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theme/theme5.xml" ContentType="application/vnd.openxmlformats-officedocument.theme+xml"/>
  <Override PartName="/ppt/notesSlides/notesSlide2.xml" ContentType="application/vnd.openxmlformats-officedocument.presentationml.notesSlide+xml"/>
  <Override PartName="/ppt/tags/tag8.xml" ContentType="application/vnd.openxmlformats-officedocument.presentationml.tags+xml"/>
  <Override PartName="/ppt/tags/tag104.xml" ContentType="application/vnd.openxmlformats-officedocument.presentationml.tags+xml"/>
  <Override PartName="/ppt/tags/tag140.xml" ContentType="application/vnd.openxmlformats-officedocument.presentationml.tags+xml"/>
  <Override PartName="/ppt/slides/slide25.xml" ContentType="application/vnd.openxmlformats-officedocument.presentationml.slide+xml"/>
  <Override PartName="/ppt/slideLayouts/slideLayout2.xml" ContentType="application/vnd.openxmlformats-officedocument.presentationml.slideLayout+xml"/>
  <Override PartName="/ppt/tags/tag49.xml" ContentType="application/vnd.openxmlformats-officedocument.presentationml.tags+xml"/>
  <Override PartName="/ppt/tags/tag96.xml" ContentType="application/vnd.openxmlformats-officedocument.presentationml.tag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tags/tag38.xml" ContentType="application/vnd.openxmlformats-officedocument.presentationml.tags+xml"/>
  <Override PartName="/ppt/tags/tag85.xml" ContentType="application/vnd.openxmlformats-officedocument.presentationml.tags+xml"/>
  <Override PartName="/ppt/tableStyles.xml" ContentType="application/vnd.openxmlformats-officedocument.presentationml.tableStyles+xml"/>
  <Override PartName="/ppt/tags/tag16.xml" ContentType="application/vnd.openxmlformats-officedocument.presentationml.tags+xml"/>
  <Override PartName="/ppt/tags/tag27.xml" ContentType="application/vnd.openxmlformats-officedocument.presentationml.tags+xml"/>
  <Override PartName="/ppt/tags/tag63.xml" ContentType="application/vnd.openxmlformats-officedocument.presentationml.tags+xml"/>
  <Override PartName="/ppt/tags/tag74.xml" ContentType="application/vnd.openxmlformats-officedocument.presentationml.tags+xml"/>
  <Override PartName="/ppt/tags/tag52.xml" ContentType="application/vnd.openxmlformats-officedocument.presentationml.tags+xml"/>
  <Override PartName="/ppt/tags/tag109.xml" ContentType="application/vnd.openxmlformats-officedocument.presentationml.tags+xml"/>
  <Override PartName="/ppt/notesSlides/notesSlide7.xml" ContentType="application/vnd.openxmlformats-officedocument.presentationml.notesSlide+xml"/>
  <Override PartName="/ppt/tags/tag41.xml" ContentType="application/vnd.openxmlformats-officedocument.presentationml.tags+xml"/>
  <Override PartName="/ppt/tags/tag145.xml" ContentType="application/vnd.openxmlformats-officedocument.presentationml.tags+xml"/>
  <Override PartName="/ppt/slideMasters/slideMaster4.xml" ContentType="application/vnd.openxmlformats-officedocument.presentationml.slideMaster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theme/theme6.xml" ContentType="application/vnd.openxmlformats-officedocument.theme+xml"/>
  <Override PartName="/ppt/tags/tag9.xml" ContentType="application/vnd.openxmlformats-officedocument.presentationml.tags+xml"/>
  <Override PartName="/ppt/tags/tag30.xml" ContentType="application/vnd.openxmlformats-officedocument.presentationml.tags+xml"/>
  <Override PartName="/ppt/tags/tag105.xml" ContentType="application/vnd.openxmlformats-officedocument.presentationml.tags+xml"/>
  <Override PartName="/ppt/tags/tag134.xml" ContentType="application/vnd.openxmlformats-officedocument.presentationml.tag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3.xml" ContentType="application/vnd.openxmlformats-officedocument.presentationml.notesSlide+xml"/>
  <Default Extension="bin" ContentType="application/vnd.openxmlformats-officedocument.oleObject"/>
  <Override PartName="/ppt/tags/tag112.xml" ContentType="application/vnd.openxmlformats-officedocument.presentationml.tags+xml"/>
  <Override PartName="/ppt/tags/tag123.xml" ContentType="application/vnd.openxmlformats-officedocument.presentationml.tags+xml"/>
  <Override PartName="/ppt/tags/tag141.xml" ContentType="application/vnd.openxmlformats-officedocument.presentationml.tags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theme/theme2.xml" ContentType="application/vnd.openxmlformats-officedocument.theme+xml"/>
  <Override PartName="/ppt/tags/tag5.xml" ContentType="application/vnd.openxmlformats-officedocument.presentationml.tags+xml"/>
  <Override PartName="/ppt/tags/tag79.xml" ContentType="application/vnd.openxmlformats-officedocument.presentationml.tags+xml"/>
  <Override PartName="/ppt/tags/tag101.xml" ContentType="application/vnd.openxmlformats-officedocument.presentationml.tags+xml"/>
  <Override PartName="/ppt/tags/tag130.xml" ContentType="application/vnd.openxmlformats-officedocument.presentationml.tags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emf" ContentType="image/x-emf"/>
  <Override PartName="/ppt/tags/tag39.xml" ContentType="application/vnd.openxmlformats-officedocument.presentationml.tags+xml"/>
  <Override PartName="/ppt/tags/tag68.xml" ContentType="application/vnd.openxmlformats-officedocument.presentationml.tags+xml"/>
  <Override PartName="/ppt/tags/tag86.xml" ContentType="application/vnd.openxmlformats-officedocument.presentationml.tags+xml"/>
  <Override PartName="/ppt/tags/tag97.xml" ContentType="application/vnd.openxmlformats-officedocument.presentationml.tags+xml"/>
  <Override PartName="/ppt/presentation.xml" ContentType="application/vnd.openxmlformats-officedocument.presentationml.presentation.main+xml"/>
  <Override PartName="/ppt/slides/slide22.xml" ContentType="application/vnd.openxmlformats-officedocument.presentationml.slide+xml"/>
  <Override PartName="/ppt/tags/tag1.xml" ContentType="application/vnd.openxmlformats-officedocument.presentationml.tags+xml"/>
  <Override PartName="/ppt/tags/tag28.xml" ContentType="application/vnd.openxmlformats-officedocument.presentationml.tags+xml"/>
  <Override PartName="/ppt/tags/tag57.xml" ContentType="application/vnd.openxmlformats-officedocument.presentationml.tags+xml"/>
  <Override PartName="/ppt/tags/tag75.xml" ContentType="application/vnd.openxmlformats-officedocument.presentationml.tags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tags/tag17.xml" ContentType="application/vnd.openxmlformats-officedocument.presentationml.tags+xml"/>
  <Override PartName="/ppt/tags/tag35.xml" ContentType="application/vnd.openxmlformats-officedocument.presentationml.tags+xml"/>
  <Override PartName="/ppt/tags/tag46.xml" ContentType="application/vnd.openxmlformats-officedocument.presentationml.tags+xml"/>
  <Override PartName="/ppt/tags/tag64.xml" ContentType="application/vnd.openxmlformats-officedocument.presentationml.tags+xml"/>
  <Override PartName="/ppt/tags/tag82.xml" ContentType="application/vnd.openxmlformats-officedocument.presentationml.tags+xml"/>
  <Override PartName="/ppt/tags/tag93.xml" ContentType="application/vnd.openxmlformats-officedocument.presentationml.tags+xml"/>
  <Override PartName="/ppt/tags/tag139.xml" ContentType="application/vnd.openxmlformats-officedocument.presentationml.tags+xml"/>
  <Override PartName="/ppt/notesSlides/notesSlide13.xml" ContentType="application/vnd.openxmlformats-officedocument.presentationml.notesSlide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notesSlides/notesSlide8.xml" ContentType="application/vnd.openxmlformats-officedocument.presentationml.notesSlide+xml"/>
  <Override PartName="/ppt/tags/tag24.xml" ContentType="application/vnd.openxmlformats-officedocument.presentationml.tags+xml"/>
  <Override PartName="/ppt/tags/tag53.xml" ContentType="application/vnd.openxmlformats-officedocument.presentationml.tags+xml"/>
  <Override PartName="/ppt/tags/tag71.xml" ContentType="application/vnd.openxmlformats-officedocument.presentationml.tags+xml"/>
  <Override PartName="/ppt/tags/tag128.xml" ContentType="application/vnd.openxmlformats-officedocument.presentationml.tags+xml"/>
  <Override PartName="/ppt/tags/tag13.xml" ContentType="application/vnd.openxmlformats-officedocument.presentationml.tags+xml"/>
  <Override PartName="/ppt/tags/tag31.xml" ContentType="application/vnd.openxmlformats-officedocument.presentationml.tags+xml"/>
  <Override PartName="/ppt/tags/tag42.xml" ContentType="application/vnd.openxmlformats-officedocument.presentationml.tags+xml"/>
  <Override PartName="/ppt/tags/tag60.xml" ContentType="application/vnd.openxmlformats-officedocument.presentationml.tags+xml"/>
  <Override PartName="/ppt/tags/tag117.xml" ContentType="application/vnd.openxmlformats-officedocument.presentationml.tags+xml"/>
  <Override PartName="/ppt/tags/tag135.xml" ContentType="application/vnd.openxmlformats-officedocument.presentationml.tags+xml"/>
  <Override PartName="/ppt/tags/tag146.xml" ContentType="application/vnd.openxmlformats-officedocument.presentationml.tags+xml"/>
  <Override PartName="/ppt/slideMasters/slideMaster5.xml" ContentType="application/vnd.openxmlformats-officedocument.presentationml.slideMaster+xml"/>
  <Override PartName="/ppt/handoutMasters/handoutMaster1.xml" ContentType="application/vnd.openxmlformats-officedocument.presentationml.handoutMaster+xml"/>
  <Override PartName="/ppt/theme/theme7.xml" ContentType="application/vnd.openxmlformats-officedocument.theme+xml"/>
  <Override PartName="/ppt/notesSlides/notesSlide4.xml" ContentType="application/vnd.openxmlformats-officedocument.presentationml.notesSlide+xml"/>
  <Override PartName="/ppt/tags/tag20.xml" ContentType="application/vnd.openxmlformats-officedocument.presentationml.tags+xml"/>
  <Override PartName="/ppt/tags/tag106.xml" ContentType="application/vnd.openxmlformats-officedocument.presentationml.tags+xml"/>
  <Override PartName="/ppt/tags/tag124.xml" ContentType="application/vnd.openxmlformats-officedocument.presentationml.tags+xml"/>
  <Override PartName="/ppt/tags/tag142.xml" ContentType="application/vnd.openxmlformats-officedocument.presentationml.tags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tags/tag6.xml" ContentType="application/vnd.openxmlformats-officedocument.presentationml.tags+xml"/>
  <Override PartName="/ppt/tags/tag113.xml" ContentType="application/vnd.openxmlformats-officedocument.presentationml.tags+xml"/>
  <Override PartName="/ppt/tags/tag131.xml" ContentType="application/vnd.openxmlformats-officedocument.presentationml.tags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tags/tag98.xml" ContentType="application/vnd.openxmlformats-officedocument.presentationml.tags+xml"/>
  <Override PartName="/ppt/tags/tag102.xml" ContentType="application/vnd.openxmlformats-officedocument.presentationml.tags+xml"/>
  <Override PartName="/ppt/tags/tag120.xml" ContentType="application/vnd.openxmlformats-officedocument.presentationml.tags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ags/tag2.xml" ContentType="application/vnd.openxmlformats-officedocument.presentationml.tags+xml"/>
  <Override PartName="/ppt/tags/tag58.xml" ContentType="application/vnd.openxmlformats-officedocument.presentationml.tags+xml"/>
  <Override PartName="/ppt/tags/tag69.xml" ContentType="application/vnd.openxmlformats-officedocument.presentationml.tags+xml"/>
  <Override PartName="/ppt/tags/tag87.xml" ContentType="application/vnd.openxmlformats-officedocument.presentationml.tags+xml"/>
  <Default Extension="rels" ContentType="application/vnd.openxmlformats-package.relationships+xml"/>
  <Override PartName="/ppt/slides/slide23.xml" ContentType="application/vnd.openxmlformats-officedocument.presentationml.slide+xml"/>
  <Override PartName="/ppt/tags/tag29.xml" ContentType="application/vnd.openxmlformats-officedocument.presentationml.tags+xml"/>
  <Override PartName="/ppt/tags/tag47.xml" ContentType="application/vnd.openxmlformats-officedocument.presentationml.tags+xml"/>
  <Override PartName="/ppt/tags/tag76.xml" ContentType="application/vnd.openxmlformats-officedocument.presentationml.tags+xml"/>
  <Override PartName="/ppt/tags/tag94.xml" ContentType="application/vnd.openxmlformats-officedocument.presentationml.tags+xml"/>
  <Override PartName="/ppt/slides/slide12.xml" ContentType="application/vnd.openxmlformats-officedocument.presentationml.slide+xml"/>
  <Override PartName="/ppt/slideLayouts/slideLayout11.xml" ContentType="application/vnd.openxmlformats-officedocument.presentationml.slideLayout+xml"/>
  <Override PartName="/ppt/tags/tag18.xml" ContentType="application/vnd.openxmlformats-officedocument.presentationml.tags+xml"/>
  <Override PartName="/ppt/tags/tag36.xml" ContentType="application/vnd.openxmlformats-officedocument.presentationml.tags+xml"/>
  <Override PartName="/ppt/tags/tag54.xml" ContentType="application/vnd.openxmlformats-officedocument.presentationml.tags+xml"/>
  <Override PartName="/ppt/tags/tag65.xml" ContentType="application/vnd.openxmlformats-officedocument.presentationml.tags+xml"/>
  <Override PartName="/ppt/tags/tag83.xml" ContentType="application/vnd.openxmlformats-officedocument.presentationml.tags+xml"/>
  <Override PartName="/ppt/notesSlides/notesSlide9.xml" ContentType="application/vnd.openxmlformats-officedocument.presentationml.notesSlide+xml"/>
  <Override PartName="/ppt/tags/tag14.xml" ContentType="application/vnd.openxmlformats-officedocument.presentationml.tags+xml"/>
  <Override PartName="/ppt/tags/tag25.xml" ContentType="application/vnd.openxmlformats-officedocument.presentationml.tags+xml"/>
  <Override PartName="/ppt/tags/tag43.xml" ContentType="application/vnd.openxmlformats-officedocument.presentationml.tags+xml"/>
  <Override PartName="/ppt/tags/tag61.xml" ContentType="application/vnd.openxmlformats-officedocument.presentationml.tags+xml"/>
  <Override PartName="/ppt/tags/tag72.xml" ContentType="application/vnd.openxmlformats-officedocument.presentationml.tags+xml"/>
  <Override PartName="/ppt/tags/tag90.xml" ContentType="application/vnd.openxmlformats-officedocument.presentationml.tags+xml"/>
  <Override PartName="/ppt/tags/tag118.xml" ContentType="application/vnd.openxmlformats-officedocument.presentationml.tags+xml"/>
  <Override PartName="/ppt/tags/tag129.xml" ContentType="application/vnd.openxmlformats-officedocument.presentationml.tags+xml"/>
  <Override PartName="/ppt/tags/tag147.xml" ContentType="application/vnd.openxmlformats-officedocument.presentationml.tags+xml"/>
  <Override PartName="/ppt/slideMasters/slideMaster6.xml" ContentType="application/vnd.openxmlformats-officedocument.presentationml.slideMaster+xml"/>
  <Override PartName="/ppt/theme/theme8.xml" ContentType="application/vnd.openxmlformats-officedocument.theme+xml"/>
  <Override PartName="/ppt/tags/tag32.xml" ContentType="application/vnd.openxmlformats-officedocument.presentationml.tags+xml"/>
  <Override PartName="/ppt/tags/tag50.xml" ContentType="application/vnd.openxmlformats-officedocument.presentationml.tags+xml"/>
  <Override PartName="/ppt/tags/tag107.xml" ContentType="application/vnd.openxmlformats-officedocument.presentationml.tags+xml"/>
  <Override PartName="/ppt/tags/tag136.xml" ContentType="application/vnd.openxmlformats-officedocument.presentationml.tags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tags/tag10.xml" ContentType="application/vnd.openxmlformats-officedocument.presentationml.tags+xml"/>
  <Override PartName="/ppt/tags/tag21.xml" ContentType="application/vnd.openxmlformats-officedocument.presentationml.tags+xml"/>
  <Override PartName="/ppt/tags/tag114.xml" ContentType="application/vnd.openxmlformats-officedocument.presentationml.tags+xml"/>
  <Override PartName="/ppt/tags/tag125.xml" ContentType="application/vnd.openxmlformats-officedocument.presentationml.tags+xml"/>
  <Override PartName="/ppt/tags/tag143.xml" ContentType="application/vnd.openxmlformats-officedocument.presentationml.tags+xml"/>
  <Override PartName="/ppt/slideMasters/slideMaster2.xml" ContentType="application/vnd.openxmlformats-officedocument.presentationml.slideMaster+xml"/>
  <Override PartName="/ppt/slides/slide28.xml" ContentType="application/vnd.openxmlformats-officedocument.presentationml.slid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tags/tag7.xml" ContentType="application/vnd.openxmlformats-officedocument.presentationml.tags+xml"/>
  <Override PartName="/ppt/tags/tag103.xml" ContentType="application/vnd.openxmlformats-officedocument.presentationml.tags+xml"/>
  <Override PartName="/ppt/tags/tag132.xml" ContentType="application/vnd.openxmlformats-officedocument.presentationml.tags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Layouts/slideLayout5.xml" ContentType="application/vnd.openxmlformats-officedocument.presentationml.slideLayout+xml"/>
  <Override PartName="/ppt/tags/tag99.xml" ContentType="application/vnd.openxmlformats-officedocument.presentationml.tags+xml"/>
  <Override PartName="/ppt/tags/tag110.xml" ContentType="application/vnd.openxmlformats-officedocument.presentationml.tags+xml"/>
  <Override PartName="/ppt/tags/tag121.xml" ContentType="application/vnd.openxmlformats-officedocument.presentationml.tags+xml"/>
  <Override PartName="/ppt/slides/slide24.xml" ContentType="application/vnd.openxmlformats-officedocument.presentationml.slide+xml"/>
  <Default Extension="jpeg" ContentType="image/jpeg"/>
  <Override PartName="/ppt/tags/tag3.xml" ContentType="application/vnd.openxmlformats-officedocument.presentationml.tags+xml"/>
  <Override PartName="/ppt/tags/tag59.xml" ContentType="application/vnd.openxmlformats-officedocument.presentationml.tags+xml"/>
  <Override PartName="/ppt/tags/tag77.xml" ContentType="application/vnd.openxmlformats-officedocument.presentationml.tags+xml"/>
  <Override PartName="/ppt/tags/tag88.xml" ContentType="application/vnd.openxmlformats-officedocument.presentationml.tags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tags/tag19.xml" ContentType="application/vnd.openxmlformats-officedocument.presentationml.tags+xml"/>
  <Override PartName="/ppt/tags/tag37.xml" ContentType="application/vnd.openxmlformats-officedocument.presentationml.tags+xml"/>
  <Override PartName="/ppt/tags/tag48.xml" ContentType="application/vnd.openxmlformats-officedocument.presentationml.tags+xml"/>
  <Override PartName="/ppt/tags/tag66.xml" ContentType="application/vnd.openxmlformats-officedocument.presentationml.tags+xml"/>
  <Override PartName="/ppt/tags/tag84.xml" ContentType="application/vnd.openxmlformats-officedocument.presentationml.tags+xml"/>
  <Override PartName="/ppt/tags/tag95.xml" ContentType="application/vnd.openxmlformats-officedocument.presentationml.tags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tags/tag26.xml" ContentType="application/vnd.openxmlformats-officedocument.presentationml.tags+xml"/>
  <Override PartName="/ppt/tags/tag55.xml" ContentType="application/vnd.openxmlformats-officedocument.presentationml.tags+xml"/>
  <Override PartName="/ppt/tags/tag73.xml" ContentType="application/vnd.openxmlformats-officedocument.presentationml.tags+xml"/>
  <Override PartName="/ppt/tags/tag15.xml" ContentType="application/vnd.openxmlformats-officedocument.presentationml.tags+xml"/>
  <Override PartName="/ppt/tags/tag33.xml" ContentType="application/vnd.openxmlformats-officedocument.presentationml.tags+xml"/>
  <Override PartName="/ppt/tags/tag44.xml" ContentType="application/vnd.openxmlformats-officedocument.presentationml.tags+xml"/>
  <Override PartName="/ppt/tags/tag62.xml" ContentType="application/vnd.openxmlformats-officedocument.presentationml.tags+xml"/>
  <Override PartName="/ppt/tags/tag80.xml" ContentType="application/vnd.openxmlformats-officedocument.presentationml.tags+xml"/>
  <Override PartName="/ppt/tags/tag91.xml" ContentType="application/vnd.openxmlformats-officedocument.presentationml.tags+xml"/>
  <Override PartName="/ppt/tags/tag119.xml" ContentType="application/vnd.openxmlformats-officedocument.presentationml.tags+xml"/>
  <Override PartName="/ppt/tags/tag137.xml" ContentType="application/vnd.openxmlformats-officedocument.presentationml.tags+xml"/>
  <Override PartName="/ppt/notesSlides/notesSlide11.xml" ContentType="application/vnd.openxmlformats-officedocument.presentationml.notesSlide+xml"/>
  <Override PartName="/ppt/slideMasters/slideMaster7.xml" ContentType="application/vnd.openxmlformats-officedocument.presentationml.slideMaster+xml"/>
  <Override PartName="/ppt/theme/theme9.xml" ContentType="application/vnd.openxmlformats-officedocument.theme+xml"/>
  <Override PartName="/ppt/notesSlides/notesSlide6.xml" ContentType="application/vnd.openxmlformats-officedocument.presentationml.notesSlide+xml"/>
  <Override PartName="/ppt/tags/tag22.xml" ContentType="application/vnd.openxmlformats-officedocument.presentationml.tags+xml"/>
  <Override PartName="/ppt/tags/tag40.xml" ContentType="application/vnd.openxmlformats-officedocument.presentationml.tags+xml"/>
  <Override PartName="/ppt/tags/tag51.xml" ContentType="application/vnd.openxmlformats-officedocument.presentationml.tags+xml"/>
  <Override PartName="/ppt/tags/tag108.xml" ContentType="application/vnd.openxmlformats-officedocument.presentationml.tags+xml"/>
  <Override PartName="/ppt/tags/tag126.xml" ContentType="application/vnd.openxmlformats-officedocument.presentationml.tags+xml"/>
  <Override PartName="/ppt/slides/slide8.xml" ContentType="application/vnd.openxmlformats-officedocument.presentationml.slide+xml"/>
  <Override PartName="/ppt/tags/tag11.xml" ContentType="application/vnd.openxmlformats-officedocument.presentationml.tags+xml"/>
  <Override PartName="/ppt/tags/tag115.xml" ContentType="application/vnd.openxmlformats-officedocument.presentationml.tags+xml"/>
  <Override PartName="/ppt/tags/tag133.xml" ContentType="application/vnd.openxmlformats-officedocument.presentationml.tags+xml"/>
  <Override PartName="/ppt/tags/tag144.xml" ContentType="application/vnd.openxmlformats-officedocument.presentationml.tags+xml"/>
  <Override PartName="/ppt/tags/tag122.xml" ContentType="application/vnd.openxmlformats-officedocument.presentationml.tags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6.xml" ContentType="application/vnd.openxmlformats-officedocument.presentationml.slideLayout+xml"/>
  <Override PartName="/ppt/tags/tag4.xml" ContentType="application/vnd.openxmlformats-officedocument.presentationml.tags+xml"/>
  <Override PartName="/ppt/tags/tag89.xml" ContentType="application/vnd.openxmlformats-officedocument.presentationml.tags+xml"/>
  <Override PartName="/ppt/tags/tag111.xml" ContentType="application/vnd.openxmlformats-officedocument.presentationml.tags+xml"/>
  <Override PartName="/ppt/theme/theme1.xml" ContentType="application/vnd.openxmlformats-officedocument.theme+xml"/>
  <Override PartName="/ppt/tags/tag78.xml" ContentType="application/vnd.openxmlformats-officedocument.presentationml.tags+xml"/>
  <Override PartName="/ppt/tags/tag100.xml" ContentType="application/vnd.openxmlformats-officedocument.presentationml.tags+xml"/>
  <Override PartName="/ppt/tags/tag56.xml" ContentType="application/vnd.openxmlformats-officedocument.presentationml.tags+xml"/>
  <Override PartName="/ppt/tags/tag67.xml" ContentType="application/vnd.openxmlformats-officedocument.presentationml.tags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gs/tag45.xml" ContentType="application/vnd.openxmlformats-officedocument.presentationml.tags+xml"/>
  <Override PartName="/ppt/tags/tag92.xml" ContentType="application/vnd.openxmlformats-officedocument.presentationml.tags+xml"/>
  <Override PartName="/ppt/tags/tag34.xml" ContentType="application/vnd.openxmlformats-officedocument.presentationml.tags+xml"/>
  <Override PartName="/ppt/tags/tag81.xml" ContentType="application/vnd.openxmlformats-officedocument.presentationml.tags+xml"/>
  <Override PartName="/ppt/tags/tag138.xml" ContentType="application/vnd.openxmlformats-officedocument.presentationml.tags+xml"/>
  <Override PartName="/ppt/notesSlides/notesSlide12.xml" ContentType="application/vnd.openxmlformats-officedocument.presentationml.notesSlide+xml"/>
  <Override PartName="/ppt/tags/tag12.xml" ContentType="application/vnd.openxmlformats-officedocument.presentationml.tags+xml"/>
  <Override PartName="/ppt/tags/tag23.xml" ContentType="application/vnd.openxmlformats-officedocument.presentationml.tags+xml"/>
  <Override PartName="/ppt/tags/tag70.xml" ContentType="application/vnd.openxmlformats-officedocument.presentationml.tags+xml"/>
  <Override PartName="/ppt/tags/tag116.xml" ContentType="application/vnd.openxmlformats-officedocument.presentationml.tags+xml"/>
  <Override PartName="/ppt/tags/tag127.xml" ContentType="application/vnd.openxmlformats-officedocument.presentationml.tag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2" r:id="rId1"/>
    <p:sldMasterId id="2147483696" r:id="rId2"/>
    <p:sldMasterId id="2147483733" r:id="rId3"/>
    <p:sldMasterId id="2147483735" r:id="rId4"/>
    <p:sldMasterId id="2147483738" r:id="rId5"/>
    <p:sldMasterId id="2147483742" r:id="rId6"/>
    <p:sldMasterId id="2147483740" r:id="rId7"/>
  </p:sldMasterIdLst>
  <p:notesMasterIdLst>
    <p:notesMasterId r:id="rId36"/>
  </p:notesMasterIdLst>
  <p:handoutMasterIdLst>
    <p:handoutMasterId r:id="rId37"/>
  </p:handoutMasterIdLst>
  <p:sldIdLst>
    <p:sldId id="257" r:id="rId8"/>
    <p:sldId id="407" r:id="rId9"/>
    <p:sldId id="294" r:id="rId10"/>
    <p:sldId id="330" r:id="rId11"/>
    <p:sldId id="375" r:id="rId12"/>
    <p:sldId id="406" r:id="rId13"/>
    <p:sldId id="413" r:id="rId14"/>
    <p:sldId id="339" r:id="rId15"/>
    <p:sldId id="412" r:id="rId16"/>
    <p:sldId id="389" r:id="rId17"/>
    <p:sldId id="424" r:id="rId18"/>
    <p:sldId id="385" r:id="rId19"/>
    <p:sldId id="426" r:id="rId20"/>
    <p:sldId id="411" r:id="rId21"/>
    <p:sldId id="427" r:id="rId22"/>
    <p:sldId id="421" r:id="rId23"/>
    <p:sldId id="417" r:id="rId24"/>
    <p:sldId id="418" r:id="rId25"/>
    <p:sldId id="419" r:id="rId26"/>
    <p:sldId id="400" r:id="rId27"/>
    <p:sldId id="425" r:id="rId28"/>
    <p:sldId id="365" r:id="rId29"/>
    <p:sldId id="401" r:id="rId30"/>
    <p:sldId id="367" r:id="rId31"/>
    <p:sldId id="423" r:id="rId32"/>
    <p:sldId id="422" r:id="rId33"/>
    <p:sldId id="372" r:id="rId34"/>
    <p:sldId id="373" r:id="rId3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68">
          <p15:clr>
            <a:srgbClr val="A4A3A4"/>
          </p15:clr>
        </p15:guide>
        <p15:guide id="2" orient="horz" pos="4247">
          <p15:clr>
            <a:srgbClr val="A4A3A4"/>
          </p15:clr>
        </p15:guide>
        <p15:guide id="3" orient="horz" pos="800">
          <p15:clr>
            <a:srgbClr val="A4A3A4"/>
          </p15:clr>
        </p15:guide>
        <p15:guide id="4" orient="horz" pos="1005">
          <p15:clr>
            <a:srgbClr val="A4A3A4"/>
          </p15:clr>
        </p15:guide>
        <p15:guide id="5" pos="204">
          <p15:clr>
            <a:srgbClr val="A4A3A4"/>
          </p15:clr>
        </p15:guide>
        <p15:guide id="6" pos="5759">
          <p15:clr>
            <a:srgbClr val="A4A3A4"/>
          </p15:clr>
        </p15:guide>
        <p15:guide id="7" orient="horz" pos="4156">
          <p15:clr>
            <a:srgbClr val="A4A3A4"/>
          </p15:clr>
        </p15:guide>
        <p15:guide id="8" orient="horz" pos="534">
          <p15:clr>
            <a:srgbClr val="A4A3A4"/>
          </p15:clr>
        </p15:guide>
        <p15:guide id="9" orient="horz" pos="869">
          <p15:clr>
            <a:srgbClr val="A4A3A4"/>
          </p15:clr>
        </p15:guide>
        <p15:guide id="10" orient="horz" pos="3929">
          <p15:clr>
            <a:srgbClr val="A4A3A4"/>
          </p15:clr>
        </p15:guide>
        <p15:guide id="11" pos="1973">
          <p15:clr>
            <a:srgbClr val="A4A3A4"/>
          </p15:clr>
        </p15:guide>
        <p15:guide id="12" pos="249">
          <p15:clr>
            <a:srgbClr val="A4A3A4"/>
          </p15:clr>
        </p15:guide>
        <p15:guide id="13" pos="1519">
          <p15:clr>
            <a:srgbClr val="A4A3A4"/>
          </p15:clr>
        </p15:guide>
        <p15:guide id="14" orient="horz" pos="3772">
          <p15:clr>
            <a:srgbClr val="A4A3A4"/>
          </p15:clr>
        </p15:guide>
        <p15:guide id="15" orient="horz" pos="171">
          <p15:clr>
            <a:srgbClr val="A4A3A4"/>
          </p15:clr>
        </p15:guide>
        <p15:guide id="16" orient="horz" pos="754">
          <p15:clr>
            <a:srgbClr val="A4A3A4"/>
          </p15:clr>
        </p15:guide>
        <p15:guide id="17" orient="horz" pos="1777">
          <p15:clr>
            <a:srgbClr val="A4A3A4"/>
          </p15:clr>
        </p15:guide>
        <p15:guide id="18" pos="158">
          <p15:clr>
            <a:srgbClr val="A4A3A4"/>
          </p15:clr>
        </p15:guide>
        <p15:guide id="19" pos="5623">
          <p15:clr>
            <a:srgbClr val="A4A3A4"/>
          </p15:clr>
        </p15:guide>
        <p15:guide id="20" pos="839">
          <p15:clr>
            <a:srgbClr val="A4A3A4"/>
          </p15:clr>
        </p15:guide>
        <p15:guide id="21" pos="477">
          <p15:clr>
            <a:srgbClr val="A4A3A4"/>
          </p15:clr>
        </p15:guide>
        <p15:guide id="22" pos="657">
          <p15:clr>
            <a:srgbClr val="A4A3A4"/>
          </p15:clr>
        </p15:guide>
        <p15:guide id="23" orient="horz" pos="4292">
          <p15:clr>
            <a:srgbClr val="A4A3A4"/>
          </p15:clr>
        </p15:guide>
        <p15:guide id="24" orient="horz" pos="1096">
          <p15:clr>
            <a:srgbClr val="A4A3A4"/>
          </p15:clr>
        </p15:guide>
        <p15:guide id="25" orient="horz" pos="216">
          <p15:clr>
            <a:srgbClr val="A4A3A4"/>
          </p15:clr>
        </p15:guide>
        <p15:guide id="26" orient="horz" pos="3793">
          <p15:clr>
            <a:srgbClr val="A4A3A4"/>
          </p15:clr>
        </p15:guide>
        <p15:guide id="27" orient="horz" pos="1686">
          <p15:clr>
            <a:srgbClr val="A4A3A4"/>
          </p15:clr>
        </p15:guide>
        <p15:guide id="28" pos="5616">
          <p15:clr>
            <a:srgbClr val="A4A3A4"/>
          </p15:clr>
        </p15:guide>
        <p15:guide id="29" pos="885">
          <p15:clr>
            <a:srgbClr val="A4A3A4"/>
          </p15:clr>
        </p15:guide>
        <p15:guide id="30" pos="1338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032C50"/>
    <a:srgbClr val="82AE19"/>
    <a:srgbClr val="37ACC0"/>
    <a:srgbClr val="D0D8E8"/>
    <a:srgbClr val="558ED5"/>
    <a:srgbClr val="C2D992"/>
    <a:srgbClr val="AFAFAF"/>
    <a:srgbClr val="CBD400"/>
    <a:srgbClr val="EC6E1F"/>
    <a:srgbClr val="7E9ED2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1039" autoAdjust="0"/>
    <p:restoredTop sz="94084" autoAdjust="0"/>
  </p:normalViewPr>
  <p:slideViewPr>
    <p:cSldViewPr>
      <p:cViewPr varScale="1">
        <p:scale>
          <a:sx n="109" d="100"/>
          <a:sy n="109" d="100"/>
        </p:scale>
        <p:origin x="-1674" y="-90"/>
      </p:cViewPr>
      <p:guideLst>
        <p:guide orient="horz" pos="68"/>
        <p:guide orient="horz" pos="4247"/>
        <p:guide orient="horz" pos="800"/>
        <p:guide orient="horz" pos="1005"/>
        <p:guide orient="horz" pos="4156"/>
        <p:guide orient="horz" pos="534"/>
        <p:guide orient="horz" pos="869"/>
        <p:guide orient="horz" pos="3929"/>
        <p:guide orient="horz" pos="3772"/>
        <p:guide orient="horz" pos="171"/>
        <p:guide orient="horz" pos="754"/>
        <p:guide orient="horz" pos="1777"/>
        <p:guide orient="horz" pos="4292"/>
        <p:guide orient="horz" pos="1096"/>
        <p:guide orient="horz" pos="216"/>
        <p:guide orient="horz" pos="3793"/>
        <p:guide orient="horz" pos="1686"/>
        <p:guide pos="204"/>
        <p:guide pos="5759"/>
        <p:guide pos="1973"/>
        <p:guide pos="249"/>
        <p:guide pos="1519"/>
        <p:guide pos="158"/>
        <p:guide pos="5623"/>
        <p:guide pos="839"/>
        <p:guide pos="477"/>
        <p:guide pos="657"/>
        <p:guide pos="5616"/>
        <p:guide pos="885"/>
        <p:guide pos="1338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26" Type="http://schemas.openxmlformats.org/officeDocument/2006/relationships/slide" Target="slides/slide19.xml"/><Relationship Id="rId39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4.xml"/><Relationship Id="rId34" Type="http://schemas.openxmlformats.org/officeDocument/2006/relationships/slide" Target="slides/slide27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slide" Target="slides/slide18.xml"/><Relationship Id="rId33" Type="http://schemas.openxmlformats.org/officeDocument/2006/relationships/slide" Target="slides/slide26.xml"/><Relationship Id="rId38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9.xml"/><Relationship Id="rId20" Type="http://schemas.openxmlformats.org/officeDocument/2006/relationships/slide" Target="slides/slide13.xml"/><Relationship Id="rId29" Type="http://schemas.openxmlformats.org/officeDocument/2006/relationships/slide" Target="slides/slide22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4.xml"/><Relationship Id="rId24" Type="http://schemas.openxmlformats.org/officeDocument/2006/relationships/slide" Target="slides/slide17.xml"/><Relationship Id="rId32" Type="http://schemas.openxmlformats.org/officeDocument/2006/relationships/slide" Target="slides/slide25.xml"/><Relationship Id="rId37" Type="http://schemas.openxmlformats.org/officeDocument/2006/relationships/handoutMaster" Target="handoutMasters/handoutMaster1.xml"/><Relationship Id="rId40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8.xml"/><Relationship Id="rId23" Type="http://schemas.openxmlformats.org/officeDocument/2006/relationships/slide" Target="slides/slide16.xml"/><Relationship Id="rId28" Type="http://schemas.openxmlformats.org/officeDocument/2006/relationships/slide" Target="slides/slide21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31" Type="http://schemas.openxmlformats.org/officeDocument/2006/relationships/slide" Target="slides/slide24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slide" Target="slides/slide15.xml"/><Relationship Id="rId27" Type="http://schemas.openxmlformats.org/officeDocument/2006/relationships/slide" Target="slides/slide20.xml"/><Relationship Id="rId30" Type="http://schemas.openxmlformats.org/officeDocument/2006/relationships/slide" Target="slides/slide23.xml"/><Relationship Id="rId35" Type="http://schemas.openxmlformats.org/officeDocument/2006/relationships/slide" Target="slides/slide28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e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43.emf"/><Relationship Id="rId1" Type="http://schemas.openxmlformats.org/officeDocument/2006/relationships/image" Target="../media/image21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ECC4CDC-D19B-804A-962C-70D58F61020D}" type="datetimeFigureOut">
              <a:rPr lang="en-US" smtClean="0"/>
              <a:pPr/>
              <a:t>10/15/2018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06A9C05-478F-B64E-9374-2D4CC673407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99797814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5EE6DF5-A96C-404A-BC84-24B11A3E9E7F}" type="datetimeFigureOut">
              <a:rPr lang="en-GB" smtClean="0"/>
              <a:pPr/>
              <a:t>15/10/2018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AE9379A-2694-4245-B941-7EBB2C547576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8587857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Slide Image Placeholder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1638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 smtClean="0"/>
          </a:p>
        </p:txBody>
      </p:sp>
      <p:sp>
        <p:nvSpPr>
          <p:cNvPr id="16388" name="Slide Number Placeholder 3"/>
          <p:cNvSpPr>
            <a:spLocks noGrp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eaLnBrk="1">
              <a:spcBef>
                <a:spcPct val="0"/>
              </a:spcBef>
              <a:buSzPct val="45000"/>
              <a:buFont typeface="Wingdings" pitchFamily="2" charset="2"/>
              <a:buNone/>
            </a:pPr>
            <a:fld id="{64812811-7984-4625-AA8A-F34FDD9FCDA2}" type="slidenum">
              <a:rPr lang="en-GB" altLang="en-US" sz="1400" smtClean="0"/>
              <a:pPr eaLnBrk="1">
                <a:spcBef>
                  <a:spcPct val="0"/>
                </a:spcBef>
                <a:buSzPct val="45000"/>
                <a:buFont typeface="Wingdings" pitchFamily="2" charset="2"/>
                <a:buNone/>
              </a:pPr>
              <a:t>1</a:t>
            </a:fld>
            <a:endParaRPr lang="en-GB" altLang="en-US" sz="1400" dirty="0" smtClean="0"/>
          </a:p>
        </p:txBody>
      </p:sp>
    </p:spTree>
    <p:extLst>
      <p:ext uri="{BB962C8B-B14F-4D97-AF65-F5344CB8AC3E}">
        <p14:creationId xmlns:p14="http://schemas.microsoft.com/office/powerpoint/2010/main" xmlns="" val="171201166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. After </a:t>
            </a:r>
            <a:r>
              <a:rPr lang="en-GB" dirty="0"/>
              <a:t>a period of constant growth since FY10, CSIR’s income has begun to decrease rapidly from FY16 to </a:t>
            </a:r>
            <a:r>
              <a:rPr lang="en-GB" dirty="0" smtClean="0"/>
              <a:t>FY18. </a:t>
            </a:r>
          </a:p>
          <a:p>
            <a:endParaRPr lang="en-GB" dirty="0"/>
          </a:p>
          <a:p>
            <a:pPr marL="124460" indent="-124460">
              <a:lnSpc>
                <a:spcPct val="90000"/>
              </a:lnSpc>
              <a:spcBef>
                <a:spcPts val="600"/>
              </a:spcBef>
              <a:buClr>
                <a:schemeClr val="tx2"/>
              </a:buClr>
              <a:buSzPct val="100000"/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tx2"/>
                </a:solidFill>
              </a:rPr>
              <a:t>Total income exhibited constant growth between FY10 and FY16 of 2%</a:t>
            </a:r>
            <a:r>
              <a:rPr lang="en-GB" baseline="30000" dirty="0">
                <a:solidFill>
                  <a:schemeClr val="tx2"/>
                </a:solidFill>
              </a:rPr>
              <a:t>1</a:t>
            </a:r>
            <a:r>
              <a:rPr lang="en-GB" dirty="0">
                <a:solidFill>
                  <a:schemeClr val="tx2"/>
                </a:solidFill>
              </a:rPr>
              <a:t> CAGR</a:t>
            </a:r>
          </a:p>
          <a:p>
            <a:pPr marL="213360" indent="-106680">
              <a:lnSpc>
                <a:spcPct val="90000"/>
              </a:lnSpc>
              <a:spcBef>
                <a:spcPts val="600"/>
              </a:spcBef>
              <a:buClr>
                <a:schemeClr val="tx2"/>
              </a:buClr>
              <a:buSzPct val="100000"/>
              <a:buFont typeface="Arial" panose="020B0604020202020204" pitchFamily="34" charset="0"/>
              <a:buChar char="–"/>
            </a:pPr>
            <a:r>
              <a:rPr lang="en-GB" dirty="0">
                <a:solidFill>
                  <a:schemeClr val="tx2"/>
                </a:solidFill>
              </a:rPr>
              <a:t>This was largely driven by an increase in public sector income, despite decreasing income from private sector, international sources, the parliamentary grant as well as licensing and royalties</a:t>
            </a:r>
          </a:p>
          <a:p>
            <a:pPr marL="106680" indent="-106680">
              <a:lnSpc>
                <a:spcPct val="90000"/>
              </a:lnSpc>
              <a:spcBef>
                <a:spcPts val="600"/>
              </a:spcBef>
              <a:buClr>
                <a:schemeClr val="tx2"/>
              </a:buClr>
              <a:buSzPct val="100000"/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tx2"/>
                </a:solidFill>
              </a:rPr>
              <a:t>Total income declined significantly between FY16 and FY18 of -8%</a:t>
            </a:r>
            <a:r>
              <a:rPr lang="en-GB" baseline="30000" dirty="0">
                <a:solidFill>
                  <a:schemeClr val="tx2"/>
                </a:solidFill>
              </a:rPr>
              <a:t>1</a:t>
            </a:r>
            <a:r>
              <a:rPr lang="en-GB" dirty="0">
                <a:solidFill>
                  <a:schemeClr val="tx2"/>
                </a:solidFill>
              </a:rPr>
              <a:t> CAGR</a:t>
            </a:r>
          </a:p>
          <a:p>
            <a:pPr marL="213360" indent="-106680">
              <a:lnSpc>
                <a:spcPct val="90000"/>
              </a:lnSpc>
              <a:spcBef>
                <a:spcPts val="600"/>
              </a:spcBef>
              <a:buClr>
                <a:schemeClr val="tx2"/>
              </a:buClr>
              <a:buSzPct val="100000"/>
              <a:buFont typeface="Arial" panose="020B0604020202020204" pitchFamily="34" charset="0"/>
              <a:buChar char="–"/>
            </a:pPr>
            <a:r>
              <a:rPr lang="en-GB" dirty="0">
                <a:solidFill>
                  <a:schemeClr val="tx2"/>
                </a:solidFill>
              </a:rPr>
              <a:t>Income decreased significantly from the public sector as a result of several factors, including</a:t>
            </a:r>
          </a:p>
          <a:p>
            <a:pPr marL="320040" indent="-106680">
              <a:lnSpc>
                <a:spcPct val="90000"/>
              </a:lnSpc>
              <a:spcBef>
                <a:spcPts val="600"/>
              </a:spcBef>
              <a:buClr>
                <a:schemeClr val="tx2"/>
              </a:buClr>
              <a:buSzPct val="100000"/>
              <a:buFont typeface="Arial" panose="020B0604020202020204" pitchFamily="34" charset="0"/>
              <a:buChar char="-"/>
            </a:pPr>
            <a:r>
              <a:rPr lang="en-GB" dirty="0">
                <a:solidFill>
                  <a:schemeClr val="tx2"/>
                </a:solidFill>
              </a:rPr>
              <a:t>Declining spend from the South African public sector on science and technology activities</a:t>
            </a:r>
          </a:p>
          <a:p>
            <a:pPr marL="320040" indent="-106680">
              <a:lnSpc>
                <a:spcPct val="90000"/>
              </a:lnSpc>
              <a:spcBef>
                <a:spcPts val="600"/>
              </a:spcBef>
              <a:buClr>
                <a:schemeClr val="tx2"/>
              </a:buClr>
              <a:buSzPct val="100000"/>
              <a:buFont typeface="Arial" panose="020B0604020202020204" pitchFamily="34" charset="0"/>
              <a:buChar char="-"/>
            </a:pPr>
            <a:r>
              <a:rPr lang="en-GB" dirty="0">
                <a:solidFill>
                  <a:schemeClr val="tx2"/>
                </a:solidFill>
              </a:rPr>
              <a:t>The redirection of National Expenditure to higher education institutions</a:t>
            </a:r>
          </a:p>
          <a:p>
            <a:pPr marL="320040" indent="-106680">
              <a:lnSpc>
                <a:spcPct val="90000"/>
              </a:lnSpc>
              <a:spcBef>
                <a:spcPts val="600"/>
              </a:spcBef>
              <a:buClr>
                <a:schemeClr val="tx2"/>
              </a:buClr>
              <a:buSzPct val="100000"/>
              <a:buFont typeface="Arial" panose="020B0604020202020204" pitchFamily="34" charset="0"/>
              <a:buChar char="-"/>
            </a:pPr>
            <a:r>
              <a:rPr lang="en-GB" dirty="0">
                <a:solidFill>
                  <a:schemeClr val="tx2"/>
                </a:solidFill>
              </a:rPr>
              <a:t>Increased legislative constraints on CSIR (and other SOEs</a:t>
            </a:r>
            <a:r>
              <a:rPr lang="en-GB" baseline="30000" dirty="0">
                <a:solidFill>
                  <a:schemeClr val="tx2"/>
                </a:solidFill>
              </a:rPr>
              <a:t>2</a:t>
            </a:r>
            <a:r>
              <a:rPr lang="en-GB" dirty="0">
                <a:solidFill>
                  <a:schemeClr val="tx2"/>
                </a:solidFill>
              </a:rPr>
              <a:t>), hampering its ability to strategically secure public sector contracts, without the need to award such contracts through public tendering processes</a:t>
            </a:r>
          </a:p>
          <a:p>
            <a:pPr marL="213360" lvl="0" indent="-106680" defTabSz="457200">
              <a:lnSpc>
                <a:spcPct val="90000"/>
              </a:lnSpc>
              <a:spcBef>
                <a:spcPts val="600"/>
              </a:spcBef>
              <a:buClr>
                <a:schemeClr val="tx2"/>
              </a:buClr>
              <a:buSzPct val="100000"/>
              <a:buFont typeface="Arial" panose="020B0604020202020204" pitchFamily="34" charset="0"/>
              <a:buChar char="–"/>
              <a:defRPr/>
            </a:pPr>
            <a:r>
              <a:rPr lang="en-GB" dirty="0">
                <a:solidFill>
                  <a:schemeClr val="tx2"/>
                </a:solidFill>
              </a:rPr>
              <a:t>The decrease in income was driven by a further reduction in income from licensing and royalties, a marginal decrease from the private sector</a:t>
            </a:r>
          </a:p>
          <a:p>
            <a:pPr marL="213360" lvl="0" indent="-106680" defTabSz="457200">
              <a:lnSpc>
                <a:spcPct val="90000"/>
              </a:lnSpc>
              <a:spcBef>
                <a:spcPts val="600"/>
              </a:spcBef>
              <a:buClr>
                <a:schemeClr val="tx2"/>
              </a:buClr>
              <a:buSzPct val="100000"/>
              <a:buFont typeface="Arial" panose="020B0604020202020204" pitchFamily="34" charset="0"/>
              <a:buChar char="–"/>
              <a:defRPr/>
            </a:pPr>
            <a:r>
              <a:rPr lang="en-GB" dirty="0">
                <a:solidFill>
                  <a:schemeClr val="tx2"/>
                </a:solidFill>
              </a:rPr>
              <a:t>Despite a reduction in total income, international income exhibited positive growth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56E95E-57AA-4526-AA4C-3002F47FB13B}" type="slidenum">
              <a:rPr lang="en-GB" smtClean="0">
                <a:solidFill>
                  <a:prstClr val="black"/>
                </a:solidFill>
              </a:rPr>
              <a:pPr/>
              <a:t>16</a:t>
            </a:fld>
            <a:endParaRPr lang="en-GB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4737105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56E95E-57AA-4526-AA4C-3002F47FB13B}" type="slidenum">
              <a:rPr lang="en-US" smtClean="0">
                <a:solidFill>
                  <a:prstClr val="black"/>
                </a:solidFill>
              </a:rPr>
              <a:pPr/>
              <a:t>17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4219136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56E95E-57AA-4526-AA4C-3002F47FB13B}" type="slidenum">
              <a:rPr lang="en-US" smtClean="0">
                <a:solidFill>
                  <a:prstClr val="black"/>
                </a:solidFill>
              </a:rPr>
              <a:pPr/>
              <a:t>18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4957655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Slide Image Placeholder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1638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 smtClean="0"/>
          </a:p>
        </p:txBody>
      </p:sp>
      <p:sp>
        <p:nvSpPr>
          <p:cNvPr id="16388" name="Slide Number Placeholder 3"/>
          <p:cNvSpPr>
            <a:spLocks noGrp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eaLnBrk="1">
              <a:spcBef>
                <a:spcPct val="0"/>
              </a:spcBef>
              <a:buSzPct val="45000"/>
              <a:buFont typeface="Wingdings" pitchFamily="2" charset="2"/>
              <a:buNone/>
            </a:pPr>
            <a:fld id="{64812811-7984-4625-AA8A-F34FDD9FCDA2}" type="slidenum">
              <a:rPr lang="en-GB" altLang="en-US" sz="1400" smtClean="0"/>
              <a:pPr eaLnBrk="1">
                <a:spcBef>
                  <a:spcPct val="0"/>
                </a:spcBef>
                <a:buSzPct val="45000"/>
                <a:buFont typeface="Wingdings" pitchFamily="2" charset="2"/>
                <a:buNone/>
              </a:pPr>
              <a:t>28</a:t>
            </a:fld>
            <a:endParaRPr lang="en-GB" altLang="en-US" sz="1400" dirty="0" smtClean="0"/>
          </a:p>
        </p:txBody>
      </p:sp>
    </p:spTree>
    <p:extLst>
      <p:ext uri="{BB962C8B-B14F-4D97-AF65-F5344CB8AC3E}">
        <p14:creationId xmlns:p14="http://schemas.microsoft.com/office/powerpoint/2010/main" xmlns="" val="261717736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Slide Image Placeholder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1638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 smtClean="0"/>
          </a:p>
        </p:txBody>
      </p:sp>
      <p:sp>
        <p:nvSpPr>
          <p:cNvPr id="16388" name="Slide Number Placeholder 3"/>
          <p:cNvSpPr>
            <a:spLocks noGrp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eaLnBrk="1">
              <a:spcBef>
                <a:spcPct val="0"/>
              </a:spcBef>
              <a:buSzPct val="45000"/>
              <a:buFont typeface="Wingdings" pitchFamily="2" charset="2"/>
              <a:buNone/>
            </a:pPr>
            <a:fld id="{64812811-7984-4625-AA8A-F34FDD9FCDA2}" type="slidenum">
              <a:rPr lang="en-GB" altLang="en-US" sz="1400" smtClean="0"/>
              <a:pPr eaLnBrk="1">
                <a:spcBef>
                  <a:spcPct val="0"/>
                </a:spcBef>
                <a:buSzPct val="45000"/>
                <a:buFont typeface="Wingdings" pitchFamily="2" charset="2"/>
                <a:buNone/>
              </a:pPr>
              <a:t>8</a:t>
            </a:fld>
            <a:endParaRPr lang="en-GB" altLang="en-US" sz="1400" dirty="0" smtClean="0"/>
          </a:p>
        </p:txBody>
      </p:sp>
    </p:spTree>
    <p:extLst>
      <p:ext uri="{BB962C8B-B14F-4D97-AF65-F5344CB8AC3E}">
        <p14:creationId xmlns:p14="http://schemas.microsoft.com/office/powerpoint/2010/main" xmlns="" val="41956767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. After </a:t>
            </a:r>
            <a:r>
              <a:rPr lang="en-GB" dirty="0"/>
              <a:t>a period of constant growth since FY10, CSIR’s income has begun to decrease rapidly from FY16 to </a:t>
            </a:r>
            <a:r>
              <a:rPr lang="en-GB" dirty="0" smtClean="0"/>
              <a:t>FY18. </a:t>
            </a:r>
          </a:p>
          <a:p>
            <a:endParaRPr lang="en-GB" dirty="0"/>
          </a:p>
          <a:p>
            <a:pPr marL="124460" indent="-124460">
              <a:lnSpc>
                <a:spcPct val="90000"/>
              </a:lnSpc>
              <a:spcBef>
                <a:spcPts val="600"/>
              </a:spcBef>
              <a:buClr>
                <a:schemeClr val="tx2"/>
              </a:buClr>
              <a:buSzPct val="100000"/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tx2"/>
                </a:solidFill>
              </a:rPr>
              <a:t>Total income exhibited constant growth between FY10 and FY16 of 2%</a:t>
            </a:r>
            <a:r>
              <a:rPr lang="en-GB" baseline="30000" dirty="0">
                <a:solidFill>
                  <a:schemeClr val="tx2"/>
                </a:solidFill>
              </a:rPr>
              <a:t>1</a:t>
            </a:r>
            <a:r>
              <a:rPr lang="en-GB" dirty="0">
                <a:solidFill>
                  <a:schemeClr val="tx2"/>
                </a:solidFill>
              </a:rPr>
              <a:t> CAGR</a:t>
            </a:r>
          </a:p>
          <a:p>
            <a:pPr marL="213360" indent="-106680">
              <a:lnSpc>
                <a:spcPct val="90000"/>
              </a:lnSpc>
              <a:spcBef>
                <a:spcPts val="600"/>
              </a:spcBef>
              <a:buClr>
                <a:schemeClr val="tx2"/>
              </a:buClr>
              <a:buSzPct val="100000"/>
              <a:buFont typeface="Arial" panose="020B0604020202020204" pitchFamily="34" charset="0"/>
              <a:buChar char="–"/>
            </a:pPr>
            <a:r>
              <a:rPr lang="en-GB" dirty="0">
                <a:solidFill>
                  <a:schemeClr val="tx2"/>
                </a:solidFill>
              </a:rPr>
              <a:t>This was largely driven by an increase in public sector income, despite decreasing income from private sector, international sources, the parliamentary grant as well as licensing and royalties</a:t>
            </a:r>
          </a:p>
          <a:p>
            <a:pPr marL="106680" indent="-106680">
              <a:lnSpc>
                <a:spcPct val="90000"/>
              </a:lnSpc>
              <a:spcBef>
                <a:spcPts val="600"/>
              </a:spcBef>
              <a:buClr>
                <a:schemeClr val="tx2"/>
              </a:buClr>
              <a:buSzPct val="100000"/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tx2"/>
                </a:solidFill>
              </a:rPr>
              <a:t>Total income declined significantly between FY16 and FY18 of -8%</a:t>
            </a:r>
            <a:r>
              <a:rPr lang="en-GB" baseline="30000" dirty="0">
                <a:solidFill>
                  <a:schemeClr val="tx2"/>
                </a:solidFill>
              </a:rPr>
              <a:t>1</a:t>
            </a:r>
            <a:r>
              <a:rPr lang="en-GB" dirty="0">
                <a:solidFill>
                  <a:schemeClr val="tx2"/>
                </a:solidFill>
              </a:rPr>
              <a:t> CAGR</a:t>
            </a:r>
          </a:p>
          <a:p>
            <a:pPr marL="213360" indent="-106680">
              <a:lnSpc>
                <a:spcPct val="90000"/>
              </a:lnSpc>
              <a:spcBef>
                <a:spcPts val="600"/>
              </a:spcBef>
              <a:buClr>
                <a:schemeClr val="tx2"/>
              </a:buClr>
              <a:buSzPct val="100000"/>
              <a:buFont typeface="Arial" panose="020B0604020202020204" pitchFamily="34" charset="0"/>
              <a:buChar char="–"/>
            </a:pPr>
            <a:r>
              <a:rPr lang="en-GB" dirty="0">
                <a:solidFill>
                  <a:schemeClr val="tx2"/>
                </a:solidFill>
              </a:rPr>
              <a:t>Income decreased significantly from the public sector as a result of several factors, including</a:t>
            </a:r>
          </a:p>
          <a:p>
            <a:pPr marL="320040" indent="-106680">
              <a:lnSpc>
                <a:spcPct val="90000"/>
              </a:lnSpc>
              <a:spcBef>
                <a:spcPts val="600"/>
              </a:spcBef>
              <a:buClr>
                <a:schemeClr val="tx2"/>
              </a:buClr>
              <a:buSzPct val="100000"/>
              <a:buFont typeface="Arial" panose="020B0604020202020204" pitchFamily="34" charset="0"/>
              <a:buChar char="-"/>
            </a:pPr>
            <a:r>
              <a:rPr lang="en-GB" dirty="0">
                <a:solidFill>
                  <a:schemeClr val="tx2"/>
                </a:solidFill>
              </a:rPr>
              <a:t>Declining spend from the South African public sector on science and technology activities</a:t>
            </a:r>
          </a:p>
          <a:p>
            <a:pPr marL="320040" indent="-106680">
              <a:lnSpc>
                <a:spcPct val="90000"/>
              </a:lnSpc>
              <a:spcBef>
                <a:spcPts val="600"/>
              </a:spcBef>
              <a:buClr>
                <a:schemeClr val="tx2"/>
              </a:buClr>
              <a:buSzPct val="100000"/>
              <a:buFont typeface="Arial" panose="020B0604020202020204" pitchFamily="34" charset="0"/>
              <a:buChar char="-"/>
            </a:pPr>
            <a:r>
              <a:rPr lang="en-GB" dirty="0">
                <a:solidFill>
                  <a:schemeClr val="tx2"/>
                </a:solidFill>
              </a:rPr>
              <a:t>The redirection of National Expenditure to higher education institutions</a:t>
            </a:r>
          </a:p>
          <a:p>
            <a:pPr marL="320040" indent="-106680">
              <a:lnSpc>
                <a:spcPct val="90000"/>
              </a:lnSpc>
              <a:spcBef>
                <a:spcPts val="600"/>
              </a:spcBef>
              <a:buClr>
                <a:schemeClr val="tx2"/>
              </a:buClr>
              <a:buSzPct val="100000"/>
              <a:buFont typeface="Arial" panose="020B0604020202020204" pitchFamily="34" charset="0"/>
              <a:buChar char="-"/>
            </a:pPr>
            <a:r>
              <a:rPr lang="en-GB" dirty="0">
                <a:solidFill>
                  <a:schemeClr val="tx2"/>
                </a:solidFill>
              </a:rPr>
              <a:t>Increased legislative constraints on CSIR (and other SOEs</a:t>
            </a:r>
            <a:r>
              <a:rPr lang="en-GB" baseline="30000" dirty="0">
                <a:solidFill>
                  <a:schemeClr val="tx2"/>
                </a:solidFill>
              </a:rPr>
              <a:t>2</a:t>
            </a:r>
            <a:r>
              <a:rPr lang="en-GB" dirty="0">
                <a:solidFill>
                  <a:schemeClr val="tx2"/>
                </a:solidFill>
              </a:rPr>
              <a:t>), hampering its ability to strategically secure public sector contracts, without the need to award such contracts through public tendering processes</a:t>
            </a:r>
          </a:p>
          <a:p>
            <a:pPr marL="213360" lvl="0" indent="-106680" defTabSz="457200">
              <a:lnSpc>
                <a:spcPct val="90000"/>
              </a:lnSpc>
              <a:spcBef>
                <a:spcPts val="600"/>
              </a:spcBef>
              <a:buClr>
                <a:schemeClr val="tx2"/>
              </a:buClr>
              <a:buSzPct val="100000"/>
              <a:buFont typeface="Arial" panose="020B0604020202020204" pitchFamily="34" charset="0"/>
              <a:buChar char="–"/>
              <a:defRPr/>
            </a:pPr>
            <a:r>
              <a:rPr lang="en-GB" dirty="0">
                <a:solidFill>
                  <a:schemeClr val="tx2"/>
                </a:solidFill>
              </a:rPr>
              <a:t>The decrease in income was driven by a further reduction in income from licensing and royalties, a marginal decrease from the private sector</a:t>
            </a:r>
          </a:p>
          <a:p>
            <a:pPr marL="213360" lvl="0" indent="-106680" defTabSz="457200">
              <a:lnSpc>
                <a:spcPct val="90000"/>
              </a:lnSpc>
              <a:spcBef>
                <a:spcPts val="600"/>
              </a:spcBef>
              <a:buClr>
                <a:schemeClr val="tx2"/>
              </a:buClr>
              <a:buSzPct val="100000"/>
              <a:buFont typeface="Arial" panose="020B0604020202020204" pitchFamily="34" charset="0"/>
              <a:buChar char="–"/>
              <a:defRPr/>
            </a:pPr>
            <a:r>
              <a:rPr lang="en-GB" dirty="0">
                <a:solidFill>
                  <a:schemeClr val="tx2"/>
                </a:solidFill>
              </a:rPr>
              <a:t>Despite a reduction in total income, international income exhibited positive growth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56E95E-57AA-4526-AA4C-3002F47FB13B}" type="slidenum">
              <a:rPr lang="en-GB" smtClean="0">
                <a:solidFill>
                  <a:prstClr val="black"/>
                </a:solidFill>
              </a:rPr>
              <a:pPr/>
              <a:t>9</a:t>
            </a:fld>
            <a:endParaRPr lang="en-GB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0675057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84CE1F-F148-5A4E-B433-793A58EE882E}" type="slidenum">
              <a:rPr lang="en-US" smtClean="0">
                <a:solidFill>
                  <a:prstClr val="black"/>
                </a:solidFill>
              </a:rPr>
              <a:pPr/>
              <a:t>10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5937346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. After </a:t>
            </a:r>
            <a:r>
              <a:rPr lang="en-GB" dirty="0"/>
              <a:t>a period of constant growth since FY10, CSIR’s income has begun to decrease rapidly from FY16 to </a:t>
            </a:r>
            <a:r>
              <a:rPr lang="en-GB" dirty="0" smtClean="0"/>
              <a:t>FY18. </a:t>
            </a:r>
          </a:p>
          <a:p>
            <a:endParaRPr lang="en-GB" dirty="0"/>
          </a:p>
          <a:p>
            <a:pPr marL="124460" indent="-124460">
              <a:lnSpc>
                <a:spcPct val="90000"/>
              </a:lnSpc>
              <a:spcBef>
                <a:spcPts val="600"/>
              </a:spcBef>
              <a:buClr>
                <a:schemeClr val="tx2"/>
              </a:buClr>
              <a:buSzPct val="100000"/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tx2"/>
                </a:solidFill>
              </a:rPr>
              <a:t>Total income exhibited constant growth between FY10 and FY16 of 2%</a:t>
            </a:r>
            <a:r>
              <a:rPr lang="en-GB" baseline="30000" dirty="0">
                <a:solidFill>
                  <a:schemeClr val="tx2"/>
                </a:solidFill>
              </a:rPr>
              <a:t>1</a:t>
            </a:r>
            <a:r>
              <a:rPr lang="en-GB" dirty="0">
                <a:solidFill>
                  <a:schemeClr val="tx2"/>
                </a:solidFill>
              </a:rPr>
              <a:t> CAGR</a:t>
            </a:r>
          </a:p>
          <a:p>
            <a:pPr marL="213360" indent="-106680">
              <a:lnSpc>
                <a:spcPct val="90000"/>
              </a:lnSpc>
              <a:spcBef>
                <a:spcPts val="600"/>
              </a:spcBef>
              <a:buClr>
                <a:schemeClr val="tx2"/>
              </a:buClr>
              <a:buSzPct val="100000"/>
              <a:buFont typeface="Arial" panose="020B0604020202020204" pitchFamily="34" charset="0"/>
              <a:buChar char="–"/>
            </a:pPr>
            <a:r>
              <a:rPr lang="en-GB" dirty="0">
                <a:solidFill>
                  <a:schemeClr val="tx2"/>
                </a:solidFill>
              </a:rPr>
              <a:t>This was largely driven by an increase in public sector income, despite decreasing income from private sector, international sources, the parliamentary grant as well as licensing and royalties</a:t>
            </a:r>
          </a:p>
          <a:p>
            <a:pPr marL="106680" indent="-106680">
              <a:lnSpc>
                <a:spcPct val="90000"/>
              </a:lnSpc>
              <a:spcBef>
                <a:spcPts val="600"/>
              </a:spcBef>
              <a:buClr>
                <a:schemeClr val="tx2"/>
              </a:buClr>
              <a:buSzPct val="100000"/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tx2"/>
                </a:solidFill>
              </a:rPr>
              <a:t>Total income declined significantly between FY16 and FY18 of -8%</a:t>
            </a:r>
            <a:r>
              <a:rPr lang="en-GB" baseline="30000" dirty="0">
                <a:solidFill>
                  <a:schemeClr val="tx2"/>
                </a:solidFill>
              </a:rPr>
              <a:t>1</a:t>
            </a:r>
            <a:r>
              <a:rPr lang="en-GB" dirty="0">
                <a:solidFill>
                  <a:schemeClr val="tx2"/>
                </a:solidFill>
              </a:rPr>
              <a:t> CAGR</a:t>
            </a:r>
          </a:p>
          <a:p>
            <a:pPr marL="213360" indent="-106680">
              <a:lnSpc>
                <a:spcPct val="90000"/>
              </a:lnSpc>
              <a:spcBef>
                <a:spcPts val="600"/>
              </a:spcBef>
              <a:buClr>
                <a:schemeClr val="tx2"/>
              </a:buClr>
              <a:buSzPct val="100000"/>
              <a:buFont typeface="Arial" panose="020B0604020202020204" pitchFamily="34" charset="0"/>
              <a:buChar char="–"/>
            </a:pPr>
            <a:r>
              <a:rPr lang="en-GB" dirty="0">
                <a:solidFill>
                  <a:schemeClr val="tx2"/>
                </a:solidFill>
              </a:rPr>
              <a:t>Income decreased significantly from the public sector as a result of several factors, including</a:t>
            </a:r>
          </a:p>
          <a:p>
            <a:pPr marL="320040" indent="-106680">
              <a:lnSpc>
                <a:spcPct val="90000"/>
              </a:lnSpc>
              <a:spcBef>
                <a:spcPts val="600"/>
              </a:spcBef>
              <a:buClr>
                <a:schemeClr val="tx2"/>
              </a:buClr>
              <a:buSzPct val="100000"/>
              <a:buFont typeface="Arial" panose="020B0604020202020204" pitchFamily="34" charset="0"/>
              <a:buChar char="-"/>
            </a:pPr>
            <a:r>
              <a:rPr lang="en-GB" dirty="0">
                <a:solidFill>
                  <a:schemeClr val="tx2"/>
                </a:solidFill>
              </a:rPr>
              <a:t>Declining spend from the South African public sector on science and technology activities</a:t>
            </a:r>
          </a:p>
          <a:p>
            <a:pPr marL="320040" indent="-106680">
              <a:lnSpc>
                <a:spcPct val="90000"/>
              </a:lnSpc>
              <a:spcBef>
                <a:spcPts val="600"/>
              </a:spcBef>
              <a:buClr>
                <a:schemeClr val="tx2"/>
              </a:buClr>
              <a:buSzPct val="100000"/>
              <a:buFont typeface="Arial" panose="020B0604020202020204" pitchFamily="34" charset="0"/>
              <a:buChar char="-"/>
            </a:pPr>
            <a:r>
              <a:rPr lang="en-GB" dirty="0">
                <a:solidFill>
                  <a:schemeClr val="tx2"/>
                </a:solidFill>
              </a:rPr>
              <a:t>The redirection of National Expenditure to higher education institutions</a:t>
            </a:r>
          </a:p>
          <a:p>
            <a:pPr marL="320040" indent="-106680">
              <a:lnSpc>
                <a:spcPct val="90000"/>
              </a:lnSpc>
              <a:spcBef>
                <a:spcPts val="600"/>
              </a:spcBef>
              <a:buClr>
                <a:schemeClr val="tx2"/>
              </a:buClr>
              <a:buSzPct val="100000"/>
              <a:buFont typeface="Arial" panose="020B0604020202020204" pitchFamily="34" charset="0"/>
              <a:buChar char="-"/>
            </a:pPr>
            <a:r>
              <a:rPr lang="en-GB" dirty="0">
                <a:solidFill>
                  <a:schemeClr val="tx2"/>
                </a:solidFill>
              </a:rPr>
              <a:t>Increased legislative constraints on CSIR (and other SOEs</a:t>
            </a:r>
            <a:r>
              <a:rPr lang="en-GB" baseline="30000" dirty="0">
                <a:solidFill>
                  <a:schemeClr val="tx2"/>
                </a:solidFill>
              </a:rPr>
              <a:t>2</a:t>
            </a:r>
            <a:r>
              <a:rPr lang="en-GB" dirty="0">
                <a:solidFill>
                  <a:schemeClr val="tx2"/>
                </a:solidFill>
              </a:rPr>
              <a:t>), hampering its ability to strategically secure public sector contracts, without the need to award such contracts through public tendering processes</a:t>
            </a:r>
          </a:p>
          <a:p>
            <a:pPr marL="213360" lvl="0" indent="-106680" defTabSz="457200">
              <a:lnSpc>
                <a:spcPct val="90000"/>
              </a:lnSpc>
              <a:spcBef>
                <a:spcPts val="600"/>
              </a:spcBef>
              <a:buClr>
                <a:schemeClr val="tx2"/>
              </a:buClr>
              <a:buSzPct val="100000"/>
              <a:buFont typeface="Arial" panose="020B0604020202020204" pitchFamily="34" charset="0"/>
              <a:buChar char="–"/>
              <a:defRPr/>
            </a:pPr>
            <a:r>
              <a:rPr lang="en-GB" dirty="0">
                <a:solidFill>
                  <a:schemeClr val="tx2"/>
                </a:solidFill>
              </a:rPr>
              <a:t>The decrease in income was driven by a further reduction in income from licensing and royalties, a marginal decrease from the private sector</a:t>
            </a:r>
          </a:p>
          <a:p>
            <a:pPr marL="213360" lvl="0" indent="-106680" defTabSz="457200">
              <a:lnSpc>
                <a:spcPct val="90000"/>
              </a:lnSpc>
              <a:spcBef>
                <a:spcPts val="600"/>
              </a:spcBef>
              <a:buClr>
                <a:schemeClr val="tx2"/>
              </a:buClr>
              <a:buSzPct val="100000"/>
              <a:buFont typeface="Arial" panose="020B0604020202020204" pitchFamily="34" charset="0"/>
              <a:buChar char="–"/>
              <a:defRPr/>
            </a:pPr>
            <a:r>
              <a:rPr lang="en-GB" dirty="0">
                <a:solidFill>
                  <a:schemeClr val="tx2"/>
                </a:solidFill>
              </a:rPr>
              <a:t>Despite a reduction in total income, international income exhibited positive growth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56E95E-57AA-4526-AA4C-3002F47FB13B}" type="slidenum">
              <a:rPr lang="en-GB" smtClean="0">
                <a:solidFill>
                  <a:prstClr val="black"/>
                </a:solidFill>
              </a:rPr>
              <a:pPr/>
              <a:t>11</a:t>
            </a:fld>
            <a:endParaRPr lang="en-GB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0675057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Slide Image Placeholder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1638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 smtClean="0"/>
          </a:p>
        </p:txBody>
      </p:sp>
      <p:sp>
        <p:nvSpPr>
          <p:cNvPr id="16388" name="Slide Number Placeholder 3"/>
          <p:cNvSpPr>
            <a:spLocks noGrp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eaLnBrk="1">
              <a:spcBef>
                <a:spcPct val="0"/>
              </a:spcBef>
              <a:buSzPct val="45000"/>
              <a:buFont typeface="Wingdings" pitchFamily="2" charset="2"/>
              <a:buNone/>
            </a:pPr>
            <a:fld id="{64812811-7984-4625-AA8A-F34FDD9FCDA2}" type="slidenum">
              <a:rPr lang="en-GB" altLang="en-US" sz="1400" smtClean="0"/>
              <a:pPr eaLnBrk="1">
                <a:spcBef>
                  <a:spcPct val="0"/>
                </a:spcBef>
                <a:buSzPct val="45000"/>
                <a:buFont typeface="Wingdings" pitchFamily="2" charset="2"/>
                <a:buNone/>
              </a:pPr>
              <a:t>12</a:t>
            </a:fld>
            <a:endParaRPr lang="en-GB" altLang="en-US" sz="1400" dirty="0" smtClean="0"/>
          </a:p>
        </p:txBody>
      </p:sp>
    </p:spTree>
    <p:extLst>
      <p:ext uri="{BB962C8B-B14F-4D97-AF65-F5344CB8AC3E}">
        <p14:creationId xmlns:p14="http://schemas.microsoft.com/office/powerpoint/2010/main" xmlns="" val="277988069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E9379A-2694-4245-B941-7EBB2C547576}" type="slidenum">
              <a:rPr lang="en-GB" smtClean="0">
                <a:solidFill>
                  <a:prstClr val="black"/>
                </a:solidFill>
              </a:rPr>
              <a:pPr/>
              <a:t>13</a:t>
            </a:fld>
            <a:endParaRPr lang="en-GB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6631020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E9379A-2694-4245-B941-7EBB2C547576}" type="slidenum">
              <a:rPr lang="en-GB" smtClean="0">
                <a:solidFill>
                  <a:prstClr val="black"/>
                </a:solidFill>
              </a:rPr>
              <a:pPr/>
              <a:t>14</a:t>
            </a:fld>
            <a:endParaRPr lang="en-GB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432808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E9379A-2694-4245-B941-7EBB2C547576}" type="slidenum">
              <a:rPr lang="en-GB" smtClean="0">
                <a:solidFill>
                  <a:prstClr val="black"/>
                </a:solidFill>
              </a:rPr>
              <a:pPr/>
              <a:t>15</a:t>
            </a:fld>
            <a:endParaRPr lang="en-GB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8076643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sz="quarter" idx="10"/>
          </p:nvPr>
        </p:nvSpPr>
        <p:spPr>
          <a:xfrm>
            <a:off x="323105" y="1611347"/>
            <a:ext cx="8243045" cy="4392613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4612754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0"/>
          </p:nvPr>
        </p:nvSpPr>
        <p:spPr>
          <a:xfrm>
            <a:off x="323850" y="1595438"/>
            <a:ext cx="8242300" cy="457041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5249322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0"/>
          </p:nvPr>
        </p:nvSpPr>
        <p:spPr>
          <a:xfrm>
            <a:off x="323850" y="1595438"/>
            <a:ext cx="8242300" cy="457041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91593514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0"/>
          </p:nvPr>
        </p:nvSpPr>
        <p:spPr>
          <a:xfrm>
            <a:off x="323850" y="1595438"/>
            <a:ext cx="8242300" cy="457041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3690655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0"/>
          </p:nvPr>
        </p:nvSpPr>
        <p:spPr>
          <a:xfrm>
            <a:off x="323850" y="1595438"/>
            <a:ext cx="8242300" cy="457041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9231389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0"/>
          </p:nvPr>
        </p:nvSpPr>
        <p:spPr>
          <a:xfrm>
            <a:off x="323850" y="1595438"/>
            <a:ext cx="8242300" cy="457041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9" name="TextBox 8"/>
          <p:cNvSpPr txBox="1"/>
          <p:nvPr userDrawn="1"/>
        </p:nvSpPr>
        <p:spPr>
          <a:xfrm>
            <a:off x="2942905" y="6525344"/>
            <a:ext cx="325819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 algn="ctr" defTabSz="457200"/>
            <a:r>
              <a:rPr lang="en-ZA" sz="1400" b="1" dirty="0">
                <a:solidFill>
                  <a:srgbClr val="032C50">
                    <a:alpha val="39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Confidential</a:t>
            </a:r>
          </a:p>
        </p:txBody>
      </p:sp>
      <p:sp>
        <p:nvSpPr>
          <p:cNvPr id="10" name="Round Single Corner Rectangle 9"/>
          <p:cNvSpPr/>
          <p:nvPr userDrawn="1"/>
        </p:nvSpPr>
        <p:spPr>
          <a:xfrm>
            <a:off x="0" y="6319587"/>
            <a:ext cx="405312" cy="303975"/>
          </a:xfrm>
          <a:prstGeom prst="round1Rect">
            <a:avLst/>
          </a:prstGeom>
          <a:solidFill>
            <a:srgbClr val="C2D99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 defTabSz="457200"/>
            <a:fld id="{4C442E1A-0A36-D444-A382-4BFFB3F700AD}" type="slidenum">
              <a:rPr lang="en-US" sz="1100" b="1">
                <a:solidFill>
                  <a:srgbClr val="032C50"/>
                </a:solidFill>
                <a:latin typeface="Arial"/>
                <a:cs typeface="Arial"/>
              </a:rPr>
              <a:pPr algn="r" defTabSz="457200"/>
              <a:t>‹#›</a:t>
            </a:fld>
            <a:endParaRPr lang="en-US" sz="1100" b="1" dirty="0">
              <a:solidFill>
                <a:srgbClr val="032C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845768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23850" y="1772816"/>
            <a:ext cx="8229600" cy="1143000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42934401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19285342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19285342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2295916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E1E654-5610-9A44-9631-C357F46BED9E}" type="datetimeFigureOut">
              <a:rPr lang="en-US" smtClean="0"/>
              <a:pPr/>
              <a:t>10/15/2018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6113B7-3D7C-FA46-B02E-42D03295492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4654440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0"/>
          </p:nvPr>
        </p:nvSpPr>
        <p:spPr>
          <a:xfrm>
            <a:off x="323850" y="1595438"/>
            <a:ext cx="8242300" cy="457041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5914117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7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8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9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theme" Target="../theme/theme5.xml"/><Relationship Id="rId1" Type="http://schemas.openxmlformats.org/officeDocument/2006/relationships/slideLayout" Target="../slideLayouts/slideLayout10.xml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theme" Target="../theme/theme6.xml"/><Relationship Id="rId1" Type="http://schemas.openxmlformats.org/officeDocument/2006/relationships/slideLayout" Target="../slideLayouts/slideLayout11.xml"/></Relationships>
</file>

<file path=ppt/slideMasters/_rels/slideMaster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theme" Target="../theme/theme7.xml"/><Relationship Id="rId1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-36512" y="-27384"/>
            <a:ext cx="9217024" cy="6912768"/>
          </a:xfrm>
          <a:prstGeom prst="rect">
            <a:avLst/>
          </a:prstGeom>
        </p:spPr>
      </p:pic>
      <p:sp>
        <p:nvSpPr>
          <p:cNvPr id="8" name="Title Placeholder 1"/>
          <p:cNvSpPr>
            <a:spLocks noGrp="1"/>
          </p:cNvSpPr>
          <p:nvPr>
            <p:ph type="title"/>
          </p:nvPr>
        </p:nvSpPr>
        <p:spPr>
          <a:xfrm>
            <a:off x="323850" y="116632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Text Placeholder 2"/>
          <p:cNvSpPr>
            <a:spLocks noGrp="1"/>
          </p:cNvSpPr>
          <p:nvPr>
            <p:ph type="body" idx="1"/>
          </p:nvPr>
        </p:nvSpPr>
        <p:spPr>
          <a:xfrm>
            <a:off x="323850" y="1600204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Slide Number Placeholder 5"/>
          <p:cNvSpPr txBox="1">
            <a:spLocks/>
          </p:cNvSpPr>
          <p:nvPr/>
        </p:nvSpPr>
        <p:spPr>
          <a:xfrm>
            <a:off x="8676456" y="6453336"/>
            <a:ext cx="586408" cy="31301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GB"/>
            </a:defPPr>
            <a:lvl1pPr algn="l" rtl="0" fontAlgn="auto">
              <a:spcBef>
                <a:spcPts val="0"/>
              </a:spcBef>
              <a:spcAft>
                <a:spcPts val="0"/>
              </a:spcAft>
              <a:defRPr sz="1200" kern="1200" smtClean="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9pPr>
          </a:lstStyle>
          <a:p>
            <a:pPr defTabSz="457200">
              <a:defRPr/>
            </a:pPr>
            <a:endParaRPr lang="en-GB" dirty="0">
              <a:solidFill>
                <a:prstClr val="white">
                  <a:lumMod val="65000"/>
                </a:prstClr>
              </a:solidFill>
            </a:endParaRPr>
          </a:p>
        </p:txBody>
      </p:sp>
      <p:sp>
        <p:nvSpPr>
          <p:cNvPr id="7" name="TextBox 6"/>
          <p:cNvSpPr txBox="1"/>
          <p:nvPr userDrawn="1"/>
        </p:nvSpPr>
        <p:spPr>
          <a:xfrm>
            <a:off x="2942905" y="6525344"/>
            <a:ext cx="3258190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 algn="ctr" defTabSz="457200"/>
            <a:r>
              <a:rPr lang="en-ZA" sz="1050" b="0" dirty="0">
                <a:solidFill>
                  <a:srgbClr val="032C50">
                    <a:alpha val="39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Confidential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3" name="Oval 2"/>
          <p:cNvSpPr/>
          <p:nvPr userDrawn="1"/>
        </p:nvSpPr>
        <p:spPr>
          <a:xfrm>
            <a:off x="107504" y="6309320"/>
            <a:ext cx="504056" cy="504056"/>
          </a:xfrm>
          <a:prstGeom prst="ellipse">
            <a:avLst/>
          </a:prstGeom>
          <a:solidFill>
            <a:srgbClr val="37ACC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fld id="{7A8A3E67-087E-144A-94E0-17DD5544B23F}" type="slidenum">
              <a:rPr lang="en-US" sz="1100" b="1" smtClean="0">
                <a:solidFill>
                  <a:schemeClr val="tx2">
                    <a:lumMod val="50000"/>
                  </a:schemeClr>
                </a:solidFill>
                <a:latin typeface="Arial"/>
                <a:cs typeface="Arial"/>
              </a:rPr>
              <a:pPr algn="ctr"/>
              <a:t>‹#›</a:t>
            </a:fld>
            <a:endParaRPr lang="en-US" sz="1100" b="1" dirty="0">
              <a:solidFill>
                <a:schemeClr val="tx2">
                  <a:lumMod val="50000"/>
                </a:schemeClr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194056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4" r:id="rId2"/>
    <p:sldLayoutId id="2147483699" r:id="rId3"/>
    <p:sldLayoutId id="2147483695" r:id="rId4"/>
    <p:sldLayoutId id="2147483731" r:id="rId5"/>
    <p:sldLayoutId id="2147483732" r:id="rId6"/>
  </p:sldLayoutIdLst>
  <p:timing>
    <p:tnLst>
      <p:par>
        <p:cTn id="1" dur="indefinite" restart="never" nodeType="tmRoot"/>
      </p:par>
    </p:tnLst>
  </p:timing>
  <p:txStyles>
    <p:titleStyle>
      <a:lvl1pPr algn="l" defTabSz="457200" rtl="0" eaLnBrk="1" latinLnBrk="0" hangingPunct="1">
        <a:spcBef>
          <a:spcPct val="0"/>
        </a:spcBef>
        <a:buNone/>
        <a:defRPr sz="2800" b="1" kern="1200">
          <a:solidFill>
            <a:schemeClr val="bg1"/>
          </a:solidFill>
          <a:latin typeface="Arial"/>
          <a:ea typeface="+mj-ea"/>
          <a:cs typeface="Arial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rgbClr val="032C50"/>
          </a:solidFill>
          <a:latin typeface="Arial"/>
          <a:ea typeface="+mn-ea"/>
          <a:cs typeface="Arial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rgbClr val="032C50"/>
          </a:solidFill>
          <a:latin typeface="Arial"/>
          <a:ea typeface="+mn-ea"/>
          <a:cs typeface="Arial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rgbClr val="032C50"/>
          </a:solidFill>
          <a:latin typeface="Arial"/>
          <a:ea typeface="+mn-ea"/>
          <a:cs typeface="Arial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rgbClr val="032C50"/>
          </a:solidFill>
          <a:latin typeface="Arial"/>
          <a:ea typeface="+mn-ea"/>
          <a:cs typeface="Arial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rgbClr val="032C50"/>
          </a:solidFill>
          <a:latin typeface="Arial"/>
          <a:ea typeface="+mn-ea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8" name="Title Placeholder 1"/>
          <p:cNvSpPr>
            <a:spLocks noGrp="1"/>
          </p:cNvSpPr>
          <p:nvPr>
            <p:ph type="title"/>
          </p:nvPr>
        </p:nvSpPr>
        <p:spPr>
          <a:xfrm>
            <a:off x="323850" y="1293523"/>
            <a:ext cx="4896222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" name="Slide Number Placeholder 5"/>
          <p:cNvSpPr txBox="1">
            <a:spLocks/>
          </p:cNvSpPr>
          <p:nvPr/>
        </p:nvSpPr>
        <p:spPr>
          <a:xfrm>
            <a:off x="8676456" y="6453336"/>
            <a:ext cx="586408" cy="31301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GB"/>
            </a:defPPr>
            <a:lvl1pPr algn="l" rtl="0" fontAlgn="auto">
              <a:spcBef>
                <a:spcPts val="0"/>
              </a:spcBef>
              <a:spcAft>
                <a:spcPts val="0"/>
              </a:spcAft>
              <a:defRPr sz="1200" kern="1200" smtClean="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9pPr>
          </a:lstStyle>
          <a:p>
            <a:pPr defTabSz="457200">
              <a:defRPr/>
            </a:pPr>
            <a:endParaRPr lang="en-GB" dirty="0">
              <a:solidFill>
                <a:prstClr val="white">
                  <a:lumMod val="65000"/>
                </a:prstClr>
              </a:solidFill>
            </a:endParaRPr>
          </a:p>
        </p:txBody>
      </p:sp>
      <p:sp>
        <p:nvSpPr>
          <p:cNvPr id="5" name="TextBox 4"/>
          <p:cNvSpPr txBox="1"/>
          <p:nvPr userDrawn="1"/>
        </p:nvSpPr>
        <p:spPr>
          <a:xfrm>
            <a:off x="2942905" y="6525344"/>
            <a:ext cx="325819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 algn="ctr" defTabSz="457200"/>
            <a:r>
              <a:rPr lang="en-ZA" sz="1400" b="1" dirty="0">
                <a:solidFill>
                  <a:srgbClr val="032C50">
                    <a:alpha val="39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Confidential</a:t>
            </a:r>
          </a:p>
        </p:txBody>
      </p:sp>
    </p:spTree>
    <p:extLst>
      <p:ext uri="{BB962C8B-B14F-4D97-AF65-F5344CB8AC3E}">
        <p14:creationId xmlns:p14="http://schemas.microsoft.com/office/powerpoint/2010/main" xmlns="" val="9632674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</p:sldLayoutIdLst>
  <p:timing>
    <p:tnLst>
      <p:par>
        <p:cTn id="1" dur="indefinite" restart="never" nodeType="tmRoot"/>
      </p:par>
    </p:tnLst>
  </p:timing>
  <p:txStyles>
    <p:titleStyle>
      <a:lvl1pPr algn="l" defTabSz="457200" rtl="0" eaLnBrk="1" latinLnBrk="0" hangingPunct="1">
        <a:spcBef>
          <a:spcPct val="0"/>
        </a:spcBef>
        <a:buNone/>
        <a:defRPr sz="2800" b="1" kern="1200">
          <a:solidFill>
            <a:srgbClr val="032C50"/>
          </a:solidFill>
          <a:latin typeface="Arial"/>
          <a:ea typeface="+mj-ea"/>
          <a:cs typeface="Arial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rgbClr val="032C50"/>
          </a:solidFill>
          <a:latin typeface="Arial"/>
          <a:ea typeface="+mn-ea"/>
          <a:cs typeface="Arial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rgbClr val="032C50"/>
          </a:solidFill>
          <a:latin typeface="Arial"/>
          <a:ea typeface="+mn-ea"/>
          <a:cs typeface="Arial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rgbClr val="032C50"/>
          </a:solidFill>
          <a:latin typeface="Arial"/>
          <a:ea typeface="+mn-ea"/>
          <a:cs typeface="Arial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rgbClr val="032C50"/>
          </a:solidFill>
          <a:latin typeface="Arial"/>
          <a:ea typeface="+mn-ea"/>
          <a:cs typeface="Arial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rgbClr val="032C50"/>
          </a:solidFill>
          <a:latin typeface="Arial"/>
          <a:ea typeface="+mn-ea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E1E654-5610-9A44-9631-C357F46BED9E}" type="datetimeFigureOut">
              <a:rPr lang="en-US" smtClean="0"/>
              <a:pPr/>
              <a:t>10/15/2018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6113B7-3D7C-FA46-B02E-42D03295492A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8" name="Picture 7" descr="slide divider.jp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9" name="Oval 8"/>
          <p:cNvSpPr/>
          <p:nvPr userDrawn="1"/>
        </p:nvSpPr>
        <p:spPr>
          <a:xfrm>
            <a:off x="107504" y="6309320"/>
            <a:ext cx="504056" cy="504056"/>
          </a:xfrm>
          <a:prstGeom prst="ellipse">
            <a:avLst/>
          </a:prstGeom>
          <a:solidFill>
            <a:srgbClr val="37ACC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fld id="{7A8A3E67-087E-144A-94E0-17DD5544B23F}" type="slidenum">
              <a:rPr lang="en-US" sz="1100" b="1" smtClean="0">
                <a:solidFill>
                  <a:schemeClr val="tx2">
                    <a:lumMod val="50000"/>
                  </a:schemeClr>
                </a:solidFill>
                <a:latin typeface="Arial"/>
                <a:cs typeface="Arial"/>
              </a:rPr>
              <a:pPr algn="ctr"/>
              <a:t>‹#›</a:t>
            </a:fld>
            <a:endParaRPr lang="en-US" sz="1100" b="1" dirty="0">
              <a:solidFill>
                <a:schemeClr val="tx2">
                  <a:lumMod val="50000"/>
                </a:schemeClr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690192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4" r:id="rId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financials.jp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-36512" y="0"/>
            <a:ext cx="9180512" cy="6885384"/>
          </a:xfrm>
          <a:prstGeom prst="rect">
            <a:avLst/>
          </a:prstGeom>
        </p:spPr>
      </p:pic>
      <p:sp>
        <p:nvSpPr>
          <p:cNvPr id="8" name="Title Placeholder 1"/>
          <p:cNvSpPr>
            <a:spLocks noGrp="1"/>
          </p:cNvSpPr>
          <p:nvPr>
            <p:ph type="title"/>
          </p:nvPr>
        </p:nvSpPr>
        <p:spPr>
          <a:xfrm>
            <a:off x="323850" y="116632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Text Placeholder 2"/>
          <p:cNvSpPr>
            <a:spLocks noGrp="1"/>
          </p:cNvSpPr>
          <p:nvPr>
            <p:ph type="body" idx="1"/>
          </p:nvPr>
        </p:nvSpPr>
        <p:spPr>
          <a:xfrm>
            <a:off x="323850" y="1600204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Slide Number Placeholder 5"/>
          <p:cNvSpPr txBox="1">
            <a:spLocks/>
          </p:cNvSpPr>
          <p:nvPr/>
        </p:nvSpPr>
        <p:spPr>
          <a:xfrm>
            <a:off x="8676456" y="6453336"/>
            <a:ext cx="586408" cy="31301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GB"/>
            </a:defPPr>
            <a:lvl1pPr algn="l" rtl="0" fontAlgn="auto">
              <a:spcBef>
                <a:spcPts val="0"/>
              </a:spcBef>
              <a:spcAft>
                <a:spcPts val="0"/>
              </a:spcAft>
              <a:defRPr sz="1200" kern="1200" smtClean="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9pPr>
          </a:lstStyle>
          <a:p>
            <a:pPr defTabSz="457200">
              <a:defRPr/>
            </a:pPr>
            <a:endParaRPr lang="en-GB" dirty="0">
              <a:solidFill>
                <a:prstClr val="white">
                  <a:lumMod val="65000"/>
                </a:prstClr>
              </a:solidFill>
            </a:endParaRPr>
          </a:p>
        </p:txBody>
      </p:sp>
      <p:sp>
        <p:nvSpPr>
          <p:cNvPr id="7" name="TextBox 6"/>
          <p:cNvSpPr txBox="1"/>
          <p:nvPr userDrawn="1"/>
        </p:nvSpPr>
        <p:spPr>
          <a:xfrm>
            <a:off x="2942905" y="6525344"/>
            <a:ext cx="3258190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 algn="ctr" defTabSz="457200"/>
            <a:r>
              <a:rPr lang="en-ZA" sz="1050" b="0" dirty="0">
                <a:solidFill>
                  <a:srgbClr val="032C50">
                    <a:alpha val="39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Confidential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3" name="Oval 2"/>
          <p:cNvSpPr/>
          <p:nvPr userDrawn="1"/>
        </p:nvSpPr>
        <p:spPr>
          <a:xfrm>
            <a:off x="107504" y="6309320"/>
            <a:ext cx="504056" cy="504056"/>
          </a:xfrm>
          <a:prstGeom prst="ellipse">
            <a:avLst/>
          </a:prstGeom>
          <a:solidFill>
            <a:srgbClr val="37ACC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fld id="{7A8A3E67-087E-144A-94E0-17DD5544B23F}" type="slidenum">
              <a:rPr lang="en-US" sz="1100" b="1" smtClean="0">
                <a:solidFill>
                  <a:schemeClr val="tx2">
                    <a:lumMod val="50000"/>
                  </a:schemeClr>
                </a:solidFill>
                <a:latin typeface="Arial"/>
                <a:cs typeface="Arial"/>
              </a:rPr>
              <a:pPr algn="ctr"/>
              <a:t>‹#›</a:t>
            </a:fld>
            <a:endParaRPr lang="en-US" sz="1100" b="1" dirty="0">
              <a:solidFill>
                <a:schemeClr val="tx2">
                  <a:lumMod val="50000"/>
                </a:schemeClr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36957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7" r:id="rId1"/>
  </p:sldLayoutIdLst>
  <p:timing>
    <p:tnLst>
      <p:par>
        <p:cTn id="1" dur="indefinite" restart="never" nodeType="tmRoot"/>
      </p:par>
    </p:tnLst>
  </p:timing>
  <p:txStyles>
    <p:titleStyle>
      <a:lvl1pPr algn="l" defTabSz="457200" rtl="0" eaLnBrk="1" latinLnBrk="0" hangingPunct="1">
        <a:spcBef>
          <a:spcPct val="0"/>
        </a:spcBef>
        <a:buNone/>
        <a:defRPr sz="2800" b="1" kern="1200">
          <a:solidFill>
            <a:schemeClr val="bg1"/>
          </a:solidFill>
          <a:latin typeface="Arial"/>
          <a:ea typeface="+mj-ea"/>
          <a:cs typeface="Arial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rgbClr val="032C50"/>
          </a:solidFill>
          <a:latin typeface="Arial"/>
          <a:ea typeface="+mn-ea"/>
          <a:cs typeface="Arial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rgbClr val="032C50"/>
          </a:solidFill>
          <a:latin typeface="Arial"/>
          <a:ea typeface="+mn-ea"/>
          <a:cs typeface="Arial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rgbClr val="032C50"/>
          </a:solidFill>
          <a:latin typeface="Arial"/>
          <a:ea typeface="+mn-ea"/>
          <a:cs typeface="Arial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rgbClr val="032C50"/>
          </a:solidFill>
          <a:latin typeface="Arial"/>
          <a:ea typeface="+mn-ea"/>
          <a:cs typeface="Arial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rgbClr val="032C50"/>
          </a:solidFill>
          <a:latin typeface="Arial"/>
          <a:ea typeface="+mn-ea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-36512" y="0"/>
            <a:ext cx="9180512" cy="6885384"/>
          </a:xfrm>
          <a:prstGeom prst="rect">
            <a:avLst/>
          </a:prstGeom>
        </p:spPr>
      </p:pic>
      <p:sp>
        <p:nvSpPr>
          <p:cNvPr id="8" name="Title Placeholder 1"/>
          <p:cNvSpPr>
            <a:spLocks noGrp="1"/>
          </p:cNvSpPr>
          <p:nvPr>
            <p:ph type="title"/>
          </p:nvPr>
        </p:nvSpPr>
        <p:spPr>
          <a:xfrm>
            <a:off x="323850" y="116632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" name="Slide Number Placeholder 5"/>
          <p:cNvSpPr txBox="1">
            <a:spLocks/>
          </p:cNvSpPr>
          <p:nvPr/>
        </p:nvSpPr>
        <p:spPr>
          <a:xfrm>
            <a:off x="8676456" y="6453336"/>
            <a:ext cx="586408" cy="31301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GB"/>
            </a:defPPr>
            <a:lvl1pPr algn="l" rtl="0" fontAlgn="auto">
              <a:spcBef>
                <a:spcPts val="0"/>
              </a:spcBef>
              <a:spcAft>
                <a:spcPts val="0"/>
              </a:spcAft>
              <a:defRPr sz="1200" kern="1200" smtClean="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9pPr>
          </a:lstStyle>
          <a:p>
            <a:pPr defTabSz="457200">
              <a:defRPr/>
            </a:pPr>
            <a:endParaRPr lang="en-GB" dirty="0">
              <a:solidFill>
                <a:prstClr val="white">
                  <a:lumMod val="65000"/>
                </a:prstClr>
              </a:solidFill>
            </a:endParaRPr>
          </a:p>
        </p:txBody>
      </p:sp>
      <p:sp>
        <p:nvSpPr>
          <p:cNvPr id="7" name="TextBox 6"/>
          <p:cNvSpPr txBox="1"/>
          <p:nvPr userDrawn="1"/>
        </p:nvSpPr>
        <p:spPr>
          <a:xfrm>
            <a:off x="2942905" y="6525344"/>
            <a:ext cx="3258190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 algn="ctr" defTabSz="457200"/>
            <a:r>
              <a:rPr lang="en-ZA" sz="1050" b="0" dirty="0">
                <a:solidFill>
                  <a:srgbClr val="032C50">
                    <a:alpha val="39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Confidential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3" name="Oval 2"/>
          <p:cNvSpPr/>
          <p:nvPr userDrawn="1"/>
        </p:nvSpPr>
        <p:spPr>
          <a:xfrm>
            <a:off x="107504" y="6309320"/>
            <a:ext cx="504056" cy="504056"/>
          </a:xfrm>
          <a:prstGeom prst="ellipse">
            <a:avLst/>
          </a:prstGeom>
          <a:solidFill>
            <a:srgbClr val="37ACC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fld id="{7A8A3E67-087E-144A-94E0-17DD5544B23F}" type="slidenum">
              <a:rPr lang="en-US" sz="1100" b="1" smtClean="0">
                <a:solidFill>
                  <a:schemeClr val="tx2">
                    <a:lumMod val="50000"/>
                  </a:schemeClr>
                </a:solidFill>
                <a:latin typeface="Arial"/>
                <a:cs typeface="Arial"/>
              </a:rPr>
              <a:pPr algn="ctr"/>
              <a:t>‹#›</a:t>
            </a:fld>
            <a:endParaRPr lang="en-US" sz="1100" b="1" dirty="0">
              <a:solidFill>
                <a:schemeClr val="tx2">
                  <a:lumMod val="50000"/>
                </a:schemeClr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360616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9" r:id="rId1"/>
  </p:sldLayoutIdLst>
  <p:timing>
    <p:tnLst>
      <p:par>
        <p:cTn id="1" dur="indefinite" restart="never" nodeType="tmRoot"/>
      </p:par>
    </p:tnLst>
  </p:timing>
  <p:txStyles>
    <p:titleStyle>
      <a:lvl1pPr algn="l" defTabSz="457200" rtl="0" eaLnBrk="1" latinLnBrk="0" hangingPunct="1">
        <a:spcBef>
          <a:spcPct val="0"/>
        </a:spcBef>
        <a:buNone/>
        <a:defRPr sz="2800" b="1" kern="1200">
          <a:solidFill>
            <a:schemeClr val="bg1"/>
          </a:solidFill>
          <a:latin typeface="Arial"/>
          <a:ea typeface="+mj-ea"/>
          <a:cs typeface="Arial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rgbClr val="032C50"/>
          </a:solidFill>
          <a:latin typeface="Arial"/>
          <a:ea typeface="+mn-ea"/>
          <a:cs typeface="Arial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rgbClr val="032C50"/>
          </a:solidFill>
          <a:latin typeface="Arial"/>
          <a:ea typeface="+mn-ea"/>
          <a:cs typeface="Arial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rgbClr val="032C50"/>
          </a:solidFill>
          <a:latin typeface="Arial"/>
          <a:ea typeface="+mn-ea"/>
          <a:cs typeface="Arial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rgbClr val="032C50"/>
          </a:solidFill>
          <a:latin typeface="Arial"/>
          <a:ea typeface="+mn-ea"/>
          <a:cs typeface="Arial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rgbClr val="032C50"/>
          </a:solidFill>
          <a:latin typeface="Arial"/>
          <a:ea typeface="+mn-ea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-36512" y="0"/>
            <a:ext cx="9180512" cy="6885384"/>
          </a:xfrm>
          <a:prstGeom prst="rect">
            <a:avLst/>
          </a:prstGeom>
        </p:spPr>
      </p:pic>
      <p:sp>
        <p:nvSpPr>
          <p:cNvPr id="8" name="Title Placeholder 1"/>
          <p:cNvSpPr>
            <a:spLocks noGrp="1"/>
          </p:cNvSpPr>
          <p:nvPr>
            <p:ph type="title"/>
          </p:nvPr>
        </p:nvSpPr>
        <p:spPr>
          <a:xfrm>
            <a:off x="323850" y="116632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" name="Slide Number Placeholder 5"/>
          <p:cNvSpPr txBox="1">
            <a:spLocks/>
          </p:cNvSpPr>
          <p:nvPr/>
        </p:nvSpPr>
        <p:spPr>
          <a:xfrm>
            <a:off x="8676456" y="6453336"/>
            <a:ext cx="586408" cy="31301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GB"/>
            </a:defPPr>
            <a:lvl1pPr algn="l" rtl="0" fontAlgn="auto">
              <a:spcBef>
                <a:spcPts val="0"/>
              </a:spcBef>
              <a:spcAft>
                <a:spcPts val="0"/>
              </a:spcAft>
              <a:defRPr sz="1200" kern="1200" smtClean="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9pPr>
          </a:lstStyle>
          <a:p>
            <a:pPr defTabSz="457200">
              <a:defRPr/>
            </a:pPr>
            <a:endParaRPr lang="en-GB" dirty="0">
              <a:solidFill>
                <a:prstClr val="white">
                  <a:lumMod val="65000"/>
                </a:prstClr>
              </a:solidFill>
            </a:endParaRPr>
          </a:p>
        </p:txBody>
      </p:sp>
      <p:sp>
        <p:nvSpPr>
          <p:cNvPr id="7" name="TextBox 6"/>
          <p:cNvSpPr txBox="1"/>
          <p:nvPr userDrawn="1"/>
        </p:nvSpPr>
        <p:spPr>
          <a:xfrm>
            <a:off x="2942905" y="6525344"/>
            <a:ext cx="3258190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 algn="ctr" defTabSz="457200"/>
            <a:r>
              <a:rPr lang="en-ZA" sz="1050" b="0" dirty="0">
                <a:solidFill>
                  <a:srgbClr val="032C50">
                    <a:alpha val="39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Confidential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9225129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3" r:id="rId1"/>
  </p:sldLayoutIdLst>
  <p:timing>
    <p:tnLst>
      <p:par>
        <p:cTn id="1" dur="indefinite" restart="never" nodeType="tmRoot"/>
      </p:par>
    </p:tnLst>
  </p:timing>
  <p:txStyles>
    <p:titleStyle>
      <a:lvl1pPr algn="l" defTabSz="457200" rtl="0" eaLnBrk="1" latinLnBrk="0" hangingPunct="1">
        <a:spcBef>
          <a:spcPct val="0"/>
        </a:spcBef>
        <a:buNone/>
        <a:defRPr sz="2800" b="1" kern="1200">
          <a:solidFill>
            <a:schemeClr val="bg1"/>
          </a:solidFill>
          <a:latin typeface="Arial"/>
          <a:ea typeface="+mj-ea"/>
          <a:cs typeface="Arial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rgbClr val="032C50"/>
          </a:solidFill>
          <a:latin typeface="Arial"/>
          <a:ea typeface="+mn-ea"/>
          <a:cs typeface="Arial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rgbClr val="032C50"/>
          </a:solidFill>
          <a:latin typeface="Arial"/>
          <a:ea typeface="+mn-ea"/>
          <a:cs typeface="Arial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rgbClr val="032C50"/>
          </a:solidFill>
          <a:latin typeface="Arial"/>
          <a:ea typeface="+mn-ea"/>
          <a:cs typeface="Arial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rgbClr val="032C50"/>
          </a:solidFill>
          <a:latin typeface="Arial"/>
          <a:ea typeface="+mn-ea"/>
          <a:cs typeface="Arial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rgbClr val="032C50"/>
          </a:solidFill>
          <a:latin typeface="Arial"/>
          <a:ea typeface="+mn-ea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financials.jp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-36512" y="0"/>
            <a:ext cx="9180512" cy="6885384"/>
          </a:xfrm>
          <a:prstGeom prst="rect">
            <a:avLst/>
          </a:prstGeom>
        </p:spPr>
      </p:pic>
      <p:sp>
        <p:nvSpPr>
          <p:cNvPr id="8" name="Title Placeholder 1"/>
          <p:cNvSpPr>
            <a:spLocks noGrp="1"/>
          </p:cNvSpPr>
          <p:nvPr>
            <p:ph type="title"/>
          </p:nvPr>
        </p:nvSpPr>
        <p:spPr>
          <a:xfrm>
            <a:off x="323850" y="116632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Text Placeholder 2"/>
          <p:cNvSpPr>
            <a:spLocks noGrp="1"/>
          </p:cNvSpPr>
          <p:nvPr>
            <p:ph type="body" idx="1"/>
          </p:nvPr>
        </p:nvSpPr>
        <p:spPr>
          <a:xfrm>
            <a:off x="323850" y="1600204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Slide Number Placeholder 5"/>
          <p:cNvSpPr txBox="1">
            <a:spLocks/>
          </p:cNvSpPr>
          <p:nvPr/>
        </p:nvSpPr>
        <p:spPr>
          <a:xfrm>
            <a:off x="8676456" y="6453336"/>
            <a:ext cx="586408" cy="31301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GB"/>
            </a:defPPr>
            <a:lvl1pPr algn="l" rtl="0" fontAlgn="auto">
              <a:spcBef>
                <a:spcPts val="0"/>
              </a:spcBef>
              <a:spcAft>
                <a:spcPts val="0"/>
              </a:spcAft>
              <a:defRPr sz="1200" kern="1200" smtClean="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9pPr>
          </a:lstStyle>
          <a:p>
            <a:pPr defTabSz="457200">
              <a:defRPr/>
            </a:pPr>
            <a:endParaRPr lang="en-GB" dirty="0">
              <a:solidFill>
                <a:prstClr val="white">
                  <a:lumMod val="65000"/>
                </a:prstClr>
              </a:solidFill>
            </a:endParaRPr>
          </a:p>
        </p:txBody>
      </p:sp>
      <p:sp>
        <p:nvSpPr>
          <p:cNvPr id="7" name="TextBox 6"/>
          <p:cNvSpPr txBox="1"/>
          <p:nvPr userDrawn="1"/>
        </p:nvSpPr>
        <p:spPr>
          <a:xfrm>
            <a:off x="2942905" y="6525344"/>
            <a:ext cx="3258190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 algn="ctr" defTabSz="457200"/>
            <a:r>
              <a:rPr lang="en-ZA" sz="1050" dirty="0">
                <a:solidFill>
                  <a:srgbClr val="032C50">
                    <a:alpha val="39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Confidential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Oval 2"/>
          <p:cNvSpPr/>
          <p:nvPr userDrawn="1"/>
        </p:nvSpPr>
        <p:spPr>
          <a:xfrm>
            <a:off x="107504" y="6309320"/>
            <a:ext cx="504056" cy="504056"/>
          </a:xfrm>
          <a:prstGeom prst="ellipse">
            <a:avLst/>
          </a:prstGeom>
          <a:solidFill>
            <a:srgbClr val="37ACC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fld id="{7A8A3E67-087E-144A-94E0-17DD5544B23F}" type="slidenum">
              <a:rPr lang="en-US" sz="1100" b="1" smtClean="0">
                <a:solidFill>
                  <a:srgbClr val="1F497D">
                    <a:lumMod val="50000"/>
                  </a:srgbClr>
                </a:solidFill>
                <a:latin typeface="Arial"/>
                <a:cs typeface="Arial"/>
              </a:rPr>
              <a:pPr algn="ctr"/>
              <a:t>‹#›</a:t>
            </a:fld>
            <a:endParaRPr lang="en-US" sz="1100" b="1" dirty="0">
              <a:solidFill>
                <a:srgbClr val="1F497D">
                  <a:lumMod val="50000"/>
                </a:srgbClr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532965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1" r:id="rId1"/>
  </p:sldLayoutIdLst>
  <p:timing>
    <p:tnLst>
      <p:par>
        <p:cTn id="1" dur="indefinite" restart="never" nodeType="tmRoot"/>
      </p:par>
    </p:tnLst>
  </p:timing>
  <p:txStyles>
    <p:titleStyle>
      <a:lvl1pPr algn="l" defTabSz="457200" rtl="0" eaLnBrk="1" latinLnBrk="0" hangingPunct="1">
        <a:spcBef>
          <a:spcPct val="0"/>
        </a:spcBef>
        <a:buNone/>
        <a:defRPr sz="2800" b="1" kern="1200">
          <a:solidFill>
            <a:schemeClr val="bg1"/>
          </a:solidFill>
          <a:latin typeface="Arial"/>
          <a:ea typeface="+mj-ea"/>
          <a:cs typeface="Arial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rgbClr val="032C50"/>
          </a:solidFill>
          <a:latin typeface="Arial"/>
          <a:ea typeface="+mn-ea"/>
          <a:cs typeface="Arial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rgbClr val="032C50"/>
          </a:solidFill>
          <a:latin typeface="Arial"/>
          <a:ea typeface="+mn-ea"/>
          <a:cs typeface="Arial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rgbClr val="032C50"/>
          </a:solidFill>
          <a:latin typeface="Arial"/>
          <a:ea typeface="+mn-ea"/>
          <a:cs typeface="Arial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rgbClr val="032C50"/>
          </a:solidFill>
          <a:latin typeface="Arial"/>
          <a:ea typeface="+mn-ea"/>
          <a:cs typeface="Arial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rgbClr val="032C50"/>
          </a:solidFill>
          <a:latin typeface="Arial"/>
          <a:ea typeface="+mn-ea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2.xml"/><Relationship Id="rId1" Type="http://schemas.openxmlformats.org/officeDocument/2006/relationships/vmlDrawing" Target="../drawings/vmlDrawing2.vml"/><Relationship Id="rId5" Type="http://schemas.openxmlformats.org/officeDocument/2006/relationships/oleObject" Target="../embeddings/oleObject2.bin"/><Relationship Id="rId4" Type="http://schemas.openxmlformats.org/officeDocument/2006/relationships/notesSlide" Target="../notesSlides/notesSlide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7" Type="http://schemas.openxmlformats.org/officeDocument/2006/relationships/image" Target="../media/image2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e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13" Type="http://schemas.openxmlformats.org/officeDocument/2006/relationships/image" Target="../media/image40.jpeg"/><Relationship Id="rId3" Type="http://schemas.openxmlformats.org/officeDocument/2006/relationships/image" Target="../media/image30.png"/><Relationship Id="rId7" Type="http://schemas.openxmlformats.org/officeDocument/2006/relationships/image" Target="../media/image34.jpeg"/><Relationship Id="rId12" Type="http://schemas.openxmlformats.org/officeDocument/2006/relationships/image" Target="../media/image39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33.jpeg"/><Relationship Id="rId11" Type="http://schemas.openxmlformats.org/officeDocument/2006/relationships/image" Target="../media/image38.png"/><Relationship Id="rId5" Type="http://schemas.openxmlformats.org/officeDocument/2006/relationships/image" Target="../media/image32.jpeg"/><Relationship Id="rId15" Type="http://schemas.openxmlformats.org/officeDocument/2006/relationships/image" Target="../media/image42.png"/><Relationship Id="rId10" Type="http://schemas.openxmlformats.org/officeDocument/2006/relationships/image" Target="../media/image37.jpeg"/><Relationship Id="rId4" Type="http://schemas.openxmlformats.org/officeDocument/2006/relationships/image" Target="../media/image31.jpeg"/><Relationship Id="rId9" Type="http://schemas.openxmlformats.org/officeDocument/2006/relationships/image" Target="../media/image36.png"/><Relationship Id="rId14" Type="http://schemas.openxmlformats.org/officeDocument/2006/relationships/image" Target="../media/image41.png"/></Relationships>
</file>

<file path=ppt/slides/_rels/slide16.xml.rels><?xml version="1.0" encoding="UTF-8" standalone="yes"?>
<Relationships xmlns="http://schemas.openxmlformats.org/package/2006/relationships"><Relationship Id="rId26" Type="http://schemas.openxmlformats.org/officeDocument/2006/relationships/tags" Target="../tags/tag27.xml"/><Relationship Id="rId117" Type="http://schemas.openxmlformats.org/officeDocument/2006/relationships/tags" Target="../tags/tag118.xml"/><Relationship Id="rId21" Type="http://schemas.openxmlformats.org/officeDocument/2006/relationships/tags" Target="../tags/tag22.xml"/><Relationship Id="rId42" Type="http://schemas.openxmlformats.org/officeDocument/2006/relationships/tags" Target="../tags/tag43.xml"/><Relationship Id="rId47" Type="http://schemas.openxmlformats.org/officeDocument/2006/relationships/tags" Target="../tags/tag48.xml"/><Relationship Id="rId63" Type="http://schemas.openxmlformats.org/officeDocument/2006/relationships/tags" Target="../tags/tag64.xml"/><Relationship Id="rId68" Type="http://schemas.openxmlformats.org/officeDocument/2006/relationships/tags" Target="../tags/tag69.xml"/><Relationship Id="rId84" Type="http://schemas.openxmlformats.org/officeDocument/2006/relationships/tags" Target="../tags/tag85.xml"/><Relationship Id="rId89" Type="http://schemas.openxmlformats.org/officeDocument/2006/relationships/tags" Target="../tags/tag90.xml"/><Relationship Id="rId112" Type="http://schemas.openxmlformats.org/officeDocument/2006/relationships/tags" Target="../tags/tag113.xml"/><Relationship Id="rId133" Type="http://schemas.openxmlformats.org/officeDocument/2006/relationships/tags" Target="../tags/tag134.xml"/><Relationship Id="rId138" Type="http://schemas.openxmlformats.org/officeDocument/2006/relationships/tags" Target="../tags/tag139.xml"/><Relationship Id="rId16" Type="http://schemas.openxmlformats.org/officeDocument/2006/relationships/tags" Target="../tags/tag17.xml"/><Relationship Id="rId107" Type="http://schemas.openxmlformats.org/officeDocument/2006/relationships/tags" Target="../tags/tag108.xml"/><Relationship Id="rId11" Type="http://schemas.openxmlformats.org/officeDocument/2006/relationships/tags" Target="../tags/tag12.xml"/><Relationship Id="rId32" Type="http://schemas.openxmlformats.org/officeDocument/2006/relationships/tags" Target="../tags/tag33.xml"/><Relationship Id="rId37" Type="http://schemas.openxmlformats.org/officeDocument/2006/relationships/tags" Target="../tags/tag38.xml"/><Relationship Id="rId53" Type="http://schemas.openxmlformats.org/officeDocument/2006/relationships/tags" Target="../tags/tag54.xml"/><Relationship Id="rId58" Type="http://schemas.openxmlformats.org/officeDocument/2006/relationships/tags" Target="../tags/tag59.xml"/><Relationship Id="rId74" Type="http://schemas.openxmlformats.org/officeDocument/2006/relationships/tags" Target="../tags/tag75.xml"/><Relationship Id="rId79" Type="http://schemas.openxmlformats.org/officeDocument/2006/relationships/tags" Target="../tags/tag80.xml"/><Relationship Id="rId102" Type="http://schemas.openxmlformats.org/officeDocument/2006/relationships/tags" Target="../tags/tag103.xml"/><Relationship Id="rId123" Type="http://schemas.openxmlformats.org/officeDocument/2006/relationships/tags" Target="../tags/tag124.xml"/><Relationship Id="rId128" Type="http://schemas.openxmlformats.org/officeDocument/2006/relationships/tags" Target="../tags/tag129.xml"/><Relationship Id="rId144" Type="http://schemas.openxmlformats.org/officeDocument/2006/relationships/tags" Target="../tags/tag145.xml"/><Relationship Id="rId149" Type="http://schemas.openxmlformats.org/officeDocument/2006/relationships/oleObject" Target="../embeddings/oleObject3.bin"/><Relationship Id="rId5" Type="http://schemas.openxmlformats.org/officeDocument/2006/relationships/tags" Target="../tags/tag6.xml"/><Relationship Id="rId90" Type="http://schemas.openxmlformats.org/officeDocument/2006/relationships/tags" Target="../tags/tag91.xml"/><Relationship Id="rId95" Type="http://schemas.openxmlformats.org/officeDocument/2006/relationships/tags" Target="../tags/tag96.xml"/><Relationship Id="rId22" Type="http://schemas.openxmlformats.org/officeDocument/2006/relationships/tags" Target="../tags/tag23.xml"/><Relationship Id="rId27" Type="http://schemas.openxmlformats.org/officeDocument/2006/relationships/tags" Target="../tags/tag28.xml"/><Relationship Id="rId43" Type="http://schemas.openxmlformats.org/officeDocument/2006/relationships/tags" Target="../tags/tag44.xml"/><Relationship Id="rId48" Type="http://schemas.openxmlformats.org/officeDocument/2006/relationships/tags" Target="../tags/tag49.xml"/><Relationship Id="rId64" Type="http://schemas.openxmlformats.org/officeDocument/2006/relationships/tags" Target="../tags/tag65.xml"/><Relationship Id="rId69" Type="http://schemas.openxmlformats.org/officeDocument/2006/relationships/tags" Target="../tags/tag70.xml"/><Relationship Id="rId113" Type="http://schemas.openxmlformats.org/officeDocument/2006/relationships/tags" Target="../tags/tag114.xml"/><Relationship Id="rId118" Type="http://schemas.openxmlformats.org/officeDocument/2006/relationships/tags" Target="../tags/tag119.xml"/><Relationship Id="rId134" Type="http://schemas.openxmlformats.org/officeDocument/2006/relationships/tags" Target="../tags/tag135.xml"/><Relationship Id="rId139" Type="http://schemas.openxmlformats.org/officeDocument/2006/relationships/tags" Target="../tags/tag140.xml"/><Relationship Id="rId80" Type="http://schemas.openxmlformats.org/officeDocument/2006/relationships/tags" Target="../tags/tag81.xml"/><Relationship Id="rId85" Type="http://schemas.openxmlformats.org/officeDocument/2006/relationships/tags" Target="../tags/tag86.xml"/><Relationship Id="rId150" Type="http://schemas.openxmlformats.org/officeDocument/2006/relationships/oleObject" Target="../embeddings/oleObject4.bin"/><Relationship Id="rId3" Type="http://schemas.openxmlformats.org/officeDocument/2006/relationships/tags" Target="../tags/tag4.xml"/><Relationship Id="rId12" Type="http://schemas.openxmlformats.org/officeDocument/2006/relationships/tags" Target="../tags/tag13.xml"/><Relationship Id="rId17" Type="http://schemas.openxmlformats.org/officeDocument/2006/relationships/tags" Target="../tags/tag18.xml"/><Relationship Id="rId25" Type="http://schemas.openxmlformats.org/officeDocument/2006/relationships/tags" Target="../tags/tag26.xml"/><Relationship Id="rId33" Type="http://schemas.openxmlformats.org/officeDocument/2006/relationships/tags" Target="../tags/tag34.xml"/><Relationship Id="rId38" Type="http://schemas.openxmlformats.org/officeDocument/2006/relationships/tags" Target="../tags/tag39.xml"/><Relationship Id="rId46" Type="http://schemas.openxmlformats.org/officeDocument/2006/relationships/tags" Target="../tags/tag47.xml"/><Relationship Id="rId59" Type="http://schemas.openxmlformats.org/officeDocument/2006/relationships/tags" Target="../tags/tag60.xml"/><Relationship Id="rId67" Type="http://schemas.openxmlformats.org/officeDocument/2006/relationships/tags" Target="../tags/tag68.xml"/><Relationship Id="rId103" Type="http://schemas.openxmlformats.org/officeDocument/2006/relationships/tags" Target="../tags/tag104.xml"/><Relationship Id="rId108" Type="http://schemas.openxmlformats.org/officeDocument/2006/relationships/tags" Target="../tags/tag109.xml"/><Relationship Id="rId116" Type="http://schemas.openxmlformats.org/officeDocument/2006/relationships/tags" Target="../tags/tag117.xml"/><Relationship Id="rId124" Type="http://schemas.openxmlformats.org/officeDocument/2006/relationships/tags" Target="../tags/tag125.xml"/><Relationship Id="rId129" Type="http://schemas.openxmlformats.org/officeDocument/2006/relationships/tags" Target="../tags/tag130.xml"/><Relationship Id="rId137" Type="http://schemas.openxmlformats.org/officeDocument/2006/relationships/tags" Target="../tags/tag138.xml"/><Relationship Id="rId20" Type="http://schemas.openxmlformats.org/officeDocument/2006/relationships/tags" Target="../tags/tag21.xml"/><Relationship Id="rId41" Type="http://schemas.openxmlformats.org/officeDocument/2006/relationships/tags" Target="../tags/tag42.xml"/><Relationship Id="rId54" Type="http://schemas.openxmlformats.org/officeDocument/2006/relationships/tags" Target="../tags/tag55.xml"/><Relationship Id="rId62" Type="http://schemas.openxmlformats.org/officeDocument/2006/relationships/tags" Target="../tags/tag63.xml"/><Relationship Id="rId70" Type="http://schemas.openxmlformats.org/officeDocument/2006/relationships/tags" Target="../tags/tag71.xml"/><Relationship Id="rId75" Type="http://schemas.openxmlformats.org/officeDocument/2006/relationships/tags" Target="../tags/tag76.xml"/><Relationship Id="rId83" Type="http://schemas.openxmlformats.org/officeDocument/2006/relationships/tags" Target="../tags/tag84.xml"/><Relationship Id="rId88" Type="http://schemas.openxmlformats.org/officeDocument/2006/relationships/tags" Target="../tags/tag89.xml"/><Relationship Id="rId91" Type="http://schemas.openxmlformats.org/officeDocument/2006/relationships/tags" Target="../tags/tag92.xml"/><Relationship Id="rId96" Type="http://schemas.openxmlformats.org/officeDocument/2006/relationships/tags" Target="../tags/tag97.xml"/><Relationship Id="rId111" Type="http://schemas.openxmlformats.org/officeDocument/2006/relationships/tags" Target="../tags/tag112.xml"/><Relationship Id="rId132" Type="http://schemas.openxmlformats.org/officeDocument/2006/relationships/tags" Target="../tags/tag133.xml"/><Relationship Id="rId140" Type="http://schemas.openxmlformats.org/officeDocument/2006/relationships/tags" Target="../tags/tag141.xml"/><Relationship Id="rId145" Type="http://schemas.openxmlformats.org/officeDocument/2006/relationships/tags" Target="../tags/tag146.xml"/><Relationship Id="rId1" Type="http://schemas.openxmlformats.org/officeDocument/2006/relationships/vmlDrawing" Target="../drawings/vmlDrawing3.vml"/><Relationship Id="rId6" Type="http://schemas.openxmlformats.org/officeDocument/2006/relationships/tags" Target="../tags/tag7.xml"/><Relationship Id="rId15" Type="http://schemas.openxmlformats.org/officeDocument/2006/relationships/tags" Target="../tags/tag16.xml"/><Relationship Id="rId23" Type="http://schemas.openxmlformats.org/officeDocument/2006/relationships/tags" Target="../tags/tag24.xml"/><Relationship Id="rId28" Type="http://schemas.openxmlformats.org/officeDocument/2006/relationships/tags" Target="../tags/tag29.xml"/><Relationship Id="rId36" Type="http://schemas.openxmlformats.org/officeDocument/2006/relationships/tags" Target="../tags/tag37.xml"/><Relationship Id="rId49" Type="http://schemas.openxmlformats.org/officeDocument/2006/relationships/tags" Target="../tags/tag50.xml"/><Relationship Id="rId57" Type="http://schemas.openxmlformats.org/officeDocument/2006/relationships/tags" Target="../tags/tag58.xml"/><Relationship Id="rId106" Type="http://schemas.openxmlformats.org/officeDocument/2006/relationships/tags" Target="../tags/tag107.xml"/><Relationship Id="rId114" Type="http://schemas.openxmlformats.org/officeDocument/2006/relationships/tags" Target="../tags/tag115.xml"/><Relationship Id="rId119" Type="http://schemas.openxmlformats.org/officeDocument/2006/relationships/tags" Target="../tags/tag120.xml"/><Relationship Id="rId127" Type="http://schemas.openxmlformats.org/officeDocument/2006/relationships/tags" Target="../tags/tag128.xml"/><Relationship Id="rId10" Type="http://schemas.openxmlformats.org/officeDocument/2006/relationships/tags" Target="../tags/tag11.xml"/><Relationship Id="rId31" Type="http://schemas.openxmlformats.org/officeDocument/2006/relationships/tags" Target="../tags/tag32.xml"/><Relationship Id="rId44" Type="http://schemas.openxmlformats.org/officeDocument/2006/relationships/tags" Target="../tags/tag45.xml"/><Relationship Id="rId52" Type="http://schemas.openxmlformats.org/officeDocument/2006/relationships/tags" Target="../tags/tag53.xml"/><Relationship Id="rId60" Type="http://schemas.openxmlformats.org/officeDocument/2006/relationships/tags" Target="../tags/tag61.xml"/><Relationship Id="rId65" Type="http://schemas.openxmlformats.org/officeDocument/2006/relationships/tags" Target="../tags/tag66.xml"/><Relationship Id="rId73" Type="http://schemas.openxmlformats.org/officeDocument/2006/relationships/tags" Target="../tags/tag74.xml"/><Relationship Id="rId78" Type="http://schemas.openxmlformats.org/officeDocument/2006/relationships/tags" Target="../tags/tag79.xml"/><Relationship Id="rId81" Type="http://schemas.openxmlformats.org/officeDocument/2006/relationships/tags" Target="../tags/tag82.xml"/><Relationship Id="rId86" Type="http://schemas.openxmlformats.org/officeDocument/2006/relationships/tags" Target="../tags/tag87.xml"/><Relationship Id="rId94" Type="http://schemas.openxmlformats.org/officeDocument/2006/relationships/tags" Target="../tags/tag95.xml"/><Relationship Id="rId99" Type="http://schemas.openxmlformats.org/officeDocument/2006/relationships/tags" Target="../tags/tag100.xml"/><Relationship Id="rId101" Type="http://schemas.openxmlformats.org/officeDocument/2006/relationships/tags" Target="../tags/tag102.xml"/><Relationship Id="rId122" Type="http://schemas.openxmlformats.org/officeDocument/2006/relationships/tags" Target="../tags/tag123.xml"/><Relationship Id="rId130" Type="http://schemas.openxmlformats.org/officeDocument/2006/relationships/tags" Target="../tags/tag131.xml"/><Relationship Id="rId135" Type="http://schemas.openxmlformats.org/officeDocument/2006/relationships/tags" Target="../tags/tag136.xml"/><Relationship Id="rId143" Type="http://schemas.openxmlformats.org/officeDocument/2006/relationships/tags" Target="../tags/tag144.xml"/><Relationship Id="rId148" Type="http://schemas.openxmlformats.org/officeDocument/2006/relationships/notesSlide" Target="../notesSlides/notesSlide10.xml"/><Relationship Id="rId4" Type="http://schemas.openxmlformats.org/officeDocument/2006/relationships/tags" Target="../tags/tag5.xml"/><Relationship Id="rId9" Type="http://schemas.openxmlformats.org/officeDocument/2006/relationships/tags" Target="../tags/tag10.xml"/><Relationship Id="rId13" Type="http://schemas.openxmlformats.org/officeDocument/2006/relationships/tags" Target="../tags/tag14.xml"/><Relationship Id="rId18" Type="http://schemas.openxmlformats.org/officeDocument/2006/relationships/tags" Target="../tags/tag19.xml"/><Relationship Id="rId39" Type="http://schemas.openxmlformats.org/officeDocument/2006/relationships/tags" Target="../tags/tag40.xml"/><Relationship Id="rId109" Type="http://schemas.openxmlformats.org/officeDocument/2006/relationships/tags" Target="../tags/tag110.xml"/><Relationship Id="rId34" Type="http://schemas.openxmlformats.org/officeDocument/2006/relationships/tags" Target="../tags/tag35.xml"/><Relationship Id="rId50" Type="http://schemas.openxmlformats.org/officeDocument/2006/relationships/tags" Target="../tags/tag51.xml"/><Relationship Id="rId55" Type="http://schemas.openxmlformats.org/officeDocument/2006/relationships/tags" Target="../tags/tag56.xml"/><Relationship Id="rId76" Type="http://schemas.openxmlformats.org/officeDocument/2006/relationships/tags" Target="../tags/tag77.xml"/><Relationship Id="rId97" Type="http://schemas.openxmlformats.org/officeDocument/2006/relationships/tags" Target="../tags/tag98.xml"/><Relationship Id="rId104" Type="http://schemas.openxmlformats.org/officeDocument/2006/relationships/tags" Target="../tags/tag105.xml"/><Relationship Id="rId120" Type="http://schemas.openxmlformats.org/officeDocument/2006/relationships/tags" Target="../tags/tag121.xml"/><Relationship Id="rId125" Type="http://schemas.openxmlformats.org/officeDocument/2006/relationships/tags" Target="../tags/tag126.xml"/><Relationship Id="rId141" Type="http://schemas.openxmlformats.org/officeDocument/2006/relationships/tags" Target="../tags/tag142.xml"/><Relationship Id="rId146" Type="http://schemas.openxmlformats.org/officeDocument/2006/relationships/tags" Target="../tags/tag147.xml"/><Relationship Id="rId7" Type="http://schemas.openxmlformats.org/officeDocument/2006/relationships/tags" Target="../tags/tag8.xml"/><Relationship Id="rId71" Type="http://schemas.openxmlformats.org/officeDocument/2006/relationships/tags" Target="../tags/tag72.xml"/><Relationship Id="rId92" Type="http://schemas.openxmlformats.org/officeDocument/2006/relationships/tags" Target="../tags/tag93.xml"/><Relationship Id="rId2" Type="http://schemas.openxmlformats.org/officeDocument/2006/relationships/tags" Target="../tags/tag3.xml"/><Relationship Id="rId29" Type="http://schemas.openxmlformats.org/officeDocument/2006/relationships/tags" Target="../tags/tag30.xml"/><Relationship Id="rId24" Type="http://schemas.openxmlformats.org/officeDocument/2006/relationships/tags" Target="../tags/tag25.xml"/><Relationship Id="rId40" Type="http://schemas.openxmlformats.org/officeDocument/2006/relationships/tags" Target="../tags/tag41.xml"/><Relationship Id="rId45" Type="http://schemas.openxmlformats.org/officeDocument/2006/relationships/tags" Target="../tags/tag46.xml"/><Relationship Id="rId66" Type="http://schemas.openxmlformats.org/officeDocument/2006/relationships/tags" Target="../tags/tag67.xml"/><Relationship Id="rId87" Type="http://schemas.openxmlformats.org/officeDocument/2006/relationships/tags" Target="../tags/tag88.xml"/><Relationship Id="rId110" Type="http://schemas.openxmlformats.org/officeDocument/2006/relationships/tags" Target="../tags/tag111.xml"/><Relationship Id="rId115" Type="http://schemas.openxmlformats.org/officeDocument/2006/relationships/tags" Target="../tags/tag116.xml"/><Relationship Id="rId131" Type="http://schemas.openxmlformats.org/officeDocument/2006/relationships/tags" Target="../tags/tag132.xml"/><Relationship Id="rId136" Type="http://schemas.openxmlformats.org/officeDocument/2006/relationships/tags" Target="../tags/tag137.xml"/><Relationship Id="rId61" Type="http://schemas.openxmlformats.org/officeDocument/2006/relationships/tags" Target="../tags/tag62.xml"/><Relationship Id="rId82" Type="http://schemas.openxmlformats.org/officeDocument/2006/relationships/tags" Target="../tags/tag83.xml"/><Relationship Id="rId19" Type="http://schemas.openxmlformats.org/officeDocument/2006/relationships/tags" Target="../tags/tag20.xml"/><Relationship Id="rId14" Type="http://schemas.openxmlformats.org/officeDocument/2006/relationships/tags" Target="../tags/tag15.xml"/><Relationship Id="rId30" Type="http://schemas.openxmlformats.org/officeDocument/2006/relationships/tags" Target="../tags/tag31.xml"/><Relationship Id="rId35" Type="http://schemas.openxmlformats.org/officeDocument/2006/relationships/tags" Target="../tags/tag36.xml"/><Relationship Id="rId56" Type="http://schemas.openxmlformats.org/officeDocument/2006/relationships/tags" Target="../tags/tag57.xml"/><Relationship Id="rId77" Type="http://schemas.openxmlformats.org/officeDocument/2006/relationships/tags" Target="../tags/tag78.xml"/><Relationship Id="rId100" Type="http://schemas.openxmlformats.org/officeDocument/2006/relationships/tags" Target="../tags/tag101.xml"/><Relationship Id="rId105" Type="http://schemas.openxmlformats.org/officeDocument/2006/relationships/tags" Target="../tags/tag106.xml"/><Relationship Id="rId126" Type="http://schemas.openxmlformats.org/officeDocument/2006/relationships/tags" Target="../tags/tag127.xml"/><Relationship Id="rId147" Type="http://schemas.openxmlformats.org/officeDocument/2006/relationships/slideLayout" Target="../slideLayouts/slideLayout10.xml"/><Relationship Id="rId8" Type="http://schemas.openxmlformats.org/officeDocument/2006/relationships/tags" Target="../tags/tag9.xml"/><Relationship Id="rId51" Type="http://schemas.openxmlformats.org/officeDocument/2006/relationships/tags" Target="../tags/tag52.xml"/><Relationship Id="rId72" Type="http://schemas.openxmlformats.org/officeDocument/2006/relationships/tags" Target="../tags/tag73.xml"/><Relationship Id="rId93" Type="http://schemas.openxmlformats.org/officeDocument/2006/relationships/tags" Target="../tags/tag94.xml"/><Relationship Id="rId98" Type="http://schemas.openxmlformats.org/officeDocument/2006/relationships/tags" Target="../tags/tag99.xml"/><Relationship Id="rId121" Type="http://schemas.openxmlformats.org/officeDocument/2006/relationships/tags" Target="../tags/tag122.xml"/><Relationship Id="rId142" Type="http://schemas.openxmlformats.org/officeDocument/2006/relationships/tags" Target="../tags/tag14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9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9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6.jpe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image" Target="../media/image47.emf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49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emf"/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2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emf"/><Relationship Id="rId2" Type="http://schemas.openxmlformats.org/officeDocument/2006/relationships/image" Target="../media/image53.e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5.emf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2.jpeg"/><Relationship Id="rId3" Type="http://schemas.openxmlformats.org/officeDocument/2006/relationships/image" Target="../media/image57.png"/><Relationship Id="rId7" Type="http://schemas.openxmlformats.org/officeDocument/2006/relationships/image" Target="../media/image61.jpeg"/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60.png"/><Relationship Id="rId11" Type="http://schemas.openxmlformats.org/officeDocument/2006/relationships/image" Target="../media/image65.jpeg"/><Relationship Id="rId5" Type="http://schemas.openxmlformats.org/officeDocument/2006/relationships/image" Target="../media/image59.jpeg"/><Relationship Id="rId10" Type="http://schemas.openxmlformats.org/officeDocument/2006/relationships/image" Target="../media/image64.jpeg"/><Relationship Id="rId4" Type="http://schemas.openxmlformats.org/officeDocument/2006/relationships/image" Target="../media/image58.jpeg"/><Relationship Id="rId9" Type="http://schemas.openxmlformats.org/officeDocument/2006/relationships/image" Target="../media/image63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jpeg"/><Relationship Id="rId2" Type="http://schemas.openxmlformats.org/officeDocument/2006/relationships/image" Target="../media/image6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8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emf"/><Relationship Id="rId2" Type="http://schemas.openxmlformats.org/officeDocument/2006/relationships/image" Target="../media/image69.emf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71.jpe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12" Type="http://schemas.openxmlformats.org/officeDocument/2006/relationships/image" Target="../media/image19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3.jpeg"/><Relationship Id="rId11" Type="http://schemas.openxmlformats.org/officeDocument/2006/relationships/image" Target="../media/image18.png"/><Relationship Id="rId5" Type="http://schemas.openxmlformats.org/officeDocument/2006/relationships/image" Target="../media/image12.png"/><Relationship Id="rId10" Type="http://schemas.openxmlformats.org/officeDocument/2006/relationships/image" Target="../media/image17.png"/><Relationship Id="rId4" Type="http://schemas.openxmlformats.org/officeDocument/2006/relationships/image" Target="../media/image11.emf"/><Relationship Id="rId9" Type="http://schemas.openxmlformats.org/officeDocument/2006/relationships/image" Target="../media/image16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1.xml"/><Relationship Id="rId1" Type="http://schemas.openxmlformats.org/officeDocument/2006/relationships/vmlDrawing" Target="../drawings/vmlDrawing1.vml"/><Relationship Id="rId5" Type="http://schemas.openxmlformats.org/officeDocument/2006/relationships/oleObject" Target="../embeddings/oleObject1.bin"/><Relationship Id="rId4" Type="http://schemas.openxmlformats.org/officeDocument/2006/relationships/notesSlide" Target="../notesSlides/notesSlide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21"/>
          <p:cNvSpPr txBox="1">
            <a:spLocks noChangeArrowheads="1"/>
          </p:cNvSpPr>
          <p:nvPr/>
        </p:nvSpPr>
        <p:spPr bwMode="auto">
          <a:xfrm>
            <a:off x="1619672" y="4365104"/>
            <a:ext cx="6048672" cy="10064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180975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ctr" defTabSz="457200" eaLnBrk="1" hangingPunct="1">
              <a:lnSpc>
                <a:spcPct val="110000"/>
              </a:lnSpc>
            </a:pPr>
            <a:r>
              <a:rPr lang="en-US" sz="1800" b="1" dirty="0" smtClean="0">
                <a:solidFill>
                  <a:srgbClr val="032C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CSIR 2017/18 ANNUAL REPORT PRESENTATION</a:t>
            </a:r>
          </a:p>
          <a:p>
            <a:pPr algn="ctr" defTabSz="457200" eaLnBrk="1" hangingPunct="1">
              <a:lnSpc>
                <a:spcPct val="110000"/>
              </a:lnSpc>
            </a:pPr>
            <a:r>
              <a:rPr lang="en-US" sz="1800" b="1" dirty="0" smtClean="0">
                <a:solidFill>
                  <a:srgbClr val="032C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</a:t>
            </a:r>
            <a:r>
              <a:rPr lang="en-US" sz="1800" b="1" smtClean="0">
                <a:solidFill>
                  <a:srgbClr val="032C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PARLIAMENT PORTFOLIO </a:t>
            </a:r>
            <a:r>
              <a:rPr lang="en-US" sz="1800" b="1" dirty="0" smtClean="0">
                <a:solidFill>
                  <a:srgbClr val="032C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COMMITTEE ON </a:t>
            </a:r>
            <a:r>
              <a:rPr lang="en-US" sz="1800" b="1" smtClean="0">
                <a:solidFill>
                  <a:srgbClr val="032C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SCIENCE   AND </a:t>
            </a:r>
            <a:r>
              <a:rPr lang="en-US" sz="1800" b="1" dirty="0" smtClean="0">
                <a:solidFill>
                  <a:srgbClr val="032C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TECHNOLOGY </a:t>
            </a:r>
            <a:r>
              <a:rPr lang="en-US" sz="1800" dirty="0" smtClean="0">
                <a:solidFill>
                  <a:srgbClr val="032C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</a:t>
            </a:r>
            <a:endParaRPr lang="en-ZA" sz="1800" b="1" dirty="0" smtClean="0">
              <a:solidFill>
                <a:srgbClr val="032C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927725" y="3645024"/>
            <a:ext cx="1503425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457200"/>
            <a:r>
              <a:rPr lang="en-US" sz="1400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11 October 2018</a:t>
            </a:r>
            <a:endParaRPr lang="en-ZA" sz="1400" b="1" dirty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96003850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67544" y="187743"/>
            <a:ext cx="468052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457200"/>
            <a:r>
              <a:rPr lang="en-US" sz="28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Key performance indicators </a:t>
            </a:r>
            <a:r>
              <a:rPr lang="en-US" sz="2800" b="1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at </a:t>
            </a:r>
            <a:r>
              <a:rPr lang="en-US" sz="28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glance</a:t>
            </a:r>
          </a:p>
        </p:txBody>
      </p:sp>
      <p:graphicFrame>
        <p:nvGraphicFramePr>
          <p:cNvPr id="11" name="Tab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495520829"/>
              </p:ext>
            </p:extLst>
          </p:nvPr>
        </p:nvGraphicFramePr>
        <p:xfrm>
          <a:off x="1045896" y="2564904"/>
          <a:ext cx="7270520" cy="2956560"/>
        </p:xfrm>
        <a:graphic>
          <a:graphicData uri="http://schemas.openxmlformats.org/drawingml/2006/table">
            <a:tbl>
              <a:tblPr firstRow="1" bandRow="1"/>
              <a:tblGrid>
                <a:gridCol w="150988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3744416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08012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936104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446151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en-ZA" sz="1400" dirty="0" smtClean="0">
                          <a:solidFill>
                            <a:srgbClr val="17375E"/>
                          </a:solidFill>
                          <a:latin typeface="Arial" pitchFamily="34" charset="0"/>
                          <a:cs typeface="Arial" pitchFamily="34" charset="0"/>
                        </a:rPr>
                        <a:t>Strategic </a:t>
                      </a:r>
                      <a:r>
                        <a:rPr lang="en-ZA" sz="1400" b="1" kern="1200" dirty="0" smtClean="0">
                          <a:solidFill>
                            <a:srgbClr val="17375E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objective</a:t>
                      </a:r>
                      <a:endParaRPr lang="en-GB" sz="1400" dirty="0">
                        <a:solidFill>
                          <a:srgbClr val="17375E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7ACC0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en-ZA" sz="1400" dirty="0" smtClean="0">
                          <a:solidFill>
                            <a:srgbClr val="17375E"/>
                          </a:solidFill>
                          <a:latin typeface="Arial" pitchFamily="34" charset="0"/>
                          <a:cs typeface="Arial" pitchFamily="34" charset="0"/>
                        </a:rPr>
                        <a:t>Key performance indicator</a:t>
                      </a:r>
                      <a:endParaRPr lang="en-GB" sz="1400" dirty="0">
                        <a:solidFill>
                          <a:srgbClr val="17375E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7ACC0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ZA" sz="1400" dirty="0" smtClean="0">
                          <a:solidFill>
                            <a:srgbClr val="17375E"/>
                          </a:solidFill>
                          <a:latin typeface="Arial" pitchFamily="34" charset="0"/>
                          <a:cs typeface="Arial" pitchFamily="34" charset="0"/>
                        </a:rPr>
                        <a:t>2017/18 </a:t>
                      </a:r>
                      <a:r>
                        <a:rPr lang="en-ZA" sz="1400" b="1" kern="1200" dirty="0" smtClean="0">
                          <a:solidFill>
                            <a:srgbClr val="17375E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Target</a:t>
                      </a:r>
                      <a:endParaRPr lang="en-GB" sz="1400" b="1" kern="1200" dirty="0" smtClean="0">
                        <a:solidFill>
                          <a:srgbClr val="17375E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7ACC0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ZA" sz="14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2017/18  Actual</a:t>
                      </a:r>
                      <a:endParaRPr lang="en-GB" sz="1400" dirty="0">
                        <a:solidFill>
                          <a:schemeClr val="tx2">
                            <a:lumMod val="7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7AC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25416">
                <a:tc rowSpan="8"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en-ZA" sz="1400" b="1" dirty="0" smtClean="0">
                          <a:solidFill>
                            <a:srgbClr val="17375E"/>
                          </a:solidFill>
                          <a:latin typeface="Arial" pitchFamily="34" charset="0"/>
                          <a:cs typeface="Arial" pitchFamily="34" charset="0"/>
                        </a:rPr>
                        <a:t>Build and transform human capital </a:t>
                      </a:r>
                      <a:endParaRPr lang="en-GB" sz="1400" b="1" dirty="0">
                        <a:solidFill>
                          <a:srgbClr val="17375E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en-ZA" sz="14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Total size of SET base</a:t>
                      </a:r>
                      <a:endParaRPr lang="en-GB" sz="1400" dirty="0">
                        <a:solidFill>
                          <a:schemeClr val="tx2">
                            <a:lumMod val="7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ZA" sz="14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2</a:t>
                      </a:r>
                      <a:r>
                        <a:rPr lang="en-ZA" sz="1400" baseline="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 100</a:t>
                      </a:r>
                      <a:endParaRPr lang="en-GB" sz="1400" dirty="0">
                        <a:solidFill>
                          <a:schemeClr val="tx2">
                            <a:lumMod val="7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ZA" sz="1400" b="1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1 850</a:t>
                      </a:r>
                      <a:endParaRPr lang="en-GB" sz="1400" b="1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25416">
                <a:tc vMerge="1">
                  <a:txBody>
                    <a:bodyPr/>
                    <a:lstStyle/>
                    <a:p>
                      <a:endParaRPr lang="en-GB" sz="1200" dirty="0">
                        <a:solidFill>
                          <a:schemeClr val="tx2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en-ZA" sz="14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% of black South Africans in SET base</a:t>
                      </a:r>
                      <a:endParaRPr lang="en-GB" sz="1400" dirty="0">
                        <a:solidFill>
                          <a:schemeClr val="tx2">
                            <a:lumMod val="7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ZA" sz="14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≥ 61</a:t>
                      </a:r>
                      <a:endParaRPr lang="en-GB" sz="1400" dirty="0">
                        <a:solidFill>
                          <a:schemeClr val="tx2">
                            <a:lumMod val="7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ZA" sz="1400" b="1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59</a:t>
                      </a:r>
                      <a:endParaRPr lang="en-GB" sz="1400" b="1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225416">
                <a:tc vMerge="1">
                  <a:txBody>
                    <a:bodyPr/>
                    <a:lstStyle/>
                    <a:p>
                      <a:endParaRPr lang="en-GB" sz="1200" dirty="0">
                        <a:solidFill>
                          <a:schemeClr val="tx2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en-ZA" sz="14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% of female South</a:t>
                      </a:r>
                      <a:r>
                        <a:rPr lang="en-ZA" sz="1400" baseline="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 Africans in SET base </a:t>
                      </a:r>
                      <a:endParaRPr lang="en-GB" sz="1400" dirty="0">
                        <a:solidFill>
                          <a:schemeClr val="tx2">
                            <a:lumMod val="7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ZA" sz="14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≥ 37</a:t>
                      </a:r>
                      <a:endParaRPr lang="en-GB" sz="1400" dirty="0">
                        <a:solidFill>
                          <a:schemeClr val="tx2">
                            <a:lumMod val="7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ZA" sz="1400" b="1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35</a:t>
                      </a:r>
                      <a:endParaRPr lang="en-GB" sz="1400" b="1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225416">
                <a:tc vMerge="1">
                  <a:txBody>
                    <a:bodyPr/>
                    <a:lstStyle/>
                    <a:p>
                      <a:endParaRPr lang="en-GB" sz="1200" dirty="0">
                        <a:solidFill>
                          <a:schemeClr val="tx2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en-ZA" sz="14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%</a:t>
                      </a:r>
                      <a:r>
                        <a:rPr lang="en-ZA" sz="1400" baseline="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 of SET base with Doctorates</a:t>
                      </a:r>
                      <a:endParaRPr lang="en-GB" sz="1400" dirty="0">
                        <a:solidFill>
                          <a:schemeClr val="tx2">
                            <a:lumMod val="7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ZA" sz="14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≥ 20</a:t>
                      </a:r>
                      <a:endParaRPr lang="en-GB" sz="1400" dirty="0" smtClean="0">
                        <a:solidFill>
                          <a:schemeClr val="tx2">
                            <a:lumMod val="7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ZA" sz="1400" b="1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17</a:t>
                      </a:r>
                      <a:endParaRPr lang="en-GB" sz="1400" b="1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225416">
                <a:tc vMerge="1">
                  <a:txBody>
                    <a:bodyPr/>
                    <a:lstStyle/>
                    <a:p>
                      <a:endParaRPr lang="en-GB" sz="1100" dirty="0">
                        <a:solidFill>
                          <a:srgbClr val="012D5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solidFill>
                        <a:sysClr val="window" lastClr="FFFFFF"/>
                      </a:solidFill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rial" pitchFamily="34" charset="0"/>
                          <a:ea typeface="MS PGothic" pitchFamily="34" charset="-128"/>
                          <a:cs typeface="Arial" panose="020B0604020202020204" pitchFamily="34" charset="0"/>
                        </a:rPr>
                        <a:t>% of </a:t>
                      </a:r>
                      <a:r>
                        <a:rPr kumimoji="0" lang="en-ZA" alt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rial" pitchFamily="34" charset="0"/>
                          <a:ea typeface="MS PGothic" pitchFamily="34" charset="-128"/>
                          <a:cs typeface="Arial" panose="020B0604020202020204" pitchFamily="34" charset="0"/>
                        </a:rPr>
                        <a:t>Chief Researchers who are black</a:t>
                      </a:r>
                      <a:endParaRPr kumimoji="0" lang="en-GB" alt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Arial" pitchFamily="34" charset="0"/>
                        <a:ea typeface="MS PGothic" pitchFamily="34" charset="-128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0" latinLnBrk="0" hangingPunct="0">
                        <a:spcBef>
                          <a:spcPct val="20000"/>
                        </a:spcBef>
                        <a:buFont typeface="Arial" pitchFamily="34" charset="0"/>
                        <a:defRPr sz="2800" kern="12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1pPr>
                      <a:lvl2pPr marL="742950" indent="-285750" algn="l" defTabSz="457200" rtl="0" eaLnBrk="0" latinLnBrk="0" hangingPunct="0">
                        <a:spcBef>
                          <a:spcPct val="20000"/>
                        </a:spcBef>
                        <a:buFont typeface="Arial" pitchFamily="34" charset="0"/>
                        <a:defRPr sz="2400" kern="12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2pPr>
                      <a:lvl3pPr marL="1143000" indent="-228600" algn="l" defTabSz="457200" rtl="0" eaLnBrk="0" latinLnBrk="0" hangingPunct="0">
                        <a:spcBef>
                          <a:spcPct val="20000"/>
                        </a:spcBef>
                        <a:buFont typeface="Arial" pitchFamily="34" charset="0"/>
                        <a:defRPr sz="2000" kern="12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3pPr>
                      <a:lvl4pPr marL="1600200" indent="-228600" algn="l" defTabSz="457200" rtl="0" eaLnBrk="0" latinLnBrk="0" hangingPunct="0">
                        <a:spcBef>
                          <a:spcPct val="20000"/>
                        </a:spcBef>
                        <a:buFont typeface="Arial" pitchFamily="34" charset="0"/>
                        <a:defRPr sz="1800" kern="12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4pPr>
                      <a:lvl5pPr marL="2057400" indent="-228600" algn="l" defTabSz="457200" rtl="0" eaLnBrk="0" latinLnBrk="0" hangingPunct="0">
                        <a:spcBef>
                          <a:spcPct val="20000"/>
                        </a:spcBef>
                        <a:buFont typeface="Arial" pitchFamily="34" charset="0"/>
                        <a:defRPr sz="1800" kern="12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5pPr>
                      <a:lvl6pPr marL="2514600" indent="-228600" algn="l" defTabSz="4572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800" kern="12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6pPr>
                      <a:lvl7pPr marL="2971800" indent="-228600" algn="l" defTabSz="4572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800" kern="12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7pPr>
                      <a:lvl8pPr marL="3429000" indent="-228600" algn="l" defTabSz="4572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800" kern="12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8pPr>
                      <a:lvl9pPr marL="3886200" indent="-228600" algn="l" defTabSz="4572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800" kern="12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ZA" alt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rial" pitchFamily="34" charset="0"/>
                          <a:ea typeface="MS PGothic" pitchFamily="34" charset="-128"/>
                          <a:cs typeface="Arial" panose="020B0604020202020204" pitchFamily="34" charset="0"/>
                        </a:rPr>
                        <a:t>9.09</a:t>
                      </a:r>
                      <a:endParaRPr kumimoji="0" lang="en-GB" alt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Arial" pitchFamily="34" charset="0"/>
                        <a:ea typeface="MS PGothic" pitchFamily="34" charset="-128"/>
                        <a:cs typeface="Arial" panose="020B0604020202020204" pitchFamily="34" charset="0"/>
                      </a:endParaRPr>
                    </a:p>
                  </a:txBody>
                  <a:tcPr marL="91448" marR="91448" marT="45696" marB="45696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ZA" alt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ea typeface="MS PGothic" pitchFamily="34" charset="-128"/>
                          <a:cs typeface="Arial" panose="020B0604020202020204" pitchFamily="34" charset="0"/>
                        </a:rPr>
                        <a:t>9.52</a:t>
                      </a:r>
                      <a:endParaRPr kumimoji="0" lang="en-GB" alt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itchFamily="34" charset="0"/>
                        <a:ea typeface="MS PGothic" pitchFamily="34" charset="-128"/>
                        <a:cs typeface="Arial" panose="020B0604020202020204" pitchFamily="34" charset="0"/>
                      </a:endParaRPr>
                    </a:p>
                  </a:txBody>
                  <a:tcPr marL="91448" marR="91448" marT="45696" marB="45696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225416">
                <a:tc vMerge="1">
                  <a:txBody>
                    <a:bodyPr/>
                    <a:lstStyle/>
                    <a:p>
                      <a:endParaRPr lang="en-GB" sz="1100" dirty="0">
                        <a:solidFill>
                          <a:srgbClr val="012D5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solidFill>
                        <a:sysClr val="window" lastClr="FFFFFF"/>
                      </a:solidFill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ZA" sz="14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% of  Chief Researchers who are female </a:t>
                      </a:r>
                      <a:endParaRPr lang="en-GB" sz="1400" dirty="0">
                        <a:solidFill>
                          <a:schemeClr val="tx2">
                            <a:lumMod val="7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0" latinLnBrk="0" hangingPunct="0">
                        <a:spcBef>
                          <a:spcPct val="20000"/>
                        </a:spcBef>
                        <a:buFont typeface="Arial" pitchFamily="34" charset="0"/>
                        <a:defRPr sz="2800" kern="12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1pPr>
                      <a:lvl2pPr marL="742950" indent="-285750" algn="l" defTabSz="457200" rtl="0" eaLnBrk="0" latinLnBrk="0" hangingPunct="0">
                        <a:spcBef>
                          <a:spcPct val="20000"/>
                        </a:spcBef>
                        <a:buFont typeface="Arial" pitchFamily="34" charset="0"/>
                        <a:defRPr sz="2400" kern="12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2pPr>
                      <a:lvl3pPr marL="1143000" indent="-228600" algn="l" defTabSz="457200" rtl="0" eaLnBrk="0" latinLnBrk="0" hangingPunct="0">
                        <a:spcBef>
                          <a:spcPct val="20000"/>
                        </a:spcBef>
                        <a:buFont typeface="Arial" pitchFamily="34" charset="0"/>
                        <a:defRPr sz="2000" kern="12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3pPr>
                      <a:lvl4pPr marL="1600200" indent="-228600" algn="l" defTabSz="457200" rtl="0" eaLnBrk="0" latinLnBrk="0" hangingPunct="0">
                        <a:spcBef>
                          <a:spcPct val="20000"/>
                        </a:spcBef>
                        <a:buFont typeface="Arial" pitchFamily="34" charset="0"/>
                        <a:defRPr sz="1800" kern="12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4pPr>
                      <a:lvl5pPr marL="2057400" indent="-228600" algn="l" defTabSz="457200" rtl="0" eaLnBrk="0" latinLnBrk="0" hangingPunct="0">
                        <a:spcBef>
                          <a:spcPct val="20000"/>
                        </a:spcBef>
                        <a:buFont typeface="Arial" pitchFamily="34" charset="0"/>
                        <a:defRPr sz="1800" kern="12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5pPr>
                      <a:lvl6pPr marL="2514600" indent="-228600" algn="l" defTabSz="4572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800" kern="12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6pPr>
                      <a:lvl7pPr marL="2971800" indent="-228600" algn="l" defTabSz="4572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800" kern="12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7pPr>
                      <a:lvl8pPr marL="3429000" indent="-228600" algn="l" defTabSz="4572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800" kern="12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8pPr>
                      <a:lvl9pPr marL="3886200" indent="-228600" algn="l" defTabSz="4572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800" kern="12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rial" pitchFamily="34" charset="0"/>
                          <a:ea typeface="MS PGothic" pitchFamily="34" charset="-128"/>
                          <a:cs typeface="Arial" panose="020B0604020202020204" pitchFamily="34" charset="0"/>
                        </a:rPr>
                        <a:t>18</a:t>
                      </a:r>
                    </a:p>
                  </a:txBody>
                  <a:tcPr marL="91448" marR="91448" marT="45696" marB="45696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ZA" alt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ea typeface="MS PGothic" pitchFamily="34" charset="-128"/>
                          <a:cs typeface="Arial" panose="020B0604020202020204" pitchFamily="34" charset="0"/>
                        </a:rPr>
                        <a:t>19</a:t>
                      </a:r>
                      <a:endParaRPr kumimoji="0" lang="en-GB" alt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itchFamily="34" charset="0"/>
                        <a:ea typeface="MS PGothic" pitchFamily="34" charset="-128"/>
                        <a:cs typeface="Arial" panose="020B0604020202020204" pitchFamily="34" charset="0"/>
                      </a:endParaRPr>
                    </a:p>
                  </a:txBody>
                  <a:tcPr marL="91448" marR="91448" marT="45696" marB="45696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225416">
                <a:tc vMerge="1">
                  <a:txBody>
                    <a:bodyPr/>
                    <a:lstStyle/>
                    <a:p>
                      <a:endParaRPr lang="en-GB" sz="1100" dirty="0">
                        <a:solidFill>
                          <a:srgbClr val="012D5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solidFill>
                        <a:sysClr val="window" lastClr="FFFFFF"/>
                      </a:solidFill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ZA" sz="14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% of Principal Researchers who are black</a:t>
                      </a:r>
                      <a:endParaRPr lang="en-GB" sz="1400" dirty="0">
                        <a:solidFill>
                          <a:schemeClr val="tx2">
                            <a:lumMod val="7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ZA" alt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rial" pitchFamily="34" charset="0"/>
                          <a:ea typeface="MS PGothic" pitchFamily="34" charset="-128"/>
                          <a:cs typeface="Arial" panose="020B0604020202020204" pitchFamily="34" charset="0"/>
                        </a:rPr>
                        <a:t>22</a:t>
                      </a:r>
                      <a:endParaRPr kumimoji="0" lang="en-GB" alt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Arial" pitchFamily="34" charset="0"/>
                        <a:ea typeface="MS PGothic" pitchFamily="34" charset="-128"/>
                        <a:cs typeface="Arial" panose="020B0604020202020204" pitchFamily="34" charset="0"/>
                      </a:endParaRPr>
                    </a:p>
                  </a:txBody>
                  <a:tcPr marL="91448" marR="91448" marT="45696" marB="45696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ZA" alt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ea typeface="MS PGothic" pitchFamily="34" charset="-128"/>
                          <a:cs typeface="Arial" panose="020B0604020202020204" pitchFamily="34" charset="0"/>
                        </a:rPr>
                        <a:t>26</a:t>
                      </a:r>
                      <a:endParaRPr kumimoji="0" lang="en-GB" alt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itchFamily="34" charset="0"/>
                        <a:ea typeface="MS PGothic" pitchFamily="34" charset="-128"/>
                        <a:cs typeface="Arial" panose="020B0604020202020204" pitchFamily="34" charset="0"/>
                      </a:endParaRPr>
                    </a:p>
                  </a:txBody>
                  <a:tcPr marL="91448" marR="91448" marT="45696" marB="45696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225416">
                <a:tc vMerge="1">
                  <a:txBody>
                    <a:bodyPr/>
                    <a:lstStyle/>
                    <a:p>
                      <a:endParaRPr lang="en-GB" sz="1100" dirty="0">
                        <a:solidFill>
                          <a:srgbClr val="012D5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ZA" sz="14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% of Principal Researchers who are female</a:t>
                      </a:r>
                      <a:endParaRPr lang="en-GB" sz="1400" dirty="0">
                        <a:solidFill>
                          <a:schemeClr val="tx2">
                            <a:lumMod val="7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ZA" alt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rial" pitchFamily="34" charset="0"/>
                          <a:ea typeface="MS PGothic" pitchFamily="34" charset="-128"/>
                          <a:cs typeface="Arial" panose="020B0604020202020204" pitchFamily="34" charset="0"/>
                        </a:rPr>
                        <a:t>19</a:t>
                      </a:r>
                      <a:endParaRPr kumimoji="0" lang="en-GB" alt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Arial" pitchFamily="34" charset="0"/>
                        <a:ea typeface="MS PGothic" pitchFamily="34" charset="-128"/>
                        <a:cs typeface="Arial" panose="020B0604020202020204" pitchFamily="34" charset="0"/>
                      </a:endParaRPr>
                    </a:p>
                  </a:txBody>
                  <a:tcPr marL="91448" marR="91448" marT="45696" marB="45696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ZA" alt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ea typeface="MS PGothic" pitchFamily="34" charset="-128"/>
                          <a:cs typeface="Arial" panose="020B0604020202020204" pitchFamily="34" charset="0"/>
                        </a:rPr>
                        <a:t>19</a:t>
                      </a:r>
                      <a:endParaRPr kumimoji="0" lang="en-GB" alt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itchFamily="34" charset="0"/>
                        <a:ea typeface="MS PGothic" pitchFamily="34" charset="-128"/>
                        <a:cs typeface="Arial" panose="020B0604020202020204" pitchFamily="34" charset="0"/>
                      </a:endParaRPr>
                    </a:p>
                  </a:txBody>
                  <a:tcPr marL="91448" marR="91448" marT="45696" marB="45696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</a:tbl>
          </a:graphicData>
        </a:graphic>
      </p:graphicFrame>
      <p:sp>
        <p:nvSpPr>
          <p:cNvPr id="15" name="Rectangle 14"/>
          <p:cNvSpPr/>
          <p:nvPr/>
        </p:nvSpPr>
        <p:spPr>
          <a:xfrm>
            <a:off x="1045896" y="2164578"/>
            <a:ext cx="3617272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 sz="1600" dirty="0" smtClean="0">
                <a:solidFill>
                  <a:srgbClr val="37ACC0"/>
                </a:solidFill>
                <a:latin typeface="Arial"/>
                <a:cs typeface="Arial"/>
              </a:rPr>
              <a:t>LEARNING AND GROWTH</a:t>
            </a:r>
            <a:endParaRPr lang="en-GB" sz="1600" dirty="0">
              <a:solidFill>
                <a:srgbClr val="37ACC0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103548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ct 6" hidden="1">
            <a:extLst>
              <a:ext uri="{FF2B5EF4-FFF2-40B4-BE49-F238E27FC236}">
                <a16:creationId xmlns:a16="http://schemas.microsoft.com/office/drawing/2014/main" xmlns="" id="{E3EDAF4E-A638-4648-9F9E-64F64031F878}"/>
              </a:ext>
            </a:extLst>
          </p:cNvPr>
          <p:cNvGraphicFramePr>
            <a:graphicFrameLocks noChangeAspect="1"/>
          </p:cNvGraphicFramePr>
          <p:nvPr>
            <p:extLst/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p:oleObj spid="_x0000_s1121" name="think-cell Slide" r:id="rId5" imgW="360" imgH="360" progId="">
              <p:embed/>
            </p:oleObj>
          </a:graphicData>
        </a:graphic>
      </p:graphicFrame>
      <p:sp>
        <p:nvSpPr>
          <p:cNvPr id="6" name="Rectangle 5" hidden="1">
            <a:extLst>
              <a:ext uri="{FF2B5EF4-FFF2-40B4-BE49-F238E27FC236}">
                <a16:creationId xmlns:a16="http://schemas.microsoft.com/office/drawing/2014/main" xmlns="" id="{5F976A9B-8B03-449F-9CBD-28231004D6EB}"/>
              </a:ext>
            </a:extLst>
          </p:cNvPr>
          <p:cNvSpPr/>
          <p:nvPr>
            <p:custDataLst>
              <p:tags r:id="rId2"/>
            </p:custDataLst>
          </p:nvPr>
        </p:nvSpPr>
        <p:spPr bwMode="auto">
          <a:xfrm>
            <a:off x="0" y="0"/>
            <a:ext cx="158750" cy="158750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  <a:effectLst/>
          <a:ex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prstClr val="white"/>
              </a:buClr>
              <a:buSzPct val="100000"/>
            </a:pPr>
            <a:endParaRPr lang="en-GB" sz="1000" b="1" i="1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graphicFrame>
        <p:nvGraphicFramePr>
          <p:cNvPr id="170" name="Table 16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502365566"/>
              </p:ext>
            </p:extLst>
          </p:nvPr>
        </p:nvGraphicFramePr>
        <p:xfrm>
          <a:off x="1044078" y="2532063"/>
          <a:ext cx="7201398" cy="2481113"/>
        </p:xfrm>
        <a:graphic>
          <a:graphicData uri="http://schemas.openxmlformats.org/drawingml/2006/table">
            <a:tbl>
              <a:tblPr firstRow="1" bandRow="1"/>
              <a:tblGrid>
                <a:gridCol w="1714392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325369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08012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153196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422863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marL="0" algn="l" defTabSz="914400" rtl="0" eaLnBrk="1" latinLnBrk="0" hangingPunct="1"/>
                      <a:r>
                        <a:rPr lang="en-ZA" sz="1400" b="1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Strategic objective</a:t>
                      </a:r>
                      <a:endParaRPr lang="en-GB" sz="1400" b="1" kern="1200" dirty="0">
                        <a:solidFill>
                          <a:schemeClr val="tx2">
                            <a:lumMod val="75000"/>
                          </a:schemeClr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7ACC0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marL="0" algn="l" defTabSz="914400" rtl="0" eaLnBrk="1" latinLnBrk="0" hangingPunct="1"/>
                      <a:r>
                        <a:rPr lang="en-ZA" sz="1400" b="1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Key performance indicator</a:t>
                      </a:r>
                      <a:endParaRPr lang="en-GB" sz="1400" b="1" kern="1200" dirty="0">
                        <a:solidFill>
                          <a:schemeClr val="tx2">
                            <a:lumMod val="75000"/>
                          </a:schemeClr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7ACC0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ZA" sz="14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2017/18 </a:t>
                      </a:r>
                      <a:r>
                        <a:rPr lang="en-ZA" sz="1400" b="1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Target</a:t>
                      </a:r>
                      <a:endParaRPr lang="en-GB" sz="1400" b="1" kern="1200" dirty="0" smtClean="0">
                        <a:solidFill>
                          <a:schemeClr val="tx2">
                            <a:lumMod val="75000"/>
                          </a:schemeClr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7ACC0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marL="0" algn="l" defTabSz="914400" rtl="0" eaLnBrk="1" latinLnBrk="0" hangingPunct="1"/>
                      <a:r>
                        <a:rPr lang="en-ZA" sz="14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2017/18 </a:t>
                      </a:r>
                      <a:r>
                        <a:rPr lang="en-ZA" sz="1400" b="1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Actual</a:t>
                      </a:r>
                      <a:endParaRPr lang="en-GB" sz="1400" b="1" kern="1200" dirty="0">
                        <a:solidFill>
                          <a:schemeClr val="tx2">
                            <a:lumMod val="75000"/>
                          </a:schemeClr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7AC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06769">
                <a:tc rowSpan="5"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en-ZA" sz="1400" b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Maintain financial</a:t>
                      </a:r>
                      <a:r>
                        <a:rPr lang="en-ZA" sz="1400" b="1" baseline="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 sustainability and good governance</a:t>
                      </a:r>
                      <a:endParaRPr lang="en-GB" sz="1400" b="1" dirty="0">
                        <a:solidFill>
                          <a:schemeClr val="tx2">
                            <a:lumMod val="7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ZA" sz="14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Total</a:t>
                      </a:r>
                      <a:r>
                        <a:rPr lang="en-ZA" sz="1400" baseline="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 income</a:t>
                      </a:r>
                      <a:endParaRPr lang="en-GB" sz="1400" dirty="0" smtClean="0">
                        <a:solidFill>
                          <a:schemeClr val="tx2">
                            <a:lumMod val="7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ZA" sz="14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R2</a:t>
                      </a:r>
                      <a:r>
                        <a:rPr lang="en-ZA" sz="1400" baseline="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 863</a:t>
                      </a:r>
                      <a:r>
                        <a:rPr lang="en-ZA" sz="14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 m</a:t>
                      </a:r>
                      <a:endParaRPr lang="en-GB" sz="1400" dirty="0">
                        <a:solidFill>
                          <a:schemeClr val="tx2">
                            <a:lumMod val="7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ZA" sz="1400" b="1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R2</a:t>
                      </a:r>
                      <a:r>
                        <a:rPr lang="en-ZA" sz="1400" b="1" baseline="0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 504 </a:t>
                      </a:r>
                      <a:r>
                        <a:rPr lang="en-ZA" sz="1400" b="1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m</a:t>
                      </a:r>
                      <a:endParaRPr lang="en-GB" sz="1400" b="1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504056">
                <a:tc vMerge="1">
                  <a:txBody>
                    <a:bodyPr/>
                    <a:lstStyle/>
                    <a:p>
                      <a:endParaRPr lang="en-GB" sz="1200" dirty="0">
                        <a:solidFill>
                          <a:schemeClr val="tx2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ZA" sz="14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Investment in property,</a:t>
                      </a:r>
                      <a:r>
                        <a:rPr lang="en-ZA" sz="1400" baseline="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 plant and equipment</a:t>
                      </a:r>
                      <a:endParaRPr lang="en-GB" sz="1400" dirty="0" smtClean="0">
                        <a:solidFill>
                          <a:schemeClr val="tx2">
                            <a:lumMod val="7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ZA" sz="14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≥ R103</a:t>
                      </a:r>
                      <a:r>
                        <a:rPr lang="en-ZA" sz="1400" baseline="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ZA" sz="14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m </a:t>
                      </a:r>
                      <a:endParaRPr lang="en-GB" sz="1400" dirty="0">
                        <a:solidFill>
                          <a:schemeClr val="tx2">
                            <a:lumMod val="7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ZA" sz="1400" b="1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R1</a:t>
                      </a:r>
                      <a:r>
                        <a:rPr lang="en-ZA" sz="1400" b="1" baseline="0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44</a:t>
                      </a:r>
                      <a:r>
                        <a:rPr lang="en-ZA" sz="1400" b="1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 m</a:t>
                      </a:r>
                      <a:endParaRPr lang="en-GB" sz="1400" b="1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273928">
                <a:tc vMerge="1">
                  <a:txBody>
                    <a:bodyPr/>
                    <a:lstStyle/>
                    <a:p>
                      <a:endParaRPr lang="en-GB" sz="1200" dirty="0">
                        <a:solidFill>
                          <a:schemeClr val="tx2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en-ZA" sz="14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Net profit/(loss)</a:t>
                      </a:r>
                      <a:endParaRPr lang="en-GB" sz="1400" dirty="0">
                        <a:solidFill>
                          <a:schemeClr val="tx2">
                            <a:lumMod val="7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ZA" sz="14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 R64 m</a:t>
                      </a:r>
                      <a:endParaRPr lang="en-GB" sz="1400" dirty="0">
                        <a:solidFill>
                          <a:schemeClr val="tx2">
                            <a:lumMod val="7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ZA" sz="1400" b="1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(R14 m)</a:t>
                      </a:r>
                      <a:endParaRPr lang="en-GB" sz="1400" b="1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401176">
                <a:tc vMerge="1">
                  <a:txBody>
                    <a:bodyPr/>
                    <a:lstStyle/>
                    <a:p>
                      <a:endParaRPr lang="en-GB" sz="1100" dirty="0">
                        <a:solidFill>
                          <a:schemeClr val="tx2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en-ZA" sz="14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B-BBEE rating</a:t>
                      </a:r>
                      <a:endParaRPr lang="en-GB" sz="1400" dirty="0">
                        <a:solidFill>
                          <a:schemeClr val="tx2">
                            <a:lumMod val="7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GB" sz="14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Level 2 contributor</a:t>
                      </a:r>
                      <a:endParaRPr lang="en-GB" sz="1400" dirty="0">
                        <a:solidFill>
                          <a:schemeClr val="tx2">
                            <a:lumMod val="7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GB" sz="1400" b="1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Level 3</a:t>
                      </a:r>
                      <a:r>
                        <a:rPr lang="en-GB" sz="1400" b="1" baseline="0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GB" sz="1400" b="1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contributor</a:t>
                      </a:r>
                      <a:endParaRPr lang="en-GB" sz="1400" b="1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15064">
                <a:tc vMerge="1">
                  <a:txBody>
                    <a:bodyPr/>
                    <a:lstStyle/>
                    <a:p>
                      <a:endParaRPr lang="en-GB" sz="1100" dirty="0">
                        <a:solidFill>
                          <a:schemeClr val="tx2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en-ZA" sz="14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Disabling injury frequency rate</a:t>
                      </a:r>
                      <a:endParaRPr lang="en-GB" sz="1400" dirty="0">
                        <a:solidFill>
                          <a:schemeClr val="tx2">
                            <a:lumMod val="7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GB" sz="14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&lt; 0.2</a:t>
                      </a:r>
                      <a:endParaRPr lang="en-GB" sz="1400" dirty="0">
                        <a:solidFill>
                          <a:schemeClr val="tx2">
                            <a:lumMod val="7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GB" sz="1400" b="1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0.11</a:t>
                      </a:r>
                      <a:endParaRPr lang="en-GB" sz="1400" b="1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</a:tbl>
          </a:graphicData>
        </a:graphic>
      </p:graphicFrame>
      <p:sp>
        <p:nvSpPr>
          <p:cNvPr id="174" name="Rectangle 173"/>
          <p:cNvSpPr/>
          <p:nvPr/>
        </p:nvSpPr>
        <p:spPr>
          <a:xfrm>
            <a:off x="1044078" y="2132856"/>
            <a:ext cx="334786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 sz="1600" dirty="0" smtClean="0">
                <a:solidFill>
                  <a:srgbClr val="37ACC0"/>
                </a:solidFill>
                <a:latin typeface="Arial" pitchFamily="34" charset="0"/>
                <a:cs typeface="Arial" pitchFamily="34" charset="0"/>
              </a:rPr>
              <a:t>FINANCIAL  AND GOVERNANCE</a:t>
            </a:r>
            <a:endParaRPr lang="en-GB" sz="1600" dirty="0">
              <a:solidFill>
                <a:srgbClr val="37AC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467544" y="187743"/>
            <a:ext cx="468052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457200"/>
            <a:r>
              <a:rPr lang="en-US" sz="28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Key performance indicators </a:t>
            </a:r>
            <a:r>
              <a:rPr lang="en-US" sz="2800" b="1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at </a:t>
            </a:r>
            <a:r>
              <a:rPr lang="en-US" sz="28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glance</a:t>
            </a:r>
          </a:p>
        </p:txBody>
      </p:sp>
    </p:spTree>
    <p:extLst>
      <p:ext uri="{BB962C8B-B14F-4D97-AF65-F5344CB8AC3E}">
        <p14:creationId xmlns:p14="http://schemas.microsoft.com/office/powerpoint/2010/main" xmlns="" val="28351425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21"/>
          <p:cNvSpPr txBox="1">
            <a:spLocks noChangeArrowheads="1"/>
          </p:cNvSpPr>
          <p:nvPr/>
        </p:nvSpPr>
        <p:spPr bwMode="auto">
          <a:xfrm>
            <a:off x="107504" y="548680"/>
            <a:ext cx="5472608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180975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defTabSz="457200" eaLnBrk="1" hangingPunct="1"/>
            <a:r>
              <a:rPr lang="en-ZA" sz="3600" b="1" dirty="0" smtClean="0">
                <a:solidFill>
                  <a:schemeClr val="bg1"/>
                </a:solidFill>
                <a:latin typeface="Arial" charset="0"/>
              </a:rPr>
              <a:t>Highlights</a:t>
            </a:r>
          </a:p>
          <a:p>
            <a:pPr defTabSz="457200" eaLnBrk="1" hangingPunct="1"/>
            <a:endParaRPr lang="en-ZA" sz="2800" b="1" dirty="0">
              <a:solidFill>
                <a:srgbClr val="032C50"/>
              </a:solidFill>
              <a:latin typeface="Arial" charset="0"/>
            </a:endParaRPr>
          </a:p>
        </p:txBody>
      </p:sp>
      <p:pic>
        <p:nvPicPr>
          <p:cNvPr id="3" name="Picture 2" descr="ARICONS.png"/>
          <p:cNvPicPr>
            <a:picLocks noChangeAspect="1"/>
          </p:cNvPicPr>
          <p:nvPr/>
        </p:nvPicPr>
        <p:blipFill>
          <a:blip r:embed="rId3" cstate="print">
            <a:alphaModFix/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2339752" y="5013176"/>
            <a:ext cx="953111" cy="948496"/>
          </a:xfrm>
          <a:prstGeom prst="rect">
            <a:avLst/>
          </a:prstGeom>
        </p:spPr>
      </p:pic>
      <p:pic>
        <p:nvPicPr>
          <p:cNvPr id="6" name="Picture 5" descr="AR-ICONS-5.png"/>
          <p:cNvPicPr>
            <a:picLocks noChangeAspect="1"/>
          </p:cNvPicPr>
          <p:nvPr/>
        </p:nvPicPr>
        <p:blipFill>
          <a:blip r:embed="rId4" cstate="print">
            <a:alphaModFix/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3402036" y="5013176"/>
            <a:ext cx="966958" cy="976189"/>
          </a:xfrm>
          <a:prstGeom prst="rect">
            <a:avLst/>
          </a:prstGeom>
        </p:spPr>
      </p:pic>
      <p:pic>
        <p:nvPicPr>
          <p:cNvPr id="7" name="Picture 6" descr="AR-ICONS-4.png"/>
          <p:cNvPicPr>
            <a:picLocks noChangeAspect="1"/>
          </p:cNvPicPr>
          <p:nvPr/>
        </p:nvPicPr>
        <p:blipFill>
          <a:blip r:embed="rId5" cstate="print">
            <a:alphaModFix/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5542335" y="5013176"/>
            <a:ext cx="973881" cy="960035"/>
          </a:xfrm>
          <a:prstGeom prst="rect">
            <a:avLst/>
          </a:prstGeom>
        </p:spPr>
      </p:pic>
      <p:pic>
        <p:nvPicPr>
          <p:cNvPr id="9" name="Picture 8" descr="AR-ICONS-2.png"/>
          <p:cNvPicPr>
            <a:picLocks noChangeAspect="1"/>
          </p:cNvPicPr>
          <p:nvPr/>
        </p:nvPicPr>
        <p:blipFill>
          <a:blip r:embed="rId6" cstate="print">
            <a:alphaModFix/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4470191" y="5013176"/>
            <a:ext cx="966958" cy="957727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250825" y="1772816"/>
            <a:ext cx="5959475" cy="29777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23875" indent="-342900" defTabSz="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ZA" b="1" dirty="0">
                <a:solidFill>
                  <a:srgbClr val="FFFFFF"/>
                </a:solidFill>
                <a:latin typeface="Arial"/>
                <a:cs typeface="Arial"/>
              </a:rPr>
              <a:t>Build and transform human capital</a:t>
            </a:r>
          </a:p>
          <a:p>
            <a:pPr marL="523875" indent="-342900" defTabSz="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ZA" b="1" dirty="0">
                <a:solidFill>
                  <a:srgbClr val="FFFFFF"/>
                </a:solidFill>
                <a:latin typeface="Arial"/>
                <a:cs typeface="Arial"/>
              </a:rPr>
              <a:t>Financial sustainability and governance </a:t>
            </a:r>
          </a:p>
          <a:p>
            <a:pPr marL="523875" indent="-342900" defTabSz="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ZA" b="1" dirty="0">
                <a:solidFill>
                  <a:srgbClr val="FFFFFF"/>
                </a:solidFill>
                <a:latin typeface="Arial"/>
                <a:cs typeface="Arial"/>
              </a:rPr>
              <a:t>Research to foster industrial development</a:t>
            </a:r>
          </a:p>
          <a:p>
            <a:pPr marL="523875" indent="-342900" defTabSz="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ZA" b="1" dirty="0">
                <a:solidFill>
                  <a:srgbClr val="FFFFFF"/>
                </a:solidFill>
                <a:latin typeface="Arial"/>
                <a:cs typeface="Arial"/>
              </a:rPr>
              <a:t>Research to foster scientific development</a:t>
            </a:r>
          </a:p>
          <a:p>
            <a:pPr marL="523875" indent="-342900" defTabSz="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ZA" b="1" dirty="0">
                <a:solidFill>
                  <a:srgbClr val="FFFFFF"/>
                </a:solidFill>
                <a:latin typeface="Arial"/>
                <a:cs typeface="Arial"/>
              </a:rPr>
              <a:t>Health and safety </a:t>
            </a:r>
            <a:endParaRPr lang="en-ZA" b="1" dirty="0" smtClean="0">
              <a:solidFill>
                <a:srgbClr val="FFFFFF"/>
              </a:solidFill>
              <a:latin typeface="Arial"/>
              <a:cs typeface="Arial"/>
            </a:endParaRPr>
          </a:p>
          <a:p>
            <a:pPr marL="523875" indent="-342900" defTabSz="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ZA" b="1" dirty="0">
                <a:solidFill>
                  <a:srgbClr val="FFFFFF"/>
                </a:solidFill>
                <a:latin typeface="Arial"/>
                <a:cs typeface="Arial"/>
              </a:rPr>
              <a:t>Broad-Based Black Economic Empowerment</a:t>
            </a:r>
          </a:p>
          <a:p>
            <a:pPr marL="523875" indent="-342900" defTabSz="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ZA" b="1" dirty="0">
                <a:solidFill>
                  <a:srgbClr val="FFFFFF"/>
                </a:solidFill>
                <a:latin typeface="Arial"/>
                <a:cs typeface="Arial"/>
              </a:rPr>
              <a:t>Infrastructure renewal and development</a:t>
            </a:r>
          </a:p>
        </p:txBody>
      </p:sp>
      <p:pic>
        <p:nvPicPr>
          <p:cNvPr id="10" name="Picture 9" descr="DOTS.png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1619672" y="5462905"/>
            <a:ext cx="637032" cy="198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75860715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Rectangle 69"/>
          <p:cNvSpPr/>
          <p:nvPr/>
        </p:nvSpPr>
        <p:spPr>
          <a:xfrm>
            <a:off x="-42971" y="4869160"/>
            <a:ext cx="7258671" cy="1368152"/>
          </a:xfrm>
          <a:prstGeom prst="rect">
            <a:avLst/>
          </a:prstGeom>
          <a:gradFill flip="none" rotWithShape="1">
            <a:gsLst>
              <a:gs pos="0">
                <a:schemeClr val="accent3">
                  <a:lumMod val="60000"/>
                  <a:lumOff val="40000"/>
                </a:schemeClr>
              </a:gs>
              <a:gs pos="100000">
                <a:srgbClr val="FFFFFF"/>
              </a:gs>
            </a:gsLst>
            <a:lin ang="0" scaled="1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9" name="Rectangle 68"/>
          <p:cNvSpPr/>
          <p:nvPr/>
        </p:nvSpPr>
        <p:spPr>
          <a:xfrm>
            <a:off x="-42971" y="3356992"/>
            <a:ext cx="9144000" cy="1512168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75000"/>
                </a:schemeClr>
              </a:gs>
              <a:gs pos="100000">
                <a:srgbClr val="FFFFFF"/>
              </a:gs>
            </a:gsLst>
            <a:lin ang="0" scaled="1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-42971" y="1772816"/>
            <a:ext cx="9144000" cy="1584176"/>
          </a:xfrm>
          <a:prstGeom prst="rect">
            <a:avLst/>
          </a:prstGeom>
          <a:gradFill flip="none" rotWithShape="1">
            <a:gsLst>
              <a:gs pos="0">
                <a:schemeClr val="accent5">
                  <a:lumMod val="60000"/>
                  <a:lumOff val="40000"/>
                </a:schemeClr>
              </a:gs>
              <a:gs pos="100000">
                <a:srgbClr val="FFFFFF"/>
              </a:gs>
            </a:gsLst>
            <a:lin ang="0" scaled="1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23850" y="404664"/>
            <a:ext cx="6192366" cy="576064"/>
          </a:xfr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ZA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Build </a:t>
            </a:r>
            <a:r>
              <a:rPr lang="en-ZA" sz="3200" dirty="0">
                <a:latin typeface="Arial" panose="020B0604020202020204" pitchFamily="34" charset="0"/>
                <a:cs typeface="Arial" panose="020B0604020202020204" pitchFamily="34" charset="0"/>
              </a:rPr>
              <a:t>and transform human </a:t>
            </a:r>
            <a:r>
              <a:rPr lang="en-ZA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capital</a:t>
            </a:r>
            <a:endParaRPr lang="en-GB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230930" y="2780928"/>
            <a:ext cx="172260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ZA" sz="1100" dirty="0" smtClean="0">
                <a:solidFill>
                  <a:srgbClr val="032C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Postgraduates on DST Interbursary</a:t>
            </a:r>
            <a:endParaRPr lang="en-ZA" sz="1100" dirty="0">
              <a:solidFill>
                <a:srgbClr val="1F497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717274" y="2780928"/>
            <a:ext cx="178112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ZA" sz="1100" dirty="0" smtClean="0">
                <a:solidFill>
                  <a:srgbClr val="032C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Undergrads and Hons </a:t>
            </a:r>
            <a:br>
              <a:rPr lang="en-ZA" sz="1100" dirty="0" smtClean="0">
                <a:solidFill>
                  <a:srgbClr val="032C5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ZA" sz="1100" dirty="0" smtClean="0">
                <a:solidFill>
                  <a:srgbClr val="032C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 CSIR bursaries</a:t>
            </a:r>
            <a:endParaRPr lang="en-ZA" sz="1100" dirty="0">
              <a:solidFill>
                <a:srgbClr val="1F497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3787677" y="2780928"/>
            <a:ext cx="141047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ZA" sz="1100" dirty="0" smtClean="0">
                <a:solidFill>
                  <a:srgbClr val="032C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Master’s</a:t>
            </a:r>
          </a:p>
          <a:p>
            <a:pPr algn="ctr"/>
            <a:r>
              <a:rPr lang="en-ZA" sz="1100" dirty="0" smtClean="0">
                <a:solidFill>
                  <a:srgbClr val="032C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studentships</a:t>
            </a:r>
            <a:endParaRPr lang="en-ZA" sz="1100" dirty="0">
              <a:solidFill>
                <a:srgbClr val="1F497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5536519" y="2780928"/>
            <a:ext cx="141047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ZA" sz="1100" dirty="0" smtClean="0">
                <a:solidFill>
                  <a:srgbClr val="032C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Doctoral</a:t>
            </a:r>
          </a:p>
          <a:p>
            <a:pPr algn="ctr"/>
            <a:r>
              <a:rPr lang="en-ZA" sz="1100" dirty="0" smtClean="0">
                <a:solidFill>
                  <a:srgbClr val="032C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studentships</a:t>
            </a:r>
            <a:endParaRPr lang="en-ZA" sz="1100" dirty="0">
              <a:solidFill>
                <a:srgbClr val="1F497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98739" y="1988840"/>
            <a:ext cx="1481446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b="1" dirty="0" smtClean="0">
                <a:solidFill>
                  <a:srgbClr val="032C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Renew</a:t>
            </a:r>
            <a:r>
              <a:rPr lang="en-ZA" sz="1600" dirty="0" smtClean="0">
                <a:solidFill>
                  <a:srgbClr val="032C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r>
              <a:rPr lang="en-ZA" sz="1600" dirty="0" smtClean="0">
                <a:solidFill>
                  <a:srgbClr val="032C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SET base:</a:t>
            </a:r>
          </a:p>
          <a:p>
            <a:r>
              <a:rPr lang="en-ZA" sz="1600" dirty="0" smtClean="0">
                <a:solidFill>
                  <a:srgbClr val="032C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Pipeline indicators</a:t>
            </a:r>
            <a:endParaRPr lang="en-ZA" sz="1600" dirty="0">
              <a:solidFill>
                <a:srgbClr val="032C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198739" y="3429000"/>
            <a:ext cx="1852981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b="1" dirty="0" smtClean="0">
                <a:solidFill>
                  <a:srgbClr val="032C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Transform</a:t>
            </a:r>
          </a:p>
          <a:p>
            <a:r>
              <a:rPr lang="en-ZA" sz="1600" dirty="0" smtClean="0">
                <a:solidFill>
                  <a:srgbClr val="032C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SET base: Pipeline </a:t>
            </a:r>
          </a:p>
          <a:p>
            <a:r>
              <a:rPr lang="en-ZA" sz="1600" dirty="0" smtClean="0">
                <a:solidFill>
                  <a:srgbClr val="032C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indicators</a:t>
            </a:r>
            <a:endParaRPr lang="en-ZA" sz="1600" dirty="0">
              <a:solidFill>
                <a:srgbClr val="032C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1686969" y="4196988"/>
            <a:ext cx="1841735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ZA" sz="1100" b="1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Female</a:t>
            </a:r>
          </a:p>
          <a:p>
            <a:pPr algn="ctr"/>
            <a:r>
              <a:rPr lang="en-ZA" sz="1100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CSIR bursary holders (47%)</a:t>
            </a:r>
            <a:endParaRPr lang="en-ZA" sz="1100" dirty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3579374" y="4196988"/>
            <a:ext cx="1827078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ZA" sz="1100" b="1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African </a:t>
            </a:r>
          </a:p>
          <a:p>
            <a:pPr algn="ctr"/>
            <a:r>
              <a:rPr lang="en-ZA" sz="1100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CSIR bursary holders (59%)</a:t>
            </a:r>
            <a:endParaRPr lang="en-ZA" sz="1100" dirty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7" name="TextBox 56"/>
          <p:cNvSpPr txBox="1"/>
          <p:nvPr/>
        </p:nvSpPr>
        <p:spPr>
          <a:xfrm>
            <a:off x="5320888" y="4196988"/>
            <a:ext cx="1841735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ZA" sz="1100" b="1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African females </a:t>
            </a:r>
            <a:r>
              <a:rPr lang="en-ZA" sz="1100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CSIR studentships (46%)</a:t>
            </a:r>
            <a:endParaRPr lang="en-ZA" sz="1100" dirty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5" name="TextBox 74"/>
          <p:cNvSpPr txBox="1"/>
          <p:nvPr/>
        </p:nvSpPr>
        <p:spPr>
          <a:xfrm>
            <a:off x="3591023" y="5750936"/>
            <a:ext cx="180378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ZA" sz="1100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Promotions</a:t>
            </a:r>
          </a:p>
          <a:p>
            <a:pPr algn="ctr"/>
            <a:r>
              <a:rPr lang="en-ZA" sz="1100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chief  researchers</a:t>
            </a:r>
            <a:endParaRPr lang="en-ZA" sz="1100" dirty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8" name="TextBox 77"/>
          <p:cNvSpPr txBox="1"/>
          <p:nvPr/>
        </p:nvSpPr>
        <p:spPr>
          <a:xfrm>
            <a:off x="5410801" y="5750936"/>
            <a:ext cx="166190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ZA" sz="1100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Principal researchers</a:t>
            </a:r>
            <a:endParaRPr lang="en-ZA" sz="1100" dirty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9" name="TextBox 78"/>
          <p:cNvSpPr txBox="1"/>
          <p:nvPr/>
        </p:nvSpPr>
        <p:spPr>
          <a:xfrm>
            <a:off x="198739" y="5148436"/>
            <a:ext cx="1523871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b="1" dirty="0" smtClean="0">
                <a:solidFill>
                  <a:srgbClr val="032C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Develop</a:t>
            </a:r>
            <a:r>
              <a:rPr lang="en-ZA" sz="1600" dirty="0" smtClean="0">
                <a:solidFill>
                  <a:srgbClr val="032C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r>
              <a:rPr lang="en-ZA" sz="1600" dirty="0" smtClean="0">
                <a:solidFill>
                  <a:srgbClr val="032C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SET base</a:t>
            </a:r>
            <a:endParaRPr lang="en-ZA" sz="1600" dirty="0">
              <a:solidFill>
                <a:srgbClr val="032C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1776882" y="5750936"/>
            <a:ext cx="166190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ZA" sz="1100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Promotions</a:t>
            </a:r>
          </a:p>
        </p:txBody>
      </p:sp>
      <p:sp>
        <p:nvSpPr>
          <p:cNvPr id="63" name="TextBox 62"/>
          <p:cNvSpPr txBox="1"/>
          <p:nvPr/>
        </p:nvSpPr>
        <p:spPr>
          <a:xfrm>
            <a:off x="7171364" y="4196988"/>
            <a:ext cx="1841735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ZA" sz="1100" b="1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African females </a:t>
            </a:r>
            <a:r>
              <a:rPr lang="en-ZA" sz="1100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CSIR internships (55%)</a:t>
            </a:r>
            <a:endParaRPr lang="en-ZA" sz="1100" dirty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745235" y="1772816"/>
            <a:ext cx="1725202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ZA" sz="7200" b="1" dirty="0">
                <a:solidFill>
                  <a:srgbClr val="37AC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164</a:t>
            </a:r>
            <a:endParaRPr lang="en-US" sz="7200" dirty="0">
              <a:solidFill>
                <a:srgbClr val="37ACC0"/>
              </a:solidFill>
            </a:endParaRPr>
          </a:p>
        </p:txBody>
      </p:sp>
      <p:sp>
        <p:nvSpPr>
          <p:cNvPr id="73" name="Rectangle 72"/>
          <p:cNvSpPr/>
          <p:nvPr/>
        </p:nvSpPr>
        <p:spPr>
          <a:xfrm>
            <a:off x="3630312" y="1772816"/>
            <a:ext cx="1725202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ZA" sz="7200" b="1" dirty="0" smtClean="0">
                <a:solidFill>
                  <a:srgbClr val="37AC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105</a:t>
            </a:r>
            <a:endParaRPr lang="en-US" sz="7200" dirty="0">
              <a:solidFill>
                <a:srgbClr val="37ACC0"/>
              </a:solidFill>
            </a:endParaRPr>
          </a:p>
        </p:txBody>
      </p:sp>
      <p:sp>
        <p:nvSpPr>
          <p:cNvPr id="74" name="Rectangle 73"/>
          <p:cNvSpPr/>
          <p:nvPr/>
        </p:nvSpPr>
        <p:spPr>
          <a:xfrm>
            <a:off x="5635910" y="1772816"/>
            <a:ext cx="1211690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ZA" sz="7200" b="1" dirty="0" smtClean="0">
                <a:solidFill>
                  <a:srgbClr val="37AC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97</a:t>
            </a:r>
            <a:endParaRPr lang="en-US" sz="7200" dirty="0">
              <a:solidFill>
                <a:srgbClr val="37ACC0"/>
              </a:solidFill>
            </a:endParaRPr>
          </a:p>
        </p:txBody>
      </p:sp>
      <p:sp>
        <p:nvSpPr>
          <p:cNvPr id="80" name="Rectangle 79"/>
          <p:cNvSpPr/>
          <p:nvPr/>
        </p:nvSpPr>
        <p:spPr>
          <a:xfrm>
            <a:off x="7229630" y="1772816"/>
            <a:ext cx="1725202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ZA" sz="7200" b="1" dirty="0" smtClean="0">
                <a:solidFill>
                  <a:srgbClr val="37AC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369</a:t>
            </a:r>
            <a:endParaRPr lang="en-US" sz="7200" dirty="0">
              <a:solidFill>
                <a:srgbClr val="37ACC0"/>
              </a:solidFill>
            </a:endParaRPr>
          </a:p>
        </p:txBody>
      </p:sp>
      <p:cxnSp>
        <p:nvCxnSpPr>
          <p:cNvPr id="8" name="Straight Connector 7"/>
          <p:cNvCxnSpPr/>
          <p:nvPr/>
        </p:nvCxnSpPr>
        <p:spPr>
          <a:xfrm>
            <a:off x="1887756" y="2814037"/>
            <a:ext cx="1440160" cy="0"/>
          </a:xfrm>
          <a:prstGeom prst="line">
            <a:avLst/>
          </a:prstGeom>
          <a:ln w="38100" cmpd="sng">
            <a:solidFill>
              <a:srgbClr val="37ACC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1" name="Straight Connector 80"/>
          <p:cNvCxnSpPr/>
          <p:nvPr/>
        </p:nvCxnSpPr>
        <p:spPr>
          <a:xfrm>
            <a:off x="3772833" y="2814037"/>
            <a:ext cx="1440160" cy="0"/>
          </a:xfrm>
          <a:prstGeom prst="line">
            <a:avLst/>
          </a:prstGeom>
          <a:ln w="38100" cmpd="sng">
            <a:solidFill>
              <a:srgbClr val="37ACC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6" name="Straight Connector 85"/>
          <p:cNvCxnSpPr/>
          <p:nvPr/>
        </p:nvCxnSpPr>
        <p:spPr>
          <a:xfrm>
            <a:off x="5521675" y="2814037"/>
            <a:ext cx="1440160" cy="0"/>
          </a:xfrm>
          <a:prstGeom prst="line">
            <a:avLst/>
          </a:prstGeom>
          <a:ln w="38100" cmpd="sng">
            <a:solidFill>
              <a:srgbClr val="37ACC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7" name="Straight Connector 86"/>
          <p:cNvCxnSpPr/>
          <p:nvPr/>
        </p:nvCxnSpPr>
        <p:spPr>
          <a:xfrm>
            <a:off x="7372151" y="2814037"/>
            <a:ext cx="1440160" cy="0"/>
          </a:xfrm>
          <a:prstGeom prst="line">
            <a:avLst/>
          </a:prstGeom>
          <a:ln w="38100" cmpd="sng">
            <a:solidFill>
              <a:srgbClr val="37ACC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8" name="Rectangle 87"/>
          <p:cNvSpPr/>
          <p:nvPr/>
        </p:nvSpPr>
        <p:spPr>
          <a:xfrm>
            <a:off x="2001991" y="3140968"/>
            <a:ext cx="1211690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ZA" sz="7200" b="1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77</a:t>
            </a:r>
            <a:endParaRPr lang="en-US" sz="7200" dirty="0">
              <a:solidFill>
                <a:schemeClr val="bg1">
                  <a:lumMod val="50000"/>
                </a:schemeClr>
              </a:solidFill>
            </a:endParaRPr>
          </a:p>
        </p:txBody>
      </p:sp>
      <p:cxnSp>
        <p:nvCxnSpPr>
          <p:cNvPr id="89" name="Straight Connector 88"/>
          <p:cNvCxnSpPr/>
          <p:nvPr/>
        </p:nvCxnSpPr>
        <p:spPr>
          <a:xfrm>
            <a:off x="1887756" y="4182189"/>
            <a:ext cx="1440160" cy="0"/>
          </a:xfrm>
          <a:prstGeom prst="line">
            <a:avLst/>
          </a:prstGeom>
          <a:ln w="38100" cmpd="sng">
            <a:solidFill>
              <a:schemeClr val="bg1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0" name="Rectangle 89"/>
          <p:cNvSpPr/>
          <p:nvPr/>
        </p:nvSpPr>
        <p:spPr>
          <a:xfrm>
            <a:off x="3887068" y="3140968"/>
            <a:ext cx="1211690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ZA" sz="7200" b="1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96</a:t>
            </a:r>
            <a:endParaRPr lang="en-US" sz="7200" dirty="0">
              <a:solidFill>
                <a:schemeClr val="bg1">
                  <a:lumMod val="50000"/>
                </a:schemeClr>
              </a:solidFill>
            </a:endParaRPr>
          </a:p>
        </p:txBody>
      </p:sp>
      <p:cxnSp>
        <p:nvCxnSpPr>
          <p:cNvPr id="91" name="Straight Connector 90"/>
          <p:cNvCxnSpPr/>
          <p:nvPr/>
        </p:nvCxnSpPr>
        <p:spPr>
          <a:xfrm>
            <a:off x="3772833" y="4182189"/>
            <a:ext cx="1440160" cy="0"/>
          </a:xfrm>
          <a:prstGeom prst="line">
            <a:avLst/>
          </a:prstGeom>
          <a:ln w="38100" cmpd="sng">
            <a:solidFill>
              <a:schemeClr val="bg1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2" name="Rectangle 91"/>
          <p:cNvSpPr/>
          <p:nvPr/>
        </p:nvSpPr>
        <p:spPr>
          <a:xfrm>
            <a:off x="5635910" y="3140968"/>
            <a:ext cx="1211690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ZA" sz="7200" b="1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87</a:t>
            </a:r>
            <a:endParaRPr lang="en-US" sz="7200" dirty="0">
              <a:solidFill>
                <a:schemeClr val="bg1">
                  <a:lumMod val="50000"/>
                </a:schemeClr>
              </a:solidFill>
            </a:endParaRPr>
          </a:p>
        </p:txBody>
      </p:sp>
      <p:cxnSp>
        <p:nvCxnSpPr>
          <p:cNvPr id="93" name="Straight Connector 92"/>
          <p:cNvCxnSpPr/>
          <p:nvPr/>
        </p:nvCxnSpPr>
        <p:spPr>
          <a:xfrm>
            <a:off x="5521675" y="4182189"/>
            <a:ext cx="1440160" cy="0"/>
          </a:xfrm>
          <a:prstGeom prst="line">
            <a:avLst/>
          </a:prstGeom>
          <a:ln w="38100" cmpd="sng">
            <a:solidFill>
              <a:schemeClr val="bg1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4" name="Rectangle 93"/>
          <p:cNvSpPr/>
          <p:nvPr/>
        </p:nvSpPr>
        <p:spPr>
          <a:xfrm>
            <a:off x="7486386" y="3140968"/>
            <a:ext cx="1211690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ZA" sz="7200" b="1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54</a:t>
            </a:r>
            <a:endParaRPr lang="en-US" sz="7200" dirty="0">
              <a:solidFill>
                <a:schemeClr val="bg1">
                  <a:lumMod val="50000"/>
                </a:schemeClr>
              </a:solidFill>
            </a:endParaRPr>
          </a:p>
        </p:txBody>
      </p:sp>
      <p:cxnSp>
        <p:nvCxnSpPr>
          <p:cNvPr id="95" name="Straight Connector 94"/>
          <p:cNvCxnSpPr/>
          <p:nvPr/>
        </p:nvCxnSpPr>
        <p:spPr>
          <a:xfrm>
            <a:off x="7372151" y="4182189"/>
            <a:ext cx="1440160" cy="0"/>
          </a:xfrm>
          <a:prstGeom prst="line">
            <a:avLst/>
          </a:prstGeom>
          <a:ln w="38100" cmpd="sng">
            <a:solidFill>
              <a:schemeClr val="bg1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6" name="Rectangle 95"/>
          <p:cNvSpPr/>
          <p:nvPr/>
        </p:nvSpPr>
        <p:spPr>
          <a:xfrm>
            <a:off x="1745235" y="4692035"/>
            <a:ext cx="1725202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ZA" sz="7200" b="1" dirty="0" smtClean="0">
                <a:solidFill>
                  <a:srgbClr val="82AE1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182</a:t>
            </a:r>
            <a:endParaRPr lang="en-US" sz="7200" dirty="0">
              <a:solidFill>
                <a:srgbClr val="82AE19"/>
              </a:solidFill>
            </a:endParaRPr>
          </a:p>
        </p:txBody>
      </p:sp>
      <p:cxnSp>
        <p:nvCxnSpPr>
          <p:cNvPr id="97" name="Straight Connector 96"/>
          <p:cNvCxnSpPr/>
          <p:nvPr/>
        </p:nvCxnSpPr>
        <p:spPr>
          <a:xfrm>
            <a:off x="1887756" y="5733256"/>
            <a:ext cx="1440160" cy="0"/>
          </a:xfrm>
          <a:prstGeom prst="line">
            <a:avLst/>
          </a:prstGeom>
          <a:ln w="38100" cmpd="sng">
            <a:solidFill>
              <a:srgbClr val="82AE19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8" name="Rectangle 97"/>
          <p:cNvSpPr/>
          <p:nvPr/>
        </p:nvSpPr>
        <p:spPr>
          <a:xfrm>
            <a:off x="4143824" y="4692035"/>
            <a:ext cx="698178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ZA" sz="7200" b="1" dirty="0" smtClean="0">
                <a:solidFill>
                  <a:srgbClr val="82AE1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endParaRPr lang="en-US" sz="7200" dirty="0">
              <a:solidFill>
                <a:srgbClr val="82AE19"/>
              </a:solidFill>
            </a:endParaRPr>
          </a:p>
        </p:txBody>
      </p:sp>
      <p:cxnSp>
        <p:nvCxnSpPr>
          <p:cNvPr id="99" name="Straight Connector 98"/>
          <p:cNvCxnSpPr/>
          <p:nvPr/>
        </p:nvCxnSpPr>
        <p:spPr>
          <a:xfrm>
            <a:off x="3772833" y="5733256"/>
            <a:ext cx="1440160" cy="0"/>
          </a:xfrm>
          <a:prstGeom prst="line">
            <a:avLst/>
          </a:prstGeom>
          <a:ln w="38100" cmpd="sng">
            <a:solidFill>
              <a:srgbClr val="82AE19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0" name="Rectangle 99"/>
          <p:cNvSpPr/>
          <p:nvPr/>
        </p:nvSpPr>
        <p:spPr>
          <a:xfrm>
            <a:off x="5379154" y="4692035"/>
            <a:ext cx="1725202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ZA" sz="7200" b="1" dirty="0" smtClean="0">
                <a:solidFill>
                  <a:srgbClr val="82AE1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240</a:t>
            </a:r>
            <a:endParaRPr lang="en-US" sz="7200" dirty="0">
              <a:solidFill>
                <a:srgbClr val="82AE19"/>
              </a:solidFill>
            </a:endParaRPr>
          </a:p>
        </p:txBody>
      </p:sp>
      <p:cxnSp>
        <p:nvCxnSpPr>
          <p:cNvPr id="101" name="Straight Connector 100"/>
          <p:cNvCxnSpPr/>
          <p:nvPr/>
        </p:nvCxnSpPr>
        <p:spPr>
          <a:xfrm>
            <a:off x="5521675" y="5733256"/>
            <a:ext cx="1440160" cy="0"/>
          </a:xfrm>
          <a:prstGeom prst="line">
            <a:avLst/>
          </a:prstGeom>
          <a:ln w="38100" cmpd="sng">
            <a:solidFill>
              <a:srgbClr val="82AE19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191591782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Rectangle 36"/>
          <p:cNvSpPr/>
          <p:nvPr/>
        </p:nvSpPr>
        <p:spPr>
          <a:xfrm>
            <a:off x="-45084" y="1628800"/>
            <a:ext cx="9133745" cy="1584176"/>
          </a:xfrm>
          <a:prstGeom prst="rect">
            <a:avLst/>
          </a:prstGeom>
          <a:gradFill flip="none" rotWithShape="1">
            <a:gsLst>
              <a:gs pos="0">
                <a:schemeClr val="accent5">
                  <a:lumMod val="60000"/>
                  <a:lumOff val="40000"/>
                </a:schemeClr>
              </a:gs>
              <a:gs pos="100000">
                <a:srgbClr val="FFFFFF"/>
              </a:gs>
            </a:gsLst>
            <a:lin ang="0" scaled="1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 dirty="0">
              <a:solidFill>
                <a:srgbClr val="1F497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-45084" y="4730262"/>
            <a:ext cx="7250530" cy="1512168"/>
          </a:xfrm>
          <a:prstGeom prst="rect">
            <a:avLst/>
          </a:prstGeom>
          <a:gradFill flip="none" rotWithShape="1">
            <a:gsLst>
              <a:gs pos="0">
                <a:schemeClr val="accent3">
                  <a:lumMod val="60000"/>
                  <a:lumOff val="40000"/>
                </a:schemeClr>
              </a:gs>
              <a:gs pos="100000">
                <a:srgbClr val="FFFFFF"/>
              </a:gs>
            </a:gsLst>
            <a:lin ang="0" scaled="1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 34"/>
          <p:cNvSpPr/>
          <p:nvPr/>
        </p:nvSpPr>
        <p:spPr>
          <a:xfrm>
            <a:off x="-45084" y="3212976"/>
            <a:ext cx="9133745" cy="1512168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75000"/>
                </a:schemeClr>
              </a:gs>
              <a:gs pos="100000">
                <a:srgbClr val="FFFFFF"/>
              </a:gs>
            </a:gsLst>
            <a:lin ang="0" scaled="1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8" name="Straight Connector 47"/>
          <p:cNvCxnSpPr/>
          <p:nvPr/>
        </p:nvCxnSpPr>
        <p:spPr>
          <a:xfrm>
            <a:off x="7226041" y="3354657"/>
            <a:ext cx="0" cy="1112887"/>
          </a:xfrm>
          <a:prstGeom prst="line">
            <a:avLst/>
          </a:prstGeom>
          <a:ln w="9525" cmpd="sng">
            <a:solidFill>
              <a:schemeClr val="bg1">
                <a:lumMod val="65000"/>
              </a:schemeClr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23850" y="404664"/>
            <a:ext cx="6192366" cy="720080"/>
          </a:xfr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ZA" dirty="0" smtClean="0">
                <a:latin typeface="Arial" panose="020B0604020202020204" pitchFamily="34" charset="0"/>
                <a:cs typeface="Arial" panose="020B0604020202020204" pitchFamily="34" charset="0"/>
              </a:rPr>
              <a:t>Build </a:t>
            </a:r>
            <a:r>
              <a:rPr lang="en-ZA" dirty="0">
                <a:latin typeface="Arial" panose="020B0604020202020204" pitchFamily="34" charset="0"/>
                <a:cs typeface="Arial" panose="020B0604020202020204" pitchFamily="34" charset="0"/>
              </a:rPr>
              <a:t>and transform human capital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5" name="Picture 2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 l="7328" r="5400"/>
          <a:stretch/>
        </p:blipFill>
        <p:spPr>
          <a:xfrm>
            <a:off x="395536" y="1772816"/>
            <a:ext cx="1496784" cy="1246855"/>
          </a:xfrm>
          <a:prstGeom prst="rect">
            <a:avLst/>
          </a:prstGeom>
          <a:ln w="38100" cmpd="sng">
            <a:noFill/>
          </a:ln>
        </p:spPr>
      </p:pic>
      <p:pic>
        <p:nvPicPr>
          <p:cNvPr id="26" name="Picture 2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>
          <a:xfrm>
            <a:off x="395536" y="4879397"/>
            <a:ext cx="1497916" cy="1213899"/>
          </a:xfrm>
          <a:prstGeom prst="rect">
            <a:avLst/>
          </a:prstGeom>
          <a:ln w="38100" cmpd="sng">
            <a:noFill/>
          </a:ln>
        </p:spPr>
      </p:pic>
      <p:sp>
        <p:nvSpPr>
          <p:cNvPr id="31" name="TextBox 30"/>
          <p:cNvSpPr txBox="1"/>
          <p:nvPr/>
        </p:nvSpPr>
        <p:spPr>
          <a:xfrm>
            <a:off x="1851892" y="5589240"/>
            <a:ext cx="236006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ZA" sz="1100" dirty="0" smtClean="0">
                <a:solidFill>
                  <a:srgbClr val="032C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Young people reached</a:t>
            </a:r>
            <a:endParaRPr lang="en-ZA" sz="1100" dirty="0">
              <a:solidFill>
                <a:srgbClr val="1F497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2165754" y="4025228"/>
            <a:ext cx="18002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ZA" sz="1100" dirty="0" smtClean="0">
                <a:solidFill>
                  <a:srgbClr val="032C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Employment offers to MICT-SETA interns</a:t>
            </a:r>
            <a:endParaRPr lang="en-ZA" sz="1100" dirty="0">
              <a:solidFill>
                <a:srgbClr val="1F497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4074071" y="5013800"/>
            <a:ext cx="468052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sz="1600" dirty="0" smtClean="0">
                <a:solidFill>
                  <a:srgbClr val="032C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Engaged next generation of researchers through </a:t>
            </a:r>
            <a:r>
              <a:rPr lang="en-ZA" sz="1600" b="1" dirty="0" smtClean="0">
                <a:solidFill>
                  <a:srgbClr val="032C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outreach programme</a:t>
            </a:r>
            <a:r>
              <a:rPr lang="en-ZA" sz="1600" dirty="0" smtClean="0">
                <a:solidFill>
                  <a:srgbClr val="032C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Sasol </a:t>
            </a:r>
            <a:r>
              <a:rPr lang="en-ZA" sz="1600" dirty="0" err="1" smtClean="0">
                <a:solidFill>
                  <a:srgbClr val="032C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TechnoX</a:t>
            </a:r>
            <a:r>
              <a:rPr lang="en-ZA" sz="1600" dirty="0" smtClean="0">
                <a:solidFill>
                  <a:srgbClr val="032C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Science Tube, </a:t>
            </a:r>
            <a:r>
              <a:rPr lang="en-ZA" sz="1600" dirty="0" err="1" smtClean="0">
                <a:solidFill>
                  <a:srgbClr val="032C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Scifest</a:t>
            </a:r>
            <a:r>
              <a:rPr lang="en-ZA" sz="1600" dirty="0" smtClean="0">
                <a:solidFill>
                  <a:srgbClr val="032C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CSIR Career Day</a:t>
            </a:r>
            <a:endParaRPr lang="en-GB" sz="1600" dirty="0">
              <a:solidFill>
                <a:srgbClr val="032C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4067944" y="3307340"/>
            <a:ext cx="504629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sz="1600" dirty="0" smtClean="0">
                <a:solidFill>
                  <a:srgbClr val="032C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Developed </a:t>
            </a:r>
            <a:r>
              <a:rPr lang="en-ZA" sz="1600" b="1" dirty="0">
                <a:solidFill>
                  <a:srgbClr val="032C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new </a:t>
            </a:r>
            <a:r>
              <a:rPr lang="en-ZA" sz="1600" b="1" dirty="0" smtClean="0">
                <a:solidFill>
                  <a:srgbClr val="032C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apprenticeships </a:t>
            </a:r>
            <a:r>
              <a:rPr lang="en-ZA" sz="1600" dirty="0" smtClean="0">
                <a:solidFill>
                  <a:srgbClr val="032C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with Manufacturing</a:t>
            </a:r>
            <a:r>
              <a:rPr lang="en-ZA" sz="1600" dirty="0">
                <a:solidFill>
                  <a:srgbClr val="032C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Engineering and Related Services Sector SETA </a:t>
            </a:r>
            <a:r>
              <a:rPr lang="en-ZA" sz="1600" dirty="0" smtClean="0">
                <a:solidFill>
                  <a:srgbClr val="032C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 </a:t>
            </a:r>
            <a:r>
              <a:rPr lang="en-ZA" sz="1600" dirty="0">
                <a:solidFill>
                  <a:srgbClr val="032C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4th industrial revolution: maintenance of solar photovoltaic systems and vehicle maintenance in informal settlements</a:t>
            </a:r>
          </a:p>
        </p:txBody>
      </p:sp>
      <p:pic>
        <p:nvPicPr>
          <p:cNvPr id="29" name="Picture 28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 t="-1"/>
          <a:stretch/>
        </p:blipFill>
        <p:spPr>
          <a:xfrm>
            <a:off x="395536" y="3356992"/>
            <a:ext cx="1496784" cy="1188362"/>
          </a:xfrm>
          <a:prstGeom prst="rect">
            <a:avLst/>
          </a:prstGeom>
          <a:ln w="38100" cmpd="sng">
            <a:noFill/>
          </a:ln>
        </p:spPr>
      </p:pic>
      <p:sp>
        <p:nvSpPr>
          <p:cNvPr id="55" name="TextBox 54"/>
          <p:cNvSpPr txBox="1"/>
          <p:nvPr/>
        </p:nvSpPr>
        <p:spPr>
          <a:xfrm>
            <a:off x="4074071" y="1844824"/>
            <a:ext cx="504056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sz="1600" dirty="0">
                <a:solidFill>
                  <a:srgbClr val="032C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Successfully partnered with sector education training authorities (</a:t>
            </a:r>
            <a:r>
              <a:rPr lang="en-ZA" sz="1600" b="1" dirty="0">
                <a:solidFill>
                  <a:srgbClr val="032C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SETAs</a:t>
            </a:r>
            <a:r>
              <a:rPr lang="en-ZA" sz="1600" dirty="0">
                <a:solidFill>
                  <a:srgbClr val="032C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to address youth unemployment, among others, the Media, Information and Communication Technologies (MICT) SETA</a:t>
            </a:r>
          </a:p>
        </p:txBody>
      </p:sp>
      <p:sp>
        <p:nvSpPr>
          <p:cNvPr id="2" name="Rectangle 1"/>
          <p:cNvSpPr/>
          <p:nvPr/>
        </p:nvSpPr>
        <p:spPr>
          <a:xfrm>
            <a:off x="1979712" y="2657076"/>
            <a:ext cx="2088232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ZA" sz="1100" dirty="0" smtClean="0">
                <a:solidFill>
                  <a:srgbClr val="032C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Qualified</a:t>
            </a:r>
            <a:r>
              <a:rPr lang="en-ZA" sz="1100" dirty="0">
                <a:solidFill>
                  <a:srgbClr val="032C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unemployed youths trained with MICT-SETA</a:t>
            </a:r>
            <a:endParaRPr lang="en-ZA" sz="1100" dirty="0">
              <a:solidFill>
                <a:srgbClr val="1F497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1" name="Rectangle 60"/>
          <p:cNvSpPr/>
          <p:nvPr/>
        </p:nvSpPr>
        <p:spPr>
          <a:xfrm>
            <a:off x="2467565" y="1772816"/>
            <a:ext cx="1040519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ZA" sz="6000" b="1" dirty="0" smtClean="0">
                <a:solidFill>
                  <a:srgbClr val="37AC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45</a:t>
            </a:r>
            <a:endParaRPr lang="en-US" sz="6000" dirty="0">
              <a:solidFill>
                <a:srgbClr val="37ACC0"/>
              </a:solidFill>
            </a:endParaRPr>
          </a:p>
        </p:txBody>
      </p:sp>
      <p:cxnSp>
        <p:nvCxnSpPr>
          <p:cNvPr id="62" name="Straight Connector 61"/>
          <p:cNvCxnSpPr/>
          <p:nvPr/>
        </p:nvCxnSpPr>
        <p:spPr>
          <a:xfrm>
            <a:off x="2210334" y="2670021"/>
            <a:ext cx="1584176" cy="0"/>
          </a:xfrm>
          <a:prstGeom prst="line">
            <a:avLst/>
          </a:prstGeom>
          <a:ln w="38100" cmpd="sng">
            <a:solidFill>
              <a:srgbClr val="37ACC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3" name="Rectangle 62"/>
          <p:cNvSpPr/>
          <p:nvPr/>
        </p:nvSpPr>
        <p:spPr>
          <a:xfrm>
            <a:off x="2467565" y="3133417"/>
            <a:ext cx="1040519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ZA" sz="6000" b="1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13</a:t>
            </a:r>
            <a:endParaRPr lang="en-US" sz="6000" dirty="0">
              <a:solidFill>
                <a:schemeClr val="bg1">
                  <a:lumMod val="50000"/>
                </a:schemeClr>
              </a:solidFill>
            </a:endParaRPr>
          </a:p>
        </p:txBody>
      </p:sp>
      <p:cxnSp>
        <p:nvCxnSpPr>
          <p:cNvPr id="64" name="Straight Connector 63"/>
          <p:cNvCxnSpPr/>
          <p:nvPr/>
        </p:nvCxnSpPr>
        <p:spPr>
          <a:xfrm>
            <a:off x="2210334" y="4038173"/>
            <a:ext cx="1584176" cy="0"/>
          </a:xfrm>
          <a:prstGeom prst="line">
            <a:avLst/>
          </a:prstGeom>
          <a:ln w="38100" cmpd="sng">
            <a:solidFill>
              <a:schemeClr val="bg1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5" name="Rectangle 64"/>
          <p:cNvSpPr/>
          <p:nvPr/>
        </p:nvSpPr>
        <p:spPr>
          <a:xfrm>
            <a:off x="2125223" y="4717593"/>
            <a:ext cx="1725202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ZA" sz="6000" b="1" dirty="0" smtClean="0">
                <a:solidFill>
                  <a:srgbClr val="82AE1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200</a:t>
            </a:r>
            <a:r>
              <a:rPr lang="en-ZA" sz="3600" b="1" dirty="0" smtClean="0">
                <a:solidFill>
                  <a:srgbClr val="82AE1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</a:t>
            </a:r>
            <a:endParaRPr lang="en-US" sz="3600" dirty="0">
              <a:solidFill>
                <a:srgbClr val="82AE19"/>
              </a:solidFill>
            </a:endParaRPr>
          </a:p>
        </p:txBody>
      </p:sp>
      <p:cxnSp>
        <p:nvCxnSpPr>
          <p:cNvPr id="66" name="Straight Connector 65"/>
          <p:cNvCxnSpPr/>
          <p:nvPr/>
        </p:nvCxnSpPr>
        <p:spPr>
          <a:xfrm>
            <a:off x="2210334" y="5589240"/>
            <a:ext cx="1584176" cy="0"/>
          </a:xfrm>
          <a:prstGeom prst="line">
            <a:avLst/>
          </a:prstGeom>
          <a:ln w="38100" cmpd="sng">
            <a:solidFill>
              <a:srgbClr val="82AE19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7" name="Straight Connector 66"/>
          <p:cNvCxnSpPr/>
          <p:nvPr/>
        </p:nvCxnSpPr>
        <p:spPr>
          <a:xfrm>
            <a:off x="395536" y="6093296"/>
            <a:ext cx="1512168" cy="0"/>
          </a:xfrm>
          <a:prstGeom prst="line">
            <a:avLst/>
          </a:prstGeom>
          <a:ln w="76200" cmpd="sng">
            <a:solidFill>
              <a:srgbClr val="82AE19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8" name="Straight Connector 67"/>
          <p:cNvCxnSpPr/>
          <p:nvPr/>
        </p:nvCxnSpPr>
        <p:spPr>
          <a:xfrm>
            <a:off x="395536" y="4581128"/>
            <a:ext cx="1512168" cy="0"/>
          </a:xfrm>
          <a:prstGeom prst="line">
            <a:avLst/>
          </a:prstGeom>
          <a:ln w="76200" cmpd="sng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9" name="Straight Connector 68"/>
          <p:cNvCxnSpPr/>
          <p:nvPr/>
        </p:nvCxnSpPr>
        <p:spPr>
          <a:xfrm>
            <a:off x="395536" y="2996952"/>
            <a:ext cx="1512168" cy="0"/>
          </a:xfrm>
          <a:prstGeom prst="line">
            <a:avLst/>
          </a:prstGeom>
          <a:ln w="76200" cmpd="sng">
            <a:solidFill>
              <a:srgbClr val="37ACC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338622264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Title 1"/>
          <p:cNvSpPr txBox="1">
            <a:spLocks/>
          </p:cNvSpPr>
          <p:nvPr/>
        </p:nvSpPr>
        <p:spPr>
          <a:xfrm>
            <a:off x="406988" y="260648"/>
            <a:ext cx="6325252" cy="9953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800" b="1" kern="1200">
                <a:solidFill>
                  <a:schemeClr val="bg1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en-ZA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ZA" sz="26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ZA" dirty="0" smtClean="0">
                <a:latin typeface="Arial" panose="020B0604020202020204" pitchFamily="34" charset="0"/>
                <a:cs typeface="Arial" panose="020B0604020202020204" pitchFamily="34" charset="0"/>
              </a:rPr>
              <a:t>Accelerated Researcher Development Programme</a:t>
            </a:r>
            <a:br>
              <a:rPr lang="en-ZA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250825" y="1736274"/>
            <a:ext cx="8520112" cy="83099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1600" b="1" dirty="0" err="1" smtClean="0">
                <a:solidFill>
                  <a:srgbClr val="032C50"/>
                </a:solidFill>
                <a:latin typeface="Arial"/>
                <a:cs typeface="Arial"/>
              </a:rPr>
              <a:t>Programme</a:t>
            </a:r>
            <a:r>
              <a:rPr lang="en-US" sz="1600" b="1" dirty="0">
                <a:solidFill>
                  <a:srgbClr val="032C50"/>
                </a:solidFill>
                <a:latin typeface="Arial"/>
                <a:cs typeface="Arial"/>
              </a:rPr>
              <a:t> </a:t>
            </a:r>
            <a:r>
              <a:rPr lang="en-US" sz="1600" b="1" dirty="0" smtClean="0">
                <a:solidFill>
                  <a:srgbClr val="032C50"/>
                </a:solidFill>
                <a:latin typeface="Arial"/>
                <a:cs typeface="Arial"/>
              </a:rPr>
              <a:t>objective</a:t>
            </a:r>
          </a:p>
          <a:p>
            <a:r>
              <a:rPr lang="en-ZA" sz="1600" spc="-175" dirty="0" smtClean="0">
                <a:solidFill>
                  <a:srgbClr val="032C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lang="en-ZA" sz="1600" spc="-5" dirty="0" smtClean="0">
                <a:solidFill>
                  <a:srgbClr val="032C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</a:t>
            </a:r>
            <a:r>
              <a:rPr lang="en-ZA" sz="1600" spc="5" dirty="0" smtClean="0">
                <a:solidFill>
                  <a:srgbClr val="032C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</a:t>
            </a:r>
            <a:r>
              <a:rPr lang="en-ZA" sz="1600" spc="-10" dirty="0" smtClean="0">
                <a:solidFill>
                  <a:srgbClr val="032C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lang="en-ZA" sz="1600" dirty="0" smtClean="0">
                <a:solidFill>
                  <a:srgbClr val="032C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ted</a:t>
            </a:r>
            <a:r>
              <a:rPr lang="en-ZA" sz="1600" spc="-5" dirty="0" smtClean="0">
                <a:solidFill>
                  <a:srgbClr val="032C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ZA" sz="1600" dirty="0" smtClean="0">
                <a:solidFill>
                  <a:srgbClr val="032C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sup</a:t>
            </a:r>
            <a:r>
              <a:rPr lang="en-ZA" sz="1600" spc="-5" dirty="0" smtClean="0">
                <a:solidFill>
                  <a:srgbClr val="032C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  <a:r>
              <a:rPr lang="en-ZA" sz="1600" spc="-10" dirty="0" smtClean="0">
                <a:solidFill>
                  <a:srgbClr val="032C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lang="en-ZA" sz="1600" dirty="0" smtClean="0">
                <a:solidFill>
                  <a:srgbClr val="032C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rt</a:t>
            </a:r>
            <a:r>
              <a:rPr lang="en-ZA" sz="1600" spc="15" dirty="0" smtClean="0">
                <a:solidFill>
                  <a:srgbClr val="032C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ZA" sz="1600" spc="-5" dirty="0" smtClean="0">
                <a:solidFill>
                  <a:srgbClr val="032C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en-ZA" sz="1600" dirty="0" smtClean="0">
                <a:solidFill>
                  <a:srgbClr val="032C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nd</a:t>
            </a:r>
            <a:r>
              <a:rPr lang="en-ZA" sz="1600" spc="20" dirty="0" smtClean="0">
                <a:solidFill>
                  <a:srgbClr val="032C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ZA" sz="1600" dirty="0" smtClean="0">
                <a:solidFill>
                  <a:srgbClr val="032C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fund</a:t>
            </a:r>
            <a:r>
              <a:rPr lang="en-ZA" sz="1600" spc="-5" dirty="0" smtClean="0">
                <a:solidFill>
                  <a:srgbClr val="032C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</a:t>
            </a:r>
            <a:r>
              <a:rPr lang="en-ZA" sz="1600" dirty="0" smtClean="0">
                <a:solidFill>
                  <a:srgbClr val="032C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</a:t>
            </a:r>
            <a:r>
              <a:rPr lang="en-ZA" sz="1600" spc="-10" dirty="0" smtClean="0">
                <a:solidFill>
                  <a:srgbClr val="032C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ZA" sz="1600" dirty="0" smtClean="0">
                <a:solidFill>
                  <a:srgbClr val="032C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</a:t>
            </a:r>
            <a:r>
              <a:rPr lang="en-ZA" sz="1600" spc="45" dirty="0" smtClean="0">
                <a:solidFill>
                  <a:srgbClr val="032C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ZA" sz="1600" spc="-5" dirty="0" smtClean="0">
                <a:solidFill>
                  <a:srgbClr val="032C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acce</a:t>
            </a:r>
            <a:r>
              <a:rPr lang="en-ZA" sz="1600" spc="5" dirty="0" smtClean="0">
                <a:solidFill>
                  <a:srgbClr val="032C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</a:t>
            </a:r>
            <a:r>
              <a:rPr lang="en-ZA" sz="1600" spc="-10" dirty="0" smtClean="0">
                <a:solidFill>
                  <a:srgbClr val="032C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lang="en-ZA" sz="1600" dirty="0" smtClean="0">
                <a:solidFill>
                  <a:srgbClr val="032C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</a:t>
            </a:r>
            <a:r>
              <a:rPr lang="en-ZA" sz="1600" spc="-10" dirty="0" smtClean="0">
                <a:solidFill>
                  <a:srgbClr val="032C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en-ZA" sz="1600" dirty="0" smtClean="0">
                <a:solidFill>
                  <a:srgbClr val="032C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ted </a:t>
            </a:r>
            <a:r>
              <a:rPr lang="en-ZA" sz="1600" spc="-5" dirty="0" smtClean="0">
                <a:solidFill>
                  <a:srgbClr val="032C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  <a:r>
              <a:rPr lang="en-ZA" sz="1600" dirty="0" smtClean="0">
                <a:solidFill>
                  <a:srgbClr val="032C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evel</a:t>
            </a:r>
            <a:r>
              <a:rPr lang="en-ZA" sz="1600" spc="-15" dirty="0" smtClean="0">
                <a:solidFill>
                  <a:srgbClr val="032C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lang="en-ZA" sz="1600" spc="-10" dirty="0" smtClean="0">
                <a:solidFill>
                  <a:srgbClr val="032C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  <a:r>
              <a:rPr lang="en-ZA" sz="1600" dirty="0" smtClean="0">
                <a:solidFill>
                  <a:srgbClr val="032C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</a:t>
            </a:r>
            <a:r>
              <a:rPr lang="en-ZA" sz="1600" spc="-10" dirty="0" smtClean="0">
                <a:solidFill>
                  <a:srgbClr val="032C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</a:t>
            </a:r>
            <a:r>
              <a:rPr lang="en-ZA" sz="1600" dirty="0" smtClean="0">
                <a:solidFill>
                  <a:srgbClr val="032C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lang="en-ZA" sz="1600" spc="15" dirty="0" smtClean="0">
                <a:solidFill>
                  <a:srgbClr val="032C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ZA" sz="1600" spc="-5" dirty="0" smtClean="0">
                <a:solidFill>
                  <a:srgbClr val="032C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lang="en-ZA" sz="1600" dirty="0" smtClean="0">
                <a:solidFill>
                  <a:srgbClr val="032C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</a:t>
            </a:r>
            <a:r>
              <a:rPr lang="en-ZA" sz="1600" spc="45" dirty="0" smtClean="0">
                <a:solidFill>
                  <a:srgbClr val="032C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ZA" sz="1600" spc="-5" dirty="0" smtClean="0">
                <a:solidFill>
                  <a:srgbClr val="032C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promising black </a:t>
            </a:r>
            <a:r>
              <a:rPr lang="en-ZA" sz="1600" dirty="0" smtClean="0">
                <a:solidFill>
                  <a:srgbClr val="032C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South Af</a:t>
            </a:r>
            <a:r>
              <a:rPr lang="en-ZA" sz="1600" spc="-10" dirty="0" smtClean="0">
                <a:solidFill>
                  <a:srgbClr val="032C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</a:t>
            </a:r>
            <a:r>
              <a:rPr lang="en-ZA" sz="1600" dirty="0" smtClean="0">
                <a:solidFill>
                  <a:srgbClr val="032C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ican researchers </a:t>
            </a:r>
            <a:r>
              <a:rPr lang="en-US" sz="1600" spc="-5" dirty="0">
                <a:solidFill>
                  <a:srgbClr val="032C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with the aim of growing the CSIR </a:t>
            </a:r>
            <a:r>
              <a:rPr lang="en-US" sz="1600" spc="-5" dirty="0" smtClean="0">
                <a:solidFill>
                  <a:srgbClr val="032C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chief researcher cohort.</a:t>
            </a:r>
            <a:endParaRPr lang="en-US" sz="1600" spc="-5" dirty="0">
              <a:solidFill>
                <a:srgbClr val="032C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50825" y="2665248"/>
            <a:ext cx="8353176" cy="5847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600" b="1" dirty="0" smtClean="0">
                <a:solidFill>
                  <a:srgbClr val="032C50"/>
                </a:solidFill>
                <a:latin typeface="Arial"/>
                <a:cs typeface="Arial"/>
              </a:rPr>
              <a:t>Programme intent</a:t>
            </a:r>
            <a:endParaRPr lang="en-GB" sz="1600" b="1" i="1" dirty="0" smtClean="0">
              <a:solidFill>
                <a:srgbClr val="032C50"/>
              </a:solidFill>
              <a:latin typeface="Arial"/>
              <a:cs typeface="Arial"/>
            </a:endParaRPr>
          </a:p>
          <a:p>
            <a:r>
              <a:rPr lang="en-GB" sz="1600" dirty="0" smtClean="0">
                <a:solidFill>
                  <a:srgbClr val="032C50"/>
                </a:solidFill>
                <a:latin typeface="Arial"/>
                <a:cs typeface="Arial"/>
              </a:rPr>
              <a:t>Provide systematic </a:t>
            </a:r>
            <a:r>
              <a:rPr lang="en-GB" sz="1600" dirty="0">
                <a:solidFill>
                  <a:srgbClr val="032C50"/>
                </a:solidFill>
                <a:latin typeface="Arial"/>
                <a:cs typeface="Arial"/>
              </a:rPr>
              <a:t>and </a:t>
            </a:r>
            <a:r>
              <a:rPr lang="en-GB" sz="1600" dirty="0" smtClean="0">
                <a:solidFill>
                  <a:srgbClr val="032C50"/>
                </a:solidFill>
                <a:latin typeface="Arial"/>
                <a:cs typeface="Arial"/>
              </a:rPr>
              <a:t>resource-based </a:t>
            </a:r>
            <a:r>
              <a:rPr lang="en-GB" sz="1600" dirty="0">
                <a:solidFill>
                  <a:srgbClr val="032C50"/>
                </a:solidFill>
                <a:latin typeface="Arial"/>
                <a:cs typeface="Arial"/>
              </a:rPr>
              <a:t>support </a:t>
            </a:r>
            <a:r>
              <a:rPr lang="en-GB" sz="1600" dirty="0" smtClean="0">
                <a:solidFill>
                  <a:srgbClr val="032C50"/>
                </a:solidFill>
                <a:latin typeface="Arial"/>
                <a:cs typeface="Arial"/>
              </a:rPr>
              <a:t>to </a:t>
            </a:r>
            <a:r>
              <a:rPr lang="en-GB" sz="1600" dirty="0">
                <a:solidFill>
                  <a:srgbClr val="032C50"/>
                </a:solidFill>
                <a:latin typeface="Arial"/>
                <a:cs typeface="Arial"/>
              </a:rPr>
              <a:t>allow rapid career development:</a:t>
            </a:r>
            <a:endParaRPr lang="en-US" sz="1600" i="1" dirty="0">
              <a:solidFill>
                <a:srgbClr val="032C50"/>
              </a:solidFill>
              <a:latin typeface="Arial"/>
              <a:cs typeface="Arial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250825" y="4293096"/>
            <a:ext cx="853193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b="1" dirty="0" smtClean="0">
                <a:solidFill>
                  <a:srgbClr val="032C50"/>
                </a:solidFill>
                <a:latin typeface="Arial"/>
                <a:cs typeface="Arial"/>
              </a:rPr>
              <a:t>Progress to date</a:t>
            </a:r>
          </a:p>
          <a:p>
            <a:r>
              <a:rPr lang="en-GB" sz="1600" dirty="0" smtClean="0">
                <a:solidFill>
                  <a:srgbClr val="032C50"/>
                </a:solidFill>
                <a:latin typeface="Arial"/>
                <a:cs typeface="Arial"/>
              </a:rPr>
              <a:t>Invested R10m in</a:t>
            </a:r>
            <a:r>
              <a:rPr lang="en-GB" sz="1600" b="1" dirty="0" smtClean="0">
                <a:solidFill>
                  <a:srgbClr val="032C50"/>
                </a:solidFill>
                <a:latin typeface="Arial"/>
                <a:cs typeface="Arial"/>
              </a:rPr>
              <a:t> </a:t>
            </a:r>
            <a:r>
              <a:rPr lang="en-GB" sz="1600" dirty="0" smtClean="0">
                <a:solidFill>
                  <a:srgbClr val="032C50"/>
                </a:solidFill>
                <a:latin typeface="Arial"/>
                <a:cs typeface="Arial"/>
              </a:rPr>
              <a:t>seven promising researchers (black South Africans, three female) in 2017/18 and a further six have been identified for support in 2018/19.</a:t>
            </a:r>
            <a:endParaRPr lang="en-US" sz="1600" dirty="0">
              <a:solidFill>
                <a:srgbClr val="032C50"/>
              </a:solidFill>
              <a:latin typeface="Arial"/>
              <a:cs typeface="Arial"/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409933" y="3241312"/>
            <a:ext cx="8603230" cy="799628"/>
            <a:chOff x="333498" y="5360467"/>
            <a:chExt cx="8603230" cy="799628"/>
          </a:xfrm>
        </p:grpSpPr>
        <p:sp>
          <p:nvSpPr>
            <p:cNvPr id="28" name="Rectangle 27"/>
            <p:cNvSpPr/>
            <p:nvPr/>
          </p:nvSpPr>
          <p:spPr>
            <a:xfrm>
              <a:off x="6207141" y="5360467"/>
              <a:ext cx="2722870" cy="792088"/>
            </a:xfrm>
            <a:prstGeom prst="rect">
              <a:avLst/>
            </a:prstGeom>
            <a:solidFill>
              <a:schemeClr val="bg1">
                <a:alpha val="92000"/>
              </a:schemeClr>
            </a:solidFill>
            <a:ln>
              <a:solidFill>
                <a:srgbClr val="37ACC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GB" b="1" dirty="0">
                <a:solidFill>
                  <a:srgbClr val="012D50"/>
                </a:solidFill>
                <a:latin typeface="Arial"/>
                <a:cs typeface="Arial"/>
              </a:endParaRPr>
            </a:p>
          </p:txBody>
        </p:sp>
        <p:sp>
          <p:nvSpPr>
            <p:cNvPr id="26" name="Rectangle 25"/>
            <p:cNvSpPr/>
            <p:nvPr/>
          </p:nvSpPr>
          <p:spPr>
            <a:xfrm>
              <a:off x="4198855" y="5360467"/>
              <a:ext cx="1944216" cy="792088"/>
            </a:xfrm>
            <a:prstGeom prst="rect">
              <a:avLst/>
            </a:prstGeom>
            <a:solidFill>
              <a:schemeClr val="bg1">
                <a:alpha val="92000"/>
              </a:schemeClr>
            </a:solidFill>
            <a:ln>
              <a:solidFill>
                <a:srgbClr val="37ACC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GB" b="1" dirty="0">
                <a:solidFill>
                  <a:srgbClr val="012D50"/>
                </a:solidFill>
                <a:latin typeface="Arial"/>
                <a:cs typeface="Arial"/>
              </a:endParaRPr>
            </a:p>
          </p:txBody>
        </p:sp>
        <p:sp>
          <p:nvSpPr>
            <p:cNvPr id="25" name="Rectangle 24"/>
            <p:cNvSpPr/>
            <p:nvPr/>
          </p:nvSpPr>
          <p:spPr>
            <a:xfrm>
              <a:off x="3194711" y="5360467"/>
              <a:ext cx="936104" cy="792088"/>
            </a:xfrm>
            <a:prstGeom prst="rect">
              <a:avLst/>
            </a:prstGeom>
            <a:solidFill>
              <a:schemeClr val="bg1">
                <a:alpha val="92000"/>
              </a:schemeClr>
            </a:solidFill>
            <a:ln>
              <a:solidFill>
                <a:srgbClr val="37ACC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GB" b="1" dirty="0">
                <a:solidFill>
                  <a:srgbClr val="012D50"/>
                </a:solidFill>
                <a:latin typeface="Arial"/>
                <a:cs typeface="Arial"/>
              </a:endParaRPr>
            </a:p>
          </p:txBody>
        </p:sp>
        <p:sp>
          <p:nvSpPr>
            <p:cNvPr id="24" name="Rectangle 23"/>
            <p:cNvSpPr/>
            <p:nvPr/>
          </p:nvSpPr>
          <p:spPr>
            <a:xfrm>
              <a:off x="1780176" y="5360467"/>
              <a:ext cx="1351962" cy="792088"/>
            </a:xfrm>
            <a:prstGeom prst="rect">
              <a:avLst/>
            </a:prstGeom>
            <a:solidFill>
              <a:schemeClr val="bg1">
                <a:alpha val="92000"/>
              </a:schemeClr>
            </a:solidFill>
            <a:ln>
              <a:solidFill>
                <a:srgbClr val="37ACC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GB" b="1" dirty="0">
                <a:solidFill>
                  <a:srgbClr val="012D50"/>
                </a:solidFill>
                <a:latin typeface="Arial"/>
                <a:cs typeface="Arial"/>
              </a:endParaRPr>
            </a:p>
          </p:txBody>
        </p:sp>
        <p:sp>
          <p:nvSpPr>
            <p:cNvPr id="23" name="Rectangle 22"/>
            <p:cNvSpPr/>
            <p:nvPr/>
          </p:nvSpPr>
          <p:spPr>
            <a:xfrm>
              <a:off x="333498" y="5360467"/>
              <a:ext cx="1368152" cy="792088"/>
            </a:xfrm>
            <a:prstGeom prst="rect">
              <a:avLst/>
            </a:prstGeom>
            <a:solidFill>
              <a:schemeClr val="bg1">
                <a:alpha val="92000"/>
              </a:schemeClr>
            </a:solidFill>
            <a:ln>
              <a:solidFill>
                <a:srgbClr val="37ACC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GB" b="1" dirty="0">
                <a:solidFill>
                  <a:srgbClr val="012D50"/>
                </a:solidFill>
                <a:latin typeface="Arial"/>
                <a:cs typeface="Arial"/>
              </a:endParaRPr>
            </a:p>
          </p:txBody>
        </p:sp>
        <p:pic>
          <p:nvPicPr>
            <p:cNvPr id="33" name="Picture 32" descr="icons -10.png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tretch>
              <a:fillRect/>
            </a:stretch>
          </p:blipFill>
          <p:spPr>
            <a:xfrm>
              <a:off x="3491880" y="5504483"/>
              <a:ext cx="396836" cy="306629"/>
            </a:xfrm>
            <a:prstGeom prst="rect">
              <a:avLst/>
            </a:prstGeom>
          </p:spPr>
        </p:pic>
        <p:pic>
          <p:nvPicPr>
            <p:cNvPr id="34" name="Picture 33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tretch>
              <a:fillRect/>
            </a:stretch>
          </p:blipFill>
          <p:spPr>
            <a:xfrm>
              <a:off x="5004048" y="5432475"/>
              <a:ext cx="306576" cy="360040"/>
            </a:xfrm>
            <a:prstGeom prst="rect">
              <a:avLst/>
            </a:prstGeom>
          </p:spPr>
        </p:pic>
        <p:pic>
          <p:nvPicPr>
            <p:cNvPr id="36" name="Picture 35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tretch>
              <a:fillRect/>
            </a:stretch>
          </p:blipFill>
          <p:spPr>
            <a:xfrm>
              <a:off x="7337212" y="5432475"/>
              <a:ext cx="331132" cy="377880"/>
            </a:xfrm>
            <a:prstGeom prst="rect">
              <a:avLst/>
            </a:prstGeom>
          </p:spPr>
        </p:pic>
        <p:pic>
          <p:nvPicPr>
            <p:cNvPr id="38" name="Picture 37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tretch>
              <a:fillRect/>
            </a:stretch>
          </p:blipFill>
          <p:spPr>
            <a:xfrm>
              <a:off x="2280061" y="5426867"/>
              <a:ext cx="296535" cy="386468"/>
            </a:xfrm>
            <a:prstGeom prst="rect">
              <a:avLst/>
            </a:prstGeom>
          </p:spPr>
        </p:pic>
        <p:pic>
          <p:nvPicPr>
            <p:cNvPr id="39" name="Picture 38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tretch>
              <a:fillRect/>
            </a:stretch>
          </p:blipFill>
          <p:spPr>
            <a:xfrm>
              <a:off x="856690" y="5504483"/>
              <a:ext cx="372595" cy="300617"/>
            </a:xfrm>
            <a:prstGeom prst="rect">
              <a:avLst/>
            </a:prstGeom>
          </p:spPr>
        </p:pic>
        <p:sp>
          <p:nvSpPr>
            <p:cNvPr id="2" name="Rectangle 1"/>
            <p:cNvSpPr/>
            <p:nvPr/>
          </p:nvSpPr>
          <p:spPr>
            <a:xfrm>
              <a:off x="333867" y="5872063"/>
              <a:ext cx="1368152" cy="288032"/>
            </a:xfrm>
            <a:prstGeom prst="rect">
              <a:avLst/>
            </a:prstGeom>
            <a:solidFill>
              <a:srgbClr val="37ACC0">
                <a:alpha val="92000"/>
              </a:srgb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GB" sz="1400" b="1" dirty="0">
                  <a:solidFill>
                    <a:srgbClr val="012D50"/>
                  </a:solidFill>
                  <a:latin typeface="Arial"/>
                  <a:cs typeface="Arial"/>
                </a:rPr>
                <a:t>Infrastructure</a:t>
              </a:r>
              <a:r>
                <a:rPr lang="en-GB" b="1" dirty="0">
                  <a:solidFill>
                    <a:srgbClr val="012D50"/>
                  </a:solidFill>
                  <a:latin typeface="Arial"/>
                  <a:cs typeface="Arial"/>
                </a:rPr>
                <a:t> </a:t>
              </a:r>
            </a:p>
          </p:txBody>
        </p:sp>
        <p:sp>
          <p:nvSpPr>
            <p:cNvPr id="18" name="Rectangle 17"/>
            <p:cNvSpPr/>
            <p:nvPr/>
          </p:nvSpPr>
          <p:spPr>
            <a:xfrm>
              <a:off x="1774027" y="5872063"/>
              <a:ext cx="1368152" cy="288032"/>
            </a:xfrm>
            <a:prstGeom prst="rect">
              <a:avLst/>
            </a:prstGeom>
            <a:solidFill>
              <a:srgbClr val="37ACC0">
                <a:alpha val="92000"/>
              </a:srgb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GB" sz="1400" b="1" dirty="0">
                  <a:solidFill>
                    <a:srgbClr val="012D50"/>
                  </a:solidFill>
                  <a:latin typeface="Arial"/>
                  <a:cs typeface="Arial"/>
                </a:rPr>
                <a:t>Studentships</a:t>
              </a:r>
              <a:endParaRPr lang="en-US" sz="1400" dirty="0"/>
            </a:p>
          </p:txBody>
        </p:sp>
        <p:sp>
          <p:nvSpPr>
            <p:cNvPr id="19" name="Rectangle 18"/>
            <p:cNvSpPr/>
            <p:nvPr/>
          </p:nvSpPr>
          <p:spPr>
            <a:xfrm>
              <a:off x="3195913" y="5872063"/>
              <a:ext cx="936104" cy="288032"/>
            </a:xfrm>
            <a:prstGeom prst="rect">
              <a:avLst/>
            </a:prstGeom>
            <a:solidFill>
              <a:srgbClr val="37ACC0">
                <a:alpha val="92000"/>
              </a:srgb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GB" sz="1400" b="1" dirty="0">
                  <a:solidFill>
                    <a:srgbClr val="012D50"/>
                  </a:solidFill>
                  <a:latin typeface="Arial"/>
                  <a:cs typeface="Arial"/>
                </a:rPr>
                <a:t>Training </a:t>
              </a:r>
            </a:p>
          </p:txBody>
        </p:sp>
        <p:sp>
          <p:nvSpPr>
            <p:cNvPr id="21" name="Rectangle 20"/>
            <p:cNvSpPr/>
            <p:nvPr/>
          </p:nvSpPr>
          <p:spPr>
            <a:xfrm>
              <a:off x="4198855" y="5872063"/>
              <a:ext cx="1944216" cy="288032"/>
            </a:xfrm>
            <a:prstGeom prst="rect">
              <a:avLst/>
            </a:prstGeom>
            <a:solidFill>
              <a:srgbClr val="37ACC0">
                <a:alpha val="92000"/>
              </a:srgb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GB" sz="1400" b="1" dirty="0">
                  <a:solidFill>
                    <a:srgbClr val="012D50"/>
                  </a:solidFill>
                  <a:latin typeface="Arial"/>
                  <a:cs typeface="Arial"/>
                </a:rPr>
                <a:t>Travel and exposure </a:t>
              </a:r>
            </a:p>
          </p:txBody>
        </p:sp>
        <p:sp>
          <p:nvSpPr>
            <p:cNvPr id="22" name="Rectangle 21"/>
            <p:cNvSpPr/>
            <p:nvPr/>
          </p:nvSpPr>
          <p:spPr>
            <a:xfrm>
              <a:off x="6200424" y="5872063"/>
              <a:ext cx="2736304" cy="288032"/>
            </a:xfrm>
            <a:prstGeom prst="rect">
              <a:avLst/>
            </a:prstGeom>
            <a:solidFill>
              <a:srgbClr val="37ACC0">
                <a:alpha val="92000"/>
              </a:srgb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GB" sz="1400" b="1" dirty="0">
                  <a:solidFill>
                    <a:srgbClr val="012D50"/>
                  </a:solidFill>
                  <a:latin typeface="Arial"/>
                  <a:cs typeface="Arial"/>
                </a:rPr>
                <a:t>Ring-fenced research funding</a:t>
              </a:r>
            </a:p>
          </p:txBody>
        </p:sp>
      </p:grpSp>
      <p:pic>
        <p:nvPicPr>
          <p:cNvPr id="6" name="Picture 5" descr="progress line.png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2124075" y="6539636"/>
            <a:ext cx="6952694" cy="58014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 l="-1"/>
          <a:stretch/>
        </p:blipFill>
        <p:spPr>
          <a:xfrm>
            <a:off x="426859" y="5157193"/>
            <a:ext cx="721783" cy="778383"/>
          </a:xfrm>
          <a:prstGeom prst="rect">
            <a:avLst/>
          </a:prstGeom>
          <a:ln>
            <a:noFill/>
          </a:ln>
        </p:spPr>
      </p:pic>
      <p:pic>
        <p:nvPicPr>
          <p:cNvPr id="32" name="Picture 31"/>
          <p:cNvPicPr/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 bwMode="auto">
          <a:xfrm>
            <a:off x="4597438" y="5157193"/>
            <a:ext cx="739603" cy="908092"/>
          </a:xfrm>
          <a:prstGeom prst="rect">
            <a:avLst/>
          </a:prstGeom>
          <a:noFill/>
          <a:ln>
            <a:noFill/>
          </a:ln>
        </p:spPr>
      </p:pic>
      <p:pic>
        <p:nvPicPr>
          <p:cNvPr id="35" name="Picture 34"/>
          <p:cNvPicPr/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 bwMode="auto">
          <a:xfrm>
            <a:off x="1474629" y="5157193"/>
            <a:ext cx="739603" cy="912578"/>
          </a:xfrm>
          <a:prstGeom prst="rect">
            <a:avLst/>
          </a:prstGeom>
          <a:noFill/>
          <a:ln>
            <a:noFill/>
          </a:ln>
        </p:spPr>
      </p:pic>
      <p:pic>
        <p:nvPicPr>
          <p:cNvPr id="37" name="Picture 36"/>
          <p:cNvPicPr/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 l="-1" r="-1244"/>
          <a:stretch/>
        </p:blipFill>
        <p:spPr bwMode="auto">
          <a:xfrm>
            <a:off x="5663028" y="5157193"/>
            <a:ext cx="739603" cy="796216"/>
          </a:xfrm>
          <a:prstGeom prst="rect">
            <a:avLst/>
          </a:prstGeom>
          <a:noFill/>
          <a:ln>
            <a:noFill/>
          </a:ln>
        </p:spPr>
      </p:pic>
      <p:pic>
        <p:nvPicPr>
          <p:cNvPr id="46" name="Picture 45"/>
          <p:cNvPicPr/>
          <p:nvPr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 bwMode="auto">
          <a:xfrm>
            <a:off x="2540219" y="5157193"/>
            <a:ext cx="739603" cy="825557"/>
          </a:xfrm>
          <a:prstGeom prst="rect">
            <a:avLst/>
          </a:prstGeom>
          <a:noFill/>
          <a:ln>
            <a:noFill/>
          </a:ln>
        </p:spPr>
      </p:pic>
      <p:pic>
        <p:nvPicPr>
          <p:cNvPr id="47" name="Picture 46"/>
          <p:cNvPicPr>
            <a:picLocks noChangeAspect="1"/>
          </p:cNvPicPr>
          <p:nvPr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>
          <a:xfrm>
            <a:off x="3605809" y="5157193"/>
            <a:ext cx="665642" cy="804972"/>
          </a:xfrm>
          <a:prstGeom prst="rect">
            <a:avLst/>
          </a:prstGeom>
          <a:ln>
            <a:noFill/>
          </a:ln>
        </p:spPr>
      </p:pic>
      <p:pic>
        <p:nvPicPr>
          <p:cNvPr id="49" name="Picture 48"/>
          <p:cNvPicPr>
            <a:picLocks noChangeAspect="1"/>
          </p:cNvPicPr>
          <p:nvPr/>
        </p:nvPicPr>
        <p:blipFill rotWithShape="1">
          <a:blip r:embed="rId15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>
          <a:xfrm>
            <a:off x="6728616" y="5157193"/>
            <a:ext cx="658236" cy="786864"/>
          </a:xfrm>
          <a:prstGeom prst="rect">
            <a:avLst/>
          </a:prstGeom>
          <a:ln>
            <a:noFill/>
          </a:ln>
        </p:spPr>
      </p:pic>
      <p:sp>
        <p:nvSpPr>
          <p:cNvPr id="50" name="TextBox 49"/>
          <p:cNvSpPr txBox="1"/>
          <p:nvPr/>
        </p:nvSpPr>
        <p:spPr>
          <a:xfrm>
            <a:off x="413543" y="5949280"/>
            <a:ext cx="739603" cy="21544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lIns="0" rIns="0" rtlCol="0">
            <a:spAutoFit/>
          </a:bodyPr>
          <a:lstStyle/>
          <a:p>
            <a:pPr algn="ctr"/>
            <a:r>
              <a:rPr lang="en-US" sz="800" dirty="0" err="1" smtClean="0">
                <a:latin typeface="Arial"/>
                <a:cs typeface="Arial"/>
              </a:rPr>
              <a:t>Dr</a:t>
            </a:r>
            <a:r>
              <a:rPr lang="en-US" sz="800" dirty="0" smtClean="0">
                <a:latin typeface="Arial"/>
                <a:cs typeface="Arial"/>
              </a:rPr>
              <a:t> </a:t>
            </a:r>
            <a:r>
              <a:rPr lang="en-US" sz="800" dirty="0" err="1" smtClean="0">
                <a:latin typeface="Arial"/>
                <a:cs typeface="Arial"/>
              </a:rPr>
              <a:t>Sisa</a:t>
            </a:r>
            <a:r>
              <a:rPr lang="en-US" sz="800" dirty="0" smtClean="0">
                <a:latin typeface="Arial"/>
                <a:cs typeface="Arial"/>
              </a:rPr>
              <a:t> </a:t>
            </a:r>
            <a:r>
              <a:rPr lang="en-US" sz="800" dirty="0" err="1" smtClean="0">
                <a:latin typeface="Arial"/>
                <a:cs typeface="Arial"/>
              </a:rPr>
              <a:t>Pityana</a:t>
            </a:r>
            <a:endParaRPr lang="en-US" sz="800" dirty="0">
              <a:latin typeface="Arial"/>
              <a:cs typeface="Arial"/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1404714" y="5949280"/>
            <a:ext cx="935038" cy="21544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lIns="0" rIns="0" rtlCol="0">
            <a:spAutoFit/>
          </a:bodyPr>
          <a:lstStyle/>
          <a:p>
            <a:pPr algn="ctr"/>
            <a:r>
              <a:rPr lang="en-US" sz="800" dirty="0" err="1" smtClean="0">
                <a:latin typeface="Arial"/>
                <a:cs typeface="Arial"/>
              </a:rPr>
              <a:t>Dr</a:t>
            </a:r>
            <a:r>
              <a:rPr lang="en-US" sz="800" dirty="0" smtClean="0">
                <a:latin typeface="Arial"/>
                <a:cs typeface="Arial"/>
              </a:rPr>
              <a:t> </a:t>
            </a:r>
            <a:r>
              <a:rPr lang="en-US" sz="800" dirty="0" err="1" smtClean="0">
                <a:latin typeface="Arial"/>
                <a:cs typeface="Arial"/>
              </a:rPr>
              <a:t>Gugu</a:t>
            </a:r>
            <a:r>
              <a:rPr lang="en-US" sz="800" dirty="0" smtClean="0">
                <a:latin typeface="Arial"/>
                <a:cs typeface="Arial"/>
              </a:rPr>
              <a:t> </a:t>
            </a:r>
            <a:r>
              <a:rPr lang="en-US" sz="800" dirty="0" err="1" smtClean="0">
                <a:latin typeface="Arial"/>
                <a:cs typeface="Arial"/>
              </a:rPr>
              <a:t>Mhlongo</a:t>
            </a:r>
            <a:endParaRPr lang="en-US" sz="800" dirty="0">
              <a:latin typeface="Arial"/>
              <a:cs typeface="Arial"/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2411414" y="5949280"/>
            <a:ext cx="883966" cy="21544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lIns="0" rIns="0" rtlCol="0">
            <a:spAutoFit/>
          </a:bodyPr>
          <a:lstStyle/>
          <a:p>
            <a:pPr algn="ctr"/>
            <a:r>
              <a:rPr lang="en-US" sz="800" dirty="0" err="1" smtClean="0">
                <a:latin typeface="Arial"/>
                <a:cs typeface="Arial"/>
              </a:rPr>
              <a:t>Dr</a:t>
            </a:r>
            <a:r>
              <a:rPr lang="en-US" sz="800" dirty="0" smtClean="0">
                <a:latin typeface="Arial"/>
                <a:cs typeface="Arial"/>
              </a:rPr>
              <a:t> Abel </a:t>
            </a:r>
            <a:r>
              <a:rPr lang="en-US" sz="800" dirty="0" err="1" smtClean="0">
                <a:latin typeface="Arial"/>
                <a:cs typeface="Arial"/>
              </a:rPr>
              <a:t>Ramoelo</a:t>
            </a:r>
            <a:endParaRPr lang="en-US" sz="800" dirty="0">
              <a:latin typeface="Arial"/>
              <a:cs typeface="Arial"/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3477160" y="5949280"/>
            <a:ext cx="950824" cy="33855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lIns="0" rIns="0" rtlCol="0">
            <a:spAutoFit/>
          </a:bodyPr>
          <a:lstStyle/>
          <a:p>
            <a:pPr algn="ctr"/>
            <a:r>
              <a:rPr lang="en-US" sz="800" dirty="0" err="1" smtClean="0">
                <a:latin typeface="Arial"/>
                <a:cs typeface="Arial"/>
              </a:rPr>
              <a:t>Dr</a:t>
            </a:r>
            <a:r>
              <a:rPr lang="en-US" sz="800" dirty="0" smtClean="0">
                <a:latin typeface="Arial"/>
                <a:cs typeface="Arial"/>
              </a:rPr>
              <a:t> </a:t>
            </a:r>
            <a:r>
              <a:rPr lang="en-US" sz="800" dirty="0" err="1" smtClean="0">
                <a:latin typeface="Arial"/>
                <a:cs typeface="Arial"/>
              </a:rPr>
              <a:t>Vhahangwele</a:t>
            </a:r>
            <a:r>
              <a:rPr lang="en-US" sz="800" dirty="0" smtClean="0">
                <a:latin typeface="Arial"/>
                <a:cs typeface="Arial"/>
              </a:rPr>
              <a:t> </a:t>
            </a:r>
            <a:r>
              <a:rPr lang="en-US" sz="800" dirty="0" err="1" smtClean="0">
                <a:latin typeface="Arial"/>
                <a:cs typeface="Arial"/>
              </a:rPr>
              <a:t>Masindi</a:t>
            </a:r>
            <a:endParaRPr lang="en-US" sz="800" dirty="0">
              <a:latin typeface="Arial"/>
              <a:cs typeface="Arial"/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4520932" y="5949280"/>
            <a:ext cx="915164" cy="21544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lIns="0" rIns="0" rtlCol="0">
            <a:spAutoFit/>
          </a:bodyPr>
          <a:lstStyle/>
          <a:p>
            <a:pPr algn="ctr"/>
            <a:r>
              <a:rPr lang="en-US" sz="800" dirty="0" err="1" smtClean="0">
                <a:latin typeface="Arial"/>
                <a:cs typeface="Arial"/>
              </a:rPr>
              <a:t>Dr</a:t>
            </a:r>
            <a:r>
              <a:rPr lang="en-US" sz="800" dirty="0" smtClean="0">
                <a:latin typeface="Arial"/>
                <a:cs typeface="Arial"/>
              </a:rPr>
              <a:t> David </a:t>
            </a:r>
            <a:r>
              <a:rPr lang="en-US" sz="800" dirty="0" err="1" smtClean="0">
                <a:latin typeface="Arial"/>
                <a:cs typeface="Arial"/>
              </a:rPr>
              <a:t>Motaung</a:t>
            </a:r>
            <a:endParaRPr lang="en-US" sz="800" dirty="0">
              <a:latin typeface="Arial"/>
              <a:cs typeface="Arial"/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5632597" y="5949280"/>
            <a:ext cx="811611" cy="33855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lIns="0" rIns="0" rtlCol="0">
            <a:spAutoFit/>
          </a:bodyPr>
          <a:lstStyle/>
          <a:p>
            <a:pPr algn="ctr"/>
            <a:r>
              <a:rPr lang="en-US" sz="800" dirty="0" err="1" smtClean="0">
                <a:latin typeface="Arial"/>
                <a:cs typeface="Arial"/>
              </a:rPr>
              <a:t>Dr</a:t>
            </a:r>
            <a:r>
              <a:rPr lang="en-US" sz="800" dirty="0" smtClean="0">
                <a:latin typeface="Arial"/>
                <a:cs typeface="Arial"/>
              </a:rPr>
              <a:t> Patience </a:t>
            </a:r>
            <a:r>
              <a:rPr lang="en-US" sz="800" dirty="0" err="1">
                <a:latin typeface="Arial"/>
                <a:cs typeface="Arial"/>
              </a:rPr>
              <a:t>M</a:t>
            </a:r>
            <a:r>
              <a:rPr lang="en-US" sz="800" dirty="0" err="1" smtClean="0">
                <a:latin typeface="Arial"/>
                <a:cs typeface="Arial"/>
              </a:rPr>
              <a:t>thunzi-Kufa</a:t>
            </a:r>
            <a:endParaRPr lang="en-US" sz="800" dirty="0">
              <a:latin typeface="Arial"/>
              <a:cs typeface="Arial"/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6640709" y="5949280"/>
            <a:ext cx="883619" cy="33855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lIns="0" rIns="0" rtlCol="0">
            <a:spAutoFit/>
          </a:bodyPr>
          <a:lstStyle/>
          <a:p>
            <a:pPr algn="ctr"/>
            <a:r>
              <a:rPr lang="en-US" sz="800" dirty="0" err="1" smtClean="0">
                <a:latin typeface="Arial"/>
                <a:cs typeface="Arial"/>
              </a:rPr>
              <a:t>Dr</a:t>
            </a:r>
            <a:r>
              <a:rPr lang="en-US" sz="800" dirty="0" smtClean="0">
                <a:latin typeface="Arial"/>
                <a:cs typeface="Arial"/>
              </a:rPr>
              <a:t> </a:t>
            </a:r>
            <a:r>
              <a:rPr lang="en-US" sz="800" dirty="0" err="1" smtClean="0">
                <a:latin typeface="Arial"/>
                <a:cs typeface="Arial"/>
              </a:rPr>
              <a:t>Remegia</a:t>
            </a:r>
            <a:r>
              <a:rPr lang="en-US" sz="800" dirty="0" smtClean="0">
                <a:latin typeface="Arial"/>
                <a:cs typeface="Arial"/>
              </a:rPr>
              <a:t> </a:t>
            </a:r>
            <a:r>
              <a:rPr lang="en-US" sz="800" dirty="0" err="1" smtClean="0">
                <a:latin typeface="Arial"/>
                <a:cs typeface="Arial"/>
              </a:rPr>
              <a:t>Modibenia</a:t>
            </a:r>
            <a:endParaRPr lang="en-US" sz="800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6154964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ct 6" hidden="1">
            <a:extLst>
              <a:ext uri="{FF2B5EF4-FFF2-40B4-BE49-F238E27FC236}">
                <a16:creationId xmlns:a16="http://schemas.microsoft.com/office/drawing/2014/main" xmlns="" id="{E3EDAF4E-A638-4648-9F9E-64F64031F878}"/>
              </a:ext>
            </a:extLst>
          </p:cNvPr>
          <p:cNvGraphicFramePr>
            <a:graphicFrameLocks noChangeAspect="1"/>
          </p:cNvGraphicFramePr>
          <p:nvPr>
            <p:extLst/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p:oleObj spid="_x0000_s5349" name="think-cell Slide" r:id="rId149" imgW="360" imgH="360" progId="">
              <p:embed/>
            </p:oleObj>
          </a:graphicData>
        </a:graphic>
      </p:graphicFrame>
      <p:sp>
        <p:nvSpPr>
          <p:cNvPr id="6" name="Rectangle 5" hidden="1">
            <a:extLst>
              <a:ext uri="{FF2B5EF4-FFF2-40B4-BE49-F238E27FC236}">
                <a16:creationId xmlns:a16="http://schemas.microsoft.com/office/drawing/2014/main" xmlns="" id="{5F976A9B-8B03-449F-9CBD-28231004D6EB}"/>
              </a:ext>
            </a:extLst>
          </p:cNvPr>
          <p:cNvSpPr/>
          <p:nvPr>
            <p:custDataLst>
              <p:tags r:id="rId2"/>
            </p:custDataLst>
          </p:nvPr>
        </p:nvSpPr>
        <p:spPr bwMode="auto">
          <a:xfrm>
            <a:off x="0" y="0"/>
            <a:ext cx="158750" cy="158750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  <a:effectLst/>
          <a:ex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prstClr val="white"/>
              </a:buClr>
              <a:buSzPct val="100000"/>
            </a:pPr>
            <a:endParaRPr lang="en-GB" sz="1000" b="1" i="1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DBB3FD6B-B4CD-492A-851C-BDBB6625A023}"/>
              </a:ext>
            </a:extLst>
          </p:cNvPr>
          <p:cNvSpPr/>
          <p:nvPr/>
        </p:nvSpPr>
        <p:spPr>
          <a:xfrm>
            <a:off x="7070029" y="2611548"/>
            <a:ext cx="863084" cy="3435958"/>
          </a:xfrm>
          <a:prstGeom prst="rect">
            <a:avLst/>
          </a:prstGeom>
          <a:solidFill>
            <a:srgbClr val="D9D9D9"/>
          </a:solidFill>
          <a:ln>
            <a:noFill/>
          </a:ln>
          <a:effectLst/>
          <a:ex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2009" tIns="72009" rIns="72009" bIns="72009" rtlCol="0" anchor="ctr">
            <a:noAutofit/>
          </a:bodyPr>
          <a:lstStyle/>
          <a:p>
            <a:pPr>
              <a:lnSpc>
                <a:spcPct val="90000"/>
              </a:lnSpc>
              <a:buClr>
                <a:prstClr val="white"/>
              </a:buClr>
              <a:buSzPct val="100000"/>
            </a:pPr>
            <a:endParaRPr lang="en-GB" sz="1400" dirty="0">
              <a:solidFill>
                <a:prstClr val="white"/>
              </a:solidFill>
              <a:latin typeface="Arial" panose="020B0604020202020204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F2A81A7B-2D78-4CFF-9BBC-F3ECE80338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3850" y="188640"/>
            <a:ext cx="8229600" cy="1143000"/>
          </a:xfrm>
        </p:spPr>
        <p:txBody>
          <a:bodyPr>
            <a:normAutofit/>
          </a:bodyPr>
          <a:lstStyle/>
          <a:p>
            <a:r>
              <a:rPr lang="en-GB" b="1" dirty="0" smtClean="0"/>
              <a:t>Financial and governance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0"/>
          </p:nvPr>
        </p:nvSpPr>
        <p:spPr>
          <a:xfrm>
            <a:off x="323850" y="1667446"/>
            <a:ext cx="8242300" cy="4570412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 </a:t>
            </a:r>
            <a:endParaRPr lang="en-US" dirty="0"/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xmlns="" id="{66709FDE-BE76-4ADB-B86B-8C0331534C6B}"/>
              </a:ext>
            </a:extLst>
          </p:cNvPr>
          <p:cNvCxnSpPr/>
          <p:nvPr>
            <p:custDataLst>
              <p:tags r:id="rId3"/>
            </p:custDataLst>
          </p:nvPr>
        </p:nvCxnSpPr>
        <p:spPr bwMode="gray">
          <a:xfrm flipV="1">
            <a:off x="2552700" y="3589908"/>
            <a:ext cx="311150" cy="57150"/>
          </a:xfrm>
          <a:prstGeom prst="line">
            <a:avLst/>
          </a:prstGeom>
          <a:ln w="9525">
            <a:solidFill>
              <a:srgbClr val="000000"/>
            </a:solidFill>
            <a:prstDash val="lgDash"/>
            <a:headEnd type="none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4" name="Straight Connector 243">
            <a:extLst>
              <a:ext uri="{FF2B5EF4-FFF2-40B4-BE49-F238E27FC236}">
                <a16:creationId xmlns:a16="http://schemas.microsoft.com/office/drawing/2014/main" xmlns="" id="{0E1850EC-1501-49A1-8A19-6AB0B388973B}"/>
              </a:ext>
            </a:extLst>
          </p:cNvPr>
          <p:cNvCxnSpPr/>
          <p:nvPr>
            <p:custDataLst>
              <p:tags r:id="rId4"/>
            </p:custDataLst>
          </p:nvPr>
        </p:nvCxnSpPr>
        <p:spPr bwMode="gray">
          <a:xfrm flipV="1">
            <a:off x="4673600" y="3208908"/>
            <a:ext cx="311150" cy="254000"/>
          </a:xfrm>
          <a:prstGeom prst="line">
            <a:avLst/>
          </a:prstGeom>
          <a:ln w="9525">
            <a:solidFill>
              <a:srgbClr val="000000"/>
            </a:solidFill>
            <a:prstDash val="lgDash"/>
            <a:headEnd type="none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0" name="Straight Connector 99">
            <a:extLst>
              <a:ext uri="{FF2B5EF4-FFF2-40B4-BE49-F238E27FC236}">
                <a16:creationId xmlns:a16="http://schemas.microsoft.com/office/drawing/2014/main" xmlns="" id="{2E066F4C-5922-42D4-BFED-DCCA47CBB32F}"/>
              </a:ext>
            </a:extLst>
          </p:cNvPr>
          <p:cNvCxnSpPr/>
          <p:nvPr>
            <p:custDataLst>
              <p:tags r:id="rId5"/>
            </p:custDataLst>
          </p:nvPr>
        </p:nvCxnSpPr>
        <p:spPr bwMode="gray">
          <a:xfrm flipV="1">
            <a:off x="3968750" y="3462908"/>
            <a:ext cx="311150" cy="114300"/>
          </a:xfrm>
          <a:prstGeom prst="line">
            <a:avLst/>
          </a:prstGeom>
          <a:ln w="9525">
            <a:solidFill>
              <a:srgbClr val="000000"/>
            </a:solidFill>
            <a:prstDash val="lgDash"/>
            <a:headEnd type="none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5" name="Straight Connector 94">
            <a:extLst>
              <a:ext uri="{FF2B5EF4-FFF2-40B4-BE49-F238E27FC236}">
                <a16:creationId xmlns:a16="http://schemas.microsoft.com/office/drawing/2014/main" xmlns="" id="{486F0F44-09F8-42E8-9637-5494A6A92F7F}"/>
              </a:ext>
            </a:extLst>
          </p:cNvPr>
          <p:cNvCxnSpPr/>
          <p:nvPr>
            <p:custDataLst>
              <p:tags r:id="rId6"/>
            </p:custDataLst>
          </p:nvPr>
        </p:nvCxnSpPr>
        <p:spPr bwMode="gray">
          <a:xfrm flipV="1">
            <a:off x="3257550" y="3577208"/>
            <a:ext cx="311150" cy="12700"/>
          </a:xfrm>
          <a:prstGeom prst="line">
            <a:avLst/>
          </a:prstGeom>
          <a:ln w="9525">
            <a:solidFill>
              <a:srgbClr val="000000"/>
            </a:solidFill>
            <a:prstDash val="lgDash"/>
            <a:headEnd type="none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19" name="Straight Connector 818">
            <a:extLst>
              <a:ext uri="{FF2B5EF4-FFF2-40B4-BE49-F238E27FC236}">
                <a16:creationId xmlns:a16="http://schemas.microsoft.com/office/drawing/2014/main" xmlns="" id="{0DF2676F-536F-43BC-981F-8FCC42414540}"/>
              </a:ext>
            </a:extLst>
          </p:cNvPr>
          <p:cNvCxnSpPr/>
          <p:nvPr>
            <p:custDataLst>
              <p:tags r:id="rId7"/>
            </p:custDataLst>
          </p:nvPr>
        </p:nvCxnSpPr>
        <p:spPr bwMode="gray">
          <a:xfrm flipV="1">
            <a:off x="4784725" y="3037458"/>
            <a:ext cx="200025" cy="127000"/>
          </a:xfrm>
          <a:prstGeom prst="line">
            <a:avLst/>
          </a:prstGeom>
          <a:ln w="9525">
            <a:solidFill>
              <a:srgbClr val="000000"/>
            </a:solidFill>
            <a:prstDash val="lgDash"/>
            <a:headEnd type="none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44" name="Straight Connector 843">
            <a:extLst>
              <a:ext uri="{FF2B5EF4-FFF2-40B4-BE49-F238E27FC236}">
                <a16:creationId xmlns:a16="http://schemas.microsoft.com/office/drawing/2014/main" xmlns="" id="{34FECD78-8B5D-47AB-8AE1-77DAA2F9B800}"/>
              </a:ext>
            </a:extLst>
          </p:cNvPr>
          <p:cNvCxnSpPr/>
          <p:nvPr>
            <p:custDataLst>
              <p:tags r:id="rId8"/>
            </p:custDataLst>
          </p:nvPr>
        </p:nvCxnSpPr>
        <p:spPr bwMode="gray">
          <a:xfrm>
            <a:off x="6083300" y="3564508"/>
            <a:ext cx="311150" cy="317500"/>
          </a:xfrm>
          <a:prstGeom prst="line">
            <a:avLst/>
          </a:prstGeom>
          <a:ln w="9525">
            <a:solidFill>
              <a:srgbClr val="000000"/>
            </a:solidFill>
            <a:prstDash val="lgDash"/>
            <a:headEnd type="none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45" name="Straight Connector 844">
            <a:extLst>
              <a:ext uri="{FF2B5EF4-FFF2-40B4-BE49-F238E27FC236}">
                <a16:creationId xmlns:a16="http://schemas.microsoft.com/office/drawing/2014/main" xmlns="" id="{1B25A236-5AC2-4A9E-9409-53937B12FB7C}"/>
              </a:ext>
            </a:extLst>
          </p:cNvPr>
          <p:cNvCxnSpPr/>
          <p:nvPr>
            <p:custDataLst>
              <p:tags r:id="rId9"/>
            </p:custDataLst>
          </p:nvPr>
        </p:nvCxnSpPr>
        <p:spPr bwMode="gray">
          <a:xfrm>
            <a:off x="6083300" y="3361308"/>
            <a:ext cx="311150" cy="323850"/>
          </a:xfrm>
          <a:prstGeom prst="line">
            <a:avLst/>
          </a:prstGeom>
          <a:ln w="9525">
            <a:solidFill>
              <a:srgbClr val="000000"/>
            </a:solidFill>
            <a:prstDash val="lgDash"/>
            <a:headEnd type="none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6" name="Straight Connector 245">
            <a:extLst>
              <a:ext uri="{FF2B5EF4-FFF2-40B4-BE49-F238E27FC236}">
                <a16:creationId xmlns:a16="http://schemas.microsoft.com/office/drawing/2014/main" xmlns="" id="{1156D501-16E6-4D03-A321-780F7F8540AA}"/>
              </a:ext>
            </a:extLst>
          </p:cNvPr>
          <p:cNvCxnSpPr/>
          <p:nvPr>
            <p:custDataLst>
              <p:tags r:id="rId10"/>
            </p:custDataLst>
          </p:nvPr>
        </p:nvCxnSpPr>
        <p:spPr bwMode="gray">
          <a:xfrm>
            <a:off x="6153150" y="3248596"/>
            <a:ext cx="241300" cy="246063"/>
          </a:xfrm>
          <a:prstGeom prst="line">
            <a:avLst/>
          </a:prstGeom>
          <a:ln w="9525">
            <a:solidFill>
              <a:srgbClr val="000000"/>
            </a:solidFill>
            <a:prstDash val="lgDash"/>
            <a:headEnd type="none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32" name="Straight Connector 831">
            <a:extLst>
              <a:ext uri="{FF2B5EF4-FFF2-40B4-BE49-F238E27FC236}">
                <a16:creationId xmlns:a16="http://schemas.microsoft.com/office/drawing/2014/main" xmlns="" id="{0DF9EC2C-37B3-48F9-BD21-87090ADFDA15}"/>
              </a:ext>
            </a:extLst>
          </p:cNvPr>
          <p:cNvCxnSpPr>
            <a:cxnSpLocks/>
          </p:cNvCxnSpPr>
          <p:nvPr>
            <p:custDataLst>
              <p:tags r:id="rId11"/>
            </p:custDataLst>
          </p:nvPr>
        </p:nvCxnSpPr>
        <p:spPr bwMode="gray">
          <a:xfrm>
            <a:off x="5489575" y="3089846"/>
            <a:ext cx="200025" cy="93663"/>
          </a:xfrm>
          <a:prstGeom prst="line">
            <a:avLst/>
          </a:prstGeom>
          <a:ln w="9525">
            <a:solidFill>
              <a:srgbClr val="000000"/>
            </a:solidFill>
            <a:prstDash val="lgDash"/>
            <a:headEnd type="none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4" name="Straight Connector 183">
            <a:extLst>
              <a:ext uri="{FF2B5EF4-FFF2-40B4-BE49-F238E27FC236}">
                <a16:creationId xmlns:a16="http://schemas.microsoft.com/office/drawing/2014/main" xmlns="" id="{1790594E-13A8-4098-A521-26F1CC9CDE30}"/>
              </a:ext>
            </a:extLst>
          </p:cNvPr>
          <p:cNvCxnSpPr/>
          <p:nvPr>
            <p:custDataLst>
              <p:tags r:id="rId12"/>
            </p:custDataLst>
          </p:nvPr>
        </p:nvCxnSpPr>
        <p:spPr bwMode="gray">
          <a:xfrm>
            <a:off x="5378450" y="3405758"/>
            <a:ext cx="311150" cy="158750"/>
          </a:xfrm>
          <a:prstGeom prst="line">
            <a:avLst/>
          </a:prstGeom>
          <a:ln w="9525">
            <a:solidFill>
              <a:srgbClr val="000000"/>
            </a:solidFill>
            <a:prstDash val="lgDash"/>
            <a:headEnd type="none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17" name="Straight Connector 816">
            <a:extLst>
              <a:ext uri="{FF2B5EF4-FFF2-40B4-BE49-F238E27FC236}">
                <a16:creationId xmlns:a16="http://schemas.microsoft.com/office/drawing/2014/main" xmlns="" id="{C586118E-A699-46E1-BB81-10CF2DDB68B7}"/>
              </a:ext>
            </a:extLst>
          </p:cNvPr>
          <p:cNvCxnSpPr/>
          <p:nvPr>
            <p:custDataLst>
              <p:tags r:id="rId13"/>
            </p:custDataLst>
          </p:nvPr>
        </p:nvCxnSpPr>
        <p:spPr bwMode="gray">
          <a:xfrm flipV="1">
            <a:off x="4673600" y="3405758"/>
            <a:ext cx="311150" cy="247650"/>
          </a:xfrm>
          <a:prstGeom prst="line">
            <a:avLst/>
          </a:prstGeom>
          <a:ln w="9525">
            <a:solidFill>
              <a:srgbClr val="000000"/>
            </a:solidFill>
            <a:prstDash val="lgDash"/>
            <a:headEnd type="none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16" name="Straight Connector 815">
            <a:extLst>
              <a:ext uri="{FF2B5EF4-FFF2-40B4-BE49-F238E27FC236}">
                <a16:creationId xmlns:a16="http://schemas.microsoft.com/office/drawing/2014/main" xmlns="" id="{0F4E916D-9CF5-40B2-9E17-70FE350092EC}"/>
              </a:ext>
            </a:extLst>
          </p:cNvPr>
          <p:cNvCxnSpPr/>
          <p:nvPr>
            <p:custDataLst>
              <p:tags r:id="rId14"/>
            </p:custDataLst>
          </p:nvPr>
        </p:nvCxnSpPr>
        <p:spPr bwMode="gray">
          <a:xfrm flipV="1">
            <a:off x="4673600" y="4237608"/>
            <a:ext cx="311150" cy="323850"/>
          </a:xfrm>
          <a:prstGeom prst="line">
            <a:avLst/>
          </a:prstGeom>
          <a:ln w="9525">
            <a:solidFill>
              <a:srgbClr val="000000"/>
            </a:solidFill>
            <a:prstDash val="lgDash"/>
            <a:headEnd type="none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06" name="Straight Connector 805">
            <a:extLst>
              <a:ext uri="{FF2B5EF4-FFF2-40B4-BE49-F238E27FC236}">
                <a16:creationId xmlns:a16="http://schemas.microsoft.com/office/drawing/2014/main" xmlns="" id="{E258176E-A4CB-42C3-9DE7-2AF5BFE0D355}"/>
              </a:ext>
            </a:extLst>
          </p:cNvPr>
          <p:cNvCxnSpPr/>
          <p:nvPr>
            <p:custDataLst>
              <p:tags r:id="rId15"/>
            </p:custDataLst>
          </p:nvPr>
        </p:nvCxnSpPr>
        <p:spPr bwMode="gray">
          <a:xfrm flipV="1">
            <a:off x="3968750" y="3234308"/>
            <a:ext cx="311150" cy="76200"/>
          </a:xfrm>
          <a:prstGeom prst="line">
            <a:avLst/>
          </a:prstGeom>
          <a:ln w="9525">
            <a:solidFill>
              <a:srgbClr val="000000"/>
            </a:solidFill>
            <a:prstDash val="lgDash"/>
            <a:headEnd type="none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07" name="Straight Connector 806">
            <a:extLst>
              <a:ext uri="{FF2B5EF4-FFF2-40B4-BE49-F238E27FC236}">
                <a16:creationId xmlns:a16="http://schemas.microsoft.com/office/drawing/2014/main" xmlns="" id="{E90FBEA9-913E-4A6A-B6F5-D782CD0C7409}"/>
              </a:ext>
            </a:extLst>
          </p:cNvPr>
          <p:cNvCxnSpPr/>
          <p:nvPr>
            <p:custDataLst>
              <p:tags r:id="rId16"/>
            </p:custDataLst>
          </p:nvPr>
        </p:nvCxnSpPr>
        <p:spPr bwMode="gray">
          <a:xfrm flipV="1">
            <a:off x="3968750" y="3227958"/>
            <a:ext cx="311150" cy="69850"/>
          </a:xfrm>
          <a:prstGeom prst="line">
            <a:avLst/>
          </a:prstGeom>
          <a:ln w="9525">
            <a:solidFill>
              <a:srgbClr val="000000"/>
            </a:solidFill>
            <a:prstDash val="lgDash"/>
            <a:headEnd type="none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29" name="Straight Connector 828">
            <a:extLst>
              <a:ext uri="{FF2B5EF4-FFF2-40B4-BE49-F238E27FC236}">
                <a16:creationId xmlns:a16="http://schemas.microsoft.com/office/drawing/2014/main" xmlns="" id="{56B77214-582B-42DF-BDD5-18C957E57B24}"/>
              </a:ext>
            </a:extLst>
          </p:cNvPr>
          <p:cNvCxnSpPr/>
          <p:nvPr>
            <p:custDataLst>
              <p:tags r:id="rId17"/>
            </p:custDataLst>
          </p:nvPr>
        </p:nvCxnSpPr>
        <p:spPr bwMode="gray">
          <a:xfrm>
            <a:off x="5378450" y="4237608"/>
            <a:ext cx="311150" cy="152400"/>
          </a:xfrm>
          <a:prstGeom prst="line">
            <a:avLst/>
          </a:prstGeom>
          <a:ln w="9525">
            <a:solidFill>
              <a:srgbClr val="000000"/>
            </a:solidFill>
            <a:prstDash val="lgDash"/>
            <a:headEnd type="none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79" name="Straight Connector 778">
            <a:extLst>
              <a:ext uri="{FF2B5EF4-FFF2-40B4-BE49-F238E27FC236}">
                <a16:creationId xmlns:a16="http://schemas.microsoft.com/office/drawing/2014/main" xmlns="" id="{0CB3EFAD-3541-4844-9C21-B3A3CD7B7900}"/>
              </a:ext>
            </a:extLst>
          </p:cNvPr>
          <p:cNvCxnSpPr/>
          <p:nvPr>
            <p:custDataLst>
              <p:tags r:id="rId18"/>
            </p:custDataLst>
          </p:nvPr>
        </p:nvCxnSpPr>
        <p:spPr bwMode="gray">
          <a:xfrm flipV="1">
            <a:off x="2552700" y="3837558"/>
            <a:ext cx="311150" cy="69850"/>
          </a:xfrm>
          <a:prstGeom prst="line">
            <a:avLst/>
          </a:prstGeom>
          <a:ln w="9525">
            <a:solidFill>
              <a:srgbClr val="000000"/>
            </a:solidFill>
            <a:prstDash val="lgDash"/>
            <a:headEnd type="none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70" name="Straight Connector 769">
            <a:extLst>
              <a:ext uri="{FF2B5EF4-FFF2-40B4-BE49-F238E27FC236}">
                <a16:creationId xmlns:a16="http://schemas.microsoft.com/office/drawing/2014/main" xmlns="" id="{FBBA6457-7E58-41C4-AECB-169FC91F9ED1}"/>
              </a:ext>
            </a:extLst>
          </p:cNvPr>
          <p:cNvCxnSpPr/>
          <p:nvPr>
            <p:custDataLst>
              <p:tags r:id="rId19"/>
            </p:custDataLst>
          </p:nvPr>
        </p:nvCxnSpPr>
        <p:spPr bwMode="gray">
          <a:xfrm flipV="1">
            <a:off x="1847850" y="3437508"/>
            <a:ext cx="311150" cy="12700"/>
          </a:xfrm>
          <a:prstGeom prst="line">
            <a:avLst/>
          </a:prstGeom>
          <a:ln w="9525">
            <a:solidFill>
              <a:srgbClr val="000000"/>
            </a:solidFill>
            <a:prstDash val="lgDash"/>
            <a:headEnd type="none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04" name="Straight Connector 803">
            <a:extLst>
              <a:ext uri="{FF2B5EF4-FFF2-40B4-BE49-F238E27FC236}">
                <a16:creationId xmlns:a16="http://schemas.microsoft.com/office/drawing/2014/main" xmlns="" id="{2E46E15F-6BA2-4150-8F0D-8D61B05BB822}"/>
              </a:ext>
            </a:extLst>
          </p:cNvPr>
          <p:cNvCxnSpPr/>
          <p:nvPr>
            <p:custDataLst>
              <p:tags r:id="rId20"/>
            </p:custDataLst>
          </p:nvPr>
        </p:nvCxnSpPr>
        <p:spPr bwMode="gray">
          <a:xfrm flipV="1">
            <a:off x="3968750" y="3653408"/>
            <a:ext cx="311150" cy="127000"/>
          </a:xfrm>
          <a:prstGeom prst="line">
            <a:avLst/>
          </a:prstGeom>
          <a:ln w="9525">
            <a:solidFill>
              <a:srgbClr val="000000"/>
            </a:solidFill>
            <a:prstDash val="lgDash"/>
            <a:headEnd type="none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66" name="Straight Connector 765">
            <a:extLst>
              <a:ext uri="{FF2B5EF4-FFF2-40B4-BE49-F238E27FC236}">
                <a16:creationId xmlns:a16="http://schemas.microsoft.com/office/drawing/2014/main" xmlns="" id="{53842FEB-2718-451C-9633-2472DC5B7E5D}"/>
              </a:ext>
            </a:extLst>
          </p:cNvPr>
          <p:cNvCxnSpPr/>
          <p:nvPr>
            <p:custDataLst>
              <p:tags r:id="rId21"/>
            </p:custDataLst>
          </p:nvPr>
        </p:nvCxnSpPr>
        <p:spPr bwMode="gray">
          <a:xfrm flipV="1">
            <a:off x="1847850" y="4771008"/>
            <a:ext cx="311150" cy="152400"/>
          </a:xfrm>
          <a:prstGeom prst="line">
            <a:avLst/>
          </a:prstGeom>
          <a:ln w="9525">
            <a:solidFill>
              <a:srgbClr val="000000"/>
            </a:solidFill>
            <a:prstDash val="lgDash"/>
            <a:headEnd type="none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67" name="Straight Connector 766">
            <a:extLst>
              <a:ext uri="{FF2B5EF4-FFF2-40B4-BE49-F238E27FC236}">
                <a16:creationId xmlns:a16="http://schemas.microsoft.com/office/drawing/2014/main" xmlns="" id="{6D4656FC-C1A4-49AB-A263-847500705EC8}"/>
              </a:ext>
            </a:extLst>
          </p:cNvPr>
          <p:cNvCxnSpPr/>
          <p:nvPr>
            <p:custDataLst>
              <p:tags r:id="rId22"/>
            </p:custDataLst>
          </p:nvPr>
        </p:nvCxnSpPr>
        <p:spPr bwMode="gray">
          <a:xfrm flipV="1">
            <a:off x="1847850" y="3907408"/>
            <a:ext cx="311150" cy="88900"/>
          </a:xfrm>
          <a:prstGeom prst="line">
            <a:avLst/>
          </a:prstGeom>
          <a:ln w="9525">
            <a:solidFill>
              <a:srgbClr val="000000"/>
            </a:solidFill>
            <a:prstDash val="lgDash"/>
            <a:headEnd type="none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82" name="Straight Connector 781">
            <a:extLst>
              <a:ext uri="{FF2B5EF4-FFF2-40B4-BE49-F238E27FC236}">
                <a16:creationId xmlns:a16="http://schemas.microsoft.com/office/drawing/2014/main" xmlns="" id="{C21F8839-B1B6-4AAA-BB20-81D177F004FD}"/>
              </a:ext>
            </a:extLst>
          </p:cNvPr>
          <p:cNvCxnSpPr/>
          <p:nvPr>
            <p:custDataLst>
              <p:tags r:id="rId23"/>
            </p:custDataLst>
          </p:nvPr>
        </p:nvCxnSpPr>
        <p:spPr bwMode="gray">
          <a:xfrm flipV="1">
            <a:off x="2720975" y="3323208"/>
            <a:ext cx="142875" cy="52388"/>
          </a:xfrm>
          <a:prstGeom prst="line">
            <a:avLst/>
          </a:prstGeom>
          <a:ln w="9525">
            <a:solidFill>
              <a:srgbClr val="000000"/>
            </a:solidFill>
            <a:prstDash val="lgDash"/>
            <a:headEnd type="none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91" name="Straight Connector 790">
            <a:extLst>
              <a:ext uri="{FF2B5EF4-FFF2-40B4-BE49-F238E27FC236}">
                <a16:creationId xmlns:a16="http://schemas.microsoft.com/office/drawing/2014/main" xmlns="" id="{7DA6E7CC-CF80-40F4-89F7-D169F535CFA3}"/>
              </a:ext>
            </a:extLst>
          </p:cNvPr>
          <p:cNvCxnSpPr/>
          <p:nvPr>
            <p:custDataLst>
              <p:tags r:id="rId24"/>
            </p:custDataLst>
          </p:nvPr>
        </p:nvCxnSpPr>
        <p:spPr bwMode="gray">
          <a:xfrm flipV="1">
            <a:off x="3257550" y="4669408"/>
            <a:ext cx="311150" cy="50800"/>
          </a:xfrm>
          <a:prstGeom prst="line">
            <a:avLst/>
          </a:prstGeom>
          <a:ln w="9525">
            <a:solidFill>
              <a:srgbClr val="000000"/>
            </a:solidFill>
            <a:prstDash val="lgDash"/>
            <a:headEnd type="none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92" name="Straight Connector 791">
            <a:extLst>
              <a:ext uri="{FF2B5EF4-FFF2-40B4-BE49-F238E27FC236}">
                <a16:creationId xmlns:a16="http://schemas.microsoft.com/office/drawing/2014/main" xmlns="" id="{9AF5F8FF-C21A-4994-B1B3-15506670C48B}"/>
              </a:ext>
            </a:extLst>
          </p:cNvPr>
          <p:cNvCxnSpPr/>
          <p:nvPr>
            <p:custDataLst>
              <p:tags r:id="rId25"/>
            </p:custDataLst>
          </p:nvPr>
        </p:nvCxnSpPr>
        <p:spPr bwMode="gray">
          <a:xfrm flipV="1">
            <a:off x="3257550" y="3780408"/>
            <a:ext cx="311150" cy="57150"/>
          </a:xfrm>
          <a:prstGeom prst="line">
            <a:avLst/>
          </a:prstGeom>
          <a:ln w="9525">
            <a:solidFill>
              <a:srgbClr val="000000"/>
            </a:solidFill>
            <a:prstDash val="lgDash"/>
            <a:headEnd type="none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58" name="Straight Connector 757">
            <a:extLst>
              <a:ext uri="{FF2B5EF4-FFF2-40B4-BE49-F238E27FC236}">
                <a16:creationId xmlns:a16="http://schemas.microsoft.com/office/drawing/2014/main" xmlns="" id="{B99EECCC-FBB0-4872-9358-171AB46048CD}"/>
              </a:ext>
            </a:extLst>
          </p:cNvPr>
          <p:cNvCxnSpPr>
            <a:cxnSpLocks/>
          </p:cNvCxnSpPr>
          <p:nvPr>
            <p:custDataLst>
              <p:tags r:id="rId26"/>
            </p:custDataLst>
          </p:nvPr>
        </p:nvCxnSpPr>
        <p:spPr bwMode="gray">
          <a:xfrm>
            <a:off x="1143000" y="3424808"/>
            <a:ext cx="311150" cy="25400"/>
          </a:xfrm>
          <a:prstGeom prst="line">
            <a:avLst/>
          </a:prstGeom>
          <a:ln w="9525">
            <a:solidFill>
              <a:srgbClr val="000000"/>
            </a:solidFill>
            <a:prstDash val="lgDash"/>
            <a:headEnd type="none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69" name="Straight Connector 768">
            <a:extLst>
              <a:ext uri="{FF2B5EF4-FFF2-40B4-BE49-F238E27FC236}">
                <a16:creationId xmlns:a16="http://schemas.microsoft.com/office/drawing/2014/main" xmlns="" id="{FD99A7D9-5B4E-4943-9CFB-C3B0873051F9}"/>
              </a:ext>
            </a:extLst>
          </p:cNvPr>
          <p:cNvCxnSpPr/>
          <p:nvPr>
            <p:custDataLst>
              <p:tags r:id="rId27"/>
            </p:custDataLst>
          </p:nvPr>
        </p:nvCxnSpPr>
        <p:spPr bwMode="gray">
          <a:xfrm flipV="1">
            <a:off x="1847850" y="3450208"/>
            <a:ext cx="311150" cy="12700"/>
          </a:xfrm>
          <a:prstGeom prst="line">
            <a:avLst/>
          </a:prstGeom>
          <a:ln w="9525">
            <a:solidFill>
              <a:srgbClr val="000000"/>
            </a:solidFill>
            <a:prstDash val="lgDash"/>
            <a:headEnd type="none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57" name="Straight Connector 756">
            <a:extLst>
              <a:ext uri="{FF2B5EF4-FFF2-40B4-BE49-F238E27FC236}">
                <a16:creationId xmlns:a16="http://schemas.microsoft.com/office/drawing/2014/main" xmlns="" id="{A8CBA9BB-F308-4D4B-8A32-A088B03063DF}"/>
              </a:ext>
            </a:extLst>
          </p:cNvPr>
          <p:cNvCxnSpPr>
            <a:cxnSpLocks/>
          </p:cNvCxnSpPr>
          <p:nvPr>
            <p:custDataLst>
              <p:tags r:id="rId28"/>
            </p:custDataLst>
          </p:nvPr>
        </p:nvCxnSpPr>
        <p:spPr bwMode="gray">
          <a:xfrm>
            <a:off x="1143000" y="3443858"/>
            <a:ext cx="311150" cy="19050"/>
          </a:xfrm>
          <a:prstGeom prst="line">
            <a:avLst/>
          </a:prstGeom>
          <a:ln w="9525">
            <a:solidFill>
              <a:srgbClr val="000000"/>
            </a:solidFill>
            <a:prstDash val="lgDash"/>
            <a:headEnd type="none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76" name="Straight Connector 875">
            <a:extLst>
              <a:ext uri="{FF2B5EF4-FFF2-40B4-BE49-F238E27FC236}">
                <a16:creationId xmlns:a16="http://schemas.microsoft.com/office/drawing/2014/main" xmlns="" id="{21A2EB09-3BF2-4973-963D-61200FAC6312}"/>
              </a:ext>
            </a:extLst>
          </p:cNvPr>
          <p:cNvCxnSpPr>
            <a:cxnSpLocks/>
          </p:cNvCxnSpPr>
          <p:nvPr>
            <p:custDataLst>
              <p:tags r:id="rId29"/>
            </p:custDataLst>
          </p:nvPr>
        </p:nvCxnSpPr>
        <p:spPr bwMode="gray">
          <a:xfrm>
            <a:off x="1143000" y="4878958"/>
            <a:ext cx="311150" cy="44450"/>
          </a:xfrm>
          <a:prstGeom prst="line">
            <a:avLst/>
          </a:prstGeom>
          <a:ln w="9525">
            <a:solidFill>
              <a:srgbClr val="000000"/>
            </a:solidFill>
            <a:prstDash val="lgDash"/>
            <a:headEnd type="none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78" name="Straight Connector 777">
            <a:extLst>
              <a:ext uri="{FF2B5EF4-FFF2-40B4-BE49-F238E27FC236}">
                <a16:creationId xmlns:a16="http://schemas.microsoft.com/office/drawing/2014/main" xmlns="" id="{016211AC-D1B0-4E82-B6A8-73180247F0F9}"/>
              </a:ext>
            </a:extLst>
          </p:cNvPr>
          <p:cNvCxnSpPr/>
          <p:nvPr>
            <p:custDataLst>
              <p:tags r:id="rId30"/>
            </p:custDataLst>
          </p:nvPr>
        </p:nvCxnSpPr>
        <p:spPr bwMode="gray">
          <a:xfrm flipV="1">
            <a:off x="2552700" y="4720208"/>
            <a:ext cx="311150" cy="50800"/>
          </a:xfrm>
          <a:prstGeom prst="line">
            <a:avLst/>
          </a:prstGeom>
          <a:ln w="9525">
            <a:solidFill>
              <a:srgbClr val="000000"/>
            </a:solidFill>
            <a:prstDash val="lgDash"/>
            <a:headEnd type="none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55" name="Straight Connector 754">
            <a:extLst>
              <a:ext uri="{FF2B5EF4-FFF2-40B4-BE49-F238E27FC236}">
                <a16:creationId xmlns:a16="http://schemas.microsoft.com/office/drawing/2014/main" xmlns="" id="{D2517A68-7E5B-4D42-8E0B-EA75B673FB5F}"/>
              </a:ext>
            </a:extLst>
          </p:cNvPr>
          <p:cNvCxnSpPr>
            <a:cxnSpLocks/>
          </p:cNvCxnSpPr>
          <p:nvPr>
            <p:custDataLst>
              <p:tags r:id="rId31"/>
            </p:custDataLst>
          </p:nvPr>
        </p:nvCxnSpPr>
        <p:spPr bwMode="gray">
          <a:xfrm>
            <a:off x="1143000" y="3926458"/>
            <a:ext cx="311150" cy="69850"/>
          </a:xfrm>
          <a:prstGeom prst="line">
            <a:avLst/>
          </a:prstGeom>
          <a:ln w="9525">
            <a:solidFill>
              <a:srgbClr val="000000"/>
            </a:solidFill>
            <a:prstDash val="lgDash"/>
            <a:headEnd type="none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81" name="Straight Connector 780">
            <a:extLst>
              <a:ext uri="{FF2B5EF4-FFF2-40B4-BE49-F238E27FC236}">
                <a16:creationId xmlns:a16="http://schemas.microsoft.com/office/drawing/2014/main" xmlns="" id="{012E5706-621A-4114-97C8-C848D380CC93}"/>
              </a:ext>
            </a:extLst>
          </p:cNvPr>
          <p:cNvCxnSpPr/>
          <p:nvPr>
            <p:custDataLst>
              <p:tags r:id="rId32"/>
            </p:custDataLst>
          </p:nvPr>
        </p:nvCxnSpPr>
        <p:spPr bwMode="gray">
          <a:xfrm flipV="1">
            <a:off x="2733675" y="3342258"/>
            <a:ext cx="130175" cy="44450"/>
          </a:xfrm>
          <a:prstGeom prst="line">
            <a:avLst/>
          </a:prstGeom>
          <a:ln w="9525">
            <a:solidFill>
              <a:srgbClr val="000000"/>
            </a:solidFill>
            <a:prstDash val="lgDash"/>
            <a:headEnd type="none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>
            <a:extLst>
              <a:ext uri="{FF2B5EF4-FFF2-40B4-BE49-F238E27FC236}">
                <a16:creationId xmlns:a16="http://schemas.microsoft.com/office/drawing/2014/main" xmlns="" id="{D5A36BB4-06B8-4FDB-989A-97D0E5540955}"/>
              </a:ext>
            </a:extLst>
          </p:cNvPr>
          <p:cNvCxnSpPr>
            <a:cxnSpLocks/>
          </p:cNvCxnSpPr>
          <p:nvPr>
            <p:custDataLst>
              <p:tags r:id="rId33"/>
            </p:custDataLst>
          </p:nvPr>
        </p:nvCxnSpPr>
        <p:spPr bwMode="gray">
          <a:xfrm>
            <a:off x="1143000" y="3691508"/>
            <a:ext cx="311150" cy="19050"/>
          </a:xfrm>
          <a:prstGeom prst="line">
            <a:avLst/>
          </a:prstGeom>
          <a:ln w="9525">
            <a:solidFill>
              <a:srgbClr val="000000"/>
            </a:solidFill>
            <a:prstDash val="lgDash"/>
            <a:headEnd type="none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5" name="Straight Connector 74">
            <a:extLst>
              <a:ext uri="{FF2B5EF4-FFF2-40B4-BE49-F238E27FC236}">
                <a16:creationId xmlns:a16="http://schemas.microsoft.com/office/drawing/2014/main" xmlns="" id="{A587D488-8C55-41CA-90CB-492A394D2D80}"/>
              </a:ext>
            </a:extLst>
          </p:cNvPr>
          <p:cNvCxnSpPr/>
          <p:nvPr>
            <p:custDataLst>
              <p:tags r:id="rId34"/>
            </p:custDataLst>
          </p:nvPr>
        </p:nvCxnSpPr>
        <p:spPr bwMode="gray">
          <a:xfrm flipV="1">
            <a:off x="1847850" y="3647058"/>
            <a:ext cx="311150" cy="63500"/>
          </a:xfrm>
          <a:prstGeom prst="line">
            <a:avLst/>
          </a:prstGeom>
          <a:ln w="9525">
            <a:solidFill>
              <a:srgbClr val="000000"/>
            </a:solidFill>
            <a:prstDash val="lgDash"/>
            <a:headEnd type="none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33" name="Straight Connector 832">
            <a:extLst>
              <a:ext uri="{FF2B5EF4-FFF2-40B4-BE49-F238E27FC236}">
                <a16:creationId xmlns:a16="http://schemas.microsoft.com/office/drawing/2014/main" xmlns="" id="{0B30EC4C-97C1-4B1C-A4C3-E91518009C3F}"/>
              </a:ext>
            </a:extLst>
          </p:cNvPr>
          <p:cNvCxnSpPr>
            <a:cxnSpLocks/>
          </p:cNvCxnSpPr>
          <p:nvPr>
            <p:custDataLst>
              <p:tags r:id="rId35"/>
            </p:custDataLst>
          </p:nvPr>
        </p:nvCxnSpPr>
        <p:spPr bwMode="gray">
          <a:xfrm>
            <a:off x="5489575" y="3083496"/>
            <a:ext cx="200025" cy="93663"/>
          </a:xfrm>
          <a:prstGeom prst="line">
            <a:avLst/>
          </a:prstGeom>
          <a:ln w="9525">
            <a:solidFill>
              <a:srgbClr val="000000"/>
            </a:solidFill>
            <a:prstDash val="lgDash"/>
            <a:headEnd type="none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5" name="Straight Connector 244">
            <a:extLst>
              <a:ext uri="{FF2B5EF4-FFF2-40B4-BE49-F238E27FC236}">
                <a16:creationId xmlns:a16="http://schemas.microsoft.com/office/drawing/2014/main" xmlns="" id="{313A2C6A-E146-44D1-9630-4E604AF03548}"/>
              </a:ext>
            </a:extLst>
          </p:cNvPr>
          <p:cNvCxnSpPr/>
          <p:nvPr>
            <p:custDataLst>
              <p:tags r:id="rId36"/>
            </p:custDataLst>
          </p:nvPr>
        </p:nvCxnSpPr>
        <p:spPr bwMode="gray">
          <a:xfrm>
            <a:off x="6148388" y="3248596"/>
            <a:ext cx="246063" cy="246063"/>
          </a:xfrm>
          <a:prstGeom prst="line">
            <a:avLst/>
          </a:prstGeom>
          <a:ln w="9525">
            <a:solidFill>
              <a:srgbClr val="000000"/>
            </a:solidFill>
            <a:prstDash val="lgDash"/>
            <a:headEnd type="none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03" name="Straight Connector 802">
            <a:extLst>
              <a:ext uri="{FF2B5EF4-FFF2-40B4-BE49-F238E27FC236}">
                <a16:creationId xmlns:a16="http://schemas.microsoft.com/office/drawing/2014/main" xmlns="" id="{AFD3DCE9-140B-46DA-8768-C6CF9FFF4D30}"/>
              </a:ext>
            </a:extLst>
          </p:cNvPr>
          <p:cNvCxnSpPr/>
          <p:nvPr>
            <p:custDataLst>
              <p:tags r:id="rId37"/>
            </p:custDataLst>
          </p:nvPr>
        </p:nvCxnSpPr>
        <p:spPr bwMode="gray">
          <a:xfrm flipV="1">
            <a:off x="3968750" y="4561458"/>
            <a:ext cx="311150" cy="107950"/>
          </a:xfrm>
          <a:prstGeom prst="line">
            <a:avLst/>
          </a:prstGeom>
          <a:ln w="9525">
            <a:solidFill>
              <a:srgbClr val="000000"/>
            </a:solidFill>
            <a:prstDash val="lgDash"/>
            <a:headEnd type="none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95" name="Straight Connector 794">
            <a:extLst>
              <a:ext uri="{FF2B5EF4-FFF2-40B4-BE49-F238E27FC236}">
                <a16:creationId xmlns:a16="http://schemas.microsoft.com/office/drawing/2014/main" xmlns="" id="{DFE29BD4-C53E-4FF6-8AE0-BFF586673B23}"/>
              </a:ext>
            </a:extLst>
          </p:cNvPr>
          <p:cNvCxnSpPr/>
          <p:nvPr>
            <p:custDataLst>
              <p:tags r:id="rId38"/>
            </p:custDataLst>
          </p:nvPr>
        </p:nvCxnSpPr>
        <p:spPr bwMode="gray">
          <a:xfrm flipV="1">
            <a:off x="3257550" y="3297808"/>
            <a:ext cx="311150" cy="25400"/>
          </a:xfrm>
          <a:prstGeom prst="line">
            <a:avLst/>
          </a:prstGeom>
          <a:ln w="9525">
            <a:solidFill>
              <a:srgbClr val="000000"/>
            </a:solidFill>
            <a:prstDash val="lgDash"/>
            <a:headEnd type="none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43" name="Straight Connector 842">
            <a:extLst>
              <a:ext uri="{FF2B5EF4-FFF2-40B4-BE49-F238E27FC236}">
                <a16:creationId xmlns:a16="http://schemas.microsoft.com/office/drawing/2014/main" xmlns="" id="{632939E7-2C4C-4B91-BBBC-D2DA64845EFA}"/>
              </a:ext>
            </a:extLst>
          </p:cNvPr>
          <p:cNvCxnSpPr/>
          <p:nvPr>
            <p:custDataLst>
              <p:tags r:id="rId39"/>
            </p:custDataLst>
          </p:nvPr>
        </p:nvCxnSpPr>
        <p:spPr bwMode="gray">
          <a:xfrm>
            <a:off x="6083300" y="4390008"/>
            <a:ext cx="311150" cy="317500"/>
          </a:xfrm>
          <a:prstGeom prst="line">
            <a:avLst/>
          </a:prstGeom>
          <a:ln w="9525">
            <a:solidFill>
              <a:srgbClr val="000000"/>
            </a:solidFill>
            <a:prstDash val="lgDash"/>
            <a:headEnd type="none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94" name="Straight Connector 793">
            <a:extLst>
              <a:ext uri="{FF2B5EF4-FFF2-40B4-BE49-F238E27FC236}">
                <a16:creationId xmlns:a16="http://schemas.microsoft.com/office/drawing/2014/main" xmlns="" id="{FB455DEC-F3E3-468C-9082-2EB4C97B938D}"/>
              </a:ext>
            </a:extLst>
          </p:cNvPr>
          <p:cNvCxnSpPr/>
          <p:nvPr>
            <p:custDataLst>
              <p:tags r:id="rId40"/>
            </p:custDataLst>
          </p:nvPr>
        </p:nvCxnSpPr>
        <p:spPr bwMode="gray">
          <a:xfrm flipV="1">
            <a:off x="3257550" y="3310508"/>
            <a:ext cx="311150" cy="31750"/>
          </a:xfrm>
          <a:prstGeom prst="line">
            <a:avLst/>
          </a:prstGeom>
          <a:ln w="9525">
            <a:solidFill>
              <a:srgbClr val="000000"/>
            </a:solidFill>
            <a:prstDash val="lgDash"/>
            <a:headEnd type="none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20" name="Straight Connector 819">
            <a:extLst>
              <a:ext uri="{FF2B5EF4-FFF2-40B4-BE49-F238E27FC236}">
                <a16:creationId xmlns:a16="http://schemas.microsoft.com/office/drawing/2014/main" xmlns="" id="{E32B74A7-593A-42BD-8F43-9442D3D752FD}"/>
              </a:ext>
            </a:extLst>
          </p:cNvPr>
          <p:cNvCxnSpPr/>
          <p:nvPr>
            <p:custDataLst>
              <p:tags r:id="rId41"/>
            </p:custDataLst>
          </p:nvPr>
        </p:nvCxnSpPr>
        <p:spPr bwMode="gray">
          <a:xfrm flipV="1">
            <a:off x="4776788" y="3031108"/>
            <a:ext cx="207963" cy="131763"/>
          </a:xfrm>
          <a:prstGeom prst="line">
            <a:avLst/>
          </a:prstGeom>
          <a:ln w="9525">
            <a:solidFill>
              <a:srgbClr val="000000"/>
            </a:solidFill>
            <a:prstDash val="lgDash"/>
            <a:headEnd type="none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31" name="Straight Connector 830">
            <a:extLst>
              <a:ext uri="{FF2B5EF4-FFF2-40B4-BE49-F238E27FC236}">
                <a16:creationId xmlns:a16="http://schemas.microsoft.com/office/drawing/2014/main" xmlns="" id="{4E7E03E0-3CF3-4C74-A143-29DFD28AB7B3}"/>
              </a:ext>
            </a:extLst>
          </p:cNvPr>
          <p:cNvCxnSpPr>
            <a:cxnSpLocks/>
          </p:cNvCxnSpPr>
          <p:nvPr>
            <p:custDataLst>
              <p:tags r:id="rId42"/>
            </p:custDataLst>
          </p:nvPr>
        </p:nvCxnSpPr>
        <p:spPr bwMode="gray">
          <a:xfrm>
            <a:off x="5378450" y="3208908"/>
            <a:ext cx="311150" cy="152400"/>
          </a:xfrm>
          <a:prstGeom prst="line">
            <a:avLst/>
          </a:prstGeom>
          <a:ln w="9525">
            <a:solidFill>
              <a:srgbClr val="000000"/>
            </a:solidFill>
            <a:prstDash val="lgDash"/>
            <a:headEnd type="none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aphicFrame>
        <p:nvGraphicFramePr>
          <p:cNvPr id="56" name="Object 55">
            <a:extLst>
              <a:ext uri="{FF2B5EF4-FFF2-40B4-BE49-F238E27FC236}">
                <a16:creationId xmlns:a16="http://schemas.microsoft.com/office/drawing/2014/main" xmlns="" id="{D9DEBCEF-7EDE-4336-A86C-D2675A7D918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138144468"/>
              </p:ext>
            </p:extLst>
          </p:nvPr>
        </p:nvGraphicFramePr>
        <p:xfrm>
          <a:off x="457201" y="2802508"/>
          <a:ext cx="6591177" cy="3390987"/>
        </p:xfrm>
        <a:graphic>
          <a:graphicData uri="http://schemas.openxmlformats.org/presentationml/2006/ole">
            <p:oleObj spid="_x0000_s5350" name="Chart" r:id="rId150" imgW="6591244" imgH="3390984" progId="MSGraph.Chart.8">
              <p:embed followColorScheme="full"/>
            </p:oleObj>
          </a:graphicData>
        </a:graphic>
      </p:graphicFrame>
      <p:sp>
        <p:nvSpPr>
          <p:cNvPr id="278" name="Text Placeholder 2">
            <a:extLst>
              <a:ext uri="{FF2B5EF4-FFF2-40B4-BE49-F238E27FC236}">
                <a16:creationId xmlns:a16="http://schemas.microsoft.com/office/drawing/2014/main" xmlns="" id="{963CCFB8-6E9E-4491-92E7-1BE40ADF0F7E}"/>
              </a:ext>
            </a:extLst>
          </p:cNvPr>
          <p:cNvSpPr>
            <a:spLocks noGrp="1"/>
          </p:cNvSpPr>
          <p:nvPr>
            <p:custDataLst>
              <p:tags r:id="rId43"/>
            </p:custDataLst>
          </p:nvPr>
        </p:nvSpPr>
        <p:spPr bwMode="gray">
          <a:xfrm>
            <a:off x="260350" y="4202683"/>
            <a:ext cx="257175" cy="1095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numCol="1" spcCol="0" rtlCol="0" anchor="ctr" anchorCtr="0">
            <a:noAutofit/>
          </a:bodyPr>
          <a:lstStyle>
            <a:lvl1pPr marL="179388" indent="-179388" algn="l" defTabSz="457200" rtl="0" eaLnBrk="1" latinLnBrk="0" hangingPunct="1">
              <a:spcBef>
                <a:spcPct val="20000"/>
              </a:spcBef>
              <a:buClr>
                <a:schemeClr val="tx2"/>
              </a:buClr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60363" indent="-180975" algn="l" defTabSz="457200" rtl="0" eaLnBrk="1" latinLnBrk="0" hangingPunct="1">
              <a:spcBef>
                <a:spcPct val="20000"/>
              </a:spcBef>
              <a:buClr>
                <a:schemeClr val="tx2"/>
              </a:buClr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39750" indent="-179388" algn="l" defTabSz="457200" rtl="0" eaLnBrk="1" latinLnBrk="0" hangingPunct="1">
              <a:spcBef>
                <a:spcPct val="20000"/>
              </a:spcBef>
              <a:buClr>
                <a:schemeClr val="tx2"/>
              </a:buClr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08038" indent="-268288" algn="l" defTabSz="457200" rtl="0" eaLnBrk="1" latinLnBrk="0" hangingPunct="1">
              <a:spcBef>
                <a:spcPct val="20000"/>
              </a:spcBef>
              <a:buClr>
                <a:schemeClr val="tx2"/>
              </a:buClr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74738" indent="-266700" algn="l" defTabSz="457200" rtl="0" eaLnBrk="1" latinLnBrk="0" hangingPunct="1">
              <a:spcBef>
                <a:spcPct val="20000"/>
              </a:spcBef>
              <a:buClr>
                <a:schemeClr val="tx2"/>
              </a:buClr>
              <a:buFont typeface="Calibri" panose="020F050202020403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1F497D"/>
              </a:buClr>
              <a:buFont typeface="Arial"/>
              <a:buNone/>
            </a:pPr>
            <a:fld id="{E12E1EB9-A092-4F7B-B054-96A5C2F514FE}" type="datetime'''''''''''''''1'''''''',''''2''''''''''''''''''''0''''0'''''''">
              <a:rPr lang="en-GB" altLang="en-US" sz="1000" b="1">
                <a:solidFill>
                  <a:srgbClr val="032C50"/>
                </a:solidFill>
                <a:latin typeface="Arial" panose="020B0604020202020204" pitchFamily="34" charset="0"/>
                <a:cs typeface="Arial" panose="020B0604020202020204" pitchFamily="34" charset="0"/>
                <a:sym typeface="+mn-lt"/>
              </a:rPr>
              <a:pPr marL="0" indent="0" algn="r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1F497D"/>
                </a:buClr>
                <a:buFont typeface="Arial"/>
                <a:buNone/>
              </a:pPr>
              <a:t>1,200</a:t>
            </a:fld>
            <a:endParaRPr lang="en-GB" sz="1000" b="1" dirty="0">
              <a:solidFill>
                <a:srgbClr val="032C50"/>
              </a:solidFill>
              <a:latin typeface="Arial" panose="020B0604020202020204" pitchFamily="34" charset="0"/>
              <a:cs typeface="Arial" panose="020B0604020202020204" pitchFamily="34" charset="0"/>
              <a:sym typeface="+mn-lt"/>
            </a:endParaRPr>
          </a:p>
        </p:txBody>
      </p:sp>
      <p:sp>
        <p:nvSpPr>
          <p:cNvPr id="274" name="Text Placeholder 2">
            <a:extLst>
              <a:ext uri="{FF2B5EF4-FFF2-40B4-BE49-F238E27FC236}">
                <a16:creationId xmlns:a16="http://schemas.microsoft.com/office/drawing/2014/main" xmlns="" id="{D898C064-E551-426F-B4A8-BFB8C540090A}"/>
              </a:ext>
            </a:extLst>
          </p:cNvPr>
          <p:cNvSpPr>
            <a:spLocks noGrp="1"/>
          </p:cNvSpPr>
          <p:nvPr>
            <p:custDataLst>
              <p:tags r:id="rId44"/>
            </p:custDataLst>
          </p:nvPr>
        </p:nvSpPr>
        <p:spPr bwMode="gray">
          <a:xfrm>
            <a:off x="346075" y="5701283"/>
            <a:ext cx="171450" cy="1095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numCol="1" spcCol="0" rtlCol="0" anchor="ctr" anchorCtr="0">
            <a:noAutofit/>
          </a:bodyPr>
          <a:lstStyle>
            <a:lvl1pPr marL="179388" indent="-179388" algn="l" defTabSz="457200" rtl="0" eaLnBrk="1" latinLnBrk="0" hangingPunct="1">
              <a:spcBef>
                <a:spcPct val="20000"/>
              </a:spcBef>
              <a:buClr>
                <a:schemeClr val="tx2"/>
              </a:buClr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60363" indent="-180975" algn="l" defTabSz="457200" rtl="0" eaLnBrk="1" latinLnBrk="0" hangingPunct="1">
              <a:spcBef>
                <a:spcPct val="20000"/>
              </a:spcBef>
              <a:buClr>
                <a:schemeClr val="tx2"/>
              </a:buClr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39750" indent="-179388" algn="l" defTabSz="457200" rtl="0" eaLnBrk="1" latinLnBrk="0" hangingPunct="1">
              <a:spcBef>
                <a:spcPct val="20000"/>
              </a:spcBef>
              <a:buClr>
                <a:schemeClr val="tx2"/>
              </a:buClr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08038" indent="-268288" algn="l" defTabSz="457200" rtl="0" eaLnBrk="1" latinLnBrk="0" hangingPunct="1">
              <a:spcBef>
                <a:spcPct val="20000"/>
              </a:spcBef>
              <a:buClr>
                <a:schemeClr val="tx2"/>
              </a:buClr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74738" indent="-266700" algn="l" defTabSz="457200" rtl="0" eaLnBrk="1" latinLnBrk="0" hangingPunct="1">
              <a:spcBef>
                <a:spcPct val="20000"/>
              </a:spcBef>
              <a:buClr>
                <a:schemeClr val="tx2"/>
              </a:buClr>
              <a:buFont typeface="Calibri" panose="020F050202020403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1F497D"/>
              </a:buClr>
              <a:buFont typeface="Arial"/>
              <a:buNone/>
            </a:pPr>
            <a:fld id="{D543299E-DA67-47CD-B45E-0EA7AB2A5A8C}" type="datetime'''''''''''''''''''''''''2''''''''''''''''0''''''0'">
              <a:rPr lang="en-GB" altLang="en-US" sz="1000" b="1">
                <a:solidFill>
                  <a:srgbClr val="032C50"/>
                </a:solidFill>
                <a:latin typeface="Arial" panose="020B0604020202020204" pitchFamily="34" charset="0"/>
                <a:cs typeface="Arial" panose="020B0604020202020204" pitchFamily="34" charset="0"/>
                <a:sym typeface="+mn-lt"/>
              </a:rPr>
              <a:pPr marL="0" indent="0" algn="r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1F497D"/>
                </a:buClr>
                <a:buFont typeface="Arial"/>
                <a:buNone/>
              </a:pPr>
              <a:t>200</a:t>
            </a:fld>
            <a:endParaRPr lang="en-GB" sz="1000" b="1" dirty="0">
              <a:solidFill>
                <a:srgbClr val="032C50"/>
              </a:solidFill>
              <a:latin typeface="Arial" panose="020B0604020202020204" pitchFamily="34" charset="0"/>
              <a:cs typeface="Arial" panose="020B0604020202020204" pitchFamily="34" charset="0"/>
              <a:sym typeface="+mn-lt"/>
            </a:endParaRPr>
          </a:p>
        </p:txBody>
      </p:sp>
      <p:sp>
        <p:nvSpPr>
          <p:cNvPr id="281" name="Text Placeholder 2">
            <a:extLst>
              <a:ext uri="{FF2B5EF4-FFF2-40B4-BE49-F238E27FC236}">
                <a16:creationId xmlns:a16="http://schemas.microsoft.com/office/drawing/2014/main" xmlns="" id="{E9BE1F56-FD06-437A-8703-A595E408F00B}"/>
              </a:ext>
            </a:extLst>
          </p:cNvPr>
          <p:cNvSpPr>
            <a:spLocks noGrp="1"/>
          </p:cNvSpPr>
          <p:nvPr>
            <p:custDataLst>
              <p:tags r:id="rId45"/>
            </p:custDataLst>
          </p:nvPr>
        </p:nvSpPr>
        <p:spPr bwMode="gray">
          <a:xfrm>
            <a:off x="260350" y="3300983"/>
            <a:ext cx="257175" cy="1095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numCol="1" spcCol="0" rtlCol="0" anchor="ctr" anchorCtr="0">
            <a:noAutofit/>
          </a:bodyPr>
          <a:lstStyle>
            <a:lvl1pPr marL="179388" indent="-179388" algn="l" defTabSz="457200" rtl="0" eaLnBrk="1" latinLnBrk="0" hangingPunct="1">
              <a:spcBef>
                <a:spcPct val="20000"/>
              </a:spcBef>
              <a:buClr>
                <a:schemeClr val="tx2"/>
              </a:buClr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60363" indent="-180975" algn="l" defTabSz="457200" rtl="0" eaLnBrk="1" latinLnBrk="0" hangingPunct="1">
              <a:spcBef>
                <a:spcPct val="20000"/>
              </a:spcBef>
              <a:buClr>
                <a:schemeClr val="tx2"/>
              </a:buClr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39750" indent="-179388" algn="l" defTabSz="457200" rtl="0" eaLnBrk="1" latinLnBrk="0" hangingPunct="1">
              <a:spcBef>
                <a:spcPct val="20000"/>
              </a:spcBef>
              <a:buClr>
                <a:schemeClr val="tx2"/>
              </a:buClr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08038" indent="-268288" algn="l" defTabSz="457200" rtl="0" eaLnBrk="1" latinLnBrk="0" hangingPunct="1">
              <a:spcBef>
                <a:spcPct val="20000"/>
              </a:spcBef>
              <a:buClr>
                <a:schemeClr val="tx2"/>
              </a:buClr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74738" indent="-266700" algn="l" defTabSz="457200" rtl="0" eaLnBrk="1" latinLnBrk="0" hangingPunct="1">
              <a:spcBef>
                <a:spcPct val="20000"/>
              </a:spcBef>
              <a:buClr>
                <a:schemeClr val="tx2"/>
              </a:buClr>
              <a:buFont typeface="Calibri" panose="020F050202020403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1F497D"/>
              </a:buClr>
              <a:buFont typeface="Arial"/>
              <a:buNone/>
            </a:pPr>
            <a:fld id="{AE8268C4-2D31-41DA-8427-F0E5E077DB51}" type="datetime'1'''''''''''''''',''''''''''8''''''''''''''''''''''00'''">
              <a:rPr lang="en-GB" altLang="en-US" sz="1000" b="1">
                <a:solidFill>
                  <a:srgbClr val="032C50"/>
                </a:solidFill>
                <a:latin typeface="Arial" panose="020B0604020202020204" pitchFamily="34" charset="0"/>
                <a:cs typeface="Arial" panose="020B0604020202020204" pitchFamily="34" charset="0"/>
                <a:sym typeface="+mn-lt"/>
              </a:rPr>
              <a:pPr marL="0" indent="0" algn="r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1F497D"/>
                </a:buClr>
                <a:buFont typeface="Arial"/>
                <a:buNone/>
              </a:pPr>
              <a:t>1,800</a:t>
            </a:fld>
            <a:endParaRPr lang="en-GB" sz="1000" b="1" dirty="0">
              <a:solidFill>
                <a:srgbClr val="032C50"/>
              </a:solidFill>
              <a:latin typeface="Arial" panose="020B0604020202020204" pitchFamily="34" charset="0"/>
              <a:cs typeface="Arial" panose="020B0604020202020204" pitchFamily="34" charset="0"/>
              <a:sym typeface="+mn-lt"/>
            </a:endParaRPr>
          </a:p>
        </p:txBody>
      </p:sp>
      <p:sp>
        <p:nvSpPr>
          <p:cNvPr id="275" name="Text Placeholder 2">
            <a:extLst>
              <a:ext uri="{FF2B5EF4-FFF2-40B4-BE49-F238E27FC236}">
                <a16:creationId xmlns:a16="http://schemas.microsoft.com/office/drawing/2014/main" xmlns="" id="{94EC97AD-2028-43EE-9200-C774979E9068}"/>
              </a:ext>
            </a:extLst>
          </p:cNvPr>
          <p:cNvSpPr>
            <a:spLocks noGrp="1"/>
          </p:cNvSpPr>
          <p:nvPr>
            <p:custDataLst>
              <p:tags r:id="rId46"/>
            </p:custDataLst>
          </p:nvPr>
        </p:nvSpPr>
        <p:spPr bwMode="gray">
          <a:xfrm>
            <a:off x="346075" y="5402833"/>
            <a:ext cx="171450" cy="1095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numCol="1" spcCol="0" rtlCol="0" anchor="ctr" anchorCtr="0">
            <a:noAutofit/>
          </a:bodyPr>
          <a:lstStyle>
            <a:lvl1pPr marL="179388" indent="-179388" algn="l" defTabSz="457200" rtl="0" eaLnBrk="1" latinLnBrk="0" hangingPunct="1">
              <a:spcBef>
                <a:spcPct val="20000"/>
              </a:spcBef>
              <a:buClr>
                <a:schemeClr val="tx2"/>
              </a:buClr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60363" indent="-180975" algn="l" defTabSz="457200" rtl="0" eaLnBrk="1" latinLnBrk="0" hangingPunct="1">
              <a:spcBef>
                <a:spcPct val="20000"/>
              </a:spcBef>
              <a:buClr>
                <a:schemeClr val="tx2"/>
              </a:buClr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39750" indent="-179388" algn="l" defTabSz="457200" rtl="0" eaLnBrk="1" latinLnBrk="0" hangingPunct="1">
              <a:spcBef>
                <a:spcPct val="20000"/>
              </a:spcBef>
              <a:buClr>
                <a:schemeClr val="tx2"/>
              </a:buClr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08038" indent="-268288" algn="l" defTabSz="457200" rtl="0" eaLnBrk="1" latinLnBrk="0" hangingPunct="1">
              <a:spcBef>
                <a:spcPct val="20000"/>
              </a:spcBef>
              <a:buClr>
                <a:schemeClr val="tx2"/>
              </a:buClr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74738" indent="-266700" algn="l" defTabSz="457200" rtl="0" eaLnBrk="1" latinLnBrk="0" hangingPunct="1">
              <a:spcBef>
                <a:spcPct val="20000"/>
              </a:spcBef>
              <a:buClr>
                <a:schemeClr val="tx2"/>
              </a:buClr>
              <a:buFont typeface="Calibri" panose="020F050202020403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1F497D"/>
              </a:buClr>
              <a:buFont typeface="Arial"/>
              <a:buNone/>
            </a:pPr>
            <a:fld id="{29633EBF-36E6-4A1D-A4F4-0F3A05746D10}" type="datetime'''4''''0''0'''''''''''''''''''''''''''''''''''''''''''">
              <a:rPr lang="en-GB" altLang="en-US" sz="1000" b="1">
                <a:solidFill>
                  <a:srgbClr val="032C50"/>
                </a:solidFill>
                <a:latin typeface="Arial" panose="020B0604020202020204" pitchFamily="34" charset="0"/>
                <a:cs typeface="Arial" panose="020B0604020202020204" pitchFamily="34" charset="0"/>
                <a:sym typeface="+mn-lt"/>
              </a:rPr>
              <a:pPr marL="0" indent="0" algn="r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1F497D"/>
                </a:buClr>
                <a:buFont typeface="Arial"/>
                <a:buNone/>
              </a:pPr>
              <a:t>400</a:t>
            </a:fld>
            <a:endParaRPr lang="en-GB" sz="1000" b="1" dirty="0">
              <a:solidFill>
                <a:srgbClr val="032C50"/>
              </a:solidFill>
              <a:latin typeface="Arial" panose="020B0604020202020204" pitchFamily="34" charset="0"/>
              <a:cs typeface="Arial" panose="020B0604020202020204" pitchFamily="34" charset="0"/>
              <a:sym typeface="+mn-lt"/>
            </a:endParaRPr>
          </a:p>
        </p:txBody>
      </p:sp>
      <p:sp>
        <p:nvSpPr>
          <p:cNvPr id="279" name="Text Placeholder 2">
            <a:extLst>
              <a:ext uri="{FF2B5EF4-FFF2-40B4-BE49-F238E27FC236}">
                <a16:creationId xmlns:a16="http://schemas.microsoft.com/office/drawing/2014/main" xmlns="" id="{7D0D7F62-FBD9-4942-9EF6-646CC66280C1}"/>
              </a:ext>
            </a:extLst>
          </p:cNvPr>
          <p:cNvSpPr>
            <a:spLocks noGrp="1"/>
          </p:cNvSpPr>
          <p:nvPr>
            <p:custDataLst>
              <p:tags r:id="rId47"/>
            </p:custDataLst>
          </p:nvPr>
        </p:nvSpPr>
        <p:spPr bwMode="gray">
          <a:xfrm>
            <a:off x="260350" y="3897883"/>
            <a:ext cx="257175" cy="1095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numCol="1" spcCol="0" rtlCol="0" anchor="ctr" anchorCtr="0">
            <a:noAutofit/>
          </a:bodyPr>
          <a:lstStyle>
            <a:lvl1pPr marL="179388" indent="-179388" algn="l" defTabSz="457200" rtl="0" eaLnBrk="1" latinLnBrk="0" hangingPunct="1">
              <a:spcBef>
                <a:spcPct val="20000"/>
              </a:spcBef>
              <a:buClr>
                <a:schemeClr val="tx2"/>
              </a:buClr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60363" indent="-180975" algn="l" defTabSz="457200" rtl="0" eaLnBrk="1" latinLnBrk="0" hangingPunct="1">
              <a:spcBef>
                <a:spcPct val="20000"/>
              </a:spcBef>
              <a:buClr>
                <a:schemeClr val="tx2"/>
              </a:buClr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39750" indent="-179388" algn="l" defTabSz="457200" rtl="0" eaLnBrk="1" latinLnBrk="0" hangingPunct="1">
              <a:spcBef>
                <a:spcPct val="20000"/>
              </a:spcBef>
              <a:buClr>
                <a:schemeClr val="tx2"/>
              </a:buClr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08038" indent="-268288" algn="l" defTabSz="457200" rtl="0" eaLnBrk="1" latinLnBrk="0" hangingPunct="1">
              <a:spcBef>
                <a:spcPct val="20000"/>
              </a:spcBef>
              <a:buClr>
                <a:schemeClr val="tx2"/>
              </a:buClr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74738" indent="-266700" algn="l" defTabSz="457200" rtl="0" eaLnBrk="1" latinLnBrk="0" hangingPunct="1">
              <a:spcBef>
                <a:spcPct val="20000"/>
              </a:spcBef>
              <a:buClr>
                <a:schemeClr val="tx2"/>
              </a:buClr>
              <a:buFont typeface="Calibri" panose="020F050202020403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1F497D"/>
              </a:buClr>
              <a:buFont typeface="Arial"/>
              <a:buNone/>
            </a:pPr>
            <a:fld id="{D8DDC3E9-1311-4AC8-9324-6E4C05058CBE}" type="datetime'''''''''''''''''1'''',''''40''''''''''0'''''''''''''">
              <a:rPr lang="en-GB" altLang="en-US" sz="1000" b="1">
                <a:solidFill>
                  <a:srgbClr val="032C50"/>
                </a:solidFill>
                <a:latin typeface="Arial" panose="020B0604020202020204" pitchFamily="34" charset="0"/>
                <a:cs typeface="Arial" panose="020B0604020202020204" pitchFamily="34" charset="0"/>
                <a:sym typeface="+mn-lt"/>
              </a:rPr>
              <a:pPr marL="0" indent="0" algn="r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1F497D"/>
                </a:buClr>
                <a:buFont typeface="Arial"/>
                <a:buNone/>
              </a:pPr>
              <a:t>1,400</a:t>
            </a:fld>
            <a:endParaRPr lang="en-GB" sz="1000" b="1" dirty="0">
              <a:solidFill>
                <a:srgbClr val="032C50"/>
              </a:solidFill>
              <a:latin typeface="Arial" panose="020B0604020202020204" pitchFamily="34" charset="0"/>
              <a:cs typeface="Arial" panose="020B0604020202020204" pitchFamily="34" charset="0"/>
              <a:sym typeface="+mn-lt"/>
            </a:endParaRPr>
          </a:p>
        </p:txBody>
      </p:sp>
      <p:sp>
        <p:nvSpPr>
          <p:cNvPr id="280" name="Text Placeholder 2">
            <a:extLst>
              <a:ext uri="{FF2B5EF4-FFF2-40B4-BE49-F238E27FC236}">
                <a16:creationId xmlns:a16="http://schemas.microsoft.com/office/drawing/2014/main" xmlns="" id="{C1B49B72-FDEA-4C38-B211-BEC1075FE1B4}"/>
              </a:ext>
            </a:extLst>
          </p:cNvPr>
          <p:cNvSpPr>
            <a:spLocks noGrp="1"/>
          </p:cNvSpPr>
          <p:nvPr>
            <p:custDataLst>
              <p:tags r:id="rId48"/>
            </p:custDataLst>
          </p:nvPr>
        </p:nvSpPr>
        <p:spPr bwMode="gray">
          <a:xfrm>
            <a:off x="260350" y="3599433"/>
            <a:ext cx="257175" cy="1095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numCol="1" spcCol="0" rtlCol="0" anchor="ctr" anchorCtr="0">
            <a:noAutofit/>
          </a:bodyPr>
          <a:lstStyle>
            <a:lvl1pPr marL="179388" indent="-179388" algn="l" defTabSz="457200" rtl="0" eaLnBrk="1" latinLnBrk="0" hangingPunct="1">
              <a:spcBef>
                <a:spcPct val="20000"/>
              </a:spcBef>
              <a:buClr>
                <a:schemeClr val="tx2"/>
              </a:buClr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60363" indent="-180975" algn="l" defTabSz="457200" rtl="0" eaLnBrk="1" latinLnBrk="0" hangingPunct="1">
              <a:spcBef>
                <a:spcPct val="20000"/>
              </a:spcBef>
              <a:buClr>
                <a:schemeClr val="tx2"/>
              </a:buClr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39750" indent="-179388" algn="l" defTabSz="457200" rtl="0" eaLnBrk="1" latinLnBrk="0" hangingPunct="1">
              <a:spcBef>
                <a:spcPct val="20000"/>
              </a:spcBef>
              <a:buClr>
                <a:schemeClr val="tx2"/>
              </a:buClr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08038" indent="-268288" algn="l" defTabSz="457200" rtl="0" eaLnBrk="1" latinLnBrk="0" hangingPunct="1">
              <a:spcBef>
                <a:spcPct val="20000"/>
              </a:spcBef>
              <a:buClr>
                <a:schemeClr val="tx2"/>
              </a:buClr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74738" indent="-266700" algn="l" defTabSz="457200" rtl="0" eaLnBrk="1" latinLnBrk="0" hangingPunct="1">
              <a:spcBef>
                <a:spcPct val="20000"/>
              </a:spcBef>
              <a:buClr>
                <a:schemeClr val="tx2"/>
              </a:buClr>
              <a:buFont typeface="Calibri" panose="020F050202020403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1F497D"/>
              </a:buClr>
              <a:buFont typeface="Arial"/>
              <a:buNone/>
            </a:pPr>
            <a:fld id="{531369C0-34DF-4150-B23F-954D845D1F4A}" type="datetime'''''1'''''''',''''''''6''0''0'''''''''''''''''''''''''''">
              <a:rPr lang="en-GB" altLang="en-US" sz="1000" b="1">
                <a:solidFill>
                  <a:srgbClr val="032C50"/>
                </a:solidFill>
                <a:latin typeface="Arial" panose="020B0604020202020204" pitchFamily="34" charset="0"/>
                <a:cs typeface="Arial" panose="020B0604020202020204" pitchFamily="34" charset="0"/>
                <a:sym typeface="+mn-lt"/>
              </a:rPr>
              <a:pPr marL="0" indent="0" algn="r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1F497D"/>
                </a:buClr>
                <a:buFont typeface="Arial"/>
                <a:buNone/>
              </a:pPr>
              <a:t>1,600</a:t>
            </a:fld>
            <a:endParaRPr lang="en-GB" sz="1000" b="1" dirty="0">
              <a:solidFill>
                <a:srgbClr val="032C50"/>
              </a:solidFill>
              <a:latin typeface="Arial" panose="020B0604020202020204" pitchFamily="34" charset="0"/>
              <a:cs typeface="Arial" panose="020B0604020202020204" pitchFamily="34" charset="0"/>
              <a:sym typeface="+mn-lt"/>
            </a:endParaRPr>
          </a:p>
        </p:txBody>
      </p:sp>
      <p:sp>
        <p:nvSpPr>
          <p:cNvPr id="276" name="Text Placeholder 2">
            <a:extLst>
              <a:ext uri="{FF2B5EF4-FFF2-40B4-BE49-F238E27FC236}">
                <a16:creationId xmlns:a16="http://schemas.microsoft.com/office/drawing/2014/main" xmlns="" id="{D3283BB0-36D1-40D1-8228-ECC94E8927FC}"/>
              </a:ext>
            </a:extLst>
          </p:cNvPr>
          <p:cNvSpPr>
            <a:spLocks noGrp="1"/>
          </p:cNvSpPr>
          <p:nvPr>
            <p:custDataLst>
              <p:tags r:id="rId49"/>
            </p:custDataLst>
          </p:nvPr>
        </p:nvSpPr>
        <p:spPr bwMode="gray">
          <a:xfrm>
            <a:off x="346075" y="5098033"/>
            <a:ext cx="171450" cy="1095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numCol="1" spcCol="0" rtlCol="0" anchor="ctr" anchorCtr="0">
            <a:noAutofit/>
          </a:bodyPr>
          <a:lstStyle>
            <a:lvl1pPr marL="179388" indent="-179388" algn="l" defTabSz="457200" rtl="0" eaLnBrk="1" latinLnBrk="0" hangingPunct="1">
              <a:spcBef>
                <a:spcPct val="20000"/>
              </a:spcBef>
              <a:buClr>
                <a:schemeClr val="tx2"/>
              </a:buClr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60363" indent="-180975" algn="l" defTabSz="457200" rtl="0" eaLnBrk="1" latinLnBrk="0" hangingPunct="1">
              <a:spcBef>
                <a:spcPct val="20000"/>
              </a:spcBef>
              <a:buClr>
                <a:schemeClr val="tx2"/>
              </a:buClr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39750" indent="-179388" algn="l" defTabSz="457200" rtl="0" eaLnBrk="1" latinLnBrk="0" hangingPunct="1">
              <a:spcBef>
                <a:spcPct val="20000"/>
              </a:spcBef>
              <a:buClr>
                <a:schemeClr val="tx2"/>
              </a:buClr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08038" indent="-268288" algn="l" defTabSz="457200" rtl="0" eaLnBrk="1" latinLnBrk="0" hangingPunct="1">
              <a:spcBef>
                <a:spcPct val="20000"/>
              </a:spcBef>
              <a:buClr>
                <a:schemeClr val="tx2"/>
              </a:buClr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74738" indent="-266700" algn="l" defTabSz="457200" rtl="0" eaLnBrk="1" latinLnBrk="0" hangingPunct="1">
              <a:spcBef>
                <a:spcPct val="20000"/>
              </a:spcBef>
              <a:buClr>
                <a:schemeClr val="tx2"/>
              </a:buClr>
              <a:buFont typeface="Calibri" panose="020F050202020403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1F497D"/>
              </a:buClr>
              <a:buFont typeface="Arial"/>
              <a:buNone/>
            </a:pPr>
            <a:fld id="{12DCEA17-5CEF-4A4D-AD8C-53E54CB41552}" type="datetime'60''''''''''''''''''''''''''0'''''''">
              <a:rPr lang="en-GB" altLang="en-US" sz="1000" b="1">
                <a:solidFill>
                  <a:srgbClr val="032C50"/>
                </a:solidFill>
                <a:latin typeface="Arial" panose="020B0604020202020204" pitchFamily="34" charset="0"/>
                <a:cs typeface="Arial" panose="020B0604020202020204" pitchFamily="34" charset="0"/>
                <a:sym typeface="+mn-lt"/>
              </a:rPr>
              <a:pPr marL="0" indent="0" algn="r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1F497D"/>
                </a:buClr>
                <a:buFont typeface="Arial"/>
                <a:buNone/>
              </a:pPr>
              <a:t>600</a:t>
            </a:fld>
            <a:endParaRPr lang="en-GB" sz="1000" b="1" dirty="0">
              <a:solidFill>
                <a:srgbClr val="032C50"/>
              </a:solidFill>
              <a:latin typeface="Arial" panose="020B0604020202020204" pitchFamily="34" charset="0"/>
              <a:cs typeface="Arial" panose="020B0604020202020204" pitchFamily="34" charset="0"/>
              <a:sym typeface="+mn-lt"/>
            </a:endParaRPr>
          </a:p>
        </p:txBody>
      </p:sp>
      <p:sp>
        <p:nvSpPr>
          <p:cNvPr id="373" name="Text Placeholder 2">
            <a:extLst>
              <a:ext uri="{FF2B5EF4-FFF2-40B4-BE49-F238E27FC236}">
                <a16:creationId xmlns:a16="http://schemas.microsoft.com/office/drawing/2014/main" xmlns="" id="{155CB524-4486-4DC2-B810-8D43D478C9A3}"/>
              </a:ext>
            </a:extLst>
          </p:cNvPr>
          <p:cNvSpPr>
            <a:spLocks noGrp="1"/>
          </p:cNvSpPr>
          <p:nvPr>
            <p:custDataLst>
              <p:tags r:id="rId50"/>
            </p:custDataLst>
          </p:nvPr>
        </p:nvSpPr>
        <p:spPr bwMode="gray">
          <a:xfrm>
            <a:off x="346075" y="5847333"/>
            <a:ext cx="171450" cy="1095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numCol="1" spcCol="0" rtlCol="0" anchor="ctr" anchorCtr="0">
            <a:noAutofit/>
          </a:bodyPr>
          <a:lstStyle>
            <a:lvl1pPr marL="179388" indent="-179388" algn="l" defTabSz="457200" rtl="0" eaLnBrk="1" latinLnBrk="0" hangingPunct="1">
              <a:spcBef>
                <a:spcPct val="20000"/>
              </a:spcBef>
              <a:buClr>
                <a:schemeClr val="tx2"/>
              </a:buClr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60363" indent="-180975" algn="l" defTabSz="457200" rtl="0" eaLnBrk="1" latinLnBrk="0" hangingPunct="1">
              <a:spcBef>
                <a:spcPct val="20000"/>
              </a:spcBef>
              <a:buClr>
                <a:schemeClr val="tx2"/>
              </a:buClr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39750" indent="-179388" algn="l" defTabSz="457200" rtl="0" eaLnBrk="1" latinLnBrk="0" hangingPunct="1">
              <a:spcBef>
                <a:spcPct val="20000"/>
              </a:spcBef>
              <a:buClr>
                <a:schemeClr val="tx2"/>
              </a:buClr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08038" indent="-268288" algn="l" defTabSz="457200" rtl="0" eaLnBrk="1" latinLnBrk="0" hangingPunct="1">
              <a:spcBef>
                <a:spcPct val="20000"/>
              </a:spcBef>
              <a:buClr>
                <a:schemeClr val="tx2"/>
              </a:buClr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74738" indent="-266700" algn="l" defTabSz="457200" rtl="0" eaLnBrk="1" latinLnBrk="0" hangingPunct="1">
              <a:spcBef>
                <a:spcPct val="20000"/>
              </a:spcBef>
              <a:buClr>
                <a:schemeClr val="tx2"/>
              </a:buClr>
              <a:buFont typeface="Calibri" panose="020F050202020403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1F497D"/>
              </a:buClr>
              <a:buFont typeface="Arial"/>
              <a:buNone/>
            </a:pPr>
            <a:fld id="{27BAEF52-9CC9-4606-9897-D3D73CA34EE9}" type="datetime'''''''''''''''''''''''''''''''''1''''0''''0'">
              <a:rPr lang="en-GB" altLang="en-US" sz="1000" b="1">
                <a:solidFill>
                  <a:srgbClr val="032C50"/>
                </a:solidFill>
                <a:latin typeface="Arial" panose="020B0604020202020204" pitchFamily="34" charset="0"/>
                <a:cs typeface="Arial" panose="020B0604020202020204" pitchFamily="34" charset="0"/>
                <a:sym typeface="+mn-lt"/>
              </a:rPr>
              <a:pPr marL="0" indent="0" algn="r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1F497D"/>
                </a:buClr>
                <a:buFont typeface="Arial"/>
                <a:buNone/>
              </a:pPr>
              <a:t>100</a:t>
            </a:fld>
            <a:endParaRPr lang="en-GB" sz="1000" b="1" dirty="0">
              <a:solidFill>
                <a:srgbClr val="032C50"/>
              </a:solidFill>
              <a:latin typeface="Arial" panose="020B0604020202020204" pitchFamily="34" charset="0"/>
              <a:cs typeface="Arial" panose="020B0604020202020204" pitchFamily="34" charset="0"/>
              <a:sym typeface="+mn-lt"/>
            </a:endParaRPr>
          </a:p>
        </p:txBody>
      </p:sp>
      <p:sp>
        <p:nvSpPr>
          <p:cNvPr id="378" name="Text Placeholder 2">
            <a:extLst>
              <a:ext uri="{FF2B5EF4-FFF2-40B4-BE49-F238E27FC236}">
                <a16:creationId xmlns:a16="http://schemas.microsoft.com/office/drawing/2014/main" xmlns="" id="{A42EDD0E-9DF9-4E72-A0A1-C837E55A39BC}"/>
              </a:ext>
            </a:extLst>
          </p:cNvPr>
          <p:cNvSpPr>
            <a:spLocks noGrp="1"/>
          </p:cNvSpPr>
          <p:nvPr>
            <p:custDataLst>
              <p:tags r:id="rId51"/>
            </p:custDataLst>
          </p:nvPr>
        </p:nvSpPr>
        <p:spPr bwMode="gray">
          <a:xfrm>
            <a:off x="260350" y="4348733"/>
            <a:ext cx="257175" cy="1095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numCol="1" spcCol="0" rtlCol="0" anchor="ctr" anchorCtr="0">
            <a:noAutofit/>
          </a:bodyPr>
          <a:lstStyle>
            <a:lvl1pPr marL="179388" indent="-179388" algn="l" defTabSz="457200" rtl="0" eaLnBrk="1" latinLnBrk="0" hangingPunct="1">
              <a:spcBef>
                <a:spcPct val="20000"/>
              </a:spcBef>
              <a:buClr>
                <a:schemeClr val="tx2"/>
              </a:buClr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60363" indent="-180975" algn="l" defTabSz="457200" rtl="0" eaLnBrk="1" latinLnBrk="0" hangingPunct="1">
              <a:spcBef>
                <a:spcPct val="20000"/>
              </a:spcBef>
              <a:buClr>
                <a:schemeClr val="tx2"/>
              </a:buClr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39750" indent="-179388" algn="l" defTabSz="457200" rtl="0" eaLnBrk="1" latinLnBrk="0" hangingPunct="1">
              <a:spcBef>
                <a:spcPct val="20000"/>
              </a:spcBef>
              <a:buClr>
                <a:schemeClr val="tx2"/>
              </a:buClr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08038" indent="-268288" algn="l" defTabSz="457200" rtl="0" eaLnBrk="1" latinLnBrk="0" hangingPunct="1">
              <a:spcBef>
                <a:spcPct val="20000"/>
              </a:spcBef>
              <a:buClr>
                <a:schemeClr val="tx2"/>
              </a:buClr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74738" indent="-266700" algn="l" defTabSz="457200" rtl="0" eaLnBrk="1" latinLnBrk="0" hangingPunct="1">
              <a:spcBef>
                <a:spcPct val="20000"/>
              </a:spcBef>
              <a:buClr>
                <a:schemeClr val="tx2"/>
              </a:buClr>
              <a:buFont typeface="Calibri" panose="020F050202020403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1F497D"/>
              </a:buClr>
              <a:buFont typeface="Arial"/>
              <a:buNone/>
            </a:pPr>
            <a:fld id="{70515D29-866E-41D3-BC14-E3023FD2E1D3}" type="datetime'''''1,''''1''''''0''''''''''''0'''">
              <a:rPr lang="en-GB" altLang="en-US" sz="1000" b="1">
                <a:solidFill>
                  <a:srgbClr val="032C50"/>
                </a:solidFill>
                <a:latin typeface="Arial" panose="020B0604020202020204" pitchFamily="34" charset="0"/>
                <a:cs typeface="Arial" panose="020B0604020202020204" pitchFamily="34" charset="0"/>
                <a:sym typeface="+mn-lt"/>
              </a:rPr>
              <a:pPr marL="0" indent="0" algn="r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1F497D"/>
                </a:buClr>
                <a:buFont typeface="Arial"/>
                <a:buNone/>
              </a:pPr>
              <a:t>1,100</a:t>
            </a:fld>
            <a:endParaRPr lang="en-GB" sz="1000" b="1" dirty="0">
              <a:solidFill>
                <a:srgbClr val="032C50"/>
              </a:solidFill>
              <a:latin typeface="Arial" panose="020B0604020202020204" pitchFamily="34" charset="0"/>
              <a:cs typeface="Arial" panose="020B0604020202020204" pitchFamily="34" charset="0"/>
              <a:sym typeface="+mn-lt"/>
            </a:endParaRPr>
          </a:p>
        </p:txBody>
      </p:sp>
      <p:sp>
        <p:nvSpPr>
          <p:cNvPr id="379" name="Text Placeholder 2">
            <a:extLst>
              <a:ext uri="{FF2B5EF4-FFF2-40B4-BE49-F238E27FC236}">
                <a16:creationId xmlns:a16="http://schemas.microsoft.com/office/drawing/2014/main" xmlns="" id="{694A22BB-198B-43B1-A5E6-F3F4A99A8933}"/>
              </a:ext>
            </a:extLst>
          </p:cNvPr>
          <p:cNvSpPr>
            <a:spLocks noGrp="1"/>
          </p:cNvSpPr>
          <p:nvPr>
            <p:custDataLst>
              <p:tags r:id="rId52"/>
            </p:custDataLst>
          </p:nvPr>
        </p:nvSpPr>
        <p:spPr bwMode="gray">
          <a:xfrm>
            <a:off x="260350" y="4050283"/>
            <a:ext cx="257175" cy="1095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numCol="1" spcCol="0" rtlCol="0" anchor="ctr" anchorCtr="0">
            <a:noAutofit/>
          </a:bodyPr>
          <a:lstStyle>
            <a:lvl1pPr marL="179388" indent="-179388" algn="l" defTabSz="457200" rtl="0" eaLnBrk="1" latinLnBrk="0" hangingPunct="1">
              <a:spcBef>
                <a:spcPct val="20000"/>
              </a:spcBef>
              <a:buClr>
                <a:schemeClr val="tx2"/>
              </a:buClr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60363" indent="-180975" algn="l" defTabSz="457200" rtl="0" eaLnBrk="1" latinLnBrk="0" hangingPunct="1">
              <a:spcBef>
                <a:spcPct val="20000"/>
              </a:spcBef>
              <a:buClr>
                <a:schemeClr val="tx2"/>
              </a:buClr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39750" indent="-179388" algn="l" defTabSz="457200" rtl="0" eaLnBrk="1" latinLnBrk="0" hangingPunct="1">
              <a:spcBef>
                <a:spcPct val="20000"/>
              </a:spcBef>
              <a:buClr>
                <a:schemeClr val="tx2"/>
              </a:buClr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08038" indent="-268288" algn="l" defTabSz="457200" rtl="0" eaLnBrk="1" latinLnBrk="0" hangingPunct="1">
              <a:spcBef>
                <a:spcPct val="20000"/>
              </a:spcBef>
              <a:buClr>
                <a:schemeClr val="tx2"/>
              </a:buClr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74738" indent="-266700" algn="l" defTabSz="457200" rtl="0" eaLnBrk="1" latinLnBrk="0" hangingPunct="1">
              <a:spcBef>
                <a:spcPct val="20000"/>
              </a:spcBef>
              <a:buClr>
                <a:schemeClr val="tx2"/>
              </a:buClr>
              <a:buFont typeface="Calibri" panose="020F050202020403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1F497D"/>
              </a:buClr>
              <a:buFont typeface="Arial"/>
              <a:buNone/>
            </a:pPr>
            <a:fld id="{5298C84F-520B-4103-B5DA-D747189A9F1B}" type="datetime'1'',''''''3''''''''''''''''0''''''''''0'''">
              <a:rPr lang="en-GB" altLang="en-US" sz="1000" b="1">
                <a:solidFill>
                  <a:srgbClr val="032C50"/>
                </a:solidFill>
                <a:latin typeface="Arial" panose="020B0604020202020204" pitchFamily="34" charset="0"/>
                <a:cs typeface="Arial" panose="020B0604020202020204" pitchFamily="34" charset="0"/>
                <a:sym typeface="+mn-lt"/>
              </a:rPr>
              <a:pPr marL="0" indent="0" algn="r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1F497D"/>
                </a:buClr>
                <a:buFont typeface="Arial"/>
                <a:buNone/>
              </a:pPr>
              <a:t>1,300</a:t>
            </a:fld>
            <a:endParaRPr lang="en-GB" sz="1000" b="1" dirty="0">
              <a:solidFill>
                <a:srgbClr val="032C50"/>
              </a:solidFill>
              <a:latin typeface="Arial" panose="020B0604020202020204" pitchFamily="34" charset="0"/>
              <a:cs typeface="Arial" panose="020B0604020202020204" pitchFamily="34" charset="0"/>
              <a:sym typeface="+mn-lt"/>
            </a:endParaRPr>
          </a:p>
        </p:txBody>
      </p:sp>
      <p:sp>
        <p:nvSpPr>
          <p:cNvPr id="728" name="Text Placeholder 2">
            <a:extLst>
              <a:ext uri="{FF2B5EF4-FFF2-40B4-BE49-F238E27FC236}">
                <a16:creationId xmlns:a16="http://schemas.microsoft.com/office/drawing/2014/main" xmlns="" id="{CA0B873B-BCED-4427-80BA-1F068FB9CAC6}"/>
              </a:ext>
            </a:extLst>
          </p:cNvPr>
          <p:cNvSpPr>
            <a:spLocks noGrp="1"/>
          </p:cNvSpPr>
          <p:nvPr>
            <p:custDataLst>
              <p:tags r:id="rId53"/>
            </p:custDataLst>
          </p:nvPr>
        </p:nvSpPr>
        <p:spPr bwMode="gray">
          <a:xfrm>
            <a:off x="260350" y="4501133"/>
            <a:ext cx="257175" cy="1095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numCol="1" spcCol="0" rtlCol="0" anchor="ctr" anchorCtr="0">
            <a:noAutofit/>
          </a:bodyPr>
          <a:lstStyle>
            <a:lvl1pPr marL="179388" indent="-179388" algn="l" defTabSz="457200" rtl="0" eaLnBrk="1" latinLnBrk="0" hangingPunct="1">
              <a:spcBef>
                <a:spcPct val="20000"/>
              </a:spcBef>
              <a:buClr>
                <a:schemeClr val="tx2"/>
              </a:buClr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60363" indent="-180975" algn="l" defTabSz="457200" rtl="0" eaLnBrk="1" latinLnBrk="0" hangingPunct="1">
              <a:spcBef>
                <a:spcPct val="20000"/>
              </a:spcBef>
              <a:buClr>
                <a:schemeClr val="tx2"/>
              </a:buClr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39750" indent="-179388" algn="l" defTabSz="457200" rtl="0" eaLnBrk="1" latinLnBrk="0" hangingPunct="1">
              <a:spcBef>
                <a:spcPct val="20000"/>
              </a:spcBef>
              <a:buClr>
                <a:schemeClr val="tx2"/>
              </a:buClr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08038" indent="-268288" algn="l" defTabSz="457200" rtl="0" eaLnBrk="1" latinLnBrk="0" hangingPunct="1">
              <a:spcBef>
                <a:spcPct val="20000"/>
              </a:spcBef>
              <a:buClr>
                <a:schemeClr val="tx2"/>
              </a:buClr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74738" indent="-266700" algn="l" defTabSz="457200" rtl="0" eaLnBrk="1" latinLnBrk="0" hangingPunct="1">
              <a:spcBef>
                <a:spcPct val="20000"/>
              </a:spcBef>
              <a:buClr>
                <a:schemeClr val="tx2"/>
              </a:buClr>
              <a:buFont typeface="Calibri" panose="020F050202020403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1F497D"/>
              </a:buClr>
              <a:buFont typeface="Arial"/>
              <a:buNone/>
            </a:pPr>
            <a:fld id="{9C635999-52DC-4603-8773-0B3A69620A3C}" type="datetime'1'''''''''',''''''''''''''''''''''''0''0''''''''''''''0'">
              <a:rPr lang="en-GB" altLang="en-US" sz="1000" b="1">
                <a:solidFill>
                  <a:srgbClr val="032C50"/>
                </a:solidFill>
                <a:latin typeface="Arial" panose="020B0604020202020204" pitchFamily="34" charset="0"/>
                <a:cs typeface="Arial" panose="020B0604020202020204" pitchFamily="34" charset="0"/>
                <a:sym typeface="+mn-lt"/>
              </a:rPr>
              <a:pPr marL="0" indent="0" algn="r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1F497D"/>
                </a:buClr>
                <a:buFont typeface="Arial"/>
                <a:buNone/>
              </a:pPr>
              <a:t>1,000</a:t>
            </a:fld>
            <a:endParaRPr lang="en-GB" sz="1000" b="1" dirty="0">
              <a:solidFill>
                <a:srgbClr val="032C50"/>
              </a:solidFill>
              <a:latin typeface="Arial" panose="020B0604020202020204" pitchFamily="34" charset="0"/>
              <a:cs typeface="Arial" panose="020B0604020202020204" pitchFamily="34" charset="0"/>
              <a:sym typeface="+mn-lt"/>
            </a:endParaRPr>
          </a:p>
        </p:txBody>
      </p:sp>
      <p:sp>
        <p:nvSpPr>
          <p:cNvPr id="62" name="Text Placeholder 2">
            <a:extLst>
              <a:ext uri="{FF2B5EF4-FFF2-40B4-BE49-F238E27FC236}">
                <a16:creationId xmlns:a16="http://schemas.microsoft.com/office/drawing/2014/main" xmlns="" id="{08BC9CBC-8174-4EB7-9BAC-37B1A6A5BE19}"/>
              </a:ext>
            </a:extLst>
          </p:cNvPr>
          <p:cNvSpPr>
            <a:spLocks noGrp="1"/>
          </p:cNvSpPr>
          <p:nvPr>
            <p:custDataLst>
              <p:tags r:id="rId54"/>
            </p:custDataLst>
          </p:nvPr>
        </p:nvSpPr>
        <p:spPr bwMode="gray">
          <a:xfrm>
            <a:off x="460375" y="5999733"/>
            <a:ext cx="57150" cy="1095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numCol="1" spcCol="0" rtlCol="0" anchor="ctr" anchorCtr="0">
            <a:noAutofit/>
          </a:bodyPr>
          <a:lstStyle>
            <a:lvl1pPr marL="179388" indent="-179388" algn="l" defTabSz="457200" rtl="0" eaLnBrk="1" latinLnBrk="0" hangingPunct="1">
              <a:spcBef>
                <a:spcPct val="20000"/>
              </a:spcBef>
              <a:buClr>
                <a:schemeClr val="tx2"/>
              </a:buClr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60363" indent="-180975" algn="l" defTabSz="457200" rtl="0" eaLnBrk="1" latinLnBrk="0" hangingPunct="1">
              <a:spcBef>
                <a:spcPct val="20000"/>
              </a:spcBef>
              <a:buClr>
                <a:schemeClr val="tx2"/>
              </a:buClr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39750" indent="-179388" algn="l" defTabSz="457200" rtl="0" eaLnBrk="1" latinLnBrk="0" hangingPunct="1">
              <a:spcBef>
                <a:spcPct val="20000"/>
              </a:spcBef>
              <a:buClr>
                <a:schemeClr val="tx2"/>
              </a:buClr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08038" indent="-268288" algn="l" defTabSz="457200" rtl="0" eaLnBrk="1" latinLnBrk="0" hangingPunct="1">
              <a:spcBef>
                <a:spcPct val="20000"/>
              </a:spcBef>
              <a:buClr>
                <a:schemeClr val="tx2"/>
              </a:buClr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74738" indent="-266700" algn="l" defTabSz="457200" rtl="0" eaLnBrk="1" latinLnBrk="0" hangingPunct="1">
              <a:spcBef>
                <a:spcPct val="20000"/>
              </a:spcBef>
              <a:buClr>
                <a:schemeClr val="tx2"/>
              </a:buClr>
              <a:buFont typeface="Calibri" panose="020F050202020403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1F497D"/>
              </a:buClr>
              <a:buFont typeface="Arial"/>
              <a:buNone/>
            </a:pPr>
            <a:fld id="{014A2C15-DBB0-48B9-934B-A4F5DC84A326}" type="datetime'''''''''''''''''''''''''''''''''''''''0'''''''''">
              <a:rPr lang="en-GB" altLang="en-US" sz="1000" b="1">
                <a:solidFill>
                  <a:srgbClr val="032C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marL="0" indent="0" algn="r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1F497D"/>
                </a:buClr>
                <a:buFont typeface="Arial"/>
                <a:buNone/>
              </a:pPr>
              <a:t>0</a:t>
            </a:fld>
            <a:endParaRPr lang="en-GB" sz="1000" b="1" dirty="0">
              <a:solidFill>
                <a:srgbClr val="032C50"/>
              </a:solidFill>
              <a:latin typeface="Arial" panose="020B0604020202020204" pitchFamily="34" charset="0"/>
              <a:cs typeface="Arial" panose="020B0604020202020204" pitchFamily="34" charset="0"/>
              <a:sym typeface="+mn-lt"/>
            </a:endParaRPr>
          </a:p>
        </p:txBody>
      </p:sp>
      <p:sp>
        <p:nvSpPr>
          <p:cNvPr id="382" name="Text Placeholder 2">
            <a:extLst>
              <a:ext uri="{FF2B5EF4-FFF2-40B4-BE49-F238E27FC236}">
                <a16:creationId xmlns:a16="http://schemas.microsoft.com/office/drawing/2014/main" xmlns="" id="{2334722C-B983-42BD-B44B-A35BADB7AC0D}"/>
              </a:ext>
            </a:extLst>
          </p:cNvPr>
          <p:cNvSpPr>
            <a:spLocks noGrp="1"/>
          </p:cNvSpPr>
          <p:nvPr>
            <p:custDataLst>
              <p:tags r:id="rId55"/>
            </p:custDataLst>
          </p:nvPr>
        </p:nvSpPr>
        <p:spPr bwMode="gray">
          <a:xfrm>
            <a:off x="260350" y="3148583"/>
            <a:ext cx="257175" cy="1095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numCol="1" spcCol="0" rtlCol="0" anchor="ctr" anchorCtr="0">
            <a:noAutofit/>
          </a:bodyPr>
          <a:lstStyle>
            <a:lvl1pPr marL="179388" indent="-179388" algn="l" defTabSz="457200" rtl="0" eaLnBrk="1" latinLnBrk="0" hangingPunct="1">
              <a:spcBef>
                <a:spcPct val="20000"/>
              </a:spcBef>
              <a:buClr>
                <a:schemeClr val="tx2"/>
              </a:buClr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60363" indent="-180975" algn="l" defTabSz="457200" rtl="0" eaLnBrk="1" latinLnBrk="0" hangingPunct="1">
              <a:spcBef>
                <a:spcPct val="20000"/>
              </a:spcBef>
              <a:buClr>
                <a:schemeClr val="tx2"/>
              </a:buClr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39750" indent="-179388" algn="l" defTabSz="457200" rtl="0" eaLnBrk="1" latinLnBrk="0" hangingPunct="1">
              <a:spcBef>
                <a:spcPct val="20000"/>
              </a:spcBef>
              <a:buClr>
                <a:schemeClr val="tx2"/>
              </a:buClr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08038" indent="-268288" algn="l" defTabSz="457200" rtl="0" eaLnBrk="1" latinLnBrk="0" hangingPunct="1">
              <a:spcBef>
                <a:spcPct val="20000"/>
              </a:spcBef>
              <a:buClr>
                <a:schemeClr val="tx2"/>
              </a:buClr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74738" indent="-266700" algn="l" defTabSz="457200" rtl="0" eaLnBrk="1" latinLnBrk="0" hangingPunct="1">
              <a:spcBef>
                <a:spcPct val="20000"/>
              </a:spcBef>
              <a:buClr>
                <a:schemeClr val="tx2"/>
              </a:buClr>
              <a:buFont typeface="Calibri" panose="020F050202020403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1F497D"/>
              </a:buClr>
              <a:buFont typeface="Arial"/>
              <a:buNone/>
            </a:pPr>
            <a:fld id="{04DBC866-1C2D-4FC9-A8FC-4889DDDC6607}" type="datetime'''''''1'''''''''',9''0''''''''''''''''''''0'''''">
              <a:rPr lang="en-GB" altLang="en-US" sz="1000" b="1">
                <a:solidFill>
                  <a:srgbClr val="032C50"/>
                </a:solidFill>
                <a:latin typeface="Arial" panose="020B0604020202020204" pitchFamily="34" charset="0"/>
                <a:cs typeface="Arial" panose="020B0604020202020204" pitchFamily="34" charset="0"/>
                <a:sym typeface="+mn-lt"/>
              </a:rPr>
              <a:pPr marL="0" indent="0" algn="r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1F497D"/>
                </a:buClr>
                <a:buFont typeface="Arial"/>
                <a:buNone/>
              </a:pPr>
              <a:t>1,900</a:t>
            </a:fld>
            <a:endParaRPr lang="en-GB" sz="1000" b="1" dirty="0">
              <a:solidFill>
                <a:srgbClr val="032C50"/>
              </a:solidFill>
              <a:latin typeface="Arial" panose="020B0604020202020204" pitchFamily="34" charset="0"/>
              <a:cs typeface="Arial" panose="020B0604020202020204" pitchFamily="34" charset="0"/>
              <a:sym typeface="+mn-lt"/>
            </a:endParaRPr>
          </a:p>
        </p:txBody>
      </p:sp>
      <p:sp>
        <p:nvSpPr>
          <p:cNvPr id="375" name="Text Placeholder 2">
            <a:extLst>
              <a:ext uri="{FF2B5EF4-FFF2-40B4-BE49-F238E27FC236}">
                <a16:creationId xmlns:a16="http://schemas.microsoft.com/office/drawing/2014/main" xmlns="" id="{753D7E96-E71E-4D81-8E6F-51CAEDED4A09}"/>
              </a:ext>
            </a:extLst>
          </p:cNvPr>
          <p:cNvSpPr>
            <a:spLocks noGrp="1"/>
          </p:cNvSpPr>
          <p:nvPr>
            <p:custDataLst>
              <p:tags r:id="rId56"/>
            </p:custDataLst>
          </p:nvPr>
        </p:nvSpPr>
        <p:spPr bwMode="gray">
          <a:xfrm>
            <a:off x="346075" y="5250433"/>
            <a:ext cx="171450" cy="1095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numCol="1" spcCol="0" rtlCol="0" anchor="ctr" anchorCtr="0">
            <a:noAutofit/>
          </a:bodyPr>
          <a:lstStyle>
            <a:lvl1pPr marL="179388" indent="-179388" algn="l" defTabSz="457200" rtl="0" eaLnBrk="1" latinLnBrk="0" hangingPunct="1">
              <a:spcBef>
                <a:spcPct val="20000"/>
              </a:spcBef>
              <a:buClr>
                <a:schemeClr val="tx2"/>
              </a:buClr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60363" indent="-180975" algn="l" defTabSz="457200" rtl="0" eaLnBrk="1" latinLnBrk="0" hangingPunct="1">
              <a:spcBef>
                <a:spcPct val="20000"/>
              </a:spcBef>
              <a:buClr>
                <a:schemeClr val="tx2"/>
              </a:buClr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39750" indent="-179388" algn="l" defTabSz="457200" rtl="0" eaLnBrk="1" latinLnBrk="0" hangingPunct="1">
              <a:spcBef>
                <a:spcPct val="20000"/>
              </a:spcBef>
              <a:buClr>
                <a:schemeClr val="tx2"/>
              </a:buClr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08038" indent="-268288" algn="l" defTabSz="457200" rtl="0" eaLnBrk="1" latinLnBrk="0" hangingPunct="1">
              <a:spcBef>
                <a:spcPct val="20000"/>
              </a:spcBef>
              <a:buClr>
                <a:schemeClr val="tx2"/>
              </a:buClr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74738" indent="-266700" algn="l" defTabSz="457200" rtl="0" eaLnBrk="1" latinLnBrk="0" hangingPunct="1">
              <a:spcBef>
                <a:spcPct val="20000"/>
              </a:spcBef>
              <a:buClr>
                <a:schemeClr val="tx2"/>
              </a:buClr>
              <a:buFont typeface="Calibri" panose="020F050202020403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1F497D"/>
              </a:buClr>
              <a:buFont typeface="Arial"/>
              <a:buNone/>
            </a:pPr>
            <a:fld id="{5AE7B11C-D479-4F1C-A2ED-17E93176F00F}" type="datetime'''''5''''0''0'''''''''''''''">
              <a:rPr lang="en-GB" altLang="en-US" sz="1000" b="1">
                <a:solidFill>
                  <a:srgbClr val="032C50"/>
                </a:solidFill>
                <a:latin typeface="Arial" panose="020B0604020202020204" pitchFamily="34" charset="0"/>
                <a:cs typeface="Arial" panose="020B0604020202020204" pitchFamily="34" charset="0"/>
                <a:sym typeface="+mn-lt"/>
              </a:rPr>
              <a:pPr marL="0" indent="0" algn="r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1F497D"/>
                </a:buClr>
                <a:buFont typeface="Arial"/>
                <a:buNone/>
              </a:pPr>
              <a:t>500</a:t>
            </a:fld>
            <a:endParaRPr lang="en-GB" sz="1000" b="1" dirty="0">
              <a:solidFill>
                <a:srgbClr val="032C50"/>
              </a:solidFill>
              <a:latin typeface="Arial" panose="020B0604020202020204" pitchFamily="34" charset="0"/>
              <a:cs typeface="Arial" panose="020B0604020202020204" pitchFamily="34" charset="0"/>
              <a:sym typeface="+mn-lt"/>
            </a:endParaRPr>
          </a:p>
        </p:txBody>
      </p:sp>
      <p:sp>
        <p:nvSpPr>
          <p:cNvPr id="374" name="Text Placeholder 2">
            <a:extLst>
              <a:ext uri="{FF2B5EF4-FFF2-40B4-BE49-F238E27FC236}">
                <a16:creationId xmlns:a16="http://schemas.microsoft.com/office/drawing/2014/main" xmlns="" id="{0FAC00BB-974A-4820-9B0D-7F31C65D4639}"/>
              </a:ext>
            </a:extLst>
          </p:cNvPr>
          <p:cNvSpPr>
            <a:spLocks noGrp="1"/>
          </p:cNvSpPr>
          <p:nvPr>
            <p:custDataLst>
              <p:tags r:id="rId57"/>
            </p:custDataLst>
          </p:nvPr>
        </p:nvSpPr>
        <p:spPr bwMode="gray">
          <a:xfrm>
            <a:off x="346075" y="5548883"/>
            <a:ext cx="171450" cy="1095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numCol="1" spcCol="0" rtlCol="0" anchor="ctr" anchorCtr="0">
            <a:noAutofit/>
          </a:bodyPr>
          <a:lstStyle>
            <a:lvl1pPr marL="179388" indent="-179388" algn="l" defTabSz="457200" rtl="0" eaLnBrk="1" latinLnBrk="0" hangingPunct="1">
              <a:spcBef>
                <a:spcPct val="20000"/>
              </a:spcBef>
              <a:buClr>
                <a:schemeClr val="tx2"/>
              </a:buClr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60363" indent="-180975" algn="l" defTabSz="457200" rtl="0" eaLnBrk="1" latinLnBrk="0" hangingPunct="1">
              <a:spcBef>
                <a:spcPct val="20000"/>
              </a:spcBef>
              <a:buClr>
                <a:schemeClr val="tx2"/>
              </a:buClr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39750" indent="-179388" algn="l" defTabSz="457200" rtl="0" eaLnBrk="1" latinLnBrk="0" hangingPunct="1">
              <a:spcBef>
                <a:spcPct val="20000"/>
              </a:spcBef>
              <a:buClr>
                <a:schemeClr val="tx2"/>
              </a:buClr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08038" indent="-268288" algn="l" defTabSz="457200" rtl="0" eaLnBrk="1" latinLnBrk="0" hangingPunct="1">
              <a:spcBef>
                <a:spcPct val="20000"/>
              </a:spcBef>
              <a:buClr>
                <a:schemeClr val="tx2"/>
              </a:buClr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74738" indent="-266700" algn="l" defTabSz="457200" rtl="0" eaLnBrk="1" latinLnBrk="0" hangingPunct="1">
              <a:spcBef>
                <a:spcPct val="20000"/>
              </a:spcBef>
              <a:buClr>
                <a:schemeClr val="tx2"/>
              </a:buClr>
              <a:buFont typeface="Calibri" panose="020F050202020403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1F497D"/>
              </a:buClr>
              <a:buFont typeface="Arial"/>
              <a:buNone/>
            </a:pPr>
            <a:fld id="{B691AAB7-954F-45EC-9D2A-194E5CF3324C}" type="datetime'''''''''''''''''''3''''0''''''''''''''0'">
              <a:rPr lang="en-GB" altLang="en-US" sz="1000" b="1">
                <a:solidFill>
                  <a:srgbClr val="032C50"/>
                </a:solidFill>
                <a:latin typeface="Arial" panose="020B0604020202020204" pitchFamily="34" charset="0"/>
                <a:cs typeface="Arial" panose="020B0604020202020204" pitchFamily="34" charset="0"/>
                <a:sym typeface="+mn-lt"/>
              </a:rPr>
              <a:pPr marL="0" indent="0" algn="r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1F497D"/>
                </a:buClr>
                <a:buFont typeface="Arial"/>
                <a:buNone/>
              </a:pPr>
              <a:t>300</a:t>
            </a:fld>
            <a:endParaRPr lang="en-GB" sz="1000" b="1" dirty="0">
              <a:solidFill>
                <a:srgbClr val="032C50"/>
              </a:solidFill>
              <a:latin typeface="Arial" panose="020B0604020202020204" pitchFamily="34" charset="0"/>
              <a:cs typeface="Arial" panose="020B0604020202020204" pitchFamily="34" charset="0"/>
              <a:sym typeface="+mn-lt"/>
            </a:endParaRPr>
          </a:p>
        </p:txBody>
      </p:sp>
      <p:sp>
        <p:nvSpPr>
          <p:cNvPr id="277" name="Text Placeholder 2">
            <a:extLst>
              <a:ext uri="{FF2B5EF4-FFF2-40B4-BE49-F238E27FC236}">
                <a16:creationId xmlns:a16="http://schemas.microsoft.com/office/drawing/2014/main" xmlns="" id="{4D07315F-2381-4333-BA14-03AE9873955C}"/>
              </a:ext>
            </a:extLst>
          </p:cNvPr>
          <p:cNvSpPr>
            <a:spLocks noGrp="1"/>
          </p:cNvSpPr>
          <p:nvPr>
            <p:custDataLst>
              <p:tags r:id="rId58"/>
            </p:custDataLst>
          </p:nvPr>
        </p:nvSpPr>
        <p:spPr bwMode="gray">
          <a:xfrm>
            <a:off x="346075" y="4799583"/>
            <a:ext cx="171450" cy="1095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numCol="1" spcCol="0" rtlCol="0" anchor="ctr" anchorCtr="0">
            <a:noAutofit/>
          </a:bodyPr>
          <a:lstStyle>
            <a:lvl1pPr marL="179388" indent="-179388" algn="l" defTabSz="457200" rtl="0" eaLnBrk="1" latinLnBrk="0" hangingPunct="1">
              <a:spcBef>
                <a:spcPct val="20000"/>
              </a:spcBef>
              <a:buClr>
                <a:schemeClr val="tx2"/>
              </a:buClr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60363" indent="-180975" algn="l" defTabSz="457200" rtl="0" eaLnBrk="1" latinLnBrk="0" hangingPunct="1">
              <a:spcBef>
                <a:spcPct val="20000"/>
              </a:spcBef>
              <a:buClr>
                <a:schemeClr val="tx2"/>
              </a:buClr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39750" indent="-179388" algn="l" defTabSz="457200" rtl="0" eaLnBrk="1" latinLnBrk="0" hangingPunct="1">
              <a:spcBef>
                <a:spcPct val="20000"/>
              </a:spcBef>
              <a:buClr>
                <a:schemeClr val="tx2"/>
              </a:buClr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08038" indent="-268288" algn="l" defTabSz="457200" rtl="0" eaLnBrk="1" latinLnBrk="0" hangingPunct="1">
              <a:spcBef>
                <a:spcPct val="20000"/>
              </a:spcBef>
              <a:buClr>
                <a:schemeClr val="tx2"/>
              </a:buClr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74738" indent="-266700" algn="l" defTabSz="457200" rtl="0" eaLnBrk="1" latinLnBrk="0" hangingPunct="1">
              <a:spcBef>
                <a:spcPct val="20000"/>
              </a:spcBef>
              <a:buClr>
                <a:schemeClr val="tx2"/>
              </a:buClr>
              <a:buFont typeface="Calibri" panose="020F050202020403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1F497D"/>
              </a:buClr>
              <a:buFont typeface="Arial"/>
              <a:buNone/>
            </a:pPr>
            <a:fld id="{10EA52C4-5105-4219-B52D-A43DD619CD8F}" type="datetime'''''''''''''''''''''''''''''''''''''8''''''''''''''0''''''0'">
              <a:rPr lang="en-GB" altLang="en-US" sz="1000" b="1">
                <a:solidFill>
                  <a:srgbClr val="032C50"/>
                </a:solidFill>
                <a:latin typeface="Arial" panose="020B0604020202020204" pitchFamily="34" charset="0"/>
                <a:cs typeface="Arial" panose="020B0604020202020204" pitchFamily="34" charset="0"/>
                <a:sym typeface="+mn-lt"/>
              </a:rPr>
              <a:pPr marL="0" indent="0" algn="r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1F497D"/>
                </a:buClr>
                <a:buFont typeface="Arial"/>
                <a:buNone/>
              </a:pPr>
              <a:t>800</a:t>
            </a:fld>
            <a:endParaRPr lang="en-GB" sz="1000" b="1" dirty="0">
              <a:solidFill>
                <a:srgbClr val="032C50"/>
              </a:solidFill>
              <a:latin typeface="Arial" panose="020B0604020202020204" pitchFamily="34" charset="0"/>
              <a:cs typeface="Arial" panose="020B0604020202020204" pitchFamily="34" charset="0"/>
              <a:sym typeface="+mn-lt"/>
            </a:endParaRPr>
          </a:p>
        </p:txBody>
      </p:sp>
      <p:sp>
        <p:nvSpPr>
          <p:cNvPr id="376" name="Text Placeholder 2">
            <a:extLst>
              <a:ext uri="{FF2B5EF4-FFF2-40B4-BE49-F238E27FC236}">
                <a16:creationId xmlns:a16="http://schemas.microsoft.com/office/drawing/2014/main" xmlns="" id="{769EA48C-71E1-42CF-B27F-5EC5ABE8CAED}"/>
              </a:ext>
            </a:extLst>
          </p:cNvPr>
          <p:cNvSpPr>
            <a:spLocks noGrp="1"/>
          </p:cNvSpPr>
          <p:nvPr>
            <p:custDataLst>
              <p:tags r:id="rId59"/>
            </p:custDataLst>
          </p:nvPr>
        </p:nvSpPr>
        <p:spPr bwMode="gray">
          <a:xfrm>
            <a:off x="346075" y="4951983"/>
            <a:ext cx="171450" cy="1095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numCol="1" spcCol="0" rtlCol="0" anchor="ctr" anchorCtr="0">
            <a:noAutofit/>
          </a:bodyPr>
          <a:lstStyle>
            <a:lvl1pPr marL="179388" indent="-179388" algn="l" defTabSz="457200" rtl="0" eaLnBrk="1" latinLnBrk="0" hangingPunct="1">
              <a:spcBef>
                <a:spcPct val="20000"/>
              </a:spcBef>
              <a:buClr>
                <a:schemeClr val="tx2"/>
              </a:buClr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60363" indent="-180975" algn="l" defTabSz="457200" rtl="0" eaLnBrk="1" latinLnBrk="0" hangingPunct="1">
              <a:spcBef>
                <a:spcPct val="20000"/>
              </a:spcBef>
              <a:buClr>
                <a:schemeClr val="tx2"/>
              </a:buClr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39750" indent="-179388" algn="l" defTabSz="457200" rtl="0" eaLnBrk="1" latinLnBrk="0" hangingPunct="1">
              <a:spcBef>
                <a:spcPct val="20000"/>
              </a:spcBef>
              <a:buClr>
                <a:schemeClr val="tx2"/>
              </a:buClr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08038" indent="-268288" algn="l" defTabSz="457200" rtl="0" eaLnBrk="1" latinLnBrk="0" hangingPunct="1">
              <a:spcBef>
                <a:spcPct val="20000"/>
              </a:spcBef>
              <a:buClr>
                <a:schemeClr val="tx2"/>
              </a:buClr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74738" indent="-266700" algn="l" defTabSz="457200" rtl="0" eaLnBrk="1" latinLnBrk="0" hangingPunct="1">
              <a:spcBef>
                <a:spcPct val="20000"/>
              </a:spcBef>
              <a:buClr>
                <a:schemeClr val="tx2"/>
              </a:buClr>
              <a:buFont typeface="Calibri" panose="020F050202020403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1F497D"/>
              </a:buClr>
              <a:buFont typeface="Arial"/>
              <a:buNone/>
            </a:pPr>
            <a:fld id="{06089CBA-B114-4C73-847A-6C9BB535C52E}" type="datetime'''''''''''''''''''70''0'''''''''''''''''''''''''''''''''''''">
              <a:rPr lang="en-GB" altLang="en-US" sz="1000" b="1">
                <a:solidFill>
                  <a:srgbClr val="032C50"/>
                </a:solidFill>
                <a:latin typeface="Arial" panose="020B0604020202020204" pitchFamily="34" charset="0"/>
                <a:cs typeface="Arial" panose="020B0604020202020204" pitchFamily="34" charset="0"/>
                <a:sym typeface="+mn-lt"/>
              </a:rPr>
              <a:pPr marL="0" indent="0" algn="r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1F497D"/>
                </a:buClr>
                <a:buFont typeface="Arial"/>
                <a:buNone/>
              </a:pPr>
              <a:t>700</a:t>
            </a:fld>
            <a:endParaRPr lang="en-GB" sz="1000" b="1" dirty="0">
              <a:solidFill>
                <a:srgbClr val="032C50"/>
              </a:solidFill>
              <a:latin typeface="Arial" panose="020B0604020202020204" pitchFamily="34" charset="0"/>
              <a:cs typeface="Arial" panose="020B0604020202020204" pitchFamily="34" charset="0"/>
              <a:sym typeface="+mn-lt"/>
            </a:endParaRPr>
          </a:p>
        </p:txBody>
      </p:sp>
      <p:sp>
        <p:nvSpPr>
          <p:cNvPr id="381" name="Text Placeholder 2">
            <a:extLst>
              <a:ext uri="{FF2B5EF4-FFF2-40B4-BE49-F238E27FC236}">
                <a16:creationId xmlns:a16="http://schemas.microsoft.com/office/drawing/2014/main" xmlns="" id="{055DA88A-18DD-413C-B2F2-7895CF1527D6}"/>
              </a:ext>
            </a:extLst>
          </p:cNvPr>
          <p:cNvSpPr>
            <a:spLocks noGrp="1"/>
          </p:cNvSpPr>
          <p:nvPr>
            <p:custDataLst>
              <p:tags r:id="rId60"/>
            </p:custDataLst>
          </p:nvPr>
        </p:nvSpPr>
        <p:spPr bwMode="gray">
          <a:xfrm>
            <a:off x="260350" y="3447033"/>
            <a:ext cx="257175" cy="1095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numCol="1" spcCol="0" rtlCol="0" anchor="ctr" anchorCtr="0">
            <a:noAutofit/>
          </a:bodyPr>
          <a:lstStyle>
            <a:lvl1pPr marL="179388" indent="-179388" algn="l" defTabSz="457200" rtl="0" eaLnBrk="1" latinLnBrk="0" hangingPunct="1">
              <a:spcBef>
                <a:spcPct val="20000"/>
              </a:spcBef>
              <a:buClr>
                <a:schemeClr val="tx2"/>
              </a:buClr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60363" indent="-180975" algn="l" defTabSz="457200" rtl="0" eaLnBrk="1" latinLnBrk="0" hangingPunct="1">
              <a:spcBef>
                <a:spcPct val="20000"/>
              </a:spcBef>
              <a:buClr>
                <a:schemeClr val="tx2"/>
              </a:buClr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39750" indent="-179388" algn="l" defTabSz="457200" rtl="0" eaLnBrk="1" latinLnBrk="0" hangingPunct="1">
              <a:spcBef>
                <a:spcPct val="20000"/>
              </a:spcBef>
              <a:buClr>
                <a:schemeClr val="tx2"/>
              </a:buClr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08038" indent="-268288" algn="l" defTabSz="457200" rtl="0" eaLnBrk="1" latinLnBrk="0" hangingPunct="1">
              <a:spcBef>
                <a:spcPct val="20000"/>
              </a:spcBef>
              <a:buClr>
                <a:schemeClr val="tx2"/>
              </a:buClr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74738" indent="-266700" algn="l" defTabSz="457200" rtl="0" eaLnBrk="1" latinLnBrk="0" hangingPunct="1">
              <a:spcBef>
                <a:spcPct val="20000"/>
              </a:spcBef>
              <a:buClr>
                <a:schemeClr val="tx2"/>
              </a:buClr>
              <a:buFont typeface="Calibri" panose="020F050202020403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1F497D"/>
              </a:buClr>
              <a:buFont typeface="Arial"/>
              <a:buNone/>
            </a:pPr>
            <a:fld id="{F237DFA1-C67E-45F1-B2A6-F2694B56AFB3}" type="datetime'''''''''''''''''''1'''''''''',''''''7''''''''''''0''0'''''''''">
              <a:rPr lang="en-GB" altLang="en-US" sz="1000" b="1">
                <a:solidFill>
                  <a:srgbClr val="032C50"/>
                </a:solidFill>
                <a:latin typeface="Arial" panose="020B0604020202020204" pitchFamily="34" charset="0"/>
                <a:cs typeface="Arial" panose="020B0604020202020204" pitchFamily="34" charset="0"/>
                <a:sym typeface="+mn-lt"/>
              </a:rPr>
              <a:pPr marL="0" indent="0" algn="r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1F497D"/>
                </a:buClr>
                <a:buFont typeface="Arial"/>
                <a:buNone/>
              </a:pPr>
              <a:t>1,700</a:t>
            </a:fld>
            <a:endParaRPr lang="en-GB" sz="1000" b="1" dirty="0">
              <a:solidFill>
                <a:srgbClr val="032C50"/>
              </a:solidFill>
              <a:latin typeface="Arial" panose="020B0604020202020204" pitchFamily="34" charset="0"/>
              <a:cs typeface="Arial" panose="020B0604020202020204" pitchFamily="34" charset="0"/>
              <a:sym typeface="+mn-lt"/>
            </a:endParaRPr>
          </a:p>
        </p:txBody>
      </p:sp>
      <p:sp>
        <p:nvSpPr>
          <p:cNvPr id="380" name="Text Placeholder 2">
            <a:extLst>
              <a:ext uri="{FF2B5EF4-FFF2-40B4-BE49-F238E27FC236}">
                <a16:creationId xmlns:a16="http://schemas.microsoft.com/office/drawing/2014/main" xmlns="" id="{1837074D-0815-4376-BED6-479F3F182D5A}"/>
              </a:ext>
            </a:extLst>
          </p:cNvPr>
          <p:cNvSpPr>
            <a:spLocks noGrp="1"/>
          </p:cNvSpPr>
          <p:nvPr>
            <p:custDataLst>
              <p:tags r:id="rId61"/>
            </p:custDataLst>
          </p:nvPr>
        </p:nvSpPr>
        <p:spPr bwMode="gray">
          <a:xfrm>
            <a:off x="260350" y="3751833"/>
            <a:ext cx="257175" cy="1095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numCol="1" spcCol="0" rtlCol="0" anchor="ctr" anchorCtr="0">
            <a:noAutofit/>
          </a:bodyPr>
          <a:lstStyle>
            <a:lvl1pPr marL="179388" indent="-179388" algn="l" defTabSz="457200" rtl="0" eaLnBrk="1" latinLnBrk="0" hangingPunct="1">
              <a:spcBef>
                <a:spcPct val="20000"/>
              </a:spcBef>
              <a:buClr>
                <a:schemeClr val="tx2"/>
              </a:buClr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60363" indent="-180975" algn="l" defTabSz="457200" rtl="0" eaLnBrk="1" latinLnBrk="0" hangingPunct="1">
              <a:spcBef>
                <a:spcPct val="20000"/>
              </a:spcBef>
              <a:buClr>
                <a:schemeClr val="tx2"/>
              </a:buClr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39750" indent="-179388" algn="l" defTabSz="457200" rtl="0" eaLnBrk="1" latinLnBrk="0" hangingPunct="1">
              <a:spcBef>
                <a:spcPct val="20000"/>
              </a:spcBef>
              <a:buClr>
                <a:schemeClr val="tx2"/>
              </a:buClr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08038" indent="-268288" algn="l" defTabSz="457200" rtl="0" eaLnBrk="1" latinLnBrk="0" hangingPunct="1">
              <a:spcBef>
                <a:spcPct val="20000"/>
              </a:spcBef>
              <a:buClr>
                <a:schemeClr val="tx2"/>
              </a:buClr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74738" indent="-266700" algn="l" defTabSz="457200" rtl="0" eaLnBrk="1" latinLnBrk="0" hangingPunct="1">
              <a:spcBef>
                <a:spcPct val="20000"/>
              </a:spcBef>
              <a:buClr>
                <a:schemeClr val="tx2"/>
              </a:buClr>
              <a:buFont typeface="Calibri" panose="020F050202020403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1F497D"/>
              </a:buClr>
              <a:buFont typeface="Arial"/>
              <a:buNone/>
            </a:pPr>
            <a:fld id="{BED3D021-0449-4008-8103-D7998070D1CA}" type="datetime'''''''''''''1'''''',''5''''''0''''''''''''''''0'''''">
              <a:rPr lang="en-GB" altLang="en-US" sz="1000" b="1">
                <a:solidFill>
                  <a:srgbClr val="032C50"/>
                </a:solidFill>
                <a:latin typeface="Arial" panose="020B0604020202020204" pitchFamily="34" charset="0"/>
                <a:cs typeface="Arial" panose="020B0604020202020204" pitchFamily="34" charset="0"/>
                <a:sym typeface="+mn-lt"/>
              </a:rPr>
              <a:pPr marL="0" indent="0" algn="r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1F497D"/>
                </a:buClr>
                <a:buFont typeface="Arial"/>
                <a:buNone/>
              </a:pPr>
              <a:t>1,500</a:t>
            </a:fld>
            <a:endParaRPr lang="en-GB" sz="1000" b="1" dirty="0">
              <a:solidFill>
                <a:srgbClr val="032C50"/>
              </a:solidFill>
              <a:latin typeface="Arial" panose="020B0604020202020204" pitchFamily="34" charset="0"/>
              <a:cs typeface="Arial" panose="020B0604020202020204" pitchFamily="34" charset="0"/>
              <a:sym typeface="+mn-lt"/>
            </a:endParaRPr>
          </a:p>
        </p:txBody>
      </p:sp>
      <p:sp>
        <p:nvSpPr>
          <p:cNvPr id="383" name="Text Placeholder 2">
            <a:extLst>
              <a:ext uri="{FF2B5EF4-FFF2-40B4-BE49-F238E27FC236}">
                <a16:creationId xmlns:a16="http://schemas.microsoft.com/office/drawing/2014/main" xmlns="" id="{63923BB3-655A-4E9F-8922-274EFBD6F229}"/>
              </a:ext>
            </a:extLst>
          </p:cNvPr>
          <p:cNvSpPr>
            <a:spLocks noGrp="1"/>
          </p:cNvSpPr>
          <p:nvPr>
            <p:custDataLst>
              <p:tags r:id="rId62"/>
            </p:custDataLst>
          </p:nvPr>
        </p:nvSpPr>
        <p:spPr bwMode="gray">
          <a:xfrm>
            <a:off x="260350" y="2850133"/>
            <a:ext cx="257175" cy="1095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numCol="1" spcCol="0" rtlCol="0" anchor="ctr" anchorCtr="0">
            <a:noAutofit/>
          </a:bodyPr>
          <a:lstStyle>
            <a:lvl1pPr marL="179388" indent="-179388" algn="l" defTabSz="457200" rtl="0" eaLnBrk="1" latinLnBrk="0" hangingPunct="1">
              <a:spcBef>
                <a:spcPct val="20000"/>
              </a:spcBef>
              <a:buClr>
                <a:schemeClr val="tx2"/>
              </a:buClr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60363" indent="-180975" algn="l" defTabSz="457200" rtl="0" eaLnBrk="1" latinLnBrk="0" hangingPunct="1">
              <a:spcBef>
                <a:spcPct val="20000"/>
              </a:spcBef>
              <a:buClr>
                <a:schemeClr val="tx2"/>
              </a:buClr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39750" indent="-179388" algn="l" defTabSz="457200" rtl="0" eaLnBrk="1" latinLnBrk="0" hangingPunct="1">
              <a:spcBef>
                <a:spcPct val="20000"/>
              </a:spcBef>
              <a:buClr>
                <a:schemeClr val="tx2"/>
              </a:buClr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08038" indent="-268288" algn="l" defTabSz="457200" rtl="0" eaLnBrk="1" latinLnBrk="0" hangingPunct="1">
              <a:spcBef>
                <a:spcPct val="20000"/>
              </a:spcBef>
              <a:buClr>
                <a:schemeClr val="tx2"/>
              </a:buClr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74738" indent="-266700" algn="l" defTabSz="457200" rtl="0" eaLnBrk="1" latinLnBrk="0" hangingPunct="1">
              <a:spcBef>
                <a:spcPct val="20000"/>
              </a:spcBef>
              <a:buClr>
                <a:schemeClr val="tx2"/>
              </a:buClr>
              <a:buFont typeface="Calibri" panose="020F050202020403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1F497D"/>
              </a:buClr>
              <a:buFont typeface="Arial"/>
              <a:buNone/>
            </a:pPr>
            <a:fld id="{30E0BB8B-54E5-4CDE-A29D-878AB114B694}" type="datetime'''''''''''''2'''''''''',''''1''''''00'''">
              <a:rPr lang="en-GB" altLang="en-US" sz="1000" b="1">
                <a:solidFill>
                  <a:srgbClr val="032C50"/>
                </a:solidFill>
                <a:latin typeface="Arial" panose="020B0604020202020204" pitchFamily="34" charset="0"/>
                <a:cs typeface="Arial" panose="020B0604020202020204" pitchFamily="34" charset="0"/>
                <a:sym typeface="+mn-lt"/>
              </a:rPr>
              <a:pPr marL="0" indent="0" algn="r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1F497D"/>
                </a:buClr>
                <a:buFont typeface="Arial"/>
                <a:buNone/>
              </a:pPr>
              <a:t>2,100</a:t>
            </a:fld>
            <a:endParaRPr lang="en-GB" sz="1000" b="1" dirty="0">
              <a:solidFill>
                <a:srgbClr val="032C50"/>
              </a:solidFill>
              <a:latin typeface="Arial" panose="020B0604020202020204" pitchFamily="34" charset="0"/>
              <a:cs typeface="Arial" panose="020B0604020202020204" pitchFamily="34" charset="0"/>
              <a:sym typeface="+mn-lt"/>
            </a:endParaRPr>
          </a:p>
        </p:txBody>
      </p:sp>
      <p:sp>
        <p:nvSpPr>
          <p:cNvPr id="733" name="Text Placeholder 2">
            <a:extLst>
              <a:ext uri="{FF2B5EF4-FFF2-40B4-BE49-F238E27FC236}">
                <a16:creationId xmlns:a16="http://schemas.microsoft.com/office/drawing/2014/main" xmlns="" id="{FEFE52FF-3578-47E9-8CFE-B599F6CD0C9C}"/>
              </a:ext>
            </a:extLst>
          </p:cNvPr>
          <p:cNvSpPr>
            <a:spLocks noGrp="1"/>
          </p:cNvSpPr>
          <p:nvPr>
            <p:custDataLst>
              <p:tags r:id="rId63"/>
            </p:custDataLst>
          </p:nvPr>
        </p:nvSpPr>
        <p:spPr bwMode="gray">
          <a:xfrm>
            <a:off x="260350" y="3002533"/>
            <a:ext cx="257175" cy="1095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numCol="1" spcCol="0" rtlCol="0" anchor="ctr" anchorCtr="0">
            <a:noAutofit/>
          </a:bodyPr>
          <a:lstStyle>
            <a:lvl1pPr marL="179388" indent="-179388" algn="l" defTabSz="457200" rtl="0" eaLnBrk="1" latinLnBrk="0" hangingPunct="1">
              <a:spcBef>
                <a:spcPct val="20000"/>
              </a:spcBef>
              <a:buClr>
                <a:schemeClr val="tx2"/>
              </a:buClr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60363" indent="-180975" algn="l" defTabSz="457200" rtl="0" eaLnBrk="1" latinLnBrk="0" hangingPunct="1">
              <a:spcBef>
                <a:spcPct val="20000"/>
              </a:spcBef>
              <a:buClr>
                <a:schemeClr val="tx2"/>
              </a:buClr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39750" indent="-179388" algn="l" defTabSz="457200" rtl="0" eaLnBrk="1" latinLnBrk="0" hangingPunct="1">
              <a:spcBef>
                <a:spcPct val="20000"/>
              </a:spcBef>
              <a:buClr>
                <a:schemeClr val="tx2"/>
              </a:buClr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08038" indent="-268288" algn="l" defTabSz="457200" rtl="0" eaLnBrk="1" latinLnBrk="0" hangingPunct="1">
              <a:spcBef>
                <a:spcPct val="20000"/>
              </a:spcBef>
              <a:buClr>
                <a:schemeClr val="tx2"/>
              </a:buClr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74738" indent="-266700" algn="l" defTabSz="457200" rtl="0" eaLnBrk="1" latinLnBrk="0" hangingPunct="1">
              <a:spcBef>
                <a:spcPct val="20000"/>
              </a:spcBef>
              <a:buClr>
                <a:schemeClr val="tx2"/>
              </a:buClr>
              <a:buFont typeface="Calibri" panose="020F050202020403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1F497D"/>
              </a:buClr>
              <a:buFont typeface="Arial"/>
              <a:buNone/>
            </a:pPr>
            <a:fld id="{233A601B-CC69-48BA-84BE-CD13326EA816}" type="datetime'''''''''''''''''''''''2'''''''''''''''',0''''0''0'''''''''">
              <a:rPr lang="en-GB" altLang="en-US" sz="1000" b="1">
                <a:solidFill>
                  <a:srgbClr val="032C50"/>
                </a:solidFill>
                <a:latin typeface="Arial" panose="020B0604020202020204" pitchFamily="34" charset="0"/>
                <a:cs typeface="Arial" panose="020B0604020202020204" pitchFamily="34" charset="0"/>
                <a:sym typeface="+mn-lt"/>
              </a:rPr>
              <a:pPr marL="0" indent="0" algn="r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1F497D"/>
                </a:buClr>
                <a:buFont typeface="Arial"/>
                <a:buNone/>
              </a:pPr>
              <a:t>2,000</a:t>
            </a:fld>
            <a:endParaRPr lang="en-GB" sz="1000" b="1" dirty="0">
              <a:solidFill>
                <a:srgbClr val="032C50"/>
              </a:solidFill>
              <a:latin typeface="Arial" panose="020B0604020202020204" pitchFamily="34" charset="0"/>
              <a:cs typeface="Arial" panose="020B0604020202020204" pitchFamily="34" charset="0"/>
              <a:sym typeface="+mn-lt"/>
            </a:endParaRPr>
          </a:p>
        </p:txBody>
      </p:sp>
      <p:sp>
        <p:nvSpPr>
          <p:cNvPr id="377" name="Text Placeholder 2">
            <a:extLst>
              <a:ext uri="{FF2B5EF4-FFF2-40B4-BE49-F238E27FC236}">
                <a16:creationId xmlns:a16="http://schemas.microsoft.com/office/drawing/2014/main" xmlns="" id="{5F60E60B-53BE-45DB-8A7C-B02F1CC62964}"/>
              </a:ext>
            </a:extLst>
          </p:cNvPr>
          <p:cNvSpPr>
            <a:spLocks noGrp="1"/>
          </p:cNvSpPr>
          <p:nvPr>
            <p:custDataLst>
              <p:tags r:id="rId64"/>
            </p:custDataLst>
          </p:nvPr>
        </p:nvSpPr>
        <p:spPr bwMode="gray">
          <a:xfrm>
            <a:off x="346075" y="4647183"/>
            <a:ext cx="171450" cy="1095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numCol="1" spcCol="0" rtlCol="0" anchor="ctr" anchorCtr="0">
            <a:noAutofit/>
          </a:bodyPr>
          <a:lstStyle>
            <a:lvl1pPr marL="179388" indent="-179388" algn="l" defTabSz="457200" rtl="0" eaLnBrk="1" latinLnBrk="0" hangingPunct="1">
              <a:spcBef>
                <a:spcPct val="20000"/>
              </a:spcBef>
              <a:buClr>
                <a:schemeClr val="tx2"/>
              </a:buClr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60363" indent="-180975" algn="l" defTabSz="457200" rtl="0" eaLnBrk="1" latinLnBrk="0" hangingPunct="1">
              <a:spcBef>
                <a:spcPct val="20000"/>
              </a:spcBef>
              <a:buClr>
                <a:schemeClr val="tx2"/>
              </a:buClr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39750" indent="-179388" algn="l" defTabSz="457200" rtl="0" eaLnBrk="1" latinLnBrk="0" hangingPunct="1">
              <a:spcBef>
                <a:spcPct val="20000"/>
              </a:spcBef>
              <a:buClr>
                <a:schemeClr val="tx2"/>
              </a:buClr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08038" indent="-268288" algn="l" defTabSz="457200" rtl="0" eaLnBrk="1" latinLnBrk="0" hangingPunct="1">
              <a:spcBef>
                <a:spcPct val="20000"/>
              </a:spcBef>
              <a:buClr>
                <a:schemeClr val="tx2"/>
              </a:buClr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74738" indent="-266700" algn="l" defTabSz="457200" rtl="0" eaLnBrk="1" latinLnBrk="0" hangingPunct="1">
              <a:spcBef>
                <a:spcPct val="20000"/>
              </a:spcBef>
              <a:buClr>
                <a:schemeClr val="tx2"/>
              </a:buClr>
              <a:buFont typeface="Calibri" panose="020F050202020403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1F497D"/>
              </a:buClr>
              <a:buFont typeface="Arial"/>
              <a:buNone/>
            </a:pPr>
            <a:fld id="{9439203A-4029-4A3B-8597-4D84BDF896E4}" type="datetime'''''90''''''''''''0'''''''''''''''''''">
              <a:rPr lang="en-GB" altLang="en-US" sz="1000" b="1">
                <a:solidFill>
                  <a:srgbClr val="032C50"/>
                </a:solidFill>
                <a:latin typeface="Arial" panose="020B0604020202020204" pitchFamily="34" charset="0"/>
                <a:cs typeface="Arial" panose="020B0604020202020204" pitchFamily="34" charset="0"/>
                <a:sym typeface="+mn-lt"/>
              </a:rPr>
              <a:pPr marL="0" indent="0" algn="r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1F497D"/>
                </a:buClr>
                <a:buFont typeface="Arial"/>
                <a:buNone/>
              </a:pPr>
              <a:t>900</a:t>
            </a:fld>
            <a:endParaRPr lang="en-GB" sz="1000" b="1" dirty="0">
              <a:solidFill>
                <a:srgbClr val="032C50"/>
              </a:solidFill>
              <a:latin typeface="Arial" panose="020B0604020202020204" pitchFamily="34" charset="0"/>
              <a:cs typeface="Arial" panose="020B0604020202020204" pitchFamily="34" charset="0"/>
              <a:sym typeface="+mn-lt"/>
            </a:endParaRP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xmlns="" id="{03600562-C401-4C9C-9865-31E9317059B3}"/>
              </a:ext>
            </a:extLst>
          </p:cNvPr>
          <p:cNvCxnSpPr>
            <a:cxnSpLocks/>
          </p:cNvCxnSpPr>
          <p:nvPr>
            <p:custDataLst>
              <p:tags r:id="rId65"/>
            </p:custDataLst>
          </p:nvPr>
        </p:nvCxnSpPr>
        <p:spPr bwMode="gray">
          <a:xfrm>
            <a:off x="5181600" y="2585021"/>
            <a:ext cx="1409700" cy="463550"/>
          </a:xfrm>
          <a:prstGeom prst="line">
            <a:avLst/>
          </a:prstGeom>
          <a:ln w="25400">
            <a:solidFill>
              <a:srgbClr val="A5A5A5"/>
            </a:solidFill>
            <a:headEnd type="none"/>
            <a:tailEnd type="triangl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3" name="Straight Connector 252">
            <a:extLst>
              <a:ext uri="{FF2B5EF4-FFF2-40B4-BE49-F238E27FC236}">
                <a16:creationId xmlns:a16="http://schemas.microsoft.com/office/drawing/2014/main" xmlns="" id="{F04D5E68-0382-49CA-969C-808CF45611D1}"/>
              </a:ext>
            </a:extLst>
          </p:cNvPr>
          <p:cNvCxnSpPr/>
          <p:nvPr>
            <p:custDataLst>
              <p:tags r:id="rId66"/>
            </p:custDataLst>
          </p:nvPr>
        </p:nvCxnSpPr>
        <p:spPr bwMode="auto">
          <a:xfrm flipH="1">
            <a:off x="6738938" y="3494658"/>
            <a:ext cx="65087" cy="0"/>
          </a:xfrm>
          <a:prstGeom prst="line">
            <a:avLst/>
          </a:prstGeom>
          <a:ln w="6350">
            <a:solidFill>
              <a:schemeClr val="tx1"/>
            </a:solidFill>
            <a:headEnd type="none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1" name="Straight Connector 250">
            <a:extLst>
              <a:ext uri="{FF2B5EF4-FFF2-40B4-BE49-F238E27FC236}">
                <a16:creationId xmlns:a16="http://schemas.microsoft.com/office/drawing/2014/main" xmlns="" id="{9FF3D51D-5651-41AB-B2E9-4A68C044AD4D}"/>
              </a:ext>
            </a:extLst>
          </p:cNvPr>
          <p:cNvCxnSpPr/>
          <p:nvPr>
            <p:custDataLst>
              <p:tags r:id="rId67"/>
            </p:custDataLst>
          </p:nvPr>
        </p:nvCxnSpPr>
        <p:spPr bwMode="auto">
          <a:xfrm flipH="1">
            <a:off x="5329238" y="3034283"/>
            <a:ext cx="65088" cy="0"/>
          </a:xfrm>
          <a:prstGeom prst="line">
            <a:avLst/>
          </a:prstGeom>
          <a:ln w="6350">
            <a:solidFill>
              <a:schemeClr val="tx1"/>
            </a:solidFill>
            <a:headEnd type="none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2" name="Straight Connector 251">
            <a:extLst>
              <a:ext uri="{FF2B5EF4-FFF2-40B4-BE49-F238E27FC236}">
                <a16:creationId xmlns:a16="http://schemas.microsoft.com/office/drawing/2014/main" xmlns="" id="{AE87245E-D4B8-4198-B468-1210E47FF0C0}"/>
              </a:ext>
            </a:extLst>
          </p:cNvPr>
          <p:cNvCxnSpPr/>
          <p:nvPr>
            <p:custDataLst>
              <p:tags r:id="rId68"/>
            </p:custDataLst>
          </p:nvPr>
        </p:nvCxnSpPr>
        <p:spPr bwMode="auto">
          <a:xfrm flipH="1">
            <a:off x="6034088" y="3180333"/>
            <a:ext cx="65087" cy="0"/>
          </a:xfrm>
          <a:prstGeom prst="line">
            <a:avLst/>
          </a:prstGeom>
          <a:ln w="6350">
            <a:solidFill>
              <a:schemeClr val="tx1"/>
            </a:solidFill>
            <a:headEnd type="none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4" name="Straight Connector 253">
            <a:extLst>
              <a:ext uri="{FF2B5EF4-FFF2-40B4-BE49-F238E27FC236}">
                <a16:creationId xmlns:a16="http://schemas.microsoft.com/office/drawing/2014/main" xmlns="" id="{8628E1A6-3F2F-4665-A149-051405749824}"/>
              </a:ext>
            </a:extLst>
          </p:cNvPr>
          <p:cNvCxnSpPr/>
          <p:nvPr>
            <p:custDataLst>
              <p:tags r:id="rId69"/>
            </p:custDataLst>
          </p:nvPr>
        </p:nvCxnSpPr>
        <p:spPr bwMode="auto">
          <a:xfrm flipH="1">
            <a:off x="4624388" y="3231133"/>
            <a:ext cx="65087" cy="0"/>
          </a:xfrm>
          <a:prstGeom prst="line">
            <a:avLst/>
          </a:prstGeom>
          <a:ln w="6350">
            <a:solidFill>
              <a:schemeClr val="tx1"/>
            </a:solidFill>
            <a:headEnd type="none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0" name="Straight Connector 249">
            <a:extLst>
              <a:ext uri="{FF2B5EF4-FFF2-40B4-BE49-F238E27FC236}">
                <a16:creationId xmlns:a16="http://schemas.microsoft.com/office/drawing/2014/main" xmlns="" id="{54D56968-CCA0-4749-AA82-2611CD84D889}"/>
              </a:ext>
            </a:extLst>
          </p:cNvPr>
          <p:cNvCxnSpPr/>
          <p:nvPr>
            <p:custDataLst>
              <p:tags r:id="rId70"/>
            </p:custDataLst>
          </p:nvPr>
        </p:nvCxnSpPr>
        <p:spPr bwMode="auto">
          <a:xfrm flipH="1">
            <a:off x="2503488" y="3443858"/>
            <a:ext cx="65088" cy="0"/>
          </a:xfrm>
          <a:prstGeom prst="line">
            <a:avLst/>
          </a:prstGeom>
          <a:ln w="6350">
            <a:solidFill>
              <a:schemeClr val="tx1"/>
            </a:solidFill>
            <a:headEnd type="none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xmlns="" id="{0B18C28D-3946-4D67-8A4B-1DB37BF16163}"/>
              </a:ext>
            </a:extLst>
          </p:cNvPr>
          <p:cNvCxnSpPr>
            <a:cxnSpLocks/>
          </p:cNvCxnSpPr>
          <p:nvPr>
            <p:custDataLst>
              <p:tags r:id="rId71"/>
            </p:custDataLst>
          </p:nvPr>
        </p:nvCxnSpPr>
        <p:spPr bwMode="gray">
          <a:xfrm flipV="1">
            <a:off x="946150" y="2585021"/>
            <a:ext cx="4235450" cy="393700"/>
          </a:xfrm>
          <a:prstGeom prst="line">
            <a:avLst/>
          </a:prstGeom>
          <a:ln w="25400">
            <a:solidFill>
              <a:srgbClr val="7F7F7F"/>
            </a:solidFill>
            <a:headEnd type="none"/>
            <a:tailEnd type="triangl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0" name="Text Placeholder 2">
            <a:extLst>
              <a:ext uri="{FF2B5EF4-FFF2-40B4-BE49-F238E27FC236}">
                <a16:creationId xmlns:a16="http://schemas.microsoft.com/office/drawing/2014/main" xmlns="" id="{BC5587A6-3608-4CE4-9608-23D2B2344B26}"/>
              </a:ext>
            </a:extLst>
          </p:cNvPr>
          <p:cNvSpPr>
            <a:spLocks noGrp="1"/>
          </p:cNvSpPr>
          <p:nvPr>
            <p:custDataLst>
              <p:tags r:id="rId72"/>
            </p:custDataLst>
          </p:nvPr>
        </p:nvSpPr>
        <p:spPr bwMode="gray">
          <a:xfrm>
            <a:off x="4689475" y="3162871"/>
            <a:ext cx="69850" cy="136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79646"/>
                </a:solidFill>
              </a14:hiddenFill>
            </a:ext>
          </a:extLst>
        </p:spPr>
        <p:txBody>
          <a:bodyPr vert="horz" wrap="none" lIns="0" tIns="0" rIns="0" bIns="0" numCol="1" spcCol="0" rtlCol="0" anchor="ctr" anchorCtr="0">
            <a:noAutofit/>
          </a:bodyPr>
          <a:lstStyle>
            <a:lvl1pPr marL="179388" indent="-179388" algn="l" defTabSz="457200" rtl="0" eaLnBrk="1" latinLnBrk="0" hangingPunct="1">
              <a:spcBef>
                <a:spcPct val="20000"/>
              </a:spcBef>
              <a:buClr>
                <a:schemeClr val="tx2"/>
              </a:buClr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60363" indent="-180975" algn="l" defTabSz="457200" rtl="0" eaLnBrk="1" latinLnBrk="0" hangingPunct="1">
              <a:spcBef>
                <a:spcPct val="20000"/>
              </a:spcBef>
              <a:buClr>
                <a:schemeClr val="tx2"/>
              </a:buClr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39750" indent="-179388" algn="l" defTabSz="457200" rtl="0" eaLnBrk="1" latinLnBrk="0" hangingPunct="1">
              <a:spcBef>
                <a:spcPct val="20000"/>
              </a:spcBef>
              <a:buClr>
                <a:schemeClr val="tx2"/>
              </a:buClr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08038" indent="-268288" algn="l" defTabSz="457200" rtl="0" eaLnBrk="1" latinLnBrk="0" hangingPunct="1">
              <a:spcBef>
                <a:spcPct val="20000"/>
              </a:spcBef>
              <a:buClr>
                <a:schemeClr val="tx2"/>
              </a:buClr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74738" indent="-266700" algn="l" defTabSz="457200" rtl="0" eaLnBrk="1" latinLnBrk="0" hangingPunct="1">
              <a:spcBef>
                <a:spcPct val="20000"/>
              </a:spcBef>
              <a:buClr>
                <a:schemeClr val="tx2"/>
              </a:buClr>
              <a:buFont typeface="Calibri" panose="020F050202020403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1F497D"/>
              </a:buClr>
              <a:buFont typeface="Arial"/>
              <a:buNone/>
            </a:pPr>
            <a:fld id="{63EBF6FB-43AD-40A7-A011-E51C468149C3}" type="datetime'''''''''''''''''''''''''''''''''7'''''''''">
              <a:rPr lang="en-GB" altLang="en-US" sz="1000" b="1">
                <a:solidFill>
                  <a:prstClr val="black"/>
                </a:solidFill>
                <a:cs typeface="Arial" panose="020B0604020202020204" pitchFamily="34" charset="0"/>
              </a:rPr>
              <a:pPr marL="0" inden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1F497D"/>
                </a:buClr>
                <a:buFont typeface="Arial"/>
                <a:buNone/>
              </a:pPr>
              <a:t>7</a:t>
            </a:fld>
            <a:endParaRPr lang="en-GB" sz="1000" b="1" dirty="0">
              <a:solidFill>
                <a:prstClr val="black"/>
              </a:solidFill>
              <a:cs typeface="Arial" panose="020B0604020202020204" pitchFamily="34" charset="0"/>
              <a:sym typeface="+mn-lt"/>
            </a:endParaRPr>
          </a:p>
        </p:txBody>
      </p:sp>
      <p:sp>
        <p:nvSpPr>
          <p:cNvPr id="151" name="Text Placeholder 2">
            <a:extLst>
              <a:ext uri="{FF2B5EF4-FFF2-40B4-BE49-F238E27FC236}">
                <a16:creationId xmlns:a16="http://schemas.microsoft.com/office/drawing/2014/main" xmlns="" id="{B29365E2-B520-4338-8A3F-E8842B7E6858}"/>
              </a:ext>
            </a:extLst>
          </p:cNvPr>
          <p:cNvSpPr>
            <a:spLocks noGrp="1"/>
          </p:cNvSpPr>
          <p:nvPr>
            <p:custDataLst>
              <p:tags r:id="rId73"/>
            </p:custDataLst>
          </p:nvPr>
        </p:nvSpPr>
        <p:spPr bwMode="gray">
          <a:xfrm>
            <a:off x="5024438" y="5077396"/>
            <a:ext cx="314325" cy="136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C0504D"/>
                </a:solidFill>
              </a14:hiddenFill>
            </a:ext>
          </a:extLst>
        </p:spPr>
        <p:txBody>
          <a:bodyPr vert="horz" wrap="none" lIns="0" tIns="0" rIns="0" bIns="0" numCol="1" spcCol="0" rtlCol="0" anchor="ctr" anchorCtr="0">
            <a:noAutofit/>
          </a:bodyPr>
          <a:lstStyle>
            <a:lvl1pPr marL="179388" indent="-179388" algn="l" defTabSz="457200" rtl="0" eaLnBrk="1" latinLnBrk="0" hangingPunct="1">
              <a:spcBef>
                <a:spcPct val="20000"/>
              </a:spcBef>
              <a:buClr>
                <a:schemeClr val="tx2"/>
              </a:buClr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60363" indent="-180975" algn="l" defTabSz="457200" rtl="0" eaLnBrk="1" latinLnBrk="0" hangingPunct="1">
              <a:spcBef>
                <a:spcPct val="20000"/>
              </a:spcBef>
              <a:buClr>
                <a:schemeClr val="tx2"/>
              </a:buClr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39750" indent="-179388" algn="l" defTabSz="457200" rtl="0" eaLnBrk="1" latinLnBrk="0" hangingPunct="1">
              <a:spcBef>
                <a:spcPct val="20000"/>
              </a:spcBef>
              <a:buClr>
                <a:schemeClr val="tx2"/>
              </a:buClr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08038" indent="-268288" algn="l" defTabSz="457200" rtl="0" eaLnBrk="1" latinLnBrk="0" hangingPunct="1">
              <a:spcBef>
                <a:spcPct val="20000"/>
              </a:spcBef>
              <a:buClr>
                <a:schemeClr val="tx2"/>
              </a:buClr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74738" indent="-266700" algn="l" defTabSz="457200" rtl="0" eaLnBrk="1" latinLnBrk="0" hangingPunct="1">
              <a:spcBef>
                <a:spcPct val="20000"/>
              </a:spcBef>
              <a:buClr>
                <a:schemeClr val="tx2"/>
              </a:buClr>
              <a:buFont typeface="Calibri" panose="020F050202020403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1F497D"/>
              </a:buClr>
              <a:buFont typeface="Arial"/>
              <a:buNone/>
            </a:pPr>
            <a:fld id="{07406B56-0B99-4EDE-9CD2-5DB8A42CEA1F}" type="datetime'''''1'''''''',''''''''2''''''''''''''''''1''2'''''">
              <a:rPr lang="en-GB" altLang="en-US" sz="1000" b="1">
                <a:solidFill>
                  <a:prstClr val="white"/>
                </a:solidFill>
                <a:cs typeface="Arial" panose="020B0604020202020204" pitchFamily="34" charset="0"/>
              </a:rPr>
              <a:pPr marL="0" indent="0" algn="ctr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1F497D"/>
                </a:buClr>
                <a:buFont typeface="Arial"/>
                <a:buNone/>
              </a:pPr>
              <a:t>1,212</a:t>
            </a:fld>
            <a:endParaRPr lang="en-GB" sz="1000" b="1" dirty="0">
              <a:solidFill>
                <a:prstClr val="white"/>
              </a:solidFill>
              <a:cs typeface="Arial" panose="020B0604020202020204" pitchFamily="34" charset="0"/>
              <a:sym typeface="+mn-lt"/>
            </a:endParaRPr>
          </a:p>
        </p:txBody>
      </p:sp>
      <p:sp>
        <p:nvSpPr>
          <p:cNvPr id="70" name="Text Placeholder 1">
            <a:extLst>
              <a:ext uri="{FF2B5EF4-FFF2-40B4-BE49-F238E27FC236}">
                <a16:creationId xmlns:a16="http://schemas.microsoft.com/office/drawing/2014/main" xmlns="" id="{ED9A83A1-570B-49F9-90A1-98B87563E2EF}"/>
              </a:ext>
            </a:extLst>
          </p:cNvPr>
          <p:cNvSpPr>
            <a:spLocks noGrp="1"/>
          </p:cNvSpPr>
          <p:nvPr>
            <p:custDataLst>
              <p:tags r:id="rId74"/>
            </p:custDataLst>
          </p:nvPr>
        </p:nvSpPr>
        <p:spPr bwMode="auto">
          <a:xfrm>
            <a:off x="5024438" y="6171183"/>
            <a:ext cx="314325" cy="136525"/>
          </a:xfrm>
          <a:prstGeom prst="rect">
            <a:avLst/>
          </a:prstGeom>
          <a:noFill/>
          <a:ln w="6350">
            <a:noFill/>
            <a:miter lim="800000"/>
          </a:ln>
          <a:extLst>
            <a:ext uri="{909E8E84-426E-40DD-AFC4-6F175D3DCCD1}">
              <a14:hiddenFill xmlns:a14="http://schemas.microsoft.com/office/drawing/2010/main" xmlns="">
                <a:solidFill>
                  <a:scrgbClr r="0" g="0" b="0"/>
                </a:solidFill>
              </a14:hiddenFill>
            </a:ext>
          </a:extLst>
        </p:spPr>
        <p:txBody>
          <a:bodyPr vert="horz" lIns="0" tIns="0" rIns="0" bIns="0" numCol="1" spcCol="0" rtlCol="0" anchor="t" anchorCtr="0">
            <a:noAutofit/>
          </a:bodyPr>
          <a:lstStyle>
            <a:lvl1pPr marL="180000" indent="-180000" algn="l" defTabSz="914400" rtl="0" eaLnBrk="1" latinLnBrk="0" hangingPunct="1">
              <a:lnSpc>
                <a:spcPct val="90000"/>
              </a:lnSpc>
              <a:spcBef>
                <a:spcPts val="1400"/>
              </a:spcBef>
              <a:buClr>
                <a:schemeClr val="bg2"/>
              </a:buClr>
              <a:buSzPct val="100000"/>
              <a:buFont typeface="Arial" pitchFamily="34" charset="0"/>
              <a:buChar char="■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310896" indent="-128016" algn="l" defTabSz="914400" rtl="0" eaLnBrk="1" latinLnBrk="0" hangingPunct="1">
              <a:lnSpc>
                <a:spcPct val="90000"/>
              </a:lnSpc>
              <a:spcBef>
                <a:spcPts val="900"/>
              </a:spcBef>
              <a:buClr>
                <a:schemeClr val="bg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489600" indent="-1800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bg2"/>
              </a:buClr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63360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buClr>
                <a:schemeClr val="bg2"/>
              </a:buClr>
              <a:buFont typeface="Arial" pitchFamily="34" charset="0"/>
              <a:buChar char="-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770400" indent="-136800" algn="l" defTabSz="914400" rtl="0" eaLnBrk="1" latinLnBrk="0" hangingPunct="1">
              <a:lnSpc>
                <a:spcPct val="90000"/>
              </a:lnSpc>
              <a:spcBef>
                <a:spcPts val="100"/>
              </a:spcBef>
              <a:buClr>
                <a:schemeClr val="bg2"/>
              </a:buClr>
              <a:buFont typeface="Arial" pitchFamily="34" charset="0"/>
              <a:buChar char="-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Clr>
                <a:srgbClr val="EEECE1"/>
              </a:buClr>
              <a:buFont typeface="Arial" pitchFamily="34" charset="0"/>
              <a:buNone/>
            </a:pPr>
            <a:fld id="{F55A4EC3-CC74-4CEF-AE2C-0AEC43D842A1}" type="datetime'FY''''''''1''''''''''''''''''''''''''''''''''''''''6'''''">
              <a:rPr lang="en-GB" altLang="en-US" sz="1000" b="1">
                <a:solidFill>
                  <a:srgbClr val="032C50"/>
                </a:solidFill>
              </a:rPr>
              <a:pPr marL="0" indent="0" algn="ctr">
                <a:spcBef>
                  <a:spcPct val="0"/>
                </a:spcBef>
                <a:spcAft>
                  <a:spcPct val="0"/>
                </a:spcAft>
                <a:buClr>
                  <a:srgbClr val="EEECE1"/>
                </a:buClr>
                <a:buFont typeface="Arial" pitchFamily="34" charset="0"/>
                <a:buNone/>
              </a:pPr>
              <a:t>FY16</a:t>
            </a:fld>
            <a:endParaRPr lang="en-GB" sz="1000" b="1" dirty="0">
              <a:solidFill>
                <a:srgbClr val="032C50"/>
              </a:solidFill>
              <a:latin typeface="Calibri"/>
              <a:sym typeface="+mn-lt"/>
            </a:endParaRPr>
          </a:p>
        </p:txBody>
      </p:sp>
      <p:sp>
        <p:nvSpPr>
          <p:cNvPr id="147" name="Text Placeholder 2">
            <a:extLst>
              <a:ext uri="{FF2B5EF4-FFF2-40B4-BE49-F238E27FC236}">
                <a16:creationId xmlns:a16="http://schemas.microsoft.com/office/drawing/2014/main" xmlns="" id="{09ECE39B-4AAF-4979-98CD-10E12D088013}"/>
              </a:ext>
            </a:extLst>
          </p:cNvPr>
          <p:cNvSpPr>
            <a:spLocks noGrp="1"/>
          </p:cNvSpPr>
          <p:nvPr>
            <p:custDataLst>
              <p:tags r:id="rId75"/>
            </p:custDataLst>
          </p:nvPr>
        </p:nvSpPr>
        <p:spPr bwMode="gray">
          <a:xfrm>
            <a:off x="4371975" y="4039171"/>
            <a:ext cx="209550" cy="136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numCol="1" spcCol="0" rtlCol="0" anchor="ctr" anchorCtr="0">
            <a:noAutofit/>
          </a:bodyPr>
          <a:lstStyle>
            <a:lvl1pPr marL="179388" indent="-179388" algn="l" defTabSz="457200" rtl="0" eaLnBrk="1" latinLnBrk="0" hangingPunct="1">
              <a:spcBef>
                <a:spcPct val="20000"/>
              </a:spcBef>
              <a:buClr>
                <a:schemeClr val="tx2"/>
              </a:buClr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60363" indent="-180975" algn="l" defTabSz="457200" rtl="0" eaLnBrk="1" latinLnBrk="0" hangingPunct="1">
              <a:spcBef>
                <a:spcPct val="20000"/>
              </a:spcBef>
              <a:buClr>
                <a:schemeClr val="tx2"/>
              </a:buClr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39750" indent="-179388" algn="l" defTabSz="457200" rtl="0" eaLnBrk="1" latinLnBrk="0" hangingPunct="1">
              <a:spcBef>
                <a:spcPct val="20000"/>
              </a:spcBef>
              <a:buClr>
                <a:schemeClr val="tx2"/>
              </a:buClr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08038" indent="-268288" algn="l" defTabSz="457200" rtl="0" eaLnBrk="1" latinLnBrk="0" hangingPunct="1">
              <a:spcBef>
                <a:spcPct val="20000"/>
              </a:spcBef>
              <a:buClr>
                <a:schemeClr val="tx2"/>
              </a:buClr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74738" indent="-266700" algn="l" defTabSz="457200" rtl="0" eaLnBrk="1" latinLnBrk="0" hangingPunct="1">
              <a:spcBef>
                <a:spcPct val="20000"/>
              </a:spcBef>
              <a:buClr>
                <a:schemeClr val="tx2"/>
              </a:buClr>
              <a:buFont typeface="Calibri" panose="020F050202020403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1F497D"/>
              </a:buClr>
              <a:buFont typeface="Arial"/>
              <a:buNone/>
            </a:pPr>
            <a:fld id="{6A9D14F6-B24E-4352-9A04-E31BADDC4466}" type="datetime'''''60''''''''''''''''''''''''''4'''''''''''''''''">
              <a:rPr lang="en-GB" altLang="en-US" sz="1000" b="1">
                <a:solidFill>
                  <a:prstClr val="white"/>
                </a:solidFill>
                <a:cs typeface="Arial" panose="020B0604020202020204" pitchFamily="34" charset="0"/>
              </a:rPr>
              <a:pPr marL="0" indent="0" algn="ctr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1F497D"/>
                </a:buClr>
                <a:buFont typeface="Arial"/>
                <a:buNone/>
              </a:pPr>
              <a:t>604</a:t>
            </a:fld>
            <a:endParaRPr lang="en-GB" sz="1000" b="1" dirty="0">
              <a:solidFill>
                <a:prstClr val="white"/>
              </a:solidFill>
              <a:cs typeface="Arial" panose="020B0604020202020204" pitchFamily="34" charset="0"/>
              <a:sym typeface="+mn-lt"/>
            </a:endParaRPr>
          </a:p>
        </p:txBody>
      </p:sp>
      <p:sp>
        <p:nvSpPr>
          <p:cNvPr id="160" name="Text Placeholder 2">
            <a:extLst>
              <a:ext uri="{FF2B5EF4-FFF2-40B4-BE49-F238E27FC236}">
                <a16:creationId xmlns:a16="http://schemas.microsoft.com/office/drawing/2014/main" xmlns="" id="{49EF1DB2-816D-47C8-A50A-9AD79C47F9DB}"/>
              </a:ext>
            </a:extLst>
          </p:cNvPr>
          <p:cNvSpPr>
            <a:spLocks noGrp="1"/>
          </p:cNvSpPr>
          <p:nvPr>
            <p:custDataLst>
              <p:tags r:id="rId76"/>
            </p:custDataLst>
          </p:nvPr>
        </p:nvSpPr>
        <p:spPr bwMode="gray">
          <a:xfrm>
            <a:off x="6099175" y="3112071"/>
            <a:ext cx="69850" cy="136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79646"/>
                </a:solidFill>
              </a14:hiddenFill>
            </a:ext>
          </a:extLst>
        </p:spPr>
        <p:txBody>
          <a:bodyPr vert="horz" wrap="none" lIns="0" tIns="0" rIns="0" bIns="0" numCol="1" spcCol="0" rtlCol="0" anchor="ctr" anchorCtr="0">
            <a:noAutofit/>
          </a:bodyPr>
          <a:lstStyle>
            <a:lvl1pPr marL="179388" indent="-179388" algn="l" defTabSz="457200" rtl="0" eaLnBrk="1" latinLnBrk="0" hangingPunct="1">
              <a:spcBef>
                <a:spcPct val="20000"/>
              </a:spcBef>
              <a:buClr>
                <a:schemeClr val="tx2"/>
              </a:buClr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60363" indent="-180975" algn="l" defTabSz="457200" rtl="0" eaLnBrk="1" latinLnBrk="0" hangingPunct="1">
              <a:spcBef>
                <a:spcPct val="20000"/>
              </a:spcBef>
              <a:buClr>
                <a:schemeClr val="tx2"/>
              </a:buClr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39750" indent="-179388" algn="l" defTabSz="457200" rtl="0" eaLnBrk="1" latinLnBrk="0" hangingPunct="1">
              <a:spcBef>
                <a:spcPct val="20000"/>
              </a:spcBef>
              <a:buClr>
                <a:schemeClr val="tx2"/>
              </a:buClr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08038" indent="-268288" algn="l" defTabSz="457200" rtl="0" eaLnBrk="1" latinLnBrk="0" hangingPunct="1">
              <a:spcBef>
                <a:spcPct val="20000"/>
              </a:spcBef>
              <a:buClr>
                <a:schemeClr val="tx2"/>
              </a:buClr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74738" indent="-266700" algn="l" defTabSz="457200" rtl="0" eaLnBrk="1" latinLnBrk="0" hangingPunct="1">
              <a:spcBef>
                <a:spcPct val="20000"/>
              </a:spcBef>
              <a:buClr>
                <a:schemeClr val="tx2"/>
              </a:buClr>
              <a:buFont typeface="Calibri" panose="020F050202020403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1F497D"/>
              </a:buClr>
              <a:buFont typeface="Arial"/>
              <a:buNone/>
            </a:pPr>
            <a:fld id="{4AB44ADF-8A4D-4A55-B99D-B11CC2AAB01D}" type="datetime'''''''''''4'''''''''">
              <a:rPr lang="en-GB" altLang="en-US" sz="1000" b="1">
                <a:solidFill>
                  <a:prstClr val="black"/>
                </a:solidFill>
                <a:cs typeface="Arial" panose="020B0604020202020204" pitchFamily="34" charset="0"/>
              </a:rPr>
              <a:pPr marL="0" inden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1F497D"/>
                </a:buClr>
                <a:buFont typeface="Arial"/>
                <a:buNone/>
              </a:pPr>
              <a:t>4</a:t>
            </a:fld>
            <a:endParaRPr lang="en-GB" sz="1000" b="1" dirty="0">
              <a:solidFill>
                <a:prstClr val="black"/>
              </a:solidFill>
              <a:cs typeface="Arial" panose="020B0604020202020204" pitchFamily="34" charset="0"/>
              <a:sym typeface="+mn-lt"/>
            </a:endParaRPr>
          </a:p>
        </p:txBody>
      </p:sp>
      <p:sp>
        <p:nvSpPr>
          <p:cNvPr id="65" name="Text Placeholder 1">
            <a:extLst>
              <a:ext uri="{FF2B5EF4-FFF2-40B4-BE49-F238E27FC236}">
                <a16:creationId xmlns:a16="http://schemas.microsoft.com/office/drawing/2014/main" xmlns="" id="{F0A97A5F-6A0E-47F1-BB95-BAD832EEE3D2}"/>
              </a:ext>
            </a:extLst>
          </p:cNvPr>
          <p:cNvSpPr>
            <a:spLocks noGrp="1"/>
          </p:cNvSpPr>
          <p:nvPr>
            <p:custDataLst>
              <p:tags r:id="rId77"/>
            </p:custDataLst>
          </p:nvPr>
        </p:nvSpPr>
        <p:spPr bwMode="auto">
          <a:xfrm>
            <a:off x="788988" y="6171183"/>
            <a:ext cx="314325" cy="136525"/>
          </a:xfrm>
          <a:prstGeom prst="rect">
            <a:avLst/>
          </a:prstGeom>
          <a:noFill/>
          <a:ln w="6350">
            <a:noFill/>
            <a:miter lim="800000"/>
          </a:ln>
          <a:extLst>
            <a:ext uri="{909E8E84-426E-40DD-AFC4-6F175D3DCCD1}">
              <a14:hiddenFill xmlns:a14="http://schemas.microsoft.com/office/drawing/2010/main" xmlns="">
                <a:solidFill>
                  <a:scrgbClr r="0" g="0" b="0"/>
                </a:solidFill>
              </a14:hiddenFill>
            </a:ext>
          </a:extLst>
        </p:spPr>
        <p:txBody>
          <a:bodyPr vert="horz" lIns="0" tIns="0" rIns="0" bIns="0" numCol="1" spcCol="0" rtlCol="0" anchor="t" anchorCtr="0">
            <a:noAutofit/>
          </a:bodyPr>
          <a:lstStyle>
            <a:lvl1pPr marL="180000" indent="-180000" algn="l" defTabSz="914400" rtl="0" eaLnBrk="1" latinLnBrk="0" hangingPunct="1">
              <a:lnSpc>
                <a:spcPct val="90000"/>
              </a:lnSpc>
              <a:spcBef>
                <a:spcPts val="1400"/>
              </a:spcBef>
              <a:buClr>
                <a:schemeClr val="bg2"/>
              </a:buClr>
              <a:buSzPct val="100000"/>
              <a:buFont typeface="Arial" pitchFamily="34" charset="0"/>
              <a:buChar char="■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310896" indent="-128016" algn="l" defTabSz="914400" rtl="0" eaLnBrk="1" latinLnBrk="0" hangingPunct="1">
              <a:lnSpc>
                <a:spcPct val="90000"/>
              </a:lnSpc>
              <a:spcBef>
                <a:spcPts val="900"/>
              </a:spcBef>
              <a:buClr>
                <a:schemeClr val="bg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489600" indent="-1800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bg2"/>
              </a:buClr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63360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buClr>
                <a:schemeClr val="bg2"/>
              </a:buClr>
              <a:buFont typeface="Arial" pitchFamily="34" charset="0"/>
              <a:buChar char="-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770400" indent="-136800" algn="l" defTabSz="914400" rtl="0" eaLnBrk="1" latinLnBrk="0" hangingPunct="1">
              <a:lnSpc>
                <a:spcPct val="90000"/>
              </a:lnSpc>
              <a:spcBef>
                <a:spcPts val="100"/>
              </a:spcBef>
              <a:buClr>
                <a:schemeClr val="bg2"/>
              </a:buClr>
              <a:buFont typeface="Arial" pitchFamily="34" charset="0"/>
              <a:buChar char="-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Clr>
                <a:srgbClr val="EEECE1"/>
              </a:buClr>
              <a:buFont typeface="Arial" pitchFamily="34" charset="0"/>
              <a:buNone/>
            </a:pPr>
            <a:fld id="{5B9AFFC5-3A29-4262-A249-C9636D65C02B}" type="datetime'''''''''F''''''''''''''''''''''''''Y''''''''''''''''''''''10'">
              <a:rPr lang="en-GB" altLang="en-US" sz="1000" b="1">
                <a:solidFill>
                  <a:srgbClr val="032C50"/>
                </a:solidFill>
              </a:rPr>
              <a:pPr marL="0" indent="0" algn="ctr">
                <a:spcBef>
                  <a:spcPct val="0"/>
                </a:spcBef>
                <a:spcAft>
                  <a:spcPct val="0"/>
                </a:spcAft>
                <a:buClr>
                  <a:srgbClr val="EEECE1"/>
                </a:buClr>
                <a:buFont typeface="Arial" pitchFamily="34" charset="0"/>
                <a:buNone/>
              </a:pPr>
              <a:t>FY10</a:t>
            </a:fld>
            <a:endParaRPr lang="en-GB" sz="1000" b="1" dirty="0">
              <a:solidFill>
                <a:srgbClr val="032C50"/>
              </a:solidFill>
              <a:latin typeface="Calibri"/>
              <a:sym typeface="+mn-lt"/>
            </a:endParaRPr>
          </a:p>
        </p:txBody>
      </p:sp>
      <p:sp>
        <p:nvSpPr>
          <p:cNvPr id="141" name="Text Placeholder 2">
            <a:extLst>
              <a:ext uri="{FF2B5EF4-FFF2-40B4-BE49-F238E27FC236}">
                <a16:creationId xmlns:a16="http://schemas.microsoft.com/office/drawing/2014/main" xmlns="" id="{F2ADD080-BDEC-432B-BEF1-C42CF15CB18F}"/>
              </a:ext>
            </a:extLst>
          </p:cNvPr>
          <p:cNvSpPr>
            <a:spLocks noGrp="1"/>
          </p:cNvSpPr>
          <p:nvPr>
            <p:custDataLst>
              <p:tags r:id="rId78"/>
            </p:custDataLst>
          </p:nvPr>
        </p:nvSpPr>
        <p:spPr bwMode="gray">
          <a:xfrm>
            <a:off x="3663950" y="5293296"/>
            <a:ext cx="209550" cy="136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numCol="1" spcCol="0" rtlCol="0" anchor="ctr" anchorCtr="0">
            <a:noAutofit/>
          </a:bodyPr>
          <a:lstStyle>
            <a:lvl1pPr marL="179388" indent="-179388" algn="l" defTabSz="457200" rtl="0" eaLnBrk="1" latinLnBrk="0" hangingPunct="1">
              <a:spcBef>
                <a:spcPct val="20000"/>
              </a:spcBef>
              <a:buClr>
                <a:schemeClr val="tx2"/>
              </a:buClr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60363" indent="-180975" algn="l" defTabSz="457200" rtl="0" eaLnBrk="1" latinLnBrk="0" hangingPunct="1">
              <a:spcBef>
                <a:spcPct val="20000"/>
              </a:spcBef>
              <a:buClr>
                <a:schemeClr val="tx2"/>
              </a:buClr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39750" indent="-179388" algn="l" defTabSz="457200" rtl="0" eaLnBrk="1" latinLnBrk="0" hangingPunct="1">
              <a:spcBef>
                <a:spcPct val="20000"/>
              </a:spcBef>
              <a:buClr>
                <a:schemeClr val="tx2"/>
              </a:buClr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08038" indent="-268288" algn="l" defTabSz="457200" rtl="0" eaLnBrk="1" latinLnBrk="0" hangingPunct="1">
              <a:spcBef>
                <a:spcPct val="20000"/>
              </a:spcBef>
              <a:buClr>
                <a:schemeClr val="tx2"/>
              </a:buClr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74738" indent="-266700" algn="l" defTabSz="457200" rtl="0" eaLnBrk="1" latinLnBrk="0" hangingPunct="1">
              <a:spcBef>
                <a:spcPct val="20000"/>
              </a:spcBef>
              <a:buClr>
                <a:schemeClr val="tx2"/>
              </a:buClr>
              <a:buFont typeface="Calibri" panose="020F050202020403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1F497D"/>
              </a:buClr>
              <a:buFont typeface="Arial"/>
              <a:buNone/>
            </a:pPr>
            <a:fld id="{3FA11716-E43D-4EB3-BF3B-6E241A03A8DB}" type="datetime'''9''''''''''''''''''''''2''1'''">
              <a:rPr lang="en-GB" altLang="en-US" sz="1000" b="1">
                <a:solidFill>
                  <a:prstClr val="white"/>
                </a:solidFill>
                <a:cs typeface="Arial" panose="020B0604020202020204" pitchFamily="34" charset="0"/>
              </a:rPr>
              <a:pPr marL="0" indent="0" algn="ctr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1F497D"/>
                </a:buClr>
                <a:buFont typeface="Arial"/>
                <a:buNone/>
              </a:pPr>
              <a:t>921</a:t>
            </a:fld>
            <a:endParaRPr lang="en-GB" sz="1000" b="1" dirty="0">
              <a:solidFill>
                <a:prstClr val="white"/>
              </a:solidFill>
              <a:cs typeface="Arial" panose="020B0604020202020204" pitchFamily="34" charset="0"/>
              <a:sym typeface="+mn-lt"/>
            </a:endParaRPr>
          </a:p>
        </p:txBody>
      </p:sp>
      <p:sp>
        <p:nvSpPr>
          <p:cNvPr id="132" name="Text Placeholder 2">
            <a:extLst>
              <a:ext uri="{FF2B5EF4-FFF2-40B4-BE49-F238E27FC236}">
                <a16:creationId xmlns:a16="http://schemas.microsoft.com/office/drawing/2014/main" xmlns="" id="{2A255AAD-0ECF-4F2C-B101-B886221A7B5C}"/>
              </a:ext>
            </a:extLst>
          </p:cNvPr>
          <p:cNvSpPr>
            <a:spLocks noGrp="1"/>
          </p:cNvSpPr>
          <p:nvPr>
            <p:custDataLst>
              <p:tags r:id="rId79"/>
            </p:custDataLst>
          </p:nvPr>
        </p:nvSpPr>
        <p:spPr bwMode="gray">
          <a:xfrm>
            <a:off x="2251075" y="4270946"/>
            <a:ext cx="209550" cy="136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numCol="1" spcCol="0" rtlCol="0" anchor="ctr" anchorCtr="0">
            <a:noAutofit/>
          </a:bodyPr>
          <a:lstStyle>
            <a:lvl1pPr marL="179388" indent="-179388" algn="l" defTabSz="457200" rtl="0" eaLnBrk="1" latinLnBrk="0" hangingPunct="1">
              <a:spcBef>
                <a:spcPct val="20000"/>
              </a:spcBef>
              <a:buClr>
                <a:schemeClr val="tx2"/>
              </a:buClr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60363" indent="-180975" algn="l" defTabSz="457200" rtl="0" eaLnBrk="1" latinLnBrk="0" hangingPunct="1">
              <a:spcBef>
                <a:spcPct val="20000"/>
              </a:spcBef>
              <a:buClr>
                <a:schemeClr val="tx2"/>
              </a:buClr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39750" indent="-179388" algn="l" defTabSz="457200" rtl="0" eaLnBrk="1" latinLnBrk="0" hangingPunct="1">
              <a:spcBef>
                <a:spcPct val="20000"/>
              </a:spcBef>
              <a:buClr>
                <a:schemeClr val="tx2"/>
              </a:buClr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08038" indent="-268288" algn="l" defTabSz="457200" rtl="0" eaLnBrk="1" latinLnBrk="0" hangingPunct="1">
              <a:spcBef>
                <a:spcPct val="20000"/>
              </a:spcBef>
              <a:buClr>
                <a:schemeClr val="tx2"/>
              </a:buClr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74738" indent="-266700" algn="l" defTabSz="457200" rtl="0" eaLnBrk="1" latinLnBrk="0" hangingPunct="1">
              <a:spcBef>
                <a:spcPct val="20000"/>
              </a:spcBef>
              <a:buClr>
                <a:schemeClr val="tx2"/>
              </a:buClr>
              <a:buFont typeface="Calibri" panose="020F050202020403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1F497D"/>
              </a:buClr>
              <a:buFont typeface="Arial"/>
              <a:buNone/>
            </a:pPr>
            <a:fld id="{C8A82BC8-35B6-45B2-A9E1-226868D39CA4}" type="datetime'''''''''5''''7''''''''''''''''''''6'''''''''''''''''''''">
              <a:rPr lang="en-GB" altLang="en-US" sz="1000" b="1">
                <a:solidFill>
                  <a:prstClr val="white"/>
                </a:solidFill>
                <a:cs typeface="Arial" panose="020B0604020202020204" pitchFamily="34" charset="0"/>
              </a:rPr>
              <a:pPr marL="0" indent="0" algn="ctr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1F497D"/>
                </a:buClr>
                <a:buFont typeface="Arial"/>
                <a:buNone/>
              </a:pPr>
              <a:t>576</a:t>
            </a:fld>
            <a:endParaRPr lang="en-GB" sz="1000" b="1" dirty="0">
              <a:solidFill>
                <a:prstClr val="white"/>
              </a:solidFill>
              <a:cs typeface="Arial" panose="020B0604020202020204" pitchFamily="34" charset="0"/>
              <a:sym typeface="+mn-lt"/>
            </a:endParaRPr>
          </a:p>
        </p:txBody>
      </p:sp>
      <p:sp>
        <p:nvSpPr>
          <p:cNvPr id="138" name="Text Placeholder 2">
            <a:extLst>
              <a:ext uri="{FF2B5EF4-FFF2-40B4-BE49-F238E27FC236}">
                <a16:creationId xmlns:a16="http://schemas.microsoft.com/office/drawing/2014/main" xmlns="" id="{A529384A-3AA9-46DD-AA21-6A684BED6AE7}"/>
              </a:ext>
            </a:extLst>
          </p:cNvPr>
          <p:cNvSpPr>
            <a:spLocks noGrp="1"/>
          </p:cNvSpPr>
          <p:nvPr>
            <p:custDataLst>
              <p:tags r:id="rId80"/>
            </p:custDataLst>
          </p:nvPr>
        </p:nvSpPr>
        <p:spPr bwMode="gray">
          <a:xfrm>
            <a:off x="2955925" y="3645471"/>
            <a:ext cx="209550" cy="136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4F81BD"/>
                </a:solidFill>
              </a14:hiddenFill>
            </a:ext>
          </a:extLst>
        </p:spPr>
        <p:txBody>
          <a:bodyPr vert="horz" wrap="none" lIns="0" tIns="0" rIns="0" bIns="0" numCol="1" spcCol="0" rtlCol="0" anchor="ctr" anchorCtr="0">
            <a:noAutofit/>
          </a:bodyPr>
          <a:lstStyle>
            <a:lvl1pPr marL="179388" indent="-179388" algn="l" defTabSz="457200" rtl="0" eaLnBrk="1" latinLnBrk="0" hangingPunct="1">
              <a:spcBef>
                <a:spcPct val="20000"/>
              </a:spcBef>
              <a:buClr>
                <a:schemeClr val="tx2"/>
              </a:buClr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60363" indent="-180975" algn="l" defTabSz="457200" rtl="0" eaLnBrk="1" latinLnBrk="0" hangingPunct="1">
              <a:spcBef>
                <a:spcPct val="20000"/>
              </a:spcBef>
              <a:buClr>
                <a:schemeClr val="tx2"/>
              </a:buClr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39750" indent="-179388" algn="l" defTabSz="457200" rtl="0" eaLnBrk="1" latinLnBrk="0" hangingPunct="1">
              <a:spcBef>
                <a:spcPct val="20000"/>
              </a:spcBef>
              <a:buClr>
                <a:schemeClr val="tx2"/>
              </a:buClr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08038" indent="-268288" algn="l" defTabSz="457200" rtl="0" eaLnBrk="1" latinLnBrk="0" hangingPunct="1">
              <a:spcBef>
                <a:spcPct val="20000"/>
              </a:spcBef>
              <a:buClr>
                <a:schemeClr val="tx2"/>
              </a:buClr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74738" indent="-266700" algn="l" defTabSz="457200" rtl="0" eaLnBrk="1" latinLnBrk="0" hangingPunct="1">
              <a:spcBef>
                <a:spcPct val="20000"/>
              </a:spcBef>
              <a:buClr>
                <a:schemeClr val="tx2"/>
              </a:buClr>
              <a:buFont typeface="Calibri" panose="020F050202020403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1F497D"/>
              </a:buClr>
              <a:buFont typeface="Arial"/>
              <a:buNone/>
            </a:pPr>
            <a:fld id="{8E4A45F9-6EC8-4996-9AC6-A096736C4461}" type="datetime'''''''''''''''''''''''''''''''''''''''''16''''''''''3'''''">
              <a:rPr lang="en-GB" altLang="en-US" sz="1000" b="1">
                <a:solidFill>
                  <a:prstClr val="white"/>
                </a:solidFill>
                <a:cs typeface="Arial" panose="020B0604020202020204" pitchFamily="34" charset="0"/>
              </a:rPr>
              <a:pPr marL="0" indent="0" algn="ctr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1F497D"/>
                </a:buClr>
                <a:buFont typeface="Arial"/>
                <a:buNone/>
              </a:pPr>
              <a:t>163</a:t>
            </a:fld>
            <a:endParaRPr lang="en-GB" sz="1000" b="1" dirty="0">
              <a:solidFill>
                <a:prstClr val="white"/>
              </a:solidFill>
              <a:cs typeface="Arial" panose="020B0604020202020204" pitchFamily="34" charset="0"/>
              <a:sym typeface="+mn-lt"/>
            </a:endParaRPr>
          </a:p>
        </p:txBody>
      </p:sp>
      <p:sp>
        <p:nvSpPr>
          <p:cNvPr id="68" name="Text Placeholder 1">
            <a:extLst>
              <a:ext uri="{FF2B5EF4-FFF2-40B4-BE49-F238E27FC236}">
                <a16:creationId xmlns:a16="http://schemas.microsoft.com/office/drawing/2014/main" xmlns="" id="{FAEB3523-6CFC-443B-9088-B7F93E4E6A5B}"/>
              </a:ext>
            </a:extLst>
          </p:cNvPr>
          <p:cNvSpPr>
            <a:spLocks noGrp="1"/>
          </p:cNvSpPr>
          <p:nvPr>
            <p:custDataLst>
              <p:tags r:id="rId81"/>
            </p:custDataLst>
          </p:nvPr>
        </p:nvSpPr>
        <p:spPr bwMode="auto">
          <a:xfrm>
            <a:off x="2198688" y="6171183"/>
            <a:ext cx="314325" cy="136525"/>
          </a:xfrm>
          <a:prstGeom prst="rect">
            <a:avLst/>
          </a:prstGeom>
          <a:noFill/>
          <a:ln w="6350">
            <a:noFill/>
            <a:miter lim="800000"/>
          </a:ln>
          <a:extLst>
            <a:ext uri="{909E8E84-426E-40DD-AFC4-6F175D3DCCD1}">
              <a14:hiddenFill xmlns:a14="http://schemas.microsoft.com/office/drawing/2010/main" xmlns="">
                <a:solidFill>
                  <a:scrgbClr r="0" g="0" b="0"/>
                </a:solidFill>
              </a14:hiddenFill>
            </a:ext>
          </a:extLst>
        </p:spPr>
        <p:txBody>
          <a:bodyPr vert="horz" lIns="0" tIns="0" rIns="0" bIns="0" numCol="1" spcCol="0" rtlCol="0" anchor="t" anchorCtr="0">
            <a:noAutofit/>
          </a:bodyPr>
          <a:lstStyle>
            <a:lvl1pPr marL="180000" indent="-180000" algn="l" defTabSz="914400" rtl="0" eaLnBrk="1" latinLnBrk="0" hangingPunct="1">
              <a:lnSpc>
                <a:spcPct val="90000"/>
              </a:lnSpc>
              <a:spcBef>
                <a:spcPts val="1400"/>
              </a:spcBef>
              <a:buClr>
                <a:schemeClr val="bg2"/>
              </a:buClr>
              <a:buSzPct val="100000"/>
              <a:buFont typeface="Arial" pitchFamily="34" charset="0"/>
              <a:buChar char="■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310896" indent="-128016" algn="l" defTabSz="914400" rtl="0" eaLnBrk="1" latinLnBrk="0" hangingPunct="1">
              <a:lnSpc>
                <a:spcPct val="90000"/>
              </a:lnSpc>
              <a:spcBef>
                <a:spcPts val="900"/>
              </a:spcBef>
              <a:buClr>
                <a:schemeClr val="bg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489600" indent="-1800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bg2"/>
              </a:buClr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63360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buClr>
                <a:schemeClr val="bg2"/>
              </a:buClr>
              <a:buFont typeface="Arial" pitchFamily="34" charset="0"/>
              <a:buChar char="-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770400" indent="-136800" algn="l" defTabSz="914400" rtl="0" eaLnBrk="1" latinLnBrk="0" hangingPunct="1">
              <a:lnSpc>
                <a:spcPct val="90000"/>
              </a:lnSpc>
              <a:spcBef>
                <a:spcPts val="100"/>
              </a:spcBef>
              <a:buClr>
                <a:schemeClr val="bg2"/>
              </a:buClr>
              <a:buFont typeface="Arial" pitchFamily="34" charset="0"/>
              <a:buChar char="-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Clr>
                <a:srgbClr val="EEECE1"/>
              </a:buClr>
              <a:buFont typeface="Arial" pitchFamily="34" charset="0"/>
              <a:buNone/>
            </a:pPr>
            <a:fld id="{785997FC-9FDE-4871-BB21-5A89559C2803}" type="datetime'''''''''''FY1''''2'''''''''''''''">
              <a:rPr lang="en-GB" altLang="en-US" sz="1000" b="1">
                <a:solidFill>
                  <a:srgbClr val="032C50"/>
                </a:solidFill>
              </a:rPr>
              <a:pPr marL="0" indent="0" algn="ctr">
                <a:spcBef>
                  <a:spcPct val="0"/>
                </a:spcBef>
                <a:spcAft>
                  <a:spcPct val="0"/>
                </a:spcAft>
                <a:buClr>
                  <a:srgbClr val="EEECE1"/>
                </a:buClr>
                <a:buFont typeface="Arial" pitchFamily="34" charset="0"/>
                <a:buNone/>
              </a:pPr>
              <a:t>FY12</a:t>
            </a:fld>
            <a:endParaRPr lang="en-GB" sz="1000" b="1" dirty="0">
              <a:solidFill>
                <a:srgbClr val="032C50"/>
              </a:solidFill>
              <a:latin typeface="Calibri"/>
              <a:sym typeface="+mn-lt"/>
            </a:endParaRPr>
          </a:p>
        </p:txBody>
      </p:sp>
      <p:sp>
        <p:nvSpPr>
          <p:cNvPr id="74" name="Text Placeholder 1">
            <a:extLst>
              <a:ext uri="{FF2B5EF4-FFF2-40B4-BE49-F238E27FC236}">
                <a16:creationId xmlns:a16="http://schemas.microsoft.com/office/drawing/2014/main" xmlns="" id="{46F26B68-F4DA-4D29-8C69-834940753A30}"/>
              </a:ext>
            </a:extLst>
          </p:cNvPr>
          <p:cNvSpPr>
            <a:spLocks noGrp="1"/>
          </p:cNvSpPr>
          <p:nvPr>
            <p:custDataLst>
              <p:tags r:id="rId82"/>
            </p:custDataLst>
          </p:nvPr>
        </p:nvSpPr>
        <p:spPr bwMode="auto">
          <a:xfrm>
            <a:off x="2903538" y="6171183"/>
            <a:ext cx="314325" cy="136525"/>
          </a:xfrm>
          <a:prstGeom prst="rect">
            <a:avLst/>
          </a:prstGeom>
          <a:noFill/>
          <a:ln w="6350">
            <a:noFill/>
            <a:miter lim="800000"/>
          </a:ln>
          <a:extLst>
            <a:ext uri="{909E8E84-426E-40DD-AFC4-6F175D3DCCD1}">
              <a14:hiddenFill xmlns:a14="http://schemas.microsoft.com/office/drawing/2010/main" xmlns="">
                <a:solidFill>
                  <a:scrgbClr r="0" g="0" b="0"/>
                </a:solidFill>
              </a14:hiddenFill>
            </a:ext>
          </a:extLst>
        </p:spPr>
        <p:txBody>
          <a:bodyPr vert="horz" lIns="0" tIns="0" rIns="0" bIns="0" numCol="1" spcCol="0" rtlCol="0" anchor="t" anchorCtr="0">
            <a:noAutofit/>
          </a:bodyPr>
          <a:lstStyle>
            <a:lvl1pPr marL="180000" indent="-180000" algn="l" defTabSz="914400" rtl="0" eaLnBrk="1" latinLnBrk="0" hangingPunct="1">
              <a:lnSpc>
                <a:spcPct val="90000"/>
              </a:lnSpc>
              <a:spcBef>
                <a:spcPts val="1400"/>
              </a:spcBef>
              <a:buClr>
                <a:schemeClr val="bg2"/>
              </a:buClr>
              <a:buSzPct val="100000"/>
              <a:buFont typeface="Arial" pitchFamily="34" charset="0"/>
              <a:buChar char="■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310896" indent="-128016" algn="l" defTabSz="914400" rtl="0" eaLnBrk="1" latinLnBrk="0" hangingPunct="1">
              <a:lnSpc>
                <a:spcPct val="90000"/>
              </a:lnSpc>
              <a:spcBef>
                <a:spcPts val="900"/>
              </a:spcBef>
              <a:buClr>
                <a:schemeClr val="bg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489600" indent="-1800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bg2"/>
              </a:buClr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63360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buClr>
                <a:schemeClr val="bg2"/>
              </a:buClr>
              <a:buFont typeface="Arial" pitchFamily="34" charset="0"/>
              <a:buChar char="-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770400" indent="-136800" algn="l" defTabSz="914400" rtl="0" eaLnBrk="1" latinLnBrk="0" hangingPunct="1">
              <a:lnSpc>
                <a:spcPct val="90000"/>
              </a:lnSpc>
              <a:spcBef>
                <a:spcPts val="100"/>
              </a:spcBef>
              <a:buClr>
                <a:schemeClr val="bg2"/>
              </a:buClr>
              <a:buFont typeface="Arial" pitchFamily="34" charset="0"/>
              <a:buChar char="-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Clr>
                <a:srgbClr val="EEECE1"/>
              </a:buClr>
              <a:buFont typeface="Arial" pitchFamily="34" charset="0"/>
              <a:buNone/>
            </a:pPr>
            <a:fld id="{20170AC9-9EAA-4F8F-821B-EF67AD10AC79}" type="datetime'F''Y''''''''''''''''''1''''''''''''''''3'''''''">
              <a:rPr lang="en-GB" altLang="en-US" sz="1000" b="1">
                <a:solidFill>
                  <a:srgbClr val="032C50"/>
                </a:solidFill>
              </a:rPr>
              <a:pPr marL="0" indent="0" algn="ctr">
                <a:spcBef>
                  <a:spcPct val="0"/>
                </a:spcBef>
                <a:spcAft>
                  <a:spcPct val="0"/>
                </a:spcAft>
                <a:buClr>
                  <a:srgbClr val="EEECE1"/>
                </a:buClr>
                <a:buFont typeface="Arial" pitchFamily="34" charset="0"/>
                <a:buNone/>
              </a:pPr>
              <a:t>FY13</a:t>
            </a:fld>
            <a:endParaRPr lang="en-GB" sz="1000" b="1" dirty="0">
              <a:solidFill>
                <a:srgbClr val="032C50"/>
              </a:solidFill>
              <a:latin typeface="Calibri"/>
              <a:sym typeface="+mn-lt"/>
            </a:endParaRPr>
          </a:p>
        </p:txBody>
      </p:sp>
      <p:sp>
        <p:nvSpPr>
          <p:cNvPr id="71" name="Text Placeholder 1">
            <a:extLst>
              <a:ext uri="{FF2B5EF4-FFF2-40B4-BE49-F238E27FC236}">
                <a16:creationId xmlns:a16="http://schemas.microsoft.com/office/drawing/2014/main" xmlns="" id="{568217C9-CDCB-4D6B-A688-C6E156275D8F}"/>
              </a:ext>
            </a:extLst>
          </p:cNvPr>
          <p:cNvSpPr>
            <a:spLocks noGrp="1"/>
          </p:cNvSpPr>
          <p:nvPr>
            <p:custDataLst>
              <p:tags r:id="rId83"/>
            </p:custDataLst>
          </p:nvPr>
        </p:nvSpPr>
        <p:spPr bwMode="auto">
          <a:xfrm>
            <a:off x="1493838" y="6171183"/>
            <a:ext cx="314325" cy="136525"/>
          </a:xfrm>
          <a:prstGeom prst="rect">
            <a:avLst/>
          </a:prstGeom>
          <a:noFill/>
          <a:ln w="6350">
            <a:noFill/>
            <a:miter lim="800000"/>
          </a:ln>
          <a:extLst>
            <a:ext uri="{909E8E84-426E-40DD-AFC4-6F175D3DCCD1}">
              <a14:hiddenFill xmlns:a14="http://schemas.microsoft.com/office/drawing/2010/main" xmlns="">
                <a:solidFill>
                  <a:scrgbClr r="0" g="0" b="0"/>
                </a:solidFill>
              </a14:hiddenFill>
            </a:ext>
          </a:extLst>
        </p:spPr>
        <p:txBody>
          <a:bodyPr vert="horz" lIns="0" tIns="0" rIns="0" bIns="0" numCol="1" spcCol="0" rtlCol="0" anchor="t" anchorCtr="0">
            <a:noAutofit/>
          </a:bodyPr>
          <a:lstStyle>
            <a:lvl1pPr marL="180000" indent="-180000" algn="l" defTabSz="914400" rtl="0" eaLnBrk="1" latinLnBrk="0" hangingPunct="1">
              <a:lnSpc>
                <a:spcPct val="90000"/>
              </a:lnSpc>
              <a:spcBef>
                <a:spcPts val="1400"/>
              </a:spcBef>
              <a:buClr>
                <a:schemeClr val="bg2"/>
              </a:buClr>
              <a:buSzPct val="100000"/>
              <a:buFont typeface="Arial" pitchFamily="34" charset="0"/>
              <a:buChar char="■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310896" indent="-128016" algn="l" defTabSz="914400" rtl="0" eaLnBrk="1" latinLnBrk="0" hangingPunct="1">
              <a:lnSpc>
                <a:spcPct val="90000"/>
              </a:lnSpc>
              <a:spcBef>
                <a:spcPts val="900"/>
              </a:spcBef>
              <a:buClr>
                <a:schemeClr val="bg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489600" indent="-1800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bg2"/>
              </a:buClr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63360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buClr>
                <a:schemeClr val="bg2"/>
              </a:buClr>
              <a:buFont typeface="Arial" pitchFamily="34" charset="0"/>
              <a:buChar char="-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770400" indent="-136800" algn="l" defTabSz="914400" rtl="0" eaLnBrk="1" latinLnBrk="0" hangingPunct="1">
              <a:lnSpc>
                <a:spcPct val="90000"/>
              </a:lnSpc>
              <a:spcBef>
                <a:spcPts val="100"/>
              </a:spcBef>
              <a:buClr>
                <a:schemeClr val="bg2"/>
              </a:buClr>
              <a:buFont typeface="Arial" pitchFamily="34" charset="0"/>
              <a:buChar char="-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Clr>
                <a:srgbClr val="EEECE1"/>
              </a:buClr>
              <a:buFont typeface="Arial" pitchFamily="34" charset="0"/>
              <a:buNone/>
            </a:pPr>
            <a:fld id="{18C799ED-6EF2-4ACA-A9E7-ABD94681F786}" type="datetime'''''F''''''''''''''Y''''''''1''''''''''1'''''''''''''''''''''">
              <a:rPr lang="en-GB" altLang="en-US" sz="1000" b="1">
                <a:solidFill>
                  <a:srgbClr val="032C50"/>
                </a:solidFill>
              </a:rPr>
              <a:pPr marL="0" indent="0" algn="ctr">
                <a:spcBef>
                  <a:spcPct val="0"/>
                </a:spcBef>
                <a:spcAft>
                  <a:spcPct val="0"/>
                </a:spcAft>
                <a:buClr>
                  <a:srgbClr val="EEECE1"/>
                </a:buClr>
                <a:buFont typeface="Arial" pitchFamily="34" charset="0"/>
                <a:buNone/>
              </a:pPr>
              <a:t>FY11</a:t>
            </a:fld>
            <a:endParaRPr lang="en-GB" sz="1000" b="1" dirty="0">
              <a:solidFill>
                <a:srgbClr val="032C50"/>
              </a:solidFill>
              <a:latin typeface="Calibri"/>
              <a:sym typeface="+mn-lt"/>
            </a:endParaRPr>
          </a:p>
        </p:txBody>
      </p:sp>
      <p:sp>
        <p:nvSpPr>
          <p:cNvPr id="142" name="Text Placeholder 2">
            <a:extLst>
              <a:ext uri="{FF2B5EF4-FFF2-40B4-BE49-F238E27FC236}">
                <a16:creationId xmlns:a16="http://schemas.microsoft.com/office/drawing/2014/main" xmlns="" id="{83E0975D-F035-4778-A27D-E53A22586500}"/>
              </a:ext>
            </a:extLst>
          </p:cNvPr>
          <p:cNvSpPr>
            <a:spLocks noGrp="1"/>
          </p:cNvSpPr>
          <p:nvPr>
            <p:custDataLst>
              <p:tags r:id="rId84"/>
            </p:custDataLst>
          </p:nvPr>
        </p:nvSpPr>
        <p:spPr bwMode="gray">
          <a:xfrm>
            <a:off x="3663950" y="4156646"/>
            <a:ext cx="209550" cy="136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numCol="1" spcCol="0" rtlCol="0" anchor="ctr" anchorCtr="0">
            <a:noAutofit/>
          </a:bodyPr>
          <a:lstStyle>
            <a:lvl1pPr marL="179388" indent="-179388" algn="l" defTabSz="457200" rtl="0" eaLnBrk="1" latinLnBrk="0" hangingPunct="1">
              <a:spcBef>
                <a:spcPct val="20000"/>
              </a:spcBef>
              <a:buClr>
                <a:schemeClr val="tx2"/>
              </a:buClr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60363" indent="-180975" algn="l" defTabSz="457200" rtl="0" eaLnBrk="1" latinLnBrk="0" hangingPunct="1">
              <a:spcBef>
                <a:spcPct val="20000"/>
              </a:spcBef>
              <a:buClr>
                <a:schemeClr val="tx2"/>
              </a:buClr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39750" indent="-179388" algn="l" defTabSz="457200" rtl="0" eaLnBrk="1" latinLnBrk="0" hangingPunct="1">
              <a:spcBef>
                <a:spcPct val="20000"/>
              </a:spcBef>
              <a:buClr>
                <a:schemeClr val="tx2"/>
              </a:buClr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08038" indent="-268288" algn="l" defTabSz="457200" rtl="0" eaLnBrk="1" latinLnBrk="0" hangingPunct="1">
              <a:spcBef>
                <a:spcPct val="20000"/>
              </a:spcBef>
              <a:buClr>
                <a:schemeClr val="tx2"/>
              </a:buClr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74738" indent="-266700" algn="l" defTabSz="457200" rtl="0" eaLnBrk="1" latinLnBrk="0" hangingPunct="1">
              <a:spcBef>
                <a:spcPct val="20000"/>
              </a:spcBef>
              <a:buClr>
                <a:schemeClr val="tx2"/>
              </a:buClr>
              <a:buFont typeface="Calibri" panose="020F050202020403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1F497D"/>
              </a:buClr>
              <a:buFont typeface="Arial"/>
              <a:buNone/>
            </a:pPr>
            <a:fld id="{A1FA8A25-FAD4-4F45-9E51-07C61260AE94}" type="datetime'''5''''''''''''''''9''''''''''''''''''''''''6'''''''">
              <a:rPr lang="en-GB" altLang="en-US" sz="1000" b="1">
                <a:solidFill>
                  <a:prstClr val="white"/>
                </a:solidFill>
                <a:cs typeface="Arial" panose="020B0604020202020204" pitchFamily="34" charset="0"/>
              </a:rPr>
              <a:pPr marL="0" indent="0" algn="ctr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1F497D"/>
                </a:buClr>
                <a:buFont typeface="Arial"/>
                <a:buNone/>
              </a:pPr>
              <a:t>596</a:t>
            </a:fld>
            <a:endParaRPr lang="en-GB" sz="1000" b="1" dirty="0">
              <a:solidFill>
                <a:prstClr val="white"/>
              </a:solidFill>
              <a:cs typeface="Arial" panose="020B0604020202020204" pitchFamily="34" charset="0"/>
              <a:sym typeface="+mn-lt"/>
            </a:endParaRPr>
          </a:p>
        </p:txBody>
      </p:sp>
      <p:sp>
        <p:nvSpPr>
          <p:cNvPr id="137" name="Text Placeholder 2">
            <a:extLst>
              <a:ext uri="{FF2B5EF4-FFF2-40B4-BE49-F238E27FC236}">
                <a16:creationId xmlns:a16="http://schemas.microsoft.com/office/drawing/2014/main" xmlns="" id="{E1D2033D-6D65-4E9F-87D2-FF98ADBA64BC}"/>
              </a:ext>
            </a:extLst>
          </p:cNvPr>
          <p:cNvSpPr>
            <a:spLocks noGrp="1"/>
          </p:cNvSpPr>
          <p:nvPr>
            <p:custDataLst>
              <p:tags r:id="rId85"/>
            </p:custDataLst>
          </p:nvPr>
        </p:nvSpPr>
        <p:spPr bwMode="gray">
          <a:xfrm>
            <a:off x="2955925" y="4210621"/>
            <a:ext cx="209550" cy="136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numCol="1" spcCol="0" rtlCol="0" anchor="ctr" anchorCtr="0">
            <a:noAutofit/>
          </a:bodyPr>
          <a:lstStyle>
            <a:lvl1pPr marL="179388" indent="-179388" algn="l" defTabSz="457200" rtl="0" eaLnBrk="1" latinLnBrk="0" hangingPunct="1">
              <a:spcBef>
                <a:spcPct val="20000"/>
              </a:spcBef>
              <a:buClr>
                <a:schemeClr val="tx2"/>
              </a:buClr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60363" indent="-180975" algn="l" defTabSz="457200" rtl="0" eaLnBrk="1" latinLnBrk="0" hangingPunct="1">
              <a:spcBef>
                <a:spcPct val="20000"/>
              </a:spcBef>
              <a:buClr>
                <a:schemeClr val="tx2"/>
              </a:buClr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39750" indent="-179388" algn="l" defTabSz="457200" rtl="0" eaLnBrk="1" latinLnBrk="0" hangingPunct="1">
              <a:spcBef>
                <a:spcPct val="20000"/>
              </a:spcBef>
              <a:buClr>
                <a:schemeClr val="tx2"/>
              </a:buClr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08038" indent="-268288" algn="l" defTabSz="457200" rtl="0" eaLnBrk="1" latinLnBrk="0" hangingPunct="1">
              <a:spcBef>
                <a:spcPct val="20000"/>
              </a:spcBef>
              <a:buClr>
                <a:schemeClr val="tx2"/>
              </a:buClr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74738" indent="-266700" algn="l" defTabSz="457200" rtl="0" eaLnBrk="1" latinLnBrk="0" hangingPunct="1">
              <a:spcBef>
                <a:spcPct val="20000"/>
              </a:spcBef>
              <a:buClr>
                <a:schemeClr val="tx2"/>
              </a:buClr>
              <a:buFont typeface="Calibri" panose="020F050202020403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1F497D"/>
              </a:buClr>
              <a:buFont typeface="Arial"/>
              <a:buNone/>
            </a:pPr>
            <a:fld id="{5E9330D2-323C-45D7-8119-AC03301731CB}" type="datetime'''''''''''5''''''''''''''''''88'''''''''''''''''''''''''">
              <a:rPr lang="en-GB" altLang="en-US" sz="1000" b="1">
                <a:solidFill>
                  <a:prstClr val="white"/>
                </a:solidFill>
                <a:cs typeface="Arial" panose="020B0604020202020204" pitchFamily="34" charset="0"/>
              </a:rPr>
              <a:pPr marL="0" indent="0" algn="ctr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1F497D"/>
                </a:buClr>
                <a:buFont typeface="Arial"/>
                <a:buNone/>
              </a:pPr>
              <a:t>588</a:t>
            </a:fld>
            <a:endParaRPr lang="en-GB" sz="1000" b="1" dirty="0">
              <a:solidFill>
                <a:prstClr val="white"/>
              </a:solidFill>
              <a:cs typeface="Arial" panose="020B0604020202020204" pitchFamily="34" charset="0"/>
              <a:sym typeface="+mn-lt"/>
            </a:endParaRPr>
          </a:p>
        </p:txBody>
      </p:sp>
      <p:sp>
        <p:nvSpPr>
          <p:cNvPr id="136" name="Text Placeholder 2">
            <a:extLst>
              <a:ext uri="{FF2B5EF4-FFF2-40B4-BE49-F238E27FC236}">
                <a16:creationId xmlns:a16="http://schemas.microsoft.com/office/drawing/2014/main" xmlns="" id="{CF322157-B057-4678-8CB8-90E3588829DD}"/>
              </a:ext>
            </a:extLst>
          </p:cNvPr>
          <p:cNvSpPr>
            <a:spLocks noGrp="1"/>
          </p:cNvSpPr>
          <p:nvPr>
            <p:custDataLst>
              <p:tags r:id="rId86"/>
            </p:custDataLst>
          </p:nvPr>
        </p:nvSpPr>
        <p:spPr bwMode="gray">
          <a:xfrm>
            <a:off x="2955925" y="5318696"/>
            <a:ext cx="209550" cy="136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numCol="1" spcCol="0" rtlCol="0" anchor="ctr" anchorCtr="0">
            <a:noAutofit/>
          </a:bodyPr>
          <a:lstStyle>
            <a:lvl1pPr marL="179388" indent="-179388" algn="l" defTabSz="457200" rtl="0" eaLnBrk="1" latinLnBrk="0" hangingPunct="1">
              <a:spcBef>
                <a:spcPct val="20000"/>
              </a:spcBef>
              <a:buClr>
                <a:schemeClr val="tx2"/>
              </a:buClr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60363" indent="-180975" algn="l" defTabSz="457200" rtl="0" eaLnBrk="1" latinLnBrk="0" hangingPunct="1">
              <a:spcBef>
                <a:spcPct val="20000"/>
              </a:spcBef>
              <a:buClr>
                <a:schemeClr val="tx2"/>
              </a:buClr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39750" indent="-179388" algn="l" defTabSz="457200" rtl="0" eaLnBrk="1" latinLnBrk="0" hangingPunct="1">
              <a:spcBef>
                <a:spcPct val="20000"/>
              </a:spcBef>
              <a:buClr>
                <a:schemeClr val="tx2"/>
              </a:buClr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08038" indent="-268288" algn="l" defTabSz="457200" rtl="0" eaLnBrk="1" latinLnBrk="0" hangingPunct="1">
              <a:spcBef>
                <a:spcPct val="20000"/>
              </a:spcBef>
              <a:buClr>
                <a:schemeClr val="tx2"/>
              </a:buClr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74738" indent="-266700" algn="l" defTabSz="457200" rtl="0" eaLnBrk="1" latinLnBrk="0" hangingPunct="1">
              <a:spcBef>
                <a:spcPct val="20000"/>
              </a:spcBef>
              <a:buClr>
                <a:schemeClr val="tx2"/>
              </a:buClr>
              <a:buFont typeface="Calibri" panose="020F050202020403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1F497D"/>
              </a:buClr>
              <a:buFont typeface="Arial"/>
              <a:buNone/>
            </a:pPr>
            <a:fld id="{F22276E6-8257-466C-84CD-9EF17A6352B7}" type="datetime'''''''''''''''''''''''''''''''''''''''''''''''8''91'''''''''''">
              <a:rPr lang="en-GB" altLang="en-US" sz="1000" b="1">
                <a:solidFill>
                  <a:prstClr val="white"/>
                </a:solidFill>
                <a:cs typeface="Arial" panose="020B0604020202020204" pitchFamily="34" charset="0"/>
              </a:rPr>
              <a:pPr marL="0" indent="0" algn="ctr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1F497D"/>
                </a:buClr>
                <a:buFont typeface="Arial"/>
                <a:buNone/>
              </a:pPr>
              <a:t>891</a:t>
            </a:fld>
            <a:endParaRPr lang="en-GB" sz="1000" b="1" dirty="0">
              <a:solidFill>
                <a:prstClr val="white"/>
              </a:solidFill>
              <a:cs typeface="Arial" panose="020B0604020202020204" pitchFamily="34" charset="0"/>
              <a:sym typeface="+mn-lt"/>
            </a:endParaRPr>
          </a:p>
        </p:txBody>
      </p:sp>
      <p:sp>
        <p:nvSpPr>
          <p:cNvPr id="139" name="Text Placeholder 2">
            <a:extLst>
              <a:ext uri="{FF2B5EF4-FFF2-40B4-BE49-F238E27FC236}">
                <a16:creationId xmlns:a16="http://schemas.microsoft.com/office/drawing/2014/main" xmlns="" id="{389DCDC6-FE53-4E7E-A0D6-60E8F09EFBC5}"/>
              </a:ext>
            </a:extLst>
          </p:cNvPr>
          <p:cNvSpPr>
            <a:spLocks noGrp="1"/>
          </p:cNvSpPr>
          <p:nvPr>
            <p:custDataLst>
              <p:tags r:id="rId87"/>
            </p:custDataLst>
          </p:nvPr>
        </p:nvSpPr>
        <p:spPr bwMode="gray">
          <a:xfrm>
            <a:off x="2955925" y="3397821"/>
            <a:ext cx="209550" cy="136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numCol="1" spcCol="0" rtlCol="0" anchor="ctr" anchorCtr="0">
            <a:noAutofit/>
          </a:bodyPr>
          <a:lstStyle>
            <a:lvl1pPr marL="179388" indent="-179388" algn="l" defTabSz="457200" rtl="0" eaLnBrk="1" latinLnBrk="0" hangingPunct="1">
              <a:spcBef>
                <a:spcPct val="20000"/>
              </a:spcBef>
              <a:buClr>
                <a:schemeClr val="tx2"/>
              </a:buClr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60363" indent="-180975" algn="l" defTabSz="457200" rtl="0" eaLnBrk="1" latinLnBrk="0" hangingPunct="1">
              <a:spcBef>
                <a:spcPct val="20000"/>
              </a:spcBef>
              <a:buClr>
                <a:schemeClr val="tx2"/>
              </a:buClr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39750" indent="-179388" algn="l" defTabSz="457200" rtl="0" eaLnBrk="1" latinLnBrk="0" hangingPunct="1">
              <a:spcBef>
                <a:spcPct val="20000"/>
              </a:spcBef>
              <a:buClr>
                <a:schemeClr val="tx2"/>
              </a:buClr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08038" indent="-268288" algn="l" defTabSz="457200" rtl="0" eaLnBrk="1" latinLnBrk="0" hangingPunct="1">
              <a:spcBef>
                <a:spcPct val="20000"/>
              </a:spcBef>
              <a:buClr>
                <a:schemeClr val="tx2"/>
              </a:buClr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74738" indent="-266700" algn="l" defTabSz="457200" rtl="0" eaLnBrk="1" latinLnBrk="0" hangingPunct="1">
              <a:spcBef>
                <a:spcPct val="20000"/>
              </a:spcBef>
              <a:buClr>
                <a:schemeClr val="tx2"/>
              </a:buClr>
              <a:buFont typeface="Calibri" panose="020F050202020403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1F497D"/>
              </a:buClr>
              <a:buFont typeface="Arial"/>
              <a:buNone/>
            </a:pPr>
            <a:fld id="{266B06B2-6A33-425D-BC1D-89170391048F}" type="datetime'''''''''''''''''''1''''''6''''''''''6'''''''''''">
              <a:rPr lang="en-GB" altLang="en-US" sz="1000" b="1">
                <a:solidFill>
                  <a:prstClr val="black"/>
                </a:solidFill>
                <a:cs typeface="Arial" panose="020B0604020202020204" pitchFamily="34" charset="0"/>
              </a:rPr>
              <a:pPr marL="0" indent="0" algn="ctr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1F497D"/>
                </a:buClr>
                <a:buFont typeface="Arial"/>
                <a:buNone/>
              </a:pPr>
              <a:t>166</a:t>
            </a:fld>
            <a:endParaRPr lang="en-GB" sz="1000" b="1" dirty="0">
              <a:solidFill>
                <a:prstClr val="black"/>
              </a:solidFill>
              <a:cs typeface="Arial" panose="020B0604020202020204" pitchFamily="34" charset="0"/>
              <a:sym typeface="+mn-lt"/>
            </a:endParaRPr>
          </a:p>
        </p:txBody>
      </p:sp>
      <p:sp>
        <p:nvSpPr>
          <p:cNvPr id="140" name="Text Placeholder 2">
            <a:extLst>
              <a:ext uri="{FF2B5EF4-FFF2-40B4-BE49-F238E27FC236}">
                <a16:creationId xmlns:a16="http://schemas.microsoft.com/office/drawing/2014/main" xmlns="" id="{C5F59382-7103-41F6-B1F1-CE774BB17B60}"/>
              </a:ext>
            </a:extLst>
          </p:cNvPr>
          <p:cNvSpPr>
            <a:spLocks noGrp="1"/>
          </p:cNvSpPr>
          <p:nvPr>
            <p:custDataLst>
              <p:tags r:id="rId88"/>
            </p:custDataLst>
          </p:nvPr>
        </p:nvSpPr>
        <p:spPr bwMode="gray">
          <a:xfrm>
            <a:off x="2990850" y="3264471"/>
            <a:ext cx="139700" cy="136525"/>
          </a:xfrm>
          <a:prstGeom prst="rect">
            <a:avLst/>
          </a:prstGeom>
          <a:solidFill>
            <a:srgbClr val="F79646"/>
          </a:solidFill>
          <a:extLst/>
        </p:spPr>
        <p:txBody>
          <a:bodyPr vert="horz" wrap="none" lIns="0" tIns="0" rIns="0" bIns="0" numCol="1" spcCol="0" rtlCol="0" anchor="ctr" anchorCtr="0">
            <a:noAutofit/>
          </a:bodyPr>
          <a:lstStyle>
            <a:lvl1pPr marL="179388" indent="-179388" algn="l" defTabSz="457200" rtl="0" eaLnBrk="1" latinLnBrk="0" hangingPunct="1">
              <a:spcBef>
                <a:spcPct val="20000"/>
              </a:spcBef>
              <a:buClr>
                <a:schemeClr val="tx2"/>
              </a:buClr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60363" indent="-180975" algn="l" defTabSz="457200" rtl="0" eaLnBrk="1" latinLnBrk="0" hangingPunct="1">
              <a:spcBef>
                <a:spcPct val="20000"/>
              </a:spcBef>
              <a:buClr>
                <a:schemeClr val="tx2"/>
              </a:buClr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39750" indent="-179388" algn="l" defTabSz="457200" rtl="0" eaLnBrk="1" latinLnBrk="0" hangingPunct="1">
              <a:spcBef>
                <a:spcPct val="20000"/>
              </a:spcBef>
              <a:buClr>
                <a:schemeClr val="tx2"/>
              </a:buClr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08038" indent="-268288" algn="l" defTabSz="457200" rtl="0" eaLnBrk="1" latinLnBrk="0" hangingPunct="1">
              <a:spcBef>
                <a:spcPct val="20000"/>
              </a:spcBef>
              <a:buClr>
                <a:schemeClr val="tx2"/>
              </a:buClr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74738" indent="-266700" algn="l" defTabSz="457200" rtl="0" eaLnBrk="1" latinLnBrk="0" hangingPunct="1">
              <a:spcBef>
                <a:spcPct val="20000"/>
              </a:spcBef>
              <a:buClr>
                <a:schemeClr val="tx2"/>
              </a:buClr>
              <a:buFont typeface="Calibri" panose="020F050202020403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1F497D"/>
              </a:buClr>
              <a:buFont typeface="Arial"/>
              <a:buNone/>
            </a:pPr>
            <a:fld id="{15E45581-9325-4E26-9A1E-8A1A65801D00}" type="datetime'''''''''''1''''''''''''''''''''''''''''''''''3'''''">
              <a:rPr lang="en-GB" altLang="en-US" sz="1000" b="1">
                <a:solidFill>
                  <a:prstClr val="black"/>
                </a:solidFill>
                <a:cs typeface="Arial" panose="020B0604020202020204" pitchFamily="34" charset="0"/>
              </a:rPr>
              <a:pPr marL="0" indent="0" algn="ctr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1F497D"/>
                </a:buClr>
                <a:buFont typeface="Arial"/>
                <a:buNone/>
              </a:pPr>
              <a:t>13</a:t>
            </a:fld>
            <a:endParaRPr lang="en-GB" sz="1000" b="1" dirty="0">
              <a:solidFill>
                <a:prstClr val="black"/>
              </a:solidFill>
              <a:cs typeface="Arial" panose="020B0604020202020204" pitchFamily="34" charset="0"/>
              <a:sym typeface="+mn-lt"/>
            </a:endParaRPr>
          </a:p>
        </p:txBody>
      </p:sp>
      <p:sp>
        <p:nvSpPr>
          <p:cNvPr id="135" name="Text Placeholder 2">
            <a:extLst>
              <a:ext uri="{FF2B5EF4-FFF2-40B4-BE49-F238E27FC236}">
                <a16:creationId xmlns:a16="http://schemas.microsoft.com/office/drawing/2014/main" xmlns="" id="{702340AF-1D60-4AC8-AC74-BF9A05C07E28}"/>
              </a:ext>
            </a:extLst>
          </p:cNvPr>
          <p:cNvSpPr>
            <a:spLocks noGrp="1"/>
          </p:cNvSpPr>
          <p:nvPr>
            <p:custDataLst>
              <p:tags r:id="rId89"/>
            </p:custDataLst>
          </p:nvPr>
        </p:nvSpPr>
        <p:spPr bwMode="gray">
          <a:xfrm>
            <a:off x="2568575" y="3375596"/>
            <a:ext cx="139700" cy="136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79646"/>
                </a:solidFill>
              </a14:hiddenFill>
            </a:ext>
          </a:extLst>
        </p:spPr>
        <p:txBody>
          <a:bodyPr vert="horz" wrap="none" lIns="0" tIns="0" rIns="0" bIns="0" numCol="1" spcCol="0" rtlCol="0" anchor="ctr" anchorCtr="0">
            <a:noAutofit/>
          </a:bodyPr>
          <a:lstStyle>
            <a:lvl1pPr marL="179388" indent="-179388" algn="l" defTabSz="457200" rtl="0" eaLnBrk="1" latinLnBrk="0" hangingPunct="1">
              <a:spcBef>
                <a:spcPct val="20000"/>
              </a:spcBef>
              <a:buClr>
                <a:schemeClr val="tx2"/>
              </a:buClr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60363" indent="-180975" algn="l" defTabSz="457200" rtl="0" eaLnBrk="1" latinLnBrk="0" hangingPunct="1">
              <a:spcBef>
                <a:spcPct val="20000"/>
              </a:spcBef>
              <a:buClr>
                <a:schemeClr val="tx2"/>
              </a:buClr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39750" indent="-179388" algn="l" defTabSz="457200" rtl="0" eaLnBrk="1" latinLnBrk="0" hangingPunct="1">
              <a:spcBef>
                <a:spcPct val="20000"/>
              </a:spcBef>
              <a:buClr>
                <a:schemeClr val="tx2"/>
              </a:buClr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08038" indent="-268288" algn="l" defTabSz="457200" rtl="0" eaLnBrk="1" latinLnBrk="0" hangingPunct="1">
              <a:spcBef>
                <a:spcPct val="20000"/>
              </a:spcBef>
              <a:buClr>
                <a:schemeClr val="tx2"/>
              </a:buClr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74738" indent="-266700" algn="l" defTabSz="457200" rtl="0" eaLnBrk="1" latinLnBrk="0" hangingPunct="1">
              <a:spcBef>
                <a:spcPct val="20000"/>
              </a:spcBef>
              <a:buClr>
                <a:schemeClr val="tx2"/>
              </a:buClr>
              <a:buFont typeface="Calibri" panose="020F050202020403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1F497D"/>
              </a:buClr>
              <a:buFont typeface="Arial"/>
              <a:buNone/>
            </a:pPr>
            <a:fld id="{28241C05-632D-47C1-9D8D-B131D8DCE235}" type="datetime'''''''''''''''''''''''''''''10'''''''''''''">
              <a:rPr lang="en-GB" altLang="en-US" sz="1000" b="1">
                <a:solidFill>
                  <a:prstClr val="black"/>
                </a:solidFill>
                <a:cs typeface="Arial" panose="020B0604020202020204" pitchFamily="34" charset="0"/>
              </a:rPr>
              <a:pPr marL="0" inden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1F497D"/>
                </a:buClr>
                <a:buFont typeface="Arial"/>
                <a:buNone/>
              </a:pPr>
              <a:t>10</a:t>
            </a:fld>
            <a:endParaRPr lang="en-GB" sz="1000" b="1" dirty="0">
              <a:solidFill>
                <a:prstClr val="black"/>
              </a:solidFill>
              <a:cs typeface="Arial" panose="020B0604020202020204" pitchFamily="34" charset="0"/>
              <a:sym typeface="+mn-lt"/>
            </a:endParaRPr>
          </a:p>
        </p:txBody>
      </p:sp>
      <p:sp>
        <p:nvSpPr>
          <p:cNvPr id="134" name="Text Placeholder 2">
            <a:extLst>
              <a:ext uri="{FF2B5EF4-FFF2-40B4-BE49-F238E27FC236}">
                <a16:creationId xmlns:a16="http://schemas.microsoft.com/office/drawing/2014/main" xmlns="" id="{2A2586FF-2D1F-497A-A0EC-D4FC3D2BBC89}"/>
              </a:ext>
            </a:extLst>
          </p:cNvPr>
          <p:cNvSpPr>
            <a:spLocks noGrp="1"/>
          </p:cNvSpPr>
          <p:nvPr>
            <p:custDataLst>
              <p:tags r:id="rId90"/>
            </p:custDataLst>
          </p:nvPr>
        </p:nvSpPr>
        <p:spPr bwMode="gray">
          <a:xfrm>
            <a:off x="2251075" y="3480371"/>
            <a:ext cx="209550" cy="136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numCol="1" spcCol="0" rtlCol="0" anchor="ctr" anchorCtr="0">
            <a:noAutofit/>
          </a:bodyPr>
          <a:lstStyle>
            <a:lvl1pPr marL="179388" indent="-179388" algn="l" defTabSz="457200" rtl="0" eaLnBrk="1" latinLnBrk="0" hangingPunct="1">
              <a:spcBef>
                <a:spcPct val="20000"/>
              </a:spcBef>
              <a:buClr>
                <a:schemeClr val="tx2"/>
              </a:buClr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60363" indent="-180975" algn="l" defTabSz="457200" rtl="0" eaLnBrk="1" latinLnBrk="0" hangingPunct="1">
              <a:spcBef>
                <a:spcPct val="20000"/>
              </a:spcBef>
              <a:buClr>
                <a:schemeClr val="tx2"/>
              </a:buClr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39750" indent="-179388" algn="l" defTabSz="457200" rtl="0" eaLnBrk="1" latinLnBrk="0" hangingPunct="1">
              <a:spcBef>
                <a:spcPct val="20000"/>
              </a:spcBef>
              <a:buClr>
                <a:schemeClr val="tx2"/>
              </a:buClr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08038" indent="-268288" algn="l" defTabSz="457200" rtl="0" eaLnBrk="1" latinLnBrk="0" hangingPunct="1">
              <a:spcBef>
                <a:spcPct val="20000"/>
              </a:spcBef>
              <a:buClr>
                <a:schemeClr val="tx2"/>
              </a:buClr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74738" indent="-266700" algn="l" defTabSz="457200" rtl="0" eaLnBrk="1" latinLnBrk="0" hangingPunct="1">
              <a:spcBef>
                <a:spcPct val="20000"/>
              </a:spcBef>
              <a:buClr>
                <a:schemeClr val="tx2"/>
              </a:buClr>
              <a:buFont typeface="Calibri" panose="020F050202020403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1F497D"/>
              </a:buClr>
              <a:buFont typeface="Arial"/>
              <a:buNone/>
            </a:pPr>
            <a:fld id="{684587A5-7767-4FE1-89C0-624C90A2A4E3}" type="datetime'''''''''''''''''''''''133'''''''''">
              <a:rPr lang="en-GB" altLang="en-US" sz="1000" b="1">
                <a:solidFill>
                  <a:prstClr val="black"/>
                </a:solidFill>
                <a:cs typeface="Arial" panose="020B0604020202020204" pitchFamily="34" charset="0"/>
              </a:rPr>
              <a:pPr marL="0" indent="0" algn="ctr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1F497D"/>
                </a:buClr>
                <a:buFont typeface="Arial"/>
                <a:buNone/>
              </a:pPr>
              <a:t>133</a:t>
            </a:fld>
            <a:endParaRPr lang="en-GB" sz="1000" b="1" dirty="0">
              <a:solidFill>
                <a:prstClr val="black"/>
              </a:solidFill>
              <a:cs typeface="Arial" panose="020B0604020202020204" pitchFamily="34" charset="0"/>
              <a:sym typeface="+mn-lt"/>
            </a:endParaRPr>
          </a:p>
        </p:txBody>
      </p:sp>
      <p:sp>
        <p:nvSpPr>
          <p:cNvPr id="130" name="Text Placeholder 2">
            <a:extLst>
              <a:ext uri="{FF2B5EF4-FFF2-40B4-BE49-F238E27FC236}">
                <a16:creationId xmlns:a16="http://schemas.microsoft.com/office/drawing/2014/main" xmlns="" id="{B1D63291-FC31-49C9-AA4C-DEDA0747C72F}"/>
              </a:ext>
            </a:extLst>
          </p:cNvPr>
          <p:cNvSpPr>
            <a:spLocks noGrp="1"/>
          </p:cNvSpPr>
          <p:nvPr>
            <p:custDataLst>
              <p:tags r:id="rId91"/>
            </p:custDataLst>
          </p:nvPr>
        </p:nvSpPr>
        <p:spPr bwMode="gray">
          <a:xfrm>
            <a:off x="1616075" y="3388296"/>
            <a:ext cx="69850" cy="136525"/>
          </a:xfrm>
          <a:prstGeom prst="rect">
            <a:avLst/>
          </a:prstGeom>
          <a:solidFill>
            <a:srgbClr val="F79646"/>
          </a:solidFill>
          <a:extLst/>
        </p:spPr>
        <p:txBody>
          <a:bodyPr vert="horz" wrap="none" lIns="0" tIns="0" rIns="0" bIns="0" numCol="1" spcCol="0" rtlCol="0" anchor="ctr" anchorCtr="0">
            <a:noAutofit/>
          </a:bodyPr>
          <a:lstStyle>
            <a:lvl1pPr marL="179388" indent="-179388" algn="l" defTabSz="457200" rtl="0" eaLnBrk="1" latinLnBrk="0" hangingPunct="1">
              <a:spcBef>
                <a:spcPct val="20000"/>
              </a:spcBef>
              <a:buClr>
                <a:schemeClr val="tx2"/>
              </a:buClr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60363" indent="-180975" algn="l" defTabSz="457200" rtl="0" eaLnBrk="1" latinLnBrk="0" hangingPunct="1">
              <a:spcBef>
                <a:spcPct val="20000"/>
              </a:spcBef>
              <a:buClr>
                <a:schemeClr val="tx2"/>
              </a:buClr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39750" indent="-179388" algn="l" defTabSz="457200" rtl="0" eaLnBrk="1" latinLnBrk="0" hangingPunct="1">
              <a:spcBef>
                <a:spcPct val="20000"/>
              </a:spcBef>
              <a:buClr>
                <a:schemeClr val="tx2"/>
              </a:buClr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08038" indent="-268288" algn="l" defTabSz="457200" rtl="0" eaLnBrk="1" latinLnBrk="0" hangingPunct="1">
              <a:spcBef>
                <a:spcPct val="20000"/>
              </a:spcBef>
              <a:buClr>
                <a:schemeClr val="tx2"/>
              </a:buClr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74738" indent="-266700" algn="l" defTabSz="457200" rtl="0" eaLnBrk="1" latinLnBrk="0" hangingPunct="1">
              <a:spcBef>
                <a:spcPct val="20000"/>
              </a:spcBef>
              <a:buClr>
                <a:schemeClr val="tx2"/>
              </a:buClr>
              <a:buFont typeface="Calibri" panose="020F050202020403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1F497D"/>
              </a:buClr>
              <a:buFont typeface="Arial"/>
              <a:buNone/>
            </a:pPr>
            <a:fld id="{F43513B1-73AE-4D1A-B6E4-2FB9054EFD41}" type="datetime'''''''''''''''''''''''''''''''9'''''''''''''''''''''">
              <a:rPr lang="en-GB" altLang="en-US" sz="1000" b="1">
                <a:solidFill>
                  <a:prstClr val="black"/>
                </a:solidFill>
                <a:cs typeface="Arial" panose="020B0604020202020204" pitchFamily="34" charset="0"/>
              </a:rPr>
              <a:pPr marL="0" indent="0" algn="ctr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1F497D"/>
                </a:buClr>
                <a:buFont typeface="Arial"/>
                <a:buNone/>
              </a:pPr>
              <a:t>9</a:t>
            </a:fld>
            <a:endParaRPr lang="en-GB" sz="1000" b="1" dirty="0">
              <a:solidFill>
                <a:prstClr val="black"/>
              </a:solidFill>
              <a:cs typeface="Arial" panose="020B0604020202020204" pitchFamily="34" charset="0"/>
              <a:sym typeface="+mn-lt"/>
            </a:endParaRPr>
          </a:p>
        </p:txBody>
      </p:sp>
      <p:sp>
        <p:nvSpPr>
          <p:cNvPr id="131" name="Text Placeholder 2">
            <a:extLst>
              <a:ext uri="{FF2B5EF4-FFF2-40B4-BE49-F238E27FC236}">
                <a16:creationId xmlns:a16="http://schemas.microsoft.com/office/drawing/2014/main" xmlns="" id="{7EEB568E-2C4F-4ED9-9CB4-060C22852830}"/>
              </a:ext>
            </a:extLst>
          </p:cNvPr>
          <p:cNvSpPr>
            <a:spLocks noGrp="1"/>
          </p:cNvSpPr>
          <p:nvPr>
            <p:custDataLst>
              <p:tags r:id="rId92"/>
            </p:custDataLst>
          </p:nvPr>
        </p:nvSpPr>
        <p:spPr bwMode="gray">
          <a:xfrm>
            <a:off x="2251075" y="5344096"/>
            <a:ext cx="209550" cy="136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numCol="1" spcCol="0" rtlCol="0" anchor="ctr" anchorCtr="0">
            <a:noAutofit/>
          </a:bodyPr>
          <a:lstStyle>
            <a:lvl1pPr marL="179388" indent="-179388" algn="l" defTabSz="457200" rtl="0" eaLnBrk="1" latinLnBrk="0" hangingPunct="1">
              <a:spcBef>
                <a:spcPct val="20000"/>
              </a:spcBef>
              <a:buClr>
                <a:schemeClr val="tx2"/>
              </a:buClr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60363" indent="-180975" algn="l" defTabSz="457200" rtl="0" eaLnBrk="1" latinLnBrk="0" hangingPunct="1">
              <a:spcBef>
                <a:spcPct val="20000"/>
              </a:spcBef>
              <a:buClr>
                <a:schemeClr val="tx2"/>
              </a:buClr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39750" indent="-179388" algn="l" defTabSz="457200" rtl="0" eaLnBrk="1" latinLnBrk="0" hangingPunct="1">
              <a:spcBef>
                <a:spcPct val="20000"/>
              </a:spcBef>
              <a:buClr>
                <a:schemeClr val="tx2"/>
              </a:buClr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08038" indent="-268288" algn="l" defTabSz="457200" rtl="0" eaLnBrk="1" latinLnBrk="0" hangingPunct="1">
              <a:spcBef>
                <a:spcPct val="20000"/>
              </a:spcBef>
              <a:buClr>
                <a:schemeClr val="tx2"/>
              </a:buClr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74738" indent="-266700" algn="l" defTabSz="457200" rtl="0" eaLnBrk="1" latinLnBrk="0" hangingPunct="1">
              <a:spcBef>
                <a:spcPct val="20000"/>
              </a:spcBef>
              <a:buClr>
                <a:schemeClr val="tx2"/>
              </a:buClr>
              <a:buFont typeface="Calibri" panose="020F050202020403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1F497D"/>
              </a:buClr>
              <a:buFont typeface="Arial"/>
              <a:buNone/>
            </a:pPr>
            <a:fld id="{26F54AC8-2E79-4AE8-B465-A4640D222B44}" type="datetime'''''''''''''''''85''''5'''''''''''''''''''''''''''''''''''''''">
              <a:rPr lang="en-GB" altLang="en-US" sz="1000" b="1">
                <a:solidFill>
                  <a:prstClr val="white"/>
                </a:solidFill>
                <a:cs typeface="Arial" panose="020B0604020202020204" pitchFamily="34" charset="0"/>
              </a:rPr>
              <a:pPr marL="0" indent="0" algn="ctr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1F497D"/>
                </a:buClr>
                <a:buFont typeface="Arial"/>
                <a:buNone/>
              </a:pPr>
              <a:t>855</a:t>
            </a:fld>
            <a:endParaRPr lang="en-GB" sz="1000" b="1" dirty="0">
              <a:solidFill>
                <a:prstClr val="white"/>
              </a:solidFill>
              <a:cs typeface="Arial" panose="020B0604020202020204" pitchFamily="34" charset="0"/>
              <a:sym typeface="+mn-lt"/>
            </a:endParaRPr>
          </a:p>
        </p:txBody>
      </p:sp>
      <p:sp>
        <p:nvSpPr>
          <p:cNvPr id="129" name="Text Placeholder 2">
            <a:extLst>
              <a:ext uri="{FF2B5EF4-FFF2-40B4-BE49-F238E27FC236}">
                <a16:creationId xmlns:a16="http://schemas.microsoft.com/office/drawing/2014/main" xmlns="" id="{F8DD3C3B-B6BB-446C-B5ED-0F5FBC15A8DB}"/>
              </a:ext>
            </a:extLst>
          </p:cNvPr>
          <p:cNvSpPr>
            <a:spLocks noGrp="1"/>
          </p:cNvSpPr>
          <p:nvPr>
            <p:custDataLst>
              <p:tags r:id="rId93"/>
            </p:custDataLst>
          </p:nvPr>
        </p:nvSpPr>
        <p:spPr bwMode="gray">
          <a:xfrm>
            <a:off x="1546225" y="3518471"/>
            <a:ext cx="209550" cy="136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numCol="1" spcCol="0" rtlCol="0" anchor="ctr" anchorCtr="0">
            <a:noAutofit/>
          </a:bodyPr>
          <a:lstStyle>
            <a:lvl1pPr marL="179388" indent="-179388" algn="l" defTabSz="457200" rtl="0" eaLnBrk="1" latinLnBrk="0" hangingPunct="1">
              <a:spcBef>
                <a:spcPct val="20000"/>
              </a:spcBef>
              <a:buClr>
                <a:schemeClr val="tx2"/>
              </a:buClr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60363" indent="-180975" algn="l" defTabSz="457200" rtl="0" eaLnBrk="1" latinLnBrk="0" hangingPunct="1">
              <a:spcBef>
                <a:spcPct val="20000"/>
              </a:spcBef>
              <a:buClr>
                <a:schemeClr val="tx2"/>
              </a:buClr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39750" indent="-179388" algn="l" defTabSz="457200" rtl="0" eaLnBrk="1" latinLnBrk="0" hangingPunct="1">
              <a:spcBef>
                <a:spcPct val="20000"/>
              </a:spcBef>
              <a:buClr>
                <a:schemeClr val="tx2"/>
              </a:buClr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08038" indent="-268288" algn="l" defTabSz="457200" rtl="0" eaLnBrk="1" latinLnBrk="0" hangingPunct="1">
              <a:spcBef>
                <a:spcPct val="20000"/>
              </a:spcBef>
              <a:buClr>
                <a:schemeClr val="tx2"/>
              </a:buClr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74738" indent="-266700" algn="l" defTabSz="457200" rtl="0" eaLnBrk="1" latinLnBrk="0" hangingPunct="1">
              <a:spcBef>
                <a:spcPct val="20000"/>
              </a:spcBef>
              <a:buClr>
                <a:schemeClr val="tx2"/>
              </a:buClr>
              <a:buFont typeface="Calibri" panose="020F050202020403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1F497D"/>
              </a:buClr>
              <a:buFont typeface="Arial"/>
              <a:buNone/>
            </a:pPr>
            <a:fld id="{7C8E3AA2-745E-43AB-A47F-DBF7B0869E34}" type="datetime'''''''''''''''''''''1''''''''''''''''6''''''''''''''''''''''1'">
              <a:rPr lang="en-GB" altLang="en-US" sz="1000" b="1">
                <a:solidFill>
                  <a:prstClr val="black"/>
                </a:solidFill>
                <a:cs typeface="Arial" panose="020B0604020202020204" pitchFamily="34" charset="0"/>
              </a:rPr>
              <a:pPr marL="0" indent="0" algn="ctr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1F497D"/>
                </a:buClr>
                <a:buFont typeface="Arial"/>
                <a:buNone/>
              </a:pPr>
              <a:t>161</a:t>
            </a:fld>
            <a:endParaRPr lang="en-GB" sz="1000" b="1" dirty="0">
              <a:solidFill>
                <a:prstClr val="black"/>
              </a:solidFill>
              <a:cs typeface="Arial" panose="020B0604020202020204" pitchFamily="34" charset="0"/>
              <a:sym typeface="+mn-lt"/>
            </a:endParaRPr>
          </a:p>
        </p:txBody>
      </p:sp>
      <p:sp>
        <p:nvSpPr>
          <p:cNvPr id="128" name="Text Placeholder 2">
            <a:extLst>
              <a:ext uri="{FF2B5EF4-FFF2-40B4-BE49-F238E27FC236}">
                <a16:creationId xmlns:a16="http://schemas.microsoft.com/office/drawing/2014/main" xmlns="" id="{5FEEB17C-DBD8-4587-8618-B28346A9E69F}"/>
              </a:ext>
            </a:extLst>
          </p:cNvPr>
          <p:cNvSpPr>
            <a:spLocks noGrp="1"/>
          </p:cNvSpPr>
          <p:nvPr>
            <p:custDataLst>
              <p:tags r:id="rId94"/>
            </p:custDataLst>
          </p:nvPr>
        </p:nvSpPr>
        <p:spPr bwMode="gray">
          <a:xfrm>
            <a:off x="1546225" y="3785171"/>
            <a:ext cx="209550" cy="136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4F81BD"/>
                </a:solidFill>
              </a14:hiddenFill>
            </a:ext>
          </a:extLst>
        </p:spPr>
        <p:txBody>
          <a:bodyPr vert="horz" wrap="none" lIns="0" tIns="0" rIns="0" bIns="0" numCol="1" spcCol="0" rtlCol="0" anchor="ctr" anchorCtr="0">
            <a:noAutofit/>
          </a:bodyPr>
          <a:lstStyle>
            <a:lvl1pPr marL="179388" indent="-179388" algn="l" defTabSz="457200" rtl="0" eaLnBrk="1" latinLnBrk="0" hangingPunct="1">
              <a:spcBef>
                <a:spcPct val="20000"/>
              </a:spcBef>
              <a:buClr>
                <a:schemeClr val="tx2"/>
              </a:buClr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60363" indent="-180975" algn="l" defTabSz="457200" rtl="0" eaLnBrk="1" latinLnBrk="0" hangingPunct="1">
              <a:spcBef>
                <a:spcPct val="20000"/>
              </a:spcBef>
              <a:buClr>
                <a:schemeClr val="tx2"/>
              </a:buClr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39750" indent="-179388" algn="l" defTabSz="457200" rtl="0" eaLnBrk="1" latinLnBrk="0" hangingPunct="1">
              <a:spcBef>
                <a:spcPct val="20000"/>
              </a:spcBef>
              <a:buClr>
                <a:schemeClr val="tx2"/>
              </a:buClr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08038" indent="-268288" algn="l" defTabSz="457200" rtl="0" eaLnBrk="1" latinLnBrk="0" hangingPunct="1">
              <a:spcBef>
                <a:spcPct val="20000"/>
              </a:spcBef>
              <a:buClr>
                <a:schemeClr val="tx2"/>
              </a:buClr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74738" indent="-266700" algn="l" defTabSz="457200" rtl="0" eaLnBrk="1" latinLnBrk="0" hangingPunct="1">
              <a:spcBef>
                <a:spcPct val="20000"/>
              </a:spcBef>
              <a:buClr>
                <a:schemeClr val="tx2"/>
              </a:buClr>
              <a:buFont typeface="Calibri" panose="020F050202020403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1F497D"/>
              </a:buClr>
              <a:buFont typeface="Arial"/>
              <a:buNone/>
            </a:pPr>
            <a:fld id="{C428FEEF-EC0F-4664-9A6E-C8B0F928ABCF}" type="datetime'''''''''''''''''''1''9''''''3'''''''''''''''">
              <a:rPr lang="en-GB" altLang="en-US" sz="1000" b="1">
                <a:solidFill>
                  <a:prstClr val="white"/>
                </a:solidFill>
                <a:cs typeface="Arial" panose="020B0604020202020204" pitchFamily="34" charset="0"/>
              </a:rPr>
              <a:pPr marL="0" indent="0" algn="ctr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1F497D"/>
                </a:buClr>
                <a:buFont typeface="Arial"/>
                <a:buNone/>
              </a:pPr>
              <a:t>193</a:t>
            </a:fld>
            <a:endParaRPr lang="en-GB" sz="1000" b="1" dirty="0">
              <a:solidFill>
                <a:prstClr val="white"/>
              </a:solidFill>
              <a:cs typeface="Arial" panose="020B0604020202020204" pitchFamily="34" charset="0"/>
              <a:sym typeface="+mn-lt"/>
            </a:endParaRPr>
          </a:p>
        </p:txBody>
      </p:sp>
      <p:sp>
        <p:nvSpPr>
          <p:cNvPr id="133" name="Text Placeholder 2">
            <a:extLst>
              <a:ext uri="{FF2B5EF4-FFF2-40B4-BE49-F238E27FC236}">
                <a16:creationId xmlns:a16="http://schemas.microsoft.com/office/drawing/2014/main" xmlns="" id="{8A01D786-E309-4C36-8B40-CCE9D89CD4D7}"/>
              </a:ext>
            </a:extLst>
          </p:cNvPr>
          <p:cNvSpPr>
            <a:spLocks noGrp="1"/>
          </p:cNvSpPr>
          <p:nvPr>
            <p:custDataLst>
              <p:tags r:id="rId95"/>
            </p:custDataLst>
          </p:nvPr>
        </p:nvSpPr>
        <p:spPr bwMode="gray">
          <a:xfrm>
            <a:off x="2251075" y="3708971"/>
            <a:ext cx="209550" cy="136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4F81BD"/>
                </a:solidFill>
              </a14:hiddenFill>
            </a:ext>
          </a:extLst>
        </p:spPr>
        <p:txBody>
          <a:bodyPr vert="horz" wrap="none" lIns="0" tIns="0" rIns="0" bIns="0" numCol="1" spcCol="0" rtlCol="0" anchor="ctr" anchorCtr="0">
            <a:noAutofit/>
          </a:bodyPr>
          <a:lstStyle>
            <a:lvl1pPr marL="179388" indent="-179388" algn="l" defTabSz="457200" rtl="0" eaLnBrk="1" latinLnBrk="0" hangingPunct="1">
              <a:spcBef>
                <a:spcPct val="20000"/>
              </a:spcBef>
              <a:buClr>
                <a:schemeClr val="tx2"/>
              </a:buClr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60363" indent="-180975" algn="l" defTabSz="457200" rtl="0" eaLnBrk="1" latinLnBrk="0" hangingPunct="1">
              <a:spcBef>
                <a:spcPct val="20000"/>
              </a:spcBef>
              <a:buClr>
                <a:schemeClr val="tx2"/>
              </a:buClr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39750" indent="-179388" algn="l" defTabSz="457200" rtl="0" eaLnBrk="1" latinLnBrk="0" hangingPunct="1">
              <a:spcBef>
                <a:spcPct val="20000"/>
              </a:spcBef>
              <a:buClr>
                <a:schemeClr val="tx2"/>
              </a:buClr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08038" indent="-268288" algn="l" defTabSz="457200" rtl="0" eaLnBrk="1" latinLnBrk="0" hangingPunct="1">
              <a:spcBef>
                <a:spcPct val="20000"/>
              </a:spcBef>
              <a:buClr>
                <a:schemeClr val="tx2"/>
              </a:buClr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74738" indent="-266700" algn="l" defTabSz="457200" rtl="0" eaLnBrk="1" latinLnBrk="0" hangingPunct="1">
              <a:spcBef>
                <a:spcPct val="20000"/>
              </a:spcBef>
              <a:buClr>
                <a:schemeClr val="tx2"/>
              </a:buClr>
              <a:buFont typeface="Calibri" panose="020F050202020403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1F497D"/>
              </a:buClr>
              <a:buFont typeface="Arial"/>
              <a:buNone/>
            </a:pPr>
            <a:fld id="{40A96E04-C05B-4017-9CED-845453C6BFDF}" type="datetime'1''''''''''''7''''''''''''''''3'''">
              <a:rPr lang="en-GB" altLang="en-US" sz="1000" b="1">
                <a:solidFill>
                  <a:prstClr val="white"/>
                </a:solidFill>
                <a:cs typeface="Arial" panose="020B0604020202020204" pitchFamily="34" charset="0"/>
              </a:rPr>
              <a:pPr marL="0" indent="0" algn="ctr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1F497D"/>
                </a:buClr>
                <a:buFont typeface="Arial"/>
                <a:buNone/>
              </a:pPr>
              <a:t>173</a:t>
            </a:fld>
            <a:endParaRPr lang="en-GB" sz="1000" b="1" dirty="0">
              <a:solidFill>
                <a:prstClr val="white"/>
              </a:solidFill>
              <a:cs typeface="Arial" panose="020B0604020202020204" pitchFamily="34" charset="0"/>
              <a:sym typeface="+mn-lt"/>
            </a:endParaRPr>
          </a:p>
        </p:txBody>
      </p:sp>
      <p:sp>
        <p:nvSpPr>
          <p:cNvPr id="127" name="Text Placeholder 2">
            <a:extLst>
              <a:ext uri="{FF2B5EF4-FFF2-40B4-BE49-F238E27FC236}">
                <a16:creationId xmlns:a16="http://schemas.microsoft.com/office/drawing/2014/main" xmlns="" id="{0F1CD1CF-0DEC-4440-B070-731F59A47FAA}"/>
              </a:ext>
            </a:extLst>
          </p:cNvPr>
          <p:cNvSpPr>
            <a:spLocks noGrp="1"/>
          </p:cNvSpPr>
          <p:nvPr>
            <p:custDataLst>
              <p:tags r:id="rId96"/>
            </p:custDataLst>
          </p:nvPr>
        </p:nvSpPr>
        <p:spPr bwMode="gray">
          <a:xfrm>
            <a:off x="1546225" y="4391596"/>
            <a:ext cx="209550" cy="136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numCol="1" spcCol="0" rtlCol="0" anchor="ctr" anchorCtr="0">
            <a:noAutofit/>
          </a:bodyPr>
          <a:lstStyle>
            <a:lvl1pPr marL="179388" indent="-179388" algn="l" defTabSz="457200" rtl="0" eaLnBrk="1" latinLnBrk="0" hangingPunct="1">
              <a:spcBef>
                <a:spcPct val="20000"/>
              </a:spcBef>
              <a:buClr>
                <a:schemeClr val="tx2"/>
              </a:buClr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60363" indent="-180975" algn="l" defTabSz="457200" rtl="0" eaLnBrk="1" latinLnBrk="0" hangingPunct="1">
              <a:spcBef>
                <a:spcPct val="20000"/>
              </a:spcBef>
              <a:buClr>
                <a:schemeClr val="tx2"/>
              </a:buClr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39750" indent="-179388" algn="l" defTabSz="457200" rtl="0" eaLnBrk="1" latinLnBrk="0" hangingPunct="1">
              <a:spcBef>
                <a:spcPct val="20000"/>
              </a:spcBef>
              <a:buClr>
                <a:schemeClr val="tx2"/>
              </a:buClr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08038" indent="-268288" algn="l" defTabSz="457200" rtl="0" eaLnBrk="1" latinLnBrk="0" hangingPunct="1">
              <a:spcBef>
                <a:spcPct val="20000"/>
              </a:spcBef>
              <a:buClr>
                <a:schemeClr val="tx2"/>
              </a:buClr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74738" indent="-266700" algn="l" defTabSz="457200" rtl="0" eaLnBrk="1" latinLnBrk="0" hangingPunct="1">
              <a:spcBef>
                <a:spcPct val="20000"/>
              </a:spcBef>
              <a:buClr>
                <a:schemeClr val="tx2"/>
              </a:buClr>
              <a:buFont typeface="Calibri" panose="020F050202020403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1F497D"/>
              </a:buClr>
              <a:buFont typeface="Arial"/>
              <a:buNone/>
            </a:pPr>
            <a:fld id="{F58A3EAE-3E7E-4E07-8222-B6156324EC8E}" type="datetime'''''''''''''''''6''1''''''''''''''''''''''''''''5'''''''''">
              <a:rPr lang="en-GB" altLang="en-US" sz="1000" b="1">
                <a:solidFill>
                  <a:prstClr val="white"/>
                </a:solidFill>
                <a:cs typeface="Arial" panose="020B0604020202020204" pitchFamily="34" charset="0"/>
              </a:rPr>
              <a:pPr marL="0" indent="0" algn="ctr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1F497D"/>
                </a:buClr>
                <a:buFont typeface="Arial"/>
                <a:buNone/>
              </a:pPr>
              <a:t>615</a:t>
            </a:fld>
            <a:endParaRPr lang="en-GB" sz="1000" b="1" dirty="0">
              <a:solidFill>
                <a:prstClr val="white"/>
              </a:solidFill>
              <a:cs typeface="Arial" panose="020B0604020202020204" pitchFamily="34" charset="0"/>
              <a:sym typeface="+mn-lt"/>
            </a:endParaRPr>
          </a:p>
        </p:txBody>
      </p:sp>
      <p:sp>
        <p:nvSpPr>
          <p:cNvPr id="126" name="Text Placeholder 2">
            <a:extLst>
              <a:ext uri="{FF2B5EF4-FFF2-40B4-BE49-F238E27FC236}">
                <a16:creationId xmlns:a16="http://schemas.microsoft.com/office/drawing/2014/main" xmlns="" id="{CC1E371B-2103-4F72-94D6-03974E97EF2E}"/>
              </a:ext>
            </a:extLst>
          </p:cNvPr>
          <p:cNvSpPr>
            <a:spLocks noGrp="1"/>
          </p:cNvSpPr>
          <p:nvPr>
            <p:custDataLst>
              <p:tags r:id="rId97"/>
            </p:custDataLst>
          </p:nvPr>
        </p:nvSpPr>
        <p:spPr bwMode="gray">
          <a:xfrm>
            <a:off x="1546225" y="5420296"/>
            <a:ext cx="209550" cy="136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numCol="1" spcCol="0" rtlCol="0" anchor="ctr" anchorCtr="0">
            <a:noAutofit/>
          </a:bodyPr>
          <a:lstStyle>
            <a:lvl1pPr marL="179388" indent="-179388" algn="l" defTabSz="457200" rtl="0" eaLnBrk="1" latinLnBrk="0" hangingPunct="1">
              <a:spcBef>
                <a:spcPct val="20000"/>
              </a:spcBef>
              <a:buClr>
                <a:schemeClr val="tx2"/>
              </a:buClr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60363" indent="-180975" algn="l" defTabSz="457200" rtl="0" eaLnBrk="1" latinLnBrk="0" hangingPunct="1">
              <a:spcBef>
                <a:spcPct val="20000"/>
              </a:spcBef>
              <a:buClr>
                <a:schemeClr val="tx2"/>
              </a:buClr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39750" indent="-179388" algn="l" defTabSz="457200" rtl="0" eaLnBrk="1" latinLnBrk="0" hangingPunct="1">
              <a:spcBef>
                <a:spcPct val="20000"/>
              </a:spcBef>
              <a:buClr>
                <a:schemeClr val="tx2"/>
              </a:buClr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08038" indent="-268288" algn="l" defTabSz="457200" rtl="0" eaLnBrk="1" latinLnBrk="0" hangingPunct="1">
              <a:spcBef>
                <a:spcPct val="20000"/>
              </a:spcBef>
              <a:buClr>
                <a:schemeClr val="tx2"/>
              </a:buClr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74738" indent="-266700" algn="l" defTabSz="457200" rtl="0" eaLnBrk="1" latinLnBrk="0" hangingPunct="1">
              <a:spcBef>
                <a:spcPct val="20000"/>
              </a:spcBef>
              <a:buClr>
                <a:schemeClr val="tx2"/>
              </a:buClr>
              <a:buFont typeface="Calibri" panose="020F050202020403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1F497D"/>
              </a:buClr>
              <a:buFont typeface="Arial"/>
              <a:buNone/>
            </a:pPr>
            <a:fld id="{DB7FEE19-8CDD-4EBB-BBB8-EEDB9166C37F}" type="datetime'7''''''''''''''''''''''''''''5''''''''''''''''''''''''''6'''">
              <a:rPr lang="en-GB" altLang="en-US" sz="1000" b="1">
                <a:solidFill>
                  <a:prstClr val="white"/>
                </a:solidFill>
                <a:cs typeface="Arial" panose="020B0604020202020204" pitchFamily="34" charset="0"/>
              </a:rPr>
              <a:pPr marL="0" indent="0" algn="ctr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1F497D"/>
                </a:buClr>
                <a:buFont typeface="Arial"/>
                <a:buNone/>
              </a:pPr>
              <a:t>756</a:t>
            </a:fld>
            <a:endParaRPr lang="en-GB" sz="1000" b="1" dirty="0">
              <a:solidFill>
                <a:prstClr val="white"/>
              </a:solidFill>
              <a:cs typeface="Arial" panose="020B0604020202020204" pitchFamily="34" charset="0"/>
              <a:sym typeface="+mn-lt"/>
            </a:endParaRPr>
          </a:p>
        </p:txBody>
      </p:sp>
      <p:sp>
        <p:nvSpPr>
          <p:cNvPr id="157" name="Text Placeholder 2">
            <a:extLst>
              <a:ext uri="{FF2B5EF4-FFF2-40B4-BE49-F238E27FC236}">
                <a16:creationId xmlns:a16="http://schemas.microsoft.com/office/drawing/2014/main" xmlns="" id="{E75E3E09-355B-42DE-B9EE-A3E87BF2DD90}"/>
              </a:ext>
            </a:extLst>
          </p:cNvPr>
          <p:cNvSpPr>
            <a:spLocks noGrp="1"/>
          </p:cNvSpPr>
          <p:nvPr>
            <p:custDataLst>
              <p:tags r:id="rId98"/>
            </p:custDataLst>
          </p:nvPr>
        </p:nvSpPr>
        <p:spPr bwMode="gray">
          <a:xfrm>
            <a:off x="5781675" y="3908996"/>
            <a:ext cx="209550" cy="136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numCol="1" spcCol="0" rtlCol="0" anchor="ctr" anchorCtr="0">
            <a:noAutofit/>
          </a:bodyPr>
          <a:lstStyle>
            <a:lvl1pPr marL="179388" indent="-179388" algn="l" defTabSz="457200" rtl="0" eaLnBrk="1" latinLnBrk="0" hangingPunct="1">
              <a:spcBef>
                <a:spcPct val="20000"/>
              </a:spcBef>
              <a:buClr>
                <a:schemeClr val="tx2"/>
              </a:buClr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60363" indent="-180975" algn="l" defTabSz="457200" rtl="0" eaLnBrk="1" latinLnBrk="0" hangingPunct="1">
              <a:spcBef>
                <a:spcPct val="20000"/>
              </a:spcBef>
              <a:buClr>
                <a:schemeClr val="tx2"/>
              </a:buClr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39750" indent="-179388" algn="l" defTabSz="457200" rtl="0" eaLnBrk="1" latinLnBrk="0" hangingPunct="1">
              <a:spcBef>
                <a:spcPct val="20000"/>
              </a:spcBef>
              <a:buClr>
                <a:schemeClr val="tx2"/>
              </a:buClr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08038" indent="-268288" algn="l" defTabSz="457200" rtl="0" eaLnBrk="1" latinLnBrk="0" hangingPunct="1">
              <a:spcBef>
                <a:spcPct val="20000"/>
              </a:spcBef>
              <a:buClr>
                <a:schemeClr val="tx2"/>
              </a:buClr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74738" indent="-266700" algn="l" defTabSz="457200" rtl="0" eaLnBrk="1" latinLnBrk="0" hangingPunct="1">
              <a:spcBef>
                <a:spcPct val="20000"/>
              </a:spcBef>
              <a:buClr>
                <a:schemeClr val="tx2"/>
              </a:buClr>
              <a:buFont typeface="Calibri" panose="020F050202020403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1F497D"/>
              </a:buClr>
              <a:buFont typeface="Arial"/>
              <a:buNone/>
            </a:pPr>
            <a:fld id="{FBB21D1D-925A-4CB1-BD89-FDCC8D175327}" type="datetime'''''''''''''''''''''''''''''''''''5''''''''''''5''''3'''''''''">
              <a:rPr lang="en-GB" altLang="en-US" sz="1000" b="1">
                <a:solidFill>
                  <a:prstClr val="white"/>
                </a:solidFill>
                <a:cs typeface="Arial" panose="020B0604020202020204" pitchFamily="34" charset="0"/>
              </a:rPr>
              <a:pPr marL="0" indent="0" algn="ctr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1F497D"/>
                </a:buClr>
                <a:buFont typeface="Arial"/>
                <a:buNone/>
              </a:pPr>
              <a:t>553</a:t>
            </a:fld>
            <a:endParaRPr lang="en-GB" sz="1000" b="1" dirty="0">
              <a:solidFill>
                <a:prstClr val="white"/>
              </a:solidFill>
              <a:cs typeface="Arial" panose="020B0604020202020204" pitchFamily="34" charset="0"/>
              <a:sym typeface="+mn-lt"/>
            </a:endParaRPr>
          </a:p>
        </p:txBody>
      </p:sp>
      <p:sp>
        <p:nvSpPr>
          <p:cNvPr id="156" name="Text Placeholder 2">
            <a:extLst>
              <a:ext uri="{FF2B5EF4-FFF2-40B4-BE49-F238E27FC236}">
                <a16:creationId xmlns:a16="http://schemas.microsoft.com/office/drawing/2014/main" xmlns="" id="{8415ECE4-01C6-4DF1-A771-8D001B06774B}"/>
              </a:ext>
            </a:extLst>
          </p:cNvPr>
          <p:cNvSpPr>
            <a:spLocks noGrp="1"/>
          </p:cNvSpPr>
          <p:nvPr>
            <p:custDataLst>
              <p:tags r:id="rId99"/>
            </p:custDataLst>
          </p:nvPr>
        </p:nvSpPr>
        <p:spPr bwMode="gray">
          <a:xfrm>
            <a:off x="5729288" y="5153596"/>
            <a:ext cx="314325" cy="136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C0504D"/>
                </a:solidFill>
              </a14:hiddenFill>
            </a:ext>
          </a:extLst>
        </p:spPr>
        <p:txBody>
          <a:bodyPr vert="horz" wrap="none" lIns="0" tIns="0" rIns="0" bIns="0" numCol="1" spcCol="0" rtlCol="0" anchor="ctr" anchorCtr="0">
            <a:noAutofit/>
          </a:bodyPr>
          <a:lstStyle>
            <a:lvl1pPr marL="179388" indent="-179388" algn="l" defTabSz="457200" rtl="0" eaLnBrk="1" latinLnBrk="0" hangingPunct="1">
              <a:spcBef>
                <a:spcPct val="20000"/>
              </a:spcBef>
              <a:buClr>
                <a:schemeClr val="tx2"/>
              </a:buClr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60363" indent="-180975" algn="l" defTabSz="457200" rtl="0" eaLnBrk="1" latinLnBrk="0" hangingPunct="1">
              <a:spcBef>
                <a:spcPct val="20000"/>
              </a:spcBef>
              <a:buClr>
                <a:schemeClr val="tx2"/>
              </a:buClr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39750" indent="-179388" algn="l" defTabSz="457200" rtl="0" eaLnBrk="1" latinLnBrk="0" hangingPunct="1">
              <a:spcBef>
                <a:spcPct val="20000"/>
              </a:spcBef>
              <a:buClr>
                <a:schemeClr val="tx2"/>
              </a:buClr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08038" indent="-268288" algn="l" defTabSz="457200" rtl="0" eaLnBrk="1" latinLnBrk="0" hangingPunct="1">
              <a:spcBef>
                <a:spcPct val="20000"/>
              </a:spcBef>
              <a:buClr>
                <a:schemeClr val="tx2"/>
              </a:buClr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74738" indent="-266700" algn="l" defTabSz="457200" rtl="0" eaLnBrk="1" latinLnBrk="0" hangingPunct="1">
              <a:spcBef>
                <a:spcPct val="20000"/>
              </a:spcBef>
              <a:buClr>
                <a:schemeClr val="tx2"/>
              </a:buClr>
              <a:buFont typeface="Calibri" panose="020F050202020403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1F497D"/>
              </a:buClr>
              <a:buFont typeface="Arial"/>
              <a:buNone/>
            </a:pPr>
            <a:fld id="{9FB97805-65CD-4A0C-A74A-BC651B77C341}" type="datetime'''''''''''''''''''''1'''''',''1''''''''''''''''0''''''7'''">
              <a:rPr lang="en-GB" altLang="en-US" sz="1000" b="1">
                <a:solidFill>
                  <a:prstClr val="white"/>
                </a:solidFill>
                <a:cs typeface="Arial" panose="020B0604020202020204" pitchFamily="34" charset="0"/>
              </a:rPr>
              <a:pPr marL="0" indent="0" algn="ctr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1F497D"/>
                </a:buClr>
                <a:buFont typeface="Arial"/>
                <a:buNone/>
              </a:pPr>
              <a:t>1,107</a:t>
            </a:fld>
            <a:endParaRPr lang="en-GB" sz="1000" b="1" dirty="0">
              <a:solidFill>
                <a:prstClr val="white"/>
              </a:solidFill>
              <a:cs typeface="Arial" panose="020B0604020202020204" pitchFamily="34" charset="0"/>
              <a:sym typeface="+mn-lt"/>
            </a:endParaRPr>
          </a:p>
        </p:txBody>
      </p:sp>
      <p:sp>
        <p:nvSpPr>
          <p:cNvPr id="144" name="Text Placeholder 2">
            <a:extLst>
              <a:ext uri="{FF2B5EF4-FFF2-40B4-BE49-F238E27FC236}">
                <a16:creationId xmlns:a16="http://schemas.microsoft.com/office/drawing/2014/main" xmlns="" id="{B2088B3F-15D9-488E-ADB1-0EF6DDB2BE43}"/>
              </a:ext>
            </a:extLst>
          </p:cNvPr>
          <p:cNvSpPr>
            <a:spLocks noGrp="1"/>
          </p:cNvSpPr>
          <p:nvPr>
            <p:custDataLst>
              <p:tags r:id="rId100"/>
            </p:custDataLst>
          </p:nvPr>
        </p:nvSpPr>
        <p:spPr bwMode="gray">
          <a:xfrm>
            <a:off x="3663950" y="3375596"/>
            <a:ext cx="209550" cy="136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8EB4E3"/>
                </a:solidFill>
              </a14:hiddenFill>
            </a:ext>
          </a:extLst>
        </p:spPr>
        <p:txBody>
          <a:bodyPr vert="horz" wrap="none" lIns="0" tIns="0" rIns="0" bIns="0" numCol="1" spcCol="0" rtlCol="0" anchor="ctr" anchorCtr="0">
            <a:noAutofit/>
          </a:bodyPr>
          <a:lstStyle>
            <a:lvl1pPr marL="179388" indent="-179388" algn="l" defTabSz="457200" rtl="0" eaLnBrk="1" latinLnBrk="0" hangingPunct="1">
              <a:spcBef>
                <a:spcPct val="20000"/>
              </a:spcBef>
              <a:buClr>
                <a:schemeClr val="tx2"/>
              </a:buClr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60363" indent="-180975" algn="l" defTabSz="457200" rtl="0" eaLnBrk="1" latinLnBrk="0" hangingPunct="1">
              <a:spcBef>
                <a:spcPct val="20000"/>
              </a:spcBef>
              <a:buClr>
                <a:schemeClr val="tx2"/>
              </a:buClr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39750" indent="-179388" algn="l" defTabSz="457200" rtl="0" eaLnBrk="1" latinLnBrk="0" hangingPunct="1">
              <a:spcBef>
                <a:spcPct val="20000"/>
              </a:spcBef>
              <a:buClr>
                <a:schemeClr val="tx2"/>
              </a:buClr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08038" indent="-268288" algn="l" defTabSz="457200" rtl="0" eaLnBrk="1" latinLnBrk="0" hangingPunct="1">
              <a:spcBef>
                <a:spcPct val="20000"/>
              </a:spcBef>
              <a:buClr>
                <a:schemeClr val="tx2"/>
              </a:buClr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74738" indent="-266700" algn="l" defTabSz="457200" rtl="0" eaLnBrk="1" latinLnBrk="0" hangingPunct="1">
              <a:spcBef>
                <a:spcPct val="20000"/>
              </a:spcBef>
              <a:buClr>
                <a:schemeClr val="tx2"/>
              </a:buClr>
              <a:buFont typeface="Calibri" panose="020F050202020403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1F497D"/>
              </a:buClr>
              <a:buFont typeface="Arial"/>
              <a:buNone/>
            </a:pPr>
            <a:fld id="{BD101B17-364D-4D57-8624-F3EF48E13832}" type="datetime'''''''''1''''''7''''''''''''''''''''''''5'''''''''''''''''''">
              <a:rPr lang="en-GB" altLang="en-US" sz="1000" b="1">
                <a:solidFill>
                  <a:prstClr val="black"/>
                </a:solidFill>
                <a:cs typeface="Arial" panose="020B0604020202020204" pitchFamily="34" charset="0"/>
              </a:rPr>
              <a:pPr marL="0" indent="0" algn="ctr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1F497D"/>
                </a:buClr>
                <a:buFont typeface="Arial"/>
                <a:buNone/>
              </a:pPr>
              <a:t>175</a:t>
            </a:fld>
            <a:endParaRPr lang="en-GB" sz="1000" b="1" dirty="0">
              <a:solidFill>
                <a:prstClr val="black"/>
              </a:solidFill>
              <a:cs typeface="Arial" panose="020B0604020202020204" pitchFamily="34" charset="0"/>
              <a:sym typeface="+mn-lt"/>
            </a:endParaRPr>
          </a:p>
        </p:txBody>
      </p:sp>
      <p:sp>
        <p:nvSpPr>
          <p:cNvPr id="165" name="Text Placeholder 2">
            <a:extLst>
              <a:ext uri="{FF2B5EF4-FFF2-40B4-BE49-F238E27FC236}">
                <a16:creationId xmlns:a16="http://schemas.microsoft.com/office/drawing/2014/main" xmlns="" id="{81BEB35B-1C5D-43A6-B616-FCA603800B8D}"/>
              </a:ext>
            </a:extLst>
          </p:cNvPr>
          <p:cNvSpPr>
            <a:spLocks noGrp="1"/>
          </p:cNvSpPr>
          <p:nvPr>
            <p:custDataLst>
              <p:tags r:id="rId101"/>
            </p:custDataLst>
          </p:nvPr>
        </p:nvSpPr>
        <p:spPr bwMode="gray">
          <a:xfrm>
            <a:off x="6804025" y="3426396"/>
            <a:ext cx="69850" cy="136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79646"/>
                </a:solidFill>
              </a14:hiddenFill>
            </a:ext>
          </a:extLst>
        </p:spPr>
        <p:txBody>
          <a:bodyPr vert="horz" wrap="none" lIns="0" tIns="0" rIns="0" bIns="0" numCol="1" spcCol="0" rtlCol="0" anchor="ctr" anchorCtr="0">
            <a:noAutofit/>
          </a:bodyPr>
          <a:lstStyle>
            <a:lvl1pPr marL="179388" indent="-179388" algn="l" defTabSz="457200" rtl="0" eaLnBrk="1" latinLnBrk="0" hangingPunct="1">
              <a:spcBef>
                <a:spcPct val="20000"/>
              </a:spcBef>
              <a:buClr>
                <a:schemeClr val="tx2"/>
              </a:buClr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60363" indent="-180975" algn="l" defTabSz="457200" rtl="0" eaLnBrk="1" latinLnBrk="0" hangingPunct="1">
              <a:spcBef>
                <a:spcPct val="20000"/>
              </a:spcBef>
              <a:buClr>
                <a:schemeClr val="tx2"/>
              </a:buClr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39750" indent="-179388" algn="l" defTabSz="457200" rtl="0" eaLnBrk="1" latinLnBrk="0" hangingPunct="1">
              <a:spcBef>
                <a:spcPct val="20000"/>
              </a:spcBef>
              <a:buClr>
                <a:schemeClr val="tx2"/>
              </a:buClr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08038" indent="-268288" algn="l" defTabSz="457200" rtl="0" eaLnBrk="1" latinLnBrk="0" hangingPunct="1">
              <a:spcBef>
                <a:spcPct val="20000"/>
              </a:spcBef>
              <a:buClr>
                <a:schemeClr val="tx2"/>
              </a:buClr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74738" indent="-266700" algn="l" defTabSz="457200" rtl="0" eaLnBrk="1" latinLnBrk="0" hangingPunct="1">
              <a:spcBef>
                <a:spcPct val="20000"/>
              </a:spcBef>
              <a:buClr>
                <a:schemeClr val="tx2"/>
              </a:buClr>
              <a:buFont typeface="Calibri" panose="020F050202020403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1F497D"/>
              </a:buClr>
              <a:buFont typeface="Arial"/>
              <a:buNone/>
            </a:pPr>
            <a:fld id="{780B39AE-13D2-4D9E-B77D-8053935F0835}" type="datetime'''''''3'''''">
              <a:rPr lang="en-GB" altLang="en-US" sz="1000" b="1">
                <a:solidFill>
                  <a:prstClr val="black"/>
                </a:solidFill>
                <a:cs typeface="Arial" panose="020B0604020202020204" pitchFamily="34" charset="0"/>
              </a:rPr>
              <a:pPr marL="0" inden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1F497D"/>
                </a:buClr>
                <a:buFont typeface="Arial"/>
                <a:buNone/>
              </a:pPr>
              <a:t>3</a:t>
            </a:fld>
            <a:endParaRPr lang="en-GB" sz="1000" b="1" dirty="0">
              <a:solidFill>
                <a:prstClr val="black"/>
              </a:solidFill>
              <a:cs typeface="Arial" panose="020B0604020202020204" pitchFamily="34" charset="0"/>
              <a:sym typeface="+mn-lt"/>
            </a:endParaRPr>
          </a:p>
        </p:txBody>
      </p:sp>
      <p:sp>
        <p:nvSpPr>
          <p:cNvPr id="168" name="Text Placeholder 2">
            <a:extLst>
              <a:ext uri="{FF2B5EF4-FFF2-40B4-BE49-F238E27FC236}">
                <a16:creationId xmlns:a16="http://schemas.microsoft.com/office/drawing/2014/main" xmlns="" id="{C7FCD975-F70A-4C69-B19A-E503714202EA}"/>
              </a:ext>
            </a:extLst>
          </p:cNvPr>
          <p:cNvSpPr>
            <a:spLocks noGrp="1"/>
          </p:cNvSpPr>
          <p:nvPr>
            <p:custDataLst>
              <p:tags r:id="rId102"/>
            </p:custDataLst>
          </p:nvPr>
        </p:nvSpPr>
        <p:spPr bwMode="gray">
          <a:xfrm>
            <a:off x="2881313" y="2685033"/>
            <a:ext cx="365125" cy="193675"/>
          </a:xfrm>
          <a:prstGeom prst="ellipse">
            <a:avLst/>
          </a:prstGeom>
          <a:solidFill>
            <a:srgbClr val="7F7F7F"/>
          </a:solidFill>
          <a:ln w="9525">
            <a:solidFill>
              <a:srgbClr val="FFFFFF"/>
            </a:solidFill>
          </a:ln>
        </p:spPr>
        <p:txBody>
          <a:bodyPr vert="horz" wrap="none" lIns="0" tIns="0" rIns="0" bIns="0" numCol="1" spcCol="0" rtlCol="0" anchor="ctr" anchorCtr="0">
            <a:noAutofit/>
          </a:bodyPr>
          <a:lstStyle>
            <a:lvl1pPr marL="179388" indent="-179388" algn="l" defTabSz="457200" rtl="0" eaLnBrk="1" latinLnBrk="0" hangingPunct="1">
              <a:spcBef>
                <a:spcPct val="20000"/>
              </a:spcBef>
              <a:buClr>
                <a:schemeClr val="tx2"/>
              </a:buClr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60363" indent="-180975" algn="l" defTabSz="457200" rtl="0" eaLnBrk="1" latinLnBrk="0" hangingPunct="1">
              <a:spcBef>
                <a:spcPct val="20000"/>
              </a:spcBef>
              <a:buClr>
                <a:schemeClr val="tx2"/>
              </a:buClr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39750" indent="-179388" algn="l" defTabSz="457200" rtl="0" eaLnBrk="1" latinLnBrk="0" hangingPunct="1">
              <a:spcBef>
                <a:spcPct val="20000"/>
              </a:spcBef>
              <a:buClr>
                <a:schemeClr val="tx2"/>
              </a:buClr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08038" indent="-268288" algn="l" defTabSz="457200" rtl="0" eaLnBrk="1" latinLnBrk="0" hangingPunct="1">
              <a:spcBef>
                <a:spcPct val="20000"/>
              </a:spcBef>
              <a:buClr>
                <a:schemeClr val="tx2"/>
              </a:buClr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74738" indent="-266700" algn="l" defTabSz="457200" rtl="0" eaLnBrk="1" latinLnBrk="0" hangingPunct="1">
              <a:spcBef>
                <a:spcPct val="20000"/>
              </a:spcBef>
              <a:buClr>
                <a:schemeClr val="tx2"/>
              </a:buClr>
              <a:buFont typeface="Calibri" panose="020F050202020403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1F497D"/>
              </a:buClr>
              <a:buFont typeface="Arial"/>
              <a:buNone/>
            </a:pPr>
            <a:fld id="{A38C458D-BC1F-4BA4-BC46-DD0882426B9A}" type="datetime'''''''''''''''+''''2''''''''''''%'''''''''''''''''''''''">
              <a:rPr lang="en-GB" altLang="en-US" sz="1000" b="1" i="1">
                <a:solidFill>
                  <a:prstClr val="white"/>
                </a:solidFill>
                <a:cs typeface="Arial" panose="020B0604020202020204" pitchFamily="34" charset="0"/>
              </a:rPr>
              <a:pPr marL="0" indent="0" algn="ctr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1F497D"/>
                </a:buClr>
                <a:buFont typeface="Arial"/>
                <a:buNone/>
              </a:pPr>
              <a:t>+2%</a:t>
            </a:fld>
            <a:endParaRPr lang="en-GB" sz="1000" b="1" i="1" dirty="0">
              <a:solidFill>
                <a:prstClr val="white"/>
              </a:solidFill>
              <a:cs typeface="Arial" panose="020B0604020202020204" pitchFamily="34" charset="0"/>
              <a:sym typeface="+mn-lt"/>
            </a:endParaRPr>
          </a:p>
        </p:txBody>
      </p:sp>
      <p:sp>
        <p:nvSpPr>
          <p:cNvPr id="73" name="Text Placeholder 1">
            <a:extLst>
              <a:ext uri="{FF2B5EF4-FFF2-40B4-BE49-F238E27FC236}">
                <a16:creationId xmlns:a16="http://schemas.microsoft.com/office/drawing/2014/main" xmlns="" id="{F25E257C-6BA7-41CF-A088-6CE874AEDD50}"/>
              </a:ext>
            </a:extLst>
          </p:cNvPr>
          <p:cNvSpPr>
            <a:spLocks noGrp="1"/>
          </p:cNvSpPr>
          <p:nvPr>
            <p:custDataLst>
              <p:tags r:id="rId103"/>
            </p:custDataLst>
          </p:nvPr>
        </p:nvSpPr>
        <p:spPr bwMode="auto">
          <a:xfrm>
            <a:off x="6434138" y="6171183"/>
            <a:ext cx="314325" cy="136525"/>
          </a:xfrm>
          <a:prstGeom prst="rect">
            <a:avLst/>
          </a:prstGeom>
          <a:noFill/>
          <a:ln w="6350">
            <a:noFill/>
            <a:miter lim="800000"/>
          </a:ln>
          <a:extLst>
            <a:ext uri="{909E8E84-426E-40DD-AFC4-6F175D3DCCD1}">
              <a14:hiddenFill xmlns:a14="http://schemas.microsoft.com/office/drawing/2010/main" xmlns="">
                <a:solidFill>
                  <a:scrgbClr r="0" g="0" b="0"/>
                </a:solidFill>
              </a14:hiddenFill>
            </a:ext>
          </a:extLst>
        </p:spPr>
        <p:txBody>
          <a:bodyPr vert="horz" lIns="0" tIns="0" rIns="0" bIns="0" numCol="1" spcCol="0" rtlCol="0" anchor="t" anchorCtr="0">
            <a:noAutofit/>
          </a:bodyPr>
          <a:lstStyle>
            <a:lvl1pPr marL="180000" indent="-180000" algn="l" defTabSz="914400" rtl="0" eaLnBrk="1" latinLnBrk="0" hangingPunct="1">
              <a:lnSpc>
                <a:spcPct val="90000"/>
              </a:lnSpc>
              <a:spcBef>
                <a:spcPts val="1400"/>
              </a:spcBef>
              <a:buClr>
                <a:schemeClr val="bg2"/>
              </a:buClr>
              <a:buSzPct val="100000"/>
              <a:buFont typeface="Arial" pitchFamily="34" charset="0"/>
              <a:buChar char="■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310896" indent="-128016" algn="l" defTabSz="914400" rtl="0" eaLnBrk="1" latinLnBrk="0" hangingPunct="1">
              <a:lnSpc>
                <a:spcPct val="90000"/>
              </a:lnSpc>
              <a:spcBef>
                <a:spcPts val="900"/>
              </a:spcBef>
              <a:buClr>
                <a:schemeClr val="bg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489600" indent="-1800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bg2"/>
              </a:buClr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63360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buClr>
                <a:schemeClr val="bg2"/>
              </a:buClr>
              <a:buFont typeface="Arial" pitchFamily="34" charset="0"/>
              <a:buChar char="-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770400" indent="-136800" algn="l" defTabSz="914400" rtl="0" eaLnBrk="1" latinLnBrk="0" hangingPunct="1">
              <a:lnSpc>
                <a:spcPct val="90000"/>
              </a:lnSpc>
              <a:spcBef>
                <a:spcPts val="100"/>
              </a:spcBef>
              <a:buClr>
                <a:schemeClr val="bg2"/>
              </a:buClr>
              <a:buFont typeface="Arial" pitchFamily="34" charset="0"/>
              <a:buChar char="-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Clr>
                <a:srgbClr val="EEECE1"/>
              </a:buClr>
              <a:buFont typeface="Arial" pitchFamily="34" charset="0"/>
              <a:buNone/>
            </a:pPr>
            <a:fld id="{8C534FE9-6964-4B41-9343-CA1E580423F2}" type="datetime'F''''''''''''''''''''''''''''Y''1''''''''''''''8'''''''''''">
              <a:rPr lang="en-GB" altLang="en-US" sz="1000" b="1">
                <a:solidFill>
                  <a:srgbClr val="032C50"/>
                </a:solidFill>
              </a:rPr>
              <a:pPr marL="0" indent="0" algn="ctr">
                <a:spcBef>
                  <a:spcPct val="0"/>
                </a:spcBef>
                <a:spcAft>
                  <a:spcPct val="0"/>
                </a:spcAft>
                <a:buClr>
                  <a:srgbClr val="EEECE1"/>
                </a:buClr>
                <a:buFont typeface="Arial" pitchFamily="34" charset="0"/>
                <a:buNone/>
              </a:pPr>
              <a:t>FY18</a:t>
            </a:fld>
            <a:endParaRPr lang="en-GB" sz="1000" b="1" dirty="0">
              <a:solidFill>
                <a:srgbClr val="032C50"/>
              </a:solidFill>
              <a:latin typeface="Calibri"/>
              <a:sym typeface="+mn-lt"/>
            </a:endParaRPr>
          </a:p>
        </p:txBody>
      </p:sp>
      <p:sp>
        <p:nvSpPr>
          <p:cNvPr id="154" name="Text Placeholder 2">
            <a:extLst>
              <a:ext uri="{FF2B5EF4-FFF2-40B4-BE49-F238E27FC236}">
                <a16:creationId xmlns:a16="http://schemas.microsoft.com/office/drawing/2014/main" xmlns="" id="{C8D96EC3-1E58-475C-AF8C-6281D3F7749D}"/>
              </a:ext>
            </a:extLst>
          </p:cNvPr>
          <p:cNvSpPr>
            <a:spLocks noGrp="1"/>
          </p:cNvSpPr>
          <p:nvPr>
            <p:custDataLst>
              <p:tags r:id="rId104"/>
            </p:custDataLst>
          </p:nvPr>
        </p:nvSpPr>
        <p:spPr bwMode="gray">
          <a:xfrm>
            <a:off x="5076825" y="3054921"/>
            <a:ext cx="209550" cy="136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numCol="1" spcCol="0" rtlCol="0" anchor="ctr" anchorCtr="0">
            <a:noAutofit/>
          </a:bodyPr>
          <a:lstStyle>
            <a:lvl1pPr marL="179388" indent="-179388" algn="l" defTabSz="457200" rtl="0" eaLnBrk="1" latinLnBrk="0" hangingPunct="1">
              <a:spcBef>
                <a:spcPct val="20000"/>
              </a:spcBef>
              <a:buClr>
                <a:schemeClr val="tx2"/>
              </a:buClr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60363" indent="-180975" algn="l" defTabSz="457200" rtl="0" eaLnBrk="1" latinLnBrk="0" hangingPunct="1">
              <a:spcBef>
                <a:spcPct val="20000"/>
              </a:spcBef>
              <a:buClr>
                <a:schemeClr val="tx2"/>
              </a:buClr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39750" indent="-179388" algn="l" defTabSz="457200" rtl="0" eaLnBrk="1" latinLnBrk="0" hangingPunct="1">
              <a:spcBef>
                <a:spcPct val="20000"/>
              </a:spcBef>
              <a:buClr>
                <a:schemeClr val="tx2"/>
              </a:buClr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08038" indent="-268288" algn="l" defTabSz="457200" rtl="0" eaLnBrk="1" latinLnBrk="0" hangingPunct="1">
              <a:spcBef>
                <a:spcPct val="20000"/>
              </a:spcBef>
              <a:buClr>
                <a:schemeClr val="tx2"/>
              </a:buClr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74738" indent="-266700" algn="l" defTabSz="457200" rtl="0" eaLnBrk="1" latinLnBrk="0" hangingPunct="1">
              <a:spcBef>
                <a:spcPct val="20000"/>
              </a:spcBef>
              <a:buClr>
                <a:schemeClr val="tx2"/>
              </a:buClr>
              <a:buFont typeface="Calibri" panose="020F050202020403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1F497D"/>
              </a:buClr>
              <a:buFont typeface="Arial"/>
              <a:buNone/>
            </a:pPr>
            <a:fld id="{4B124403-2E10-4F7A-BC9F-F7F039561B17}" type="datetime'''''''''''''''''''1''''''''1''''''''4'''''''''">
              <a:rPr lang="en-GB" altLang="en-US" sz="1000" b="1">
                <a:solidFill>
                  <a:prstClr val="black"/>
                </a:solidFill>
                <a:cs typeface="Arial" panose="020B0604020202020204" pitchFamily="34" charset="0"/>
              </a:rPr>
              <a:pPr marL="0" indent="0" algn="ctr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1F497D"/>
                </a:buClr>
                <a:buFont typeface="Arial"/>
                <a:buNone/>
              </a:pPr>
              <a:t>114</a:t>
            </a:fld>
            <a:endParaRPr lang="en-GB" sz="1000" b="1" dirty="0">
              <a:solidFill>
                <a:prstClr val="black"/>
              </a:solidFill>
              <a:cs typeface="Arial" panose="020B0604020202020204" pitchFamily="34" charset="0"/>
              <a:sym typeface="+mn-lt"/>
            </a:endParaRPr>
          </a:p>
        </p:txBody>
      </p:sp>
      <p:sp>
        <p:nvSpPr>
          <p:cNvPr id="163" name="Text Placeholder 2">
            <a:extLst>
              <a:ext uri="{FF2B5EF4-FFF2-40B4-BE49-F238E27FC236}">
                <a16:creationId xmlns:a16="http://schemas.microsoft.com/office/drawing/2014/main" xmlns="" id="{C0BA3683-B24C-407F-8734-EDC9DD030500}"/>
              </a:ext>
            </a:extLst>
          </p:cNvPr>
          <p:cNvSpPr>
            <a:spLocks noGrp="1"/>
          </p:cNvSpPr>
          <p:nvPr>
            <p:custDataLst>
              <p:tags r:id="rId105"/>
            </p:custDataLst>
          </p:nvPr>
        </p:nvSpPr>
        <p:spPr bwMode="gray">
          <a:xfrm>
            <a:off x="6486525" y="3715321"/>
            <a:ext cx="209550" cy="136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4F81BD"/>
                </a:solidFill>
              </a14:hiddenFill>
            </a:ext>
          </a:extLst>
        </p:spPr>
        <p:txBody>
          <a:bodyPr vert="horz" wrap="none" lIns="0" tIns="0" rIns="0" bIns="0" numCol="1" spcCol="0" rtlCol="0" anchor="ctr" anchorCtr="0">
            <a:noAutofit/>
          </a:bodyPr>
          <a:lstStyle>
            <a:lvl1pPr marL="179388" indent="-179388" algn="l" defTabSz="457200" rtl="0" eaLnBrk="1" latinLnBrk="0" hangingPunct="1">
              <a:spcBef>
                <a:spcPct val="20000"/>
              </a:spcBef>
              <a:buClr>
                <a:schemeClr val="tx2"/>
              </a:buClr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60363" indent="-180975" algn="l" defTabSz="457200" rtl="0" eaLnBrk="1" latinLnBrk="0" hangingPunct="1">
              <a:spcBef>
                <a:spcPct val="20000"/>
              </a:spcBef>
              <a:buClr>
                <a:schemeClr val="tx2"/>
              </a:buClr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39750" indent="-179388" algn="l" defTabSz="457200" rtl="0" eaLnBrk="1" latinLnBrk="0" hangingPunct="1">
              <a:spcBef>
                <a:spcPct val="20000"/>
              </a:spcBef>
              <a:buClr>
                <a:schemeClr val="tx2"/>
              </a:buClr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08038" indent="-268288" algn="l" defTabSz="457200" rtl="0" eaLnBrk="1" latinLnBrk="0" hangingPunct="1">
              <a:spcBef>
                <a:spcPct val="20000"/>
              </a:spcBef>
              <a:buClr>
                <a:schemeClr val="tx2"/>
              </a:buClr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74738" indent="-266700" algn="l" defTabSz="457200" rtl="0" eaLnBrk="1" latinLnBrk="0" hangingPunct="1">
              <a:spcBef>
                <a:spcPct val="20000"/>
              </a:spcBef>
              <a:buClr>
                <a:schemeClr val="tx2"/>
              </a:buClr>
              <a:buFont typeface="Calibri" panose="020F050202020403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1F497D"/>
              </a:buClr>
              <a:buFont typeface="Arial"/>
              <a:buNone/>
            </a:pPr>
            <a:fld id="{E81771A8-EA3F-4687-A726-5223AC09F1FC}" type="datetime'13''''''''''''''''''''''0'''''">
              <a:rPr lang="en-GB" altLang="en-US" sz="1000" b="1">
                <a:solidFill>
                  <a:prstClr val="white"/>
                </a:solidFill>
                <a:cs typeface="Arial" panose="020B0604020202020204" pitchFamily="34" charset="0"/>
              </a:rPr>
              <a:pPr marL="0" indent="0" algn="ctr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1F497D"/>
                </a:buClr>
                <a:buFont typeface="Arial"/>
                <a:buNone/>
              </a:pPr>
              <a:t>130</a:t>
            </a:fld>
            <a:endParaRPr lang="en-GB" sz="1000" b="1" dirty="0">
              <a:solidFill>
                <a:prstClr val="white"/>
              </a:solidFill>
              <a:cs typeface="Arial" panose="020B0604020202020204" pitchFamily="34" charset="0"/>
              <a:sym typeface="+mn-lt"/>
            </a:endParaRPr>
          </a:p>
        </p:txBody>
      </p:sp>
      <p:sp>
        <p:nvSpPr>
          <p:cNvPr id="155" name="Text Placeholder 2">
            <a:extLst>
              <a:ext uri="{FF2B5EF4-FFF2-40B4-BE49-F238E27FC236}">
                <a16:creationId xmlns:a16="http://schemas.microsoft.com/office/drawing/2014/main" xmlns="" id="{ABCFA5B6-70B4-464D-95FB-B637B82FAA45}"/>
              </a:ext>
            </a:extLst>
          </p:cNvPr>
          <p:cNvSpPr>
            <a:spLocks noGrp="1"/>
          </p:cNvSpPr>
          <p:nvPr>
            <p:custDataLst>
              <p:tags r:id="rId106"/>
            </p:custDataLst>
          </p:nvPr>
        </p:nvSpPr>
        <p:spPr bwMode="gray">
          <a:xfrm>
            <a:off x="5394325" y="2966021"/>
            <a:ext cx="69850" cy="136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79646"/>
                </a:solidFill>
              </a14:hiddenFill>
            </a:ext>
          </a:extLst>
        </p:spPr>
        <p:txBody>
          <a:bodyPr vert="horz" wrap="none" lIns="0" tIns="0" rIns="0" bIns="0" numCol="1" spcCol="0" rtlCol="0" anchor="ctr" anchorCtr="0">
            <a:noAutofit/>
          </a:bodyPr>
          <a:lstStyle>
            <a:lvl1pPr marL="179388" indent="-179388" algn="l" defTabSz="457200" rtl="0" eaLnBrk="1" latinLnBrk="0" hangingPunct="1">
              <a:spcBef>
                <a:spcPct val="20000"/>
              </a:spcBef>
              <a:buClr>
                <a:schemeClr val="tx2"/>
              </a:buClr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60363" indent="-180975" algn="l" defTabSz="457200" rtl="0" eaLnBrk="1" latinLnBrk="0" hangingPunct="1">
              <a:spcBef>
                <a:spcPct val="20000"/>
              </a:spcBef>
              <a:buClr>
                <a:schemeClr val="tx2"/>
              </a:buClr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39750" indent="-179388" algn="l" defTabSz="457200" rtl="0" eaLnBrk="1" latinLnBrk="0" hangingPunct="1">
              <a:spcBef>
                <a:spcPct val="20000"/>
              </a:spcBef>
              <a:buClr>
                <a:schemeClr val="tx2"/>
              </a:buClr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08038" indent="-268288" algn="l" defTabSz="457200" rtl="0" eaLnBrk="1" latinLnBrk="0" hangingPunct="1">
              <a:spcBef>
                <a:spcPct val="20000"/>
              </a:spcBef>
              <a:buClr>
                <a:schemeClr val="tx2"/>
              </a:buClr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74738" indent="-266700" algn="l" defTabSz="457200" rtl="0" eaLnBrk="1" latinLnBrk="0" hangingPunct="1">
              <a:spcBef>
                <a:spcPct val="20000"/>
              </a:spcBef>
              <a:buClr>
                <a:schemeClr val="tx2"/>
              </a:buClr>
              <a:buFont typeface="Calibri" panose="020F050202020403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1F497D"/>
              </a:buClr>
              <a:buFont typeface="Arial"/>
              <a:buNone/>
            </a:pPr>
            <a:fld id="{63093BD2-AD19-49F6-81DC-E6EC9B95F0F8}" type="datetime'''''''''''''''''''4'''''''''''''''''''''''">
              <a:rPr lang="en-GB" altLang="en-US" sz="1000" b="1">
                <a:solidFill>
                  <a:prstClr val="black"/>
                </a:solidFill>
                <a:cs typeface="Arial" panose="020B0604020202020204" pitchFamily="34" charset="0"/>
              </a:rPr>
              <a:pPr marL="0" inden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1F497D"/>
                </a:buClr>
                <a:buFont typeface="Arial"/>
                <a:buNone/>
              </a:pPr>
              <a:t>4</a:t>
            </a:fld>
            <a:endParaRPr lang="en-GB" sz="1000" b="1" dirty="0">
              <a:solidFill>
                <a:prstClr val="black"/>
              </a:solidFill>
              <a:cs typeface="Arial" panose="020B0604020202020204" pitchFamily="34" charset="0"/>
              <a:sym typeface="+mn-lt"/>
            </a:endParaRPr>
          </a:p>
        </p:txBody>
      </p:sp>
      <p:sp>
        <p:nvSpPr>
          <p:cNvPr id="145" name="Text Placeholder 2">
            <a:extLst>
              <a:ext uri="{FF2B5EF4-FFF2-40B4-BE49-F238E27FC236}">
                <a16:creationId xmlns:a16="http://schemas.microsoft.com/office/drawing/2014/main" xmlns="" id="{CD3CFEDB-7F5B-406E-8812-48A9CB362A6D}"/>
              </a:ext>
            </a:extLst>
          </p:cNvPr>
          <p:cNvSpPr>
            <a:spLocks noGrp="1"/>
          </p:cNvSpPr>
          <p:nvPr>
            <p:custDataLst>
              <p:tags r:id="rId107"/>
            </p:custDataLst>
          </p:nvPr>
        </p:nvSpPr>
        <p:spPr bwMode="gray">
          <a:xfrm>
            <a:off x="3698875" y="3235896"/>
            <a:ext cx="139700" cy="136525"/>
          </a:xfrm>
          <a:prstGeom prst="rect">
            <a:avLst/>
          </a:prstGeom>
          <a:solidFill>
            <a:srgbClr val="F79646"/>
          </a:solidFill>
        </p:spPr>
        <p:txBody>
          <a:bodyPr vert="horz" wrap="none" lIns="0" tIns="0" rIns="0" bIns="0" numCol="1" spcCol="0" rtlCol="0" anchor="ctr" anchorCtr="0">
            <a:noAutofit/>
          </a:bodyPr>
          <a:lstStyle>
            <a:lvl1pPr marL="179388" indent="-179388" algn="l" defTabSz="457200" rtl="0" eaLnBrk="1" latinLnBrk="0" hangingPunct="1">
              <a:spcBef>
                <a:spcPct val="20000"/>
              </a:spcBef>
              <a:buClr>
                <a:schemeClr val="tx2"/>
              </a:buClr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60363" indent="-180975" algn="l" defTabSz="457200" rtl="0" eaLnBrk="1" latinLnBrk="0" hangingPunct="1">
              <a:spcBef>
                <a:spcPct val="20000"/>
              </a:spcBef>
              <a:buClr>
                <a:schemeClr val="tx2"/>
              </a:buClr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39750" indent="-179388" algn="l" defTabSz="457200" rtl="0" eaLnBrk="1" latinLnBrk="0" hangingPunct="1">
              <a:spcBef>
                <a:spcPct val="20000"/>
              </a:spcBef>
              <a:buClr>
                <a:schemeClr val="tx2"/>
              </a:buClr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08038" indent="-268288" algn="l" defTabSz="457200" rtl="0" eaLnBrk="1" latinLnBrk="0" hangingPunct="1">
              <a:spcBef>
                <a:spcPct val="20000"/>
              </a:spcBef>
              <a:buClr>
                <a:schemeClr val="tx2"/>
              </a:buClr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74738" indent="-266700" algn="l" defTabSz="457200" rtl="0" eaLnBrk="1" latinLnBrk="0" hangingPunct="1">
              <a:spcBef>
                <a:spcPct val="20000"/>
              </a:spcBef>
              <a:buClr>
                <a:schemeClr val="tx2"/>
              </a:buClr>
              <a:buFont typeface="Calibri" panose="020F050202020403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1F497D"/>
              </a:buClr>
              <a:buFont typeface="Arial"/>
              <a:buNone/>
            </a:pPr>
            <a:fld id="{A068F675-C245-4EFB-9A9C-C92434969042}" type="datetime'''''''''''''''''''''''''''''1''''''2'''''''''''''''''">
              <a:rPr lang="en-GB" altLang="en-US" sz="1000" b="1">
                <a:solidFill>
                  <a:prstClr val="black"/>
                </a:solidFill>
                <a:cs typeface="Arial" panose="020B0604020202020204" pitchFamily="34" charset="0"/>
              </a:rPr>
              <a:pPr marL="0" indent="0" algn="ctr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1F497D"/>
                </a:buClr>
                <a:buFont typeface="Arial"/>
                <a:buNone/>
              </a:pPr>
              <a:t>12</a:t>
            </a:fld>
            <a:endParaRPr lang="en-GB" sz="1000" b="1" dirty="0">
              <a:solidFill>
                <a:prstClr val="black"/>
              </a:solidFill>
              <a:cs typeface="Arial" panose="020B0604020202020204" pitchFamily="34" charset="0"/>
              <a:sym typeface="+mn-lt"/>
            </a:endParaRPr>
          </a:p>
        </p:txBody>
      </p:sp>
      <p:sp>
        <p:nvSpPr>
          <p:cNvPr id="167" name="Text Placeholder 2">
            <a:extLst>
              <a:ext uri="{FF2B5EF4-FFF2-40B4-BE49-F238E27FC236}">
                <a16:creationId xmlns:a16="http://schemas.microsoft.com/office/drawing/2014/main" xmlns="" id="{47454440-F35E-41F0-81DA-38509487D895}"/>
              </a:ext>
            </a:extLst>
          </p:cNvPr>
          <p:cNvSpPr>
            <a:spLocks noGrp="1"/>
          </p:cNvSpPr>
          <p:nvPr>
            <p:custDataLst>
              <p:tags r:id="rId108"/>
            </p:custDataLst>
          </p:nvPr>
        </p:nvSpPr>
        <p:spPr bwMode="gray">
          <a:xfrm>
            <a:off x="5727700" y="2719958"/>
            <a:ext cx="319088" cy="193675"/>
          </a:xfrm>
          <a:prstGeom prst="ellipse">
            <a:avLst/>
          </a:prstGeom>
          <a:solidFill>
            <a:srgbClr val="7F7F7F"/>
          </a:solidFill>
          <a:ln w="9525">
            <a:solidFill>
              <a:srgbClr val="FFFFFF"/>
            </a:solidFill>
          </a:ln>
        </p:spPr>
        <p:txBody>
          <a:bodyPr vert="horz" wrap="none" lIns="0" tIns="0" rIns="0" bIns="0" numCol="1" spcCol="0" rtlCol="0" anchor="ctr" anchorCtr="0">
            <a:noAutofit/>
          </a:bodyPr>
          <a:lstStyle>
            <a:lvl1pPr marL="179388" indent="-179388" algn="l" defTabSz="457200" rtl="0" eaLnBrk="1" latinLnBrk="0" hangingPunct="1">
              <a:spcBef>
                <a:spcPct val="20000"/>
              </a:spcBef>
              <a:buClr>
                <a:schemeClr val="tx2"/>
              </a:buClr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60363" indent="-180975" algn="l" defTabSz="457200" rtl="0" eaLnBrk="1" latinLnBrk="0" hangingPunct="1">
              <a:spcBef>
                <a:spcPct val="20000"/>
              </a:spcBef>
              <a:buClr>
                <a:schemeClr val="tx2"/>
              </a:buClr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39750" indent="-179388" algn="l" defTabSz="457200" rtl="0" eaLnBrk="1" latinLnBrk="0" hangingPunct="1">
              <a:spcBef>
                <a:spcPct val="20000"/>
              </a:spcBef>
              <a:buClr>
                <a:schemeClr val="tx2"/>
              </a:buClr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08038" indent="-268288" algn="l" defTabSz="457200" rtl="0" eaLnBrk="1" latinLnBrk="0" hangingPunct="1">
              <a:spcBef>
                <a:spcPct val="20000"/>
              </a:spcBef>
              <a:buClr>
                <a:schemeClr val="tx2"/>
              </a:buClr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74738" indent="-266700" algn="l" defTabSz="457200" rtl="0" eaLnBrk="1" latinLnBrk="0" hangingPunct="1">
              <a:spcBef>
                <a:spcPct val="20000"/>
              </a:spcBef>
              <a:buClr>
                <a:schemeClr val="tx2"/>
              </a:buClr>
              <a:buFont typeface="Calibri" panose="020F050202020403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1F497D"/>
              </a:buClr>
              <a:buFont typeface="Arial"/>
              <a:buNone/>
            </a:pPr>
            <a:fld id="{A07C1823-F302-4751-B7F9-61643E048FE9}" type="datetime'-''''''''''''''''8%'">
              <a:rPr lang="en-GB" altLang="en-US" sz="1000" b="1" i="1">
                <a:solidFill>
                  <a:prstClr val="white"/>
                </a:solidFill>
                <a:cs typeface="Arial" panose="020B0604020202020204" pitchFamily="34" charset="0"/>
              </a:rPr>
              <a:pPr marL="0" indent="0" algn="ctr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1F497D"/>
                </a:buClr>
                <a:buFont typeface="Arial"/>
                <a:buNone/>
              </a:pPr>
              <a:t>-8%</a:t>
            </a:fld>
            <a:endParaRPr lang="en-GB" sz="1000" b="1" i="1" dirty="0">
              <a:solidFill>
                <a:prstClr val="white"/>
              </a:solidFill>
              <a:cs typeface="Arial" panose="020B0604020202020204" pitchFamily="34" charset="0"/>
              <a:sym typeface="+mn-lt"/>
            </a:endParaRPr>
          </a:p>
        </p:txBody>
      </p:sp>
      <p:sp>
        <p:nvSpPr>
          <p:cNvPr id="162" name="Text Placeholder 2">
            <a:extLst>
              <a:ext uri="{FF2B5EF4-FFF2-40B4-BE49-F238E27FC236}">
                <a16:creationId xmlns:a16="http://schemas.microsoft.com/office/drawing/2014/main" xmlns="" id="{70B8EE6A-B87B-4970-BB48-7361EE06EA2A}"/>
              </a:ext>
            </a:extLst>
          </p:cNvPr>
          <p:cNvSpPr>
            <a:spLocks noGrp="1"/>
          </p:cNvSpPr>
          <p:nvPr>
            <p:custDataLst>
              <p:tags r:id="rId109"/>
            </p:custDataLst>
          </p:nvPr>
        </p:nvSpPr>
        <p:spPr bwMode="gray">
          <a:xfrm>
            <a:off x="6486525" y="4226496"/>
            <a:ext cx="209550" cy="136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numCol="1" spcCol="0" rtlCol="0" anchor="ctr" anchorCtr="0">
            <a:noAutofit/>
          </a:bodyPr>
          <a:lstStyle>
            <a:lvl1pPr marL="179388" indent="-179388" algn="l" defTabSz="457200" rtl="0" eaLnBrk="1" latinLnBrk="0" hangingPunct="1">
              <a:spcBef>
                <a:spcPct val="20000"/>
              </a:spcBef>
              <a:buClr>
                <a:schemeClr val="tx2"/>
              </a:buClr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60363" indent="-180975" algn="l" defTabSz="457200" rtl="0" eaLnBrk="1" latinLnBrk="0" hangingPunct="1">
              <a:spcBef>
                <a:spcPct val="20000"/>
              </a:spcBef>
              <a:buClr>
                <a:schemeClr val="tx2"/>
              </a:buClr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39750" indent="-179388" algn="l" defTabSz="457200" rtl="0" eaLnBrk="1" latinLnBrk="0" hangingPunct="1">
              <a:spcBef>
                <a:spcPct val="20000"/>
              </a:spcBef>
              <a:buClr>
                <a:schemeClr val="tx2"/>
              </a:buClr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08038" indent="-268288" algn="l" defTabSz="457200" rtl="0" eaLnBrk="1" latinLnBrk="0" hangingPunct="1">
              <a:spcBef>
                <a:spcPct val="20000"/>
              </a:spcBef>
              <a:buClr>
                <a:schemeClr val="tx2"/>
              </a:buClr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74738" indent="-266700" algn="l" defTabSz="457200" rtl="0" eaLnBrk="1" latinLnBrk="0" hangingPunct="1">
              <a:spcBef>
                <a:spcPct val="20000"/>
              </a:spcBef>
              <a:buClr>
                <a:schemeClr val="tx2"/>
              </a:buClr>
              <a:buFont typeface="Calibri" panose="020F050202020403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1F497D"/>
              </a:buClr>
              <a:buFont typeface="Arial"/>
              <a:buNone/>
            </a:pPr>
            <a:fld id="{61304675-2B3E-4C2A-AB4E-67C894105BC2}" type="datetime'''''''''''''''''''''''''''5''''''''''''5''''0'''''">
              <a:rPr lang="en-GB" altLang="en-US" sz="1000" b="1">
                <a:solidFill>
                  <a:prstClr val="white"/>
                </a:solidFill>
                <a:cs typeface="Arial" panose="020B0604020202020204" pitchFamily="34" charset="0"/>
              </a:rPr>
              <a:pPr marL="0" indent="0" algn="ctr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1F497D"/>
                </a:buClr>
                <a:buFont typeface="Arial"/>
                <a:buNone/>
              </a:pPr>
              <a:t>550</a:t>
            </a:fld>
            <a:endParaRPr lang="en-GB" sz="1000" b="1" dirty="0">
              <a:solidFill>
                <a:prstClr val="white"/>
              </a:solidFill>
              <a:cs typeface="Arial" panose="020B0604020202020204" pitchFamily="34" charset="0"/>
              <a:sym typeface="+mn-lt"/>
            </a:endParaRPr>
          </a:p>
        </p:txBody>
      </p:sp>
      <p:sp>
        <p:nvSpPr>
          <p:cNvPr id="161" name="Text Placeholder 2">
            <a:extLst>
              <a:ext uri="{FF2B5EF4-FFF2-40B4-BE49-F238E27FC236}">
                <a16:creationId xmlns:a16="http://schemas.microsoft.com/office/drawing/2014/main" xmlns="" id="{537602CD-96DA-4CA0-9359-DBB8389997EB}"/>
              </a:ext>
            </a:extLst>
          </p:cNvPr>
          <p:cNvSpPr>
            <a:spLocks noGrp="1"/>
          </p:cNvSpPr>
          <p:nvPr>
            <p:custDataLst>
              <p:tags r:id="rId110"/>
            </p:custDataLst>
          </p:nvPr>
        </p:nvSpPr>
        <p:spPr bwMode="gray">
          <a:xfrm>
            <a:off x="6486525" y="5312346"/>
            <a:ext cx="209550" cy="136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C0504D"/>
                </a:solidFill>
              </a14:hiddenFill>
            </a:ext>
          </a:extLst>
        </p:spPr>
        <p:txBody>
          <a:bodyPr vert="horz" wrap="none" lIns="0" tIns="0" rIns="0" bIns="0" numCol="1" spcCol="0" rtlCol="0" anchor="ctr" anchorCtr="0">
            <a:noAutofit/>
          </a:bodyPr>
          <a:lstStyle>
            <a:lvl1pPr marL="179388" indent="-179388" algn="l" defTabSz="457200" rtl="0" eaLnBrk="1" latinLnBrk="0" hangingPunct="1">
              <a:spcBef>
                <a:spcPct val="20000"/>
              </a:spcBef>
              <a:buClr>
                <a:schemeClr val="tx2"/>
              </a:buClr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60363" indent="-180975" algn="l" defTabSz="457200" rtl="0" eaLnBrk="1" latinLnBrk="0" hangingPunct="1">
              <a:spcBef>
                <a:spcPct val="20000"/>
              </a:spcBef>
              <a:buClr>
                <a:schemeClr val="tx2"/>
              </a:buClr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39750" indent="-179388" algn="l" defTabSz="457200" rtl="0" eaLnBrk="1" latinLnBrk="0" hangingPunct="1">
              <a:spcBef>
                <a:spcPct val="20000"/>
              </a:spcBef>
              <a:buClr>
                <a:schemeClr val="tx2"/>
              </a:buClr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08038" indent="-268288" algn="l" defTabSz="457200" rtl="0" eaLnBrk="1" latinLnBrk="0" hangingPunct="1">
              <a:spcBef>
                <a:spcPct val="20000"/>
              </a:spcBef>
              <a:buClr>
                <a:schemeClr val="tx2"/>
              </a:buClr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74738" indent="-266700" algn="l" defTabSz="457200" rtl="0" eaLnBrk="1" latinLnBrk="0" hangingPunct="1">
              <a:spcBef>
                <a:spcPct val="20000"/>
              </a:spcBef>
              <a:buClr>
                <a:schemeClr val="tx2"/>
              </a:buClr>
              <a:buFont typeface="Calibri" panose="020F050202020403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1F497D"/>
              </a:buClr>
              <a:buFont typeface="Arial"/>
              <a:buNone/>
            </a:pPr>
            <a:fld id="{0C8DD961-6B9D-4F12-B76C-F0FE0560774B}" type="datetime'8''''''''''''''''''''''''''''''''''''''''9''''''''''9'''''''">
              <a:rPr lang="en-GB" altLang="en-US" sz="1000" b="1">
                <a:solidFill>
                  <a:prstClr val="white"/>
                </a:solidFill>
                <a:cs typeface="Arial" panose="020B0604020202020204" pitchFamily="34" charset="0"/>
              </a:rPr>
              <a:pPr marL="0" indent="0" algn="ctr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1F497D"/>
                </a:buClr>
                <a:buFont typeface="Arial"/>
                <a:buNone/>
              </a:pPr>
              <a:t>899</a:t>
            </a:fld>
            <a:endParaRPr lang="en-GB" sz="1000" b="1" dirty="0">
              <a:solidFill>
                <a:prstClr val="white"/>
              </a:solidFill>
              <a:cs typeface="Arial" panose="020B0604020202020204" pitchFamily="34" charset="0"/>
              <a:sym typeface="+mn-lt"/>
            </a:endParaRPr>
          </a:p>
        </p:txBody>
      </p:sp>
      <p:sp>
        <p:nvSpPr>
          <p:cNvPr id="67" name="Text Placeholder 1">
            <a:extLst>
              <a:ext uri="{FF2B5EF4-FFF2-40B4-BE49-F238E27FC236}">
                <a16:creationId xmlns:a16="http://schemas.microsoft.com/office/drawing/2014/main" xmlns="" id="{A25D94AA-4ADB-4675-A67B-035F0083707E}"/>
              </a:ext>
            </a:extLst>
          </p:cNvPr>
          <p:cNvSpPr>
            <a:spLocks noGrp="1"/>
          </p:cNvSpPr>
          <p:nvPr>
            <p:custDataLst>
              <p:tags r:id="rId111"/>
            </p:custDataLst>
          </p:nvPr>
        </p:nvSpPr>
        <p:spPr bwMode="auto">
          <a:xfrm>
            <a:off x="3611563" y="6171183"/>
            <a:ext cx="314325" cy="136525"/>
          </a:xfrm>
          <a:prstGeom prst="rect">
            <a:avLst/>
          </a:prstGeom>
          <a:noFill/>
          <a:ln w="6350">
            <a:noFill/>
            <a:miter lim="800000"/>
          </a:ln>
          <a:extLst>
            <a:ext uri="{909E8E84-426E-40DD-AFC4-6F175D3DCCD1}">
              <a14:hiddenFill xmlns:a14="http://schemas.microsoft.com/office/drawing/2010/main" xmlns="">
                <a:solidFill>
                  <a:scrgbClr r="0" g="0" b="0"/>
                </a:solidFill>
              </a14:hiddenFill>
            </a:ext>
          </a:extLst>
        </p:spPr>
        <p:txBody>
          <a:bodyPr vert="horz" lIns="0" tIns="0" rIns="0" bIns="0" numCol="1" spcCol="0" rtlCol="0" anchor="t" anchorCtr="0">
            <a:noAutofit/>
          </a:bodyPr>
          <a:lstStyle>
            <a:lvl1pPr marL="180000" indent="-180000" algn="l" defTabSz="914400" rtl="0" eaLnBrk="1" latinLnBrk="0" hangingPunct="1">
              <a:lnSpc>
                <a:spcPct val="90000"/>
              </a:lnSpc>
              <a:spcBef>
                <a:spcPts val="1400"/>
              </a:spcBef>
              <a:buClr>
                <a:schemeClr val="bg2"/>
              </a:buClr>
              <a:buSzPct val="100000"/>
              <a:buFont typeface="Arial" pitchFamily="34" charset="0"/>
              <a:buChar char="■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310896" indent="-128016" algn="l" defTabSz="914400" rtl="0" eaLnBrk="1" latinLnBrk="0" hangingPunct="1">
              <a:lnSpc>
                <a:spcPct val="90000"/>
              </a:lnSpc>
              <a:spcBef>
                <a:spcPts val="900"/>
              </a:spcBef>
              <a:buClr>
                <a:schemeClr val="bg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489600" indent="-1800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bg2"/>
              </a:buClr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63360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buClr>
                <a:schemeClr val="bg2"/>
              </a:buClr>
              <a:buFont typeface="Arial" pitchFamily="34" charset="0"/>
              <a:buChar char="-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770400" indent="-136800" algn="l" defTabSz="914400" rtl="0" eaLnBrk="1" latinLnBrk="0" hangingPunct="1">
              <a:lnSpc>
                <a:spcPct val="90000"/>
              </a:lnSpc>
              <a:spcBef>
                <a:spcPts val="100"/>
              </a:spcBef>
              <a:buClr>
                <a:schemeClr val="bg2"/>
              </a:buClr>
              <a:buFont typeface="Arial" pitchFamily="34" charset="0"/>
              <a:buChar char="-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Clr>
                <a:srgbClr val="EEECE1"/>
              </a:buClr>
              <a:buFont typeface="Arial" pitchFamily="34" charset="0"/>
              <a:buNone/>
            </a:pPr>
            <a:fld id="{782D7A6D-D6A2-4072-A9BF-E0960F515F58}" type="datetime'''''''''''''''''''''''''''F''''''''Y''''''''''''''14'''">
              <a:rPr lang="en-GB" altLang="en-US" sz="1000" b="1">
                <a:solidFill>
                  <a:srgbClr val="032C50"/>
                </a:solidFill>
              </a:rPr>
              <a:pPr marL="0" indent="0" algn="ctr">
                <a:spcBef>
                  <a:spcPct val="0"/>
                </a:spcBef>
                <a:spcAft>
                  <a:spcPct val="0"/>
                </a:spcAft>
                <a:buClr>
                  <a:srgbClr val="EEECE1"/>
                </a:buClr>
                <a:buFont typeface="Arial" pitchFamily="34" charset="0"/>
                <a:buNone/>
              </a:pPr>
              <a:t>FY14</a:t>
            </a:fld>
            <a:endParaRPr lang="en-GB" sz="1000" b="1" dirty="0">
              <a:solidFill>
                <a:srgbClr val="032C50"/>
              </a:solidFill>
              <a:latin typeface="Calibri"/>
              <a:sym typeface="+mn-lt"/>
            </a:endParaRPr>
          </a:p>
        </p:txBody>
      </p:sp>
      <p:sp>
        <p:nvSpPr>
          <p:cNvPr id="72" name="Text Placeholder 1">
            <a:extLst>
              <a:ext uri="{FF2B5EF4-FFF2-40B4-BE49-F238E27FC236}">
                <a16:creationId xmlns:a16="http://schemas.microsoft.com/office/drawing/2014/main" xmlns="" id="{28CAD3A8-03BA-40D3-8223-6E03CAC93280}"/>
              </a:ext>
            </a:extLst>
          </p:cNvPr>
          <p:cNvSpPr>
            <a:spLocks noGrp="1"/>
          </p:cNvSpPr>
          <p:nvPr>
            <p:custDataLst>
              <p:tags r:id="rId112"/>
            </p:custDataLst>
          </p:nvPr>
        </p:nvSpPr>
        <p:spPr bwMode="auto">
          <a:xfrm>
            <a:off x="4319588" y="6171183"/>
            <a:ext cx="314325" cy="136525"/>
          </a:xfrm>
          <a:prstGeom prst="rect">
            <a:avLst/>
          </a:prstGeom>
          <a:noFill/>
          <a:ln w="6350">
            <a:noFill/>
            <a:miter lim="800000"/>
          </a:ln>
          <a:extLst>
            <a:ext uri="{909E8E84-426E-40DD-AFC4-6F175D3DCCD1}">
              <a14:hiddenFill xmlns:a14="http://schemas.microsoft.com/office/drawing/2010/main" xmlns="">
                <a:solidFill>
                  <a:scrgbClr r="0" g="0" b="0"/>
                </a:solidFill>
              </a14:hiddenFill>
            </a:ext>
          </a:extLst>
        </p:spPr>
        <p:txBody>
          <a:bodyPr vert="horz" lIns="0" tIns="0" rIns="0" bIns="0" numCol="1" spcCol="0" rtlCol="0" anchor="t" anchorCtr="0">
            <a:noAutofit/>
          </a:bodyPr>
          <a:lstStyle>
            <a:lvl1pPr marL="180000" indent="-180000" algn="l" defTabSz="914400" rtl="0" eaLnBrk="1" latinLnBrk="0" hangingPunct="1">
              <a:lnSpc>
                <a:spcPct val="90000"/>
              </a:lnSpc>
              <a:spcBef>
                <a:spcPts val="1400"/>
              </a:spcBef>
              <a:buClr>
                <a:schemeClr val="bg2"/>
              </a:buClr>
              <a:buSzPct val="100000"/>
              <a:buFont typeface="Arial" pitchFamily="34" charset="0"/>
              <a:buChar char="■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310896" indent="-128016" algn="l" defTabSz="914400" rtl="0" eaLnBrk="1" latinLnBrk="0" hangingPunct="1">
              <a:lnSpc>
                <a:spcPct val="90000"/>
              </a:lnSpc>
              <a:spcBef>
                <a:spcPts val="900"/>
              </a:spcBef>
              <a:buClr>
                <a:schemeClr val="bg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489600" indent="-1800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bg2"/>
              </a:buClr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63360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buClr>
                <a:schemeClr val="bg2"/>
              </a:buClr>
              <a:buFont typeface="Arial" pitchFamily="34" charset="0"/>
              <a:buChar char="-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770400" indent="-136800" algn="l" defTabSz="914400" rtl="0" eaLnBrk="1" latinLnBrk="0" hangingPunct="1">
              <a:lnSpc>
                <a:spcPct val="90000"/>
              </a:lnSpc>
              <a:spcBef>
                <a:spcPts val="100"/>
              </a:spcBef>
              <a:buClr>
                <a:schemeClr val="bg2"/>
              </a:buClr>
              <a:buFont typeface="Arial" pitchFamily="34" charset="0"/>
              <a:buChar char="-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Clr>
                <a:srgbClr val="EEECE1"/>
              </a:buClr>
              <a:buFont typeface="Arial" pitchFamily="34" charset="0"/>
              <a:buNone/>
            </a:pPr>
            <a:fld id="{88ECD9C7-F5E0-4D56-BA37-4F115C6A1964}" type="datetime'''''''''''F''Y''''''''''1''5'''''''''''''''''''''">
              <a:rPr lang="en-GB" altLang="en-US" sz="1000" b="1">
                <a:solidFill>
                  <a:srgbClr val="032C50"/>
                </a:solidFill>
              </a:rPr>
              <a:pPr marL="0" indent="0" algn="ctr">
                <a:spcBef>
                  <a:spcPct val="0"/>
                </a:spcBef>
                <a:spcAft>
                  <a:spcPct val="0"/>
                </a:spcAft>
                <a:buClr>
                  <a:srgbClr val="EEECE1"/>
                </a:buClr>
                <a:buFont typeface="Arial" pitchFamily="34" charset="0"/>
                <a:buNone/>
              </a:pPr>
              <a:t>FY15</a:t>
            </a:fld>
            <a:endParaRPr lang="en-GB" sz="1000" b="1" dirty="0">
              <a:solidFill>
                <a:srgbClr val="032C50"/>
              </a:solidFill>
              <a:latin typeface="Calibri"/>
              <a:sym typeface="+mn-lt"/>
            </a:endParaRPr>
          </a:p>
        </p:txBody>
      </p:sp>
      <p:sp>
        <p:nvSpPr>
          <p:cNvPr id="158" name="Text Placeholder 2">
            <a:extLst>
              <a:ext uri="{FF2B5EF4-FFF2-40B4-BE49-F238E27FC236}">
                <a16:creationId xmlns:a16="http://schemas.microsoft.com/office/drawing/2014/main" xmlns="" id="{72C6D9A1-8FCF-43B6-81E1-012C2A77210C}"/>
              </a:ext>
            </a:extLst>
          </p:cNvPr>
          <p:cNvSpPr>
            <a:spLocks noGrp="1"/>
          </p:cNvSpPr>
          <p:nvPr>
            <p:custDataLst>
              <p:tags r:id="rId113"/>
            </p:custDataLst>
          </p:nvPr>
        </p:nvSpPr>
        <p:spPr bwMode="gray">
          <a:xfrm>
            <a:off x="5781675" y="3394646"/>
            <a:ext cx="209550" cy="136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4F81BD"/>
                </a:solidFill>
              </a14:hiddenFill>
            </a:ext>
          </a:extLst>
        </p:spPr>
        <p:txBody>
          <a:bodyPr vert="horz" wrap="none" lIns="0" tIns="0" rIns="0" bIns="0" numCol="1" spcCol="0" rtlCol="0" anchor="ctr" anchorCtr="0">
            <a:noAutofit/>
          </a:bodyPr>
          <a:lstStyle>
            <a:lvl1pPr marL="179388" indent="-179388" algn="l" defTabSz="457200" rtl="0" eaLnBrk="1" latinLnBrk="0" hangingPunct="1">
              <a:spcBef>
                <a:spcPct val="20000"/>
              </a:spcBef>
              <a:buClr>
                <a:schemeClr val="tx2"/>
              </a:buClr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60363" indent="-180975" algn="l" defTabSz="457200" rtl="0" eaLnBrk="1" latinLnBrk="0" hangingPunct="1">
              <a:spcBef>
                <a:spcPct val="20000"/>
              </a:spcBef>
              <a:buClr>
                <a:schemeClr val="tx2"/>
              </a:buClr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39750" indent="-179388" algn="l" defTabSz="457200" rtl="0" eaLnBrk="1" latinLnBrk="0" hangingPunct="1">
              <a:spcBef>
                <a:spcPct val="20000"/>
              </a:spcBef>
              <a:buClr>
                <a:schemeClr val="tx2"/>
              </a:buClr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08038" indent="-268288" algn="l" defTabSz="457200" rtl="0" eaLnBrk="1" latinLnBrk="0" hangingPunct="1">
              <a:spcBef>
                <a:spcPct val="20000"/>
              </a:spcBef>
              <a:buClr>
                <a:schemeClr val="tx2"/>
              </a:buClr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74738" indent="-266700" algn="l" defTabSz="457200" rtl="0" eaLnBrk="1" latinLnBrk="0" hangingPunct="1">
              <a:spcBef>
                <a:spcPct val="20000"/>
              </a:spcBef>
              <a:buClr>
                <a:schemeClr val="tx2"/>
              </a:buClr>
              <a:buFont typeface="Calibri" panose="020F050202020403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1F497D"/>
              </a:buClr>
              <a:buFont typeface="Arial"/>
              <a:buNone/>
            </a:pPr>
            <a:fld id="{79D2A159-1969-4338-8439-8D45EAFF345B}" type="datetime'''''''''''''''135'''''''''''''''''''''''">
              <a:rPr lang="en-GB" altLang="en-US" sz="1000" b="1">
                <a:solidFill>
                  <a:prstClr val="white"/>
                </a:solidFill>
                <a:cs typeface="Arial" panose="020B0604020202020204" pitchFamily="34" charset="0"/>
              </a:rPr>
              <a:pPr marL="0" indent="0" algn="ctr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1F497D"/>
                </a:buClr>
                <a:buFont typeface="Arial"/>
                <a:buNone/>
              </a:pPr>
              <a:t>135</a:t>
            </a:fld>
            <a:endParaRPr lang="en-GB" sz="1000" b="1" dirty="0">
              <a:solidFill>
                <a:prstClr val="white"/>
              </a:solidFill>
              <a:cs typeface="Arial" panose="020B0604020202020204" pitchFamily="34" charset="0"/>
              <a:sym typeface="+mn-lt"/>
            </a:endParaRPr>
          </a:p>
        </p:txBody>
      </p:sp>
      <p:sp>
        <p:nvSpPr>
          <p:cNvPr id="69" name="Text Placeholder 1">
            <a:extLst>
              <a:ext uri="{FF2B5EF4-FFF2-40B4-BE49-F238E27FC236}">
                <a16:creationId xmlns:a16="http://schemas.microsoft.com/office/drawing/2014/main" xmlns="" id="{26F15ACE-8A40-4762-BE95-D0B32318FC54}"/>
              </a:ext>
            </a:extLst>
          </p:cNvPr>
          <p:cNvSpPr>
            <a:spLocks noGrp="1"/>
          </p:cNvSpPr>
          <p:nvPr>
            <p:custDataLst>
              <p:tags r:id="rId114"/>
            </p:custDataLst>
          </p:nvPr>
        </p:nvSpPr>
        <p:spPr bwMode="auto">
          <a:xfrm>
            <a:off x="5729288" y="6171183"/>
            <a:ext cx="314325" cy="136525"/>
          </a:xfrm>
          <a:prstGeom prst="rect">
            <a:avLst/>
          </a:prstGeom>
          <a:noFill/>
          <a:ln w="6350">
            <a:noFill/>
            <a:miter lim="800000"/>
          </a:ln>
          <a:extLst>
            <a:ext uri="{909E8E84-426E-40DD-AFC4-6F175D3DCCD1}">
              <a14:hiddenFill xmlns:a14="http://schemas.microsoft.com/office/drawing/2010/main" xmlns="">
                <a:solidFill>
                  <a:scrgbClr r="0" g="0" b="0"/>
                </a:solidFill>
              </a14:hiddenFill>
            </a:ext>
          </a:extLst>
        </p:spPr>
        <p:txBody>
          <a:bodyPr vert="horz" lIns="0" tIns="0" rIns="0" bIns="0" numCol="1" spcCol="0" rtlCol="0" anchor="t" anchorCtr="0">
            <a:noAutofit/>
          </a:bodyPr>
          <a:lstStyle>
            <a:lvl1pPr marL="180000" indent="-180000" algn="l" defTabSz="914400" rtl="0" eaLnBrk="1" latinLnBrk="0" hangingPunct="1">
              <a:lnSpc>
                <a:spcPct val="90000"/>
              </a:lnSpc>
              <a:spcBef>
                <a:spcPts val="1400"/>
              </a:spcBef>
              <a:buClr>
                <a:schemeClr val="bg2"/>
              </a:buClr>
              <a:buSzPct val="100000"/>
              <a:buFont typeface="Arial" pitchFamily="34" charset="0"/>
              <a:buChar char="■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310896" indent="-128016" algn="l" defTabSz="914400" rtl="0" eaLnBrk="1" latinLnBrk="0" hangingPunct="1">
              <a:lnSpc>
                <a:spcPct val="90000"/>
              </a:lnSpc>
              <a:spcBef>
                <a:spcPts val="900"/>
              </a:spcBef>
              <a:buClr>
                <a:schemeClr val="bg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489600" indent="-1800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bg2"/>
              </a:buClr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63360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buClr>
                <a:schemeClr val="bg2"/>
              </a:buClr>
              <a:buFont typeface="Arial" pitchFamily="34" charset="0"/>
              <a:buChar char="-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770400" indent="-136800" algn="l" defTabSz="914400" rtl="0" eaLnBrk="1" latinLnBrk="0" hangingPunct="1">
              <a:lnSpc>
                <a:spcPct val="90000"/>
              </a:lnSpc>
              <a:spcBef>
                <a:spcPts val="100"/>
              </a:spcBef>
              <a:buClr>
                <a:schemeClr val="bg2"/>
              </a:buClr>
              <a:buFont typeface="Arial" pitchFamily="34" charset="0"/>
              <a:buChar char="-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Clr>
                <a:srgbClr val="EEECE1"/>
              </a:buClr>
              <a:buFont typeface="Arial" pitchFamily="34" charset="0"/>
              <a:buNone/>
            </a:pPr>
            <a:fld id="{58973319-DFBD-422C-AC93-9A7AC5A45745}" type="datetime'F''''''''''''Y''''''''''''1''''''''''''''''''7'''''''">
              <a:rPr lang="en-GB" altLang="en-US" sz="1000" b="1">
                <a:solidFill>
                  <a:srgbClr val="032C50"/>
                </a:solidFill>
              </a:rPr>
              <a:pPr marL="0" indent="0" algn="ctr">
                <a:spcBef>
                  <a:spcPct val="0"/>
                </a:spcBef>
                <a:spcAft>
                  <a:spcPct val="0"/>
                </a:spcAft>
                <a:buClr>
                  <a:srgbClr val="EEECE1"/>
                </a:buClr>
                <a:buFont typeface="Arial" pitchFamily="34" charset="0"/>
                <a:buNone/>
              </a:pPr>
              <a:t>FY17</a:t>
            </a:fld>
            <a:endParaRPr lang="en-GB" sz="1000" b="1" dirty="0">
              <a:solidFill>
                <a:srgbClr val="032C50"/>
              </a:solidFill>
              <a:latin typeface="Calibri"/>
              <a:sym typeface="+mn-lt"/>
            </a:endParaRPr>
          </a:p>
        </p:txBody>
      </p:sp>
      <p:sp>
        <p:nvSpPr>
          <p:cNvPr id="159" name="Text Placeholder 2">
            <a:extLst>
              <a:ext uri="{FF2B5EF4-FFF2-40B4-BE49-F238E27FC236}">
                <a16:creationId xmlns:a16="http://schemas.microsoft.com/office/drawing/2014/main" xmlns="" id="{3E45A760-DE51-4E44-9F0C-D7C5C54F47A7}"/>
              </a:ext>
            </a:extLst>
          </p:cNvPr>
          <p:cNvSpPr>
            <a:spLocks noGrp="1"/>
          </p:cNvSpPr>
          <p:nvPr>
            <p:custDataLst>
              <p:tags r:id="rId115"/>
            </p:custDataLst>
          </p:nvPr>
        </p:nvSpPr>
        <p:spPr bwMode="gray">
          <a:xfrm>
            <a:off x="5781675" y="3204146"/>
            <a:ext cx="209550" cy="136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numCol="1" spcCol="0" rtlCol="0" anchor="ctr" anchorCtr="0">
            <a:noAutofit/>
          </a:bodyPr>
          <a:lstStyle>
            <a:lvl1pPr marL="179388" indent="-179388" algn="l" defTabSz="457200" rtl="0" eaLnBrk="1" latinLnBrk="0" hangingPunct="1">
              <a:spcBef>
                <a:spcPct val="20000"/>
              </a:spcBef>
              <a:buClr>
                <a:schemeClr val="tx2"/>
              </a:buClr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60363" indent="-180975" algn="l" defTabSz="457200" rtl="0" eaLnBrk="1" latinLnBrk="0" hangingPunct="1">
              <a:spcBef>
                <a:spcPct val="20000"/>
              </a:spcBef>
              <a:buClr>
                <a:schemeClr val="tx2"/>
              </a:buClr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39750" indent="-179388" algn="l" defTabSz="457200" rtl="0" eaLnBrk="1" latinLnBrk="0" hangingPunct="1">
              <a:spcBef>
                <a:spcPct val="20000"/>
              </a:spcBef>
              <a:buClr>
                <a:schemeClr val="tx2"/>
              </a:buClr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08038" indent="-268288" algn="l" defTabSz="457200" rtl="0" eaLnBrk="1" latinLnBrk="0" hangingPunct="1">
              <a:spcBef>
                <a:spcPct val="20000"/>
              </a:spcBef>
              <a:buClr>
                <a:schemeClr val="tx2"/>
              </a:buClr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74738" indent="-266700" algn="l" defTabSz="457200" rtl="0" eaLnBrk="1" latinLnBrk="0" hangingPunct="1">
              <a:spcBef>
                <a:spcPct val="20000"/>
              </a:spcBef>
              <a:buClr>
                <a:schemeClr val="tx2"/>
              </a:buClr>
              <a:buFont typeface="Calibri" panose="020F050202020403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1F497D"/>
              </a:buClr>
              <a:buFont typeface="Arial"/>
              <a:buNone/>
            </a:pPr>
            <a:fld id="{BE9864C7-F44A-4D59-9D2C-F776843F02E5}" type="datetime'''''''''''''''''''''''''''1''''''''''''1''''''''''''7'''''''''">
              <a:rPr lang="en-GB" altLang="en-US" sz="1000" b="1">
                <a:solidFill>
                  <a:prstClr val="black"/>
                </a:solidFill>
                <a:cs typeface="Arial" panose="020B0604020202020204" pitchFamily="34" charset="0"/>
              </a:rPr>
              <a:pPr marL="0" indent="0" algn="ctr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1F497D"/>
                </a:buClr>
                <a:buFont typeface="Arial"/>
                <a:buNone/>
              </a:pPr>
              <a:t>117</a:t>
            </a:fld>
            <a:endParaRPr lang="en-GB" sz="1000" b="1" dirty="0">
              <a:solidFill>
                <a:prstClr val="black"/>
              </a:solidFill>
              <a:cs typeface="Arial" panose="020B0604020202020204" pitchFamily="34" charset="0"/>
              <a:sym typeface="+mn-lt"/>
            </a:endParaRPr>
          </a:p>
        </p:txBody>
      </p:sp>
      <p:sp>
        <p:nvSpPr>
          <p:cNvPr id="146" name="Text Placeholder 2">
            <a:extLst>
              <a:ext uri="{FF2B5EF4-FFF2-40B4-BE49-F238E27FC236}">
                <a16:creationId xmlns:a16="http://schemas.microsoft.com/office/drawing/2014/main" xmlns="" id="{0D6383CC-630F-4AD4-9515-9AC4CE501659}"/>
              </a:ext>
            </a:extLst>
          </p:cNvPr>
          <p:cNvSpPr>
            <a:spLocks noGrp="1"/>
          </p:cNvSpPr>
          <p:nvPr>
            <p:custDataLst>
              <p:tags r:id="rId116"/>
            </p:custDataLst>
          </p:nvPr>
        </p:nvSpPr>
        <p:spPr bwMode="gray">
          <a:xfrm>
            <a:off x="4371975" y="5239321"/>
            <a:ext cx="209550" cy="136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numCol="1" spcCol="0" rtlCol="0" anchor="ctr" anchorCtr="0">
            <a:noAutofit/>
          </a:bodyPr>
          <a:lstStyle>
            <a:lvl1pPr marL="179388" indent="-179388" algn="l" defTabSz="457200" rtl="0" eaLnBrk="1" latinLnBrk="0" hangingPunct="1">
              <a:spcBef>
                <a:spcPct val="20000"/>
              </a:spcBef>
              <a:buClr>
                <a:schemeClr val="tx2"/>
              </a:buClr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60363" indent="-180975" algn="l" defTabSz="457200" rtl="0" eaLnBrk="1" latinLnBrk="0" hangingPunct="1">
              <a:spcBef>
                <a:spcPct val="20000"/>
              </a:spcBef>
              <a:buClr>
                <a:schemeClr val="tx2"/>
              </a:buClr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39750" indent="-179388" algn="l" defTabSz="457200" rtl="0" eaLnBrk="1" latinLnBrk="0" hangingPunct="1">
              <a:spcBef>
                <a:spcPct val="20000"/>
              </a:spcBef>
              <a:buClr>
                <a:schemeClr val="tx2"/>
              </a:buClr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08038" indent="-268288" algn="l" defTabSz="457200" rtl="0" eaLnBrk="1" latinLnBrk="0" hangingPunct="1">
              <a:spcBef>
                <a:spcPct val="20000"/>
              </a:spcBef>
              <a:buClr>
                <a:schemeClr val="tx2"/>
              </a:buClr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74738" indent="-266700" algn="l" defTabSz="457200" rtl="0" eaLnBrk="1" latinLnBrk="0" hangingPunct="1">
              <a:spcBef>
                <a:spcPct val="20000"/>
              </a:spcBef>
              <a:buClr>
                <a:schemeClr val="tx2"/>
              </a:buClr>
              <a:buFont typeface="Calibri" panose="020F050202020403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1F497D"/>
              </a:buClr>
              <a:buFont typeface="Arial"/>
              <a:buNone/>
            </a:pPr>
            <a:fld id="{E9EDCDB3-98A5-419C-8FF5-A1CFBD79F0AC}" type="datetime'''''''''''''''''''''''''''9''''9''''''4'''''''''''''''''''">
              <a:rPr lang="en-GB" altLang="en-US" sz="1000" b="1">
                <a:solidFill>
                  <a:prstClr val="white"/>
                </a:solidFill>
                <a:cs typeface="Arial" panose="020B0604020202020204" pitchFamily="34" charset="0"/>
              </a:rPr>
              <a:pPr marL="0" indent="0" algn="ctr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1F497D"/>
                </a:buClr>
                <a:buFont typeface="Arial"/>
                <a:buNone/>
              </a:pPr>
              <a:t>994</a:t>
            </a:fld>
            <a:endParaRPr lang="en-GB" sz="1000" b="1" dirty="0">
              <a:solidFill>
                <a:prstClr val="white"/>
              </a:solidFill>
              <a:cs typeface="Arial" panose="020B0604020202020204" pitchFamily="34" charset="0"/>
              <a:sym typeface="+mn-lt"/>
            </a:endParaRPr>
          </a:p>
        </p:txBody>
      </p:sp>
      <p:sp>
        <p:nvSpPr>
          <p:cNvPr id="148" name="Text Placeholder 2">
            <a:extLst>
              <a:ext uri="{FF2B5EF4-FFF2-40B4-BE49-F238E27FC236}">
                <a16:creationId xmlns:a16="http://schemas.microsoft.com/office/drawing/2014/main" xmlns="" id="{BEEC57E1-1F17-4D7F-8BD3-D43E8F2EA084}"/>
              </a:ext>
            </a:extLst>
          </p:cNvPr>
          <p:cNvSpPr>
            <a:spLocks noGrp="1"/>
          </p:cNvSpPr>
          <p:nvPr>
            <p:custDataLst>
              <p:tags r:id="rId117"/>
            </p:custDataLst>
          </p:nvPr>
        </p:nvSpPr>
        <p:spPr bwMode="gray">
          <a:xfrm>
            <a:off x="4371975" y="3489896"/>
            <a:ext cx="209550" cy="136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numCol="1" spcCol="0" rtlCol="0" anchor="ctr" anchorCtr="0">
            <a:noAutofit/>
          </a:bodyPr>
          <a:lstStyle>
            <a:lvl1pPr marL="179388" indent="-179388" algn="l" defTabSz="457200" rtl="0" eaLnBrk="1" latinLnBrk="0" hangingPunct="1">
              <a:spcBef>
                <a:spcPct val="20000"/>
              </a:spcBef>
              <a:buClr>
                <a:schemeClr val="tx2"/>
              </a:buClr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60363" indent="-180975" algn="l" defTabSz="457200" rtl="0" eaLnBrk="1" latinLnBrk="0" hangingPunct="1">
              <a:spcBef>
                <a:spcPct val="20000"/>
              </a:spcBef>
              <a:buClr>
                <a:schemeClr val="tx2"/>
              </a:buClr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39750" indent="-179388" algn="l" defTabSz="457200" rtl="0" eaLnBrk="1" latinLnBrk="0" hangingPunct="1">
              <a:spcBef>
                <a:spcPct val="20000"/>
              </a:spcBef>
              <a:buClr>
                <a:schemeClr val="tx2"/>
              </a:buClr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08038" indent="-268288" algn="l" defTabSz="457200" rtl="0" eaLnBrk="1" latinLnBrk="0" hangingPunct="1">
              <a:spcBef>
                <a:spcPct val="20000"/>
              </a:spcBef>
              <a:buClr>
                <a:schemeClr val="tx2"/>
              </a:buClr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74738" indent="-266700" algn="l" defTabSz="457200" rtl="0" eaLnBrk="1" latinLnBrk="0" hangingPunct="1">
              <a:spcBef>
                <a:spcPct val="20000"/>
              </a:spcBef>
              <a:buClr>
                <a:schemeClr val="tx2"/>
              </a:buClr>
              <a:buFont typeface="Calibri" panose="020F050202020403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1F497D"/>
              </a:buClr>
              <a:buFont typeface="Arial"/>
              <a:buNone/>
            </a:pPr>
            <a:fld id="{B465EC45-F9AD-4CC2-A1E9-81EA4392B7FF}" type="datetime'''''''''''''''''''''''''''1''''''''''3''''''''''''''''''''''0'">
              <a:rPr lang="en-GB" altLang="en-US" sz="1000" b="1">
                <a:solidFill>
                  <a:prstClr val="white"/>
                </a:solidFill>
                <a:cs typeface="Arial" panose="020B0604020202020204" pitchFamily="34" charset="0"/>
              </a:rPr>
              <a:pPr marL="0" indent="0" algn="ctr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1F497D"/>
                </a:buClr>
                <a:buFont typeface="Arial"/>
                <a:buNone/>
              </a:pPr>
              <a:t>130</a:t>
            </a:fld>
            <a:endParaRPr lang="en-GB" sz="1000" b="1" dirty="0">
              <a:solidFill>
                <a:prstClr val="white"/>
              </a:solidFill>
              <a:cs typeface="Arial" panose="020B0604020202020204" pitchFamily="34" charset="0"/>
              <a:sym typeface="+mn-lt"/>
            </a:endParaRPr>
          </a:p>
        </p:txBody>
      </p:sp>
      <p:sp>
        <p:nvSpPr>
          <p:cNvPr id="149" name="Text Placeholder 2">
            <a:extLst>
              <a:ext uri="{FF2B5EF4-FFF2-40B4-BE49-F238E27FC236}">
                <a16:creationId xmlns:a16="http://schemas.microsoft.com/office/drawing/2014/main" xmlns="" id="{6A5C9229-E28A-4EA1-BCF2-DDFCA4F6B719}"/>
              </a:ext>
            </a:extLst>
          </p:cNvPr>
          <p:cNvSpPr>
            <a:spLocks noGrp="1"/>
          </p:cNvSpPr>
          <p:nvPr>
            <p:custDataLst>
              <p:tags r:id="rId118"/>
            </p:custDataLst>
          </p:nvPr>
        </p:nvSpPr>
        <p:spPr bwMode="gray">
          <a:xfrm>
            <a:off x="4371975" y="3280346"/>
            <a:ext cx="209550" cy="136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8EB4E3"/>
                </a:solidFill>
              </a14:hiddenFill>
            </a:ext>
          </a:extLst>
        </p:spPr>
        <p:txBody>
          <a:bodyPr vert="horz" wrap="none" lIns="0" tIns="0" rIns="0" bIns="0" numCol="1" spcCol="0" rtlCol="0" anchor="ctr" anchorCtr="0">
            <a:noAutofit/>
          </a:bodyPr>
          <a:lstStyle>
            <a:lvl1pPr marL="179388" indent="-179388" algn="l" defTabSz="457200" rtl="0" eaLnBrk="1" latinLnBrk="0" hangingPunct="1">
              <a:spcBef>
                <a:spcPct val="20000"/>
              </a:spcBef>
              <a:buClr>
                <a:schemeClr val="tx2"/>
              </a:buClr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60363" indent="-180975" algn="l" defTabSz="457200" rtl="0" eaLnBrk="1" latinLnBrk="0" hangingPunct="1">
              <a:spcBef>
                <a:spcPct val="20000"/>
              </a:spcBef>
              <a:buClr>
                <a:schemeClr val="tx2"/>
              </a:buClr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39750" indent="-179388" algn="l" defTabSz="457200" rtl="0" eaLnBrk="1" latinLnBrk="0" hangingPunct="1">
              <a:spcBef>
                <a:spcPct val="20000"/>
              </a:spcBef>
              <a:buClr>
                <a:schemeClr val="tx2"/>
              </a:buClr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08038" indent="-268288" algn="l" defTabSz="457200" rtl="0" eaLnBrk="1" latinLnBrk="0" hangingPunct="1">
              <a:spcBef>
                <a:spcPct val="20000"/>
              </a:spcBef>
              <a:buClr>
                <a:schemeClr val="tx2"/>
              </a:buClr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74738" indent="-266700" algn="l" defTabSz="457200" rtl="0" eaLnBrk="1" latinLnBrk="0" hangingPunct="1">
              <a:spcBef>
                <a:spcPct val="20000"/>
              </a:spcBef>
              <a:buClr>
                <a:schemeClr val="tx2"/>
              </a:buClr>
              <a:buFont typeface="Calibri" panose="020F050202020403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1F497D"/>
              </a:buClr>
              <a:buFont typeface="Arial"/>
              <a:buNone/>
            </a:pPr>
            <a:fld id="{A2CD2C7C-AB52-4B62-83AE-63BCEE15E512}" type="datetime'''''''15''''''''''''''0'''''''''''''''''''''''''''''''">
              <a:rPr lang="en-GB" altLang="en-US" sz="1000" b="1">
                <a:solidFill>
                  <a:prstClr val="black"/>
                </a:solidFill>
                <a:cs typeface="Arial" panose="020B0604020202020204" pitchFamily="34" charset="0"/>
              </a:rPr>
              <a:pPr marL="0" indent="0" algn="ctr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1F497D"/>
                </a:buClr>
                <a:buFont typeface="Arial"/>
                <a:buNone/>
              </a:pPr>
              <a:t>150</a:t>
            </a:fld>
            <a:endParaRPr lang="en-GB" sz="1000" b="1" dirty="0">
              <a:solidFill>
                <a:prstClr val="black"/>
              </a:solidFill>
              <a:cs typeface="Arial" panose="020B0604020202020204" pitchFamily="34" charset="0"/>
              <a:sym typeface="+mn-lt"/>
            </a:endParaRPr>
          </a:p>
        </p:txBody>
      </p:sp>
      <p:sp>
        <p:nvSpPr>
          <p:cNvPr id="389" name="Text Placeholder 2">
            <a:extLst>
              <a:ext uri="{FF2B5EF4-FFF2-40B4-BE49-F238E27FC236}">
                <a16:creationId xmlns:a16="http://schemas.microsoft.com/office/drawing/2014/main" xmlns="" id="{26C2DAEA-92FA-415A-BC34-597F1F9C8801}"/>
              </a:ext>
            </a:extLst>
          </p:cNvPr>
          <p:cNvSpPr>
            <a:spLocks noGrp="1"/>
          </p:cNvSpPr>
          <p:nvPr>
            <p:custDataLst>
              <p:tags r:id="rId119"/>
            </p:custDataLst>
          </p:nvPr>
        </p:nvSpPr>
        <p:spPr bwMode="gray">
          <a:xfrm>
            <a:off x="788988" y="3229546"/>
            <a:ext cx="314325" cy="136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numCol="1" spcCol="0" rtlCol="0" anchor="b" anchorCtr="0">
            <a:noAutofit/>
          </a:bodyPr>
          <a:lstStyle>
            <a:lvl1pPr marL="179388" indent="-179388" algn="l" defTabSz="457200" rtl="0" eaLnBrk="1" latinLnBrk="0" hangingPunct="1">
              <a:spcBef>
                <a:spcPct val="20000"/>
              </a:spcBef>
              <a:buClr>
                <a:schemeClr val="tx2"/>
              </a:buClr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60363" indent="-180975" algn="l" defTabSz="457200" rtl="0" eaLnBrk="1" latinLnBrk="0" hangingPunct="1">
              <a:spcBef>
                <a:spcPct val="20000"/>
              </a:spcBef>
              <a:buClr>
                <a:schemeClr val="tx2"/>
              </a:buClr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39750" indent="-179388" algn="l" defTabSz="457200" rtl="0" eaLnBrk="1" latinLnBrk="0" hangingPunct="1">
              <a:spcBef>
                <a:spcPct val="20000"/>
              </a:spcBef>
              <a:buClr>
                <a:schemeClr val="tx2"/>
              </a:buClr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08038" indent="-268288" algn="l" defTabSz="457200" rtl="0" eaLnBrk="1" latinLnBrk="0" hangingPunct="1">
              <a:spcBef>
                <a:spcPct val="20000"/>
              </a:spcBef>
              <a:buClr>
                <a:schemeClr val="tx2"/>
              </a:buClr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74738" indent="-266700" algn="l" defTabSz="457200" rtl="0" eaLnBrk="1" latinLnBrk="0" hangingPunct="1">
              <a:spcBef>
                <a:spcPct val="20000"/>
              </a:spcBef>
              <a:buClr>
                <a:schemeClr val="tx2"/>
              </a:buClr>
              <a:buFont typeface="Calibri" panose="020F050202020403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1F497D"/>
              </a:buClr>
              <a:buFont typeface="Arial"/>
              <a:buNone/>
            </a:pPr>
            <a:fld id="{F548824C-F06B-4B47-883F-8324F349AC77}" type="datetime'''''''''''''''''1'''''',7''''''5''''3'''''''">
              <a:rPr lang="en-GB" altLang="en-US" sz="1000" b="1">
                <a:solidFill>
                  <a:prstClr val="black"/>
                </a:solidFill>
                <a:cs typeface="Arial" panose="020B0604020202020204" pitchFamily="34" charset="0"/>
                <a:sym typeface="+mn-lt"/>
              </a:rPr>
              <a:pPr marL="0" indent="0" algn="ctr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1F497D"/>
                </a:buClr>
                <a:buFont typeface="Arial"/>
                <a:buNone/>
              </a:pPr>
              <a:t>1,753</a:t>
            </a:fld>
            <a:endParaRPr lang="en-GB" sz="1000" b="1" dirty="0">
              <a:solidFill>
                <a:prstClr val="black"/>
              </a:solidFill>
              <a:cs typeface="Arial" panose="020B0604020202020204" pitchFamily="34" charset="0"/>
              <a:sym typeface="+mn-lt"/>
            </a:endParaRPr>
          </a:p>
        </p:txBody>
      </p:sp>
      <p:sp>
        <p:nvSpPr>
          <p:cNvPr id="143" name="Text Placeholder 2">
            <a:extLst>
              <a:ext uri="{FF2B5EF4-FFF2-40B4-BE49-F238E27FC236}">
                <a16:creationId xmlns:a16="http://schemas.microsoft.com/office/drawing/2014/main" xmlns="" id="{6B7D7728-3AAF-49DD-9765-34F2458430C3}"/>
              </a:ext>
            </a:extLst>
          </p:cNvPr>
          <p:cNvSpPr>
            <a:spLocks noGrp="1"/>
          </p:cNvSpPr>
          <p:nvPr>
            <p:custDataLst>
              <p:tags r:id="rId120"/>
            </p:custDataLst>
          </p:nvPr>
        </p:nvSpPr>
        <p:spPr bwMode="gray">
          <a:xfrm>
            <a:off x="3663950" y="3610546"/>
            <a:ext cx="209550" cy="136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4F81BD"/>
                </a:solidFill>
              </a14:hiddenFill>
            </a:ext>
          </a:extLst>
        </p:spPr>
        <p:txBody>
          <a:bodyPr vert="horz" wrap="none" lIns="0" tIns="0" rIns="0" bIns="0" numCol="1" spcCol="0" rtlCol="0" anchor="ctr" anchorCtr="0">
            <a:noAutofit/>
          </a:bodyPr>
          <a:lstStyle>
            <a:lvl1pPr marL="179388" indent="-179388" algn="l" defTabSz="457200" rtl="0" eaLnBrk="1" latinLnBrk="0" hangingPunct="1">
              <a:spcBef>
                <a:spcPct val="20000"/>
              </a:spcBef>
              <a:buClr>
                <a:schemeClr val="tx2"/>
              </a:buClr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60363" indent="-180975" algn="l" defTabSz="457200" rtl="0" eaLnBrk="1" latinLnBrk="0" hangingPunct="1">
              <a:spcBef>
                <a:spcPct val="20000"/>
              </a:spcBef>
              <a:buClr>
                <a:schemeClr val="tx2"/>
              </a:buClr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39750" indent="-179388" algn="l" defTabSz="457200" rtl="0" eaLnBrk="1" latinLnBrk="0" hangingPunct="1">
              <a:spcBef>
                <a:spcPct val="20000"/>
              </a:spcBef>
              <a:buClr>
                <a:schemeClr val="tx2"/>
              </a:buClr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08038" indent="-268288" algn="l" defTabSz="457200" rtl="0" eaLnBrk="1" latinLnBrk="0" hangingPunct="1">
              <a:spcBef>
                <a:spcPct val="20000"/>
              </a:spcBef>
              <a:buClr>
                <a:schemeClr val="tx2"/>
              </a:buClr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74738" indent="-266700" algn="l" defTabSz="457200" rtl="0" eaLnBrk="1" latinLnBrk="0" hangingPunct="1">
              <a:spcBef>
                <a:spcPct val="20000"/>
              </a:spcBef>
              <a:buClr>
                <a:schemeClr val="tx2"/>
              </a:buClr>
              <a:buFont typeface="Calibri" panose="020F050202020403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1F497D"/>
              </a:buClr>
              <a:buFont typeface="Arial"/>
              <a:buNone/>
            </a:pPr>
            <a:fld id="{D71F228D-4A81-4689-89F9-ABE85FCBDC7F}" type="datetime'''''''''1''''''''''''''''''''3''''''''''''''''''6'''">
              <a:rPr lang="en-GB" altLang="en-US" sz="1000" b="1">
                <a:solidFill>
                  <a:prstClr val="white"/>
                </a:solidFill>
                <a:cs typeface="Arial" panose="020B0604020202020204" pitchFamily="34" charset="0"/>
              </a:rPr>
              <a:pPr marL="0" indent="0" algn="ctr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1F497D"/>
                </a:buClr>
                <a:buFont typeface="Arial"/>
                <a:buNone/>
              </a:pPr>
              <a:t>136</a:t>
            </a:fld>
            <a:endParaRPr lang="en-GB" sz="1000" b="1" dirty="0">
              <a:solidFill>
                <a:prstClr val="white"/>
              </a:solidFill>
              <a:cs typeface="Arial" panose="020B0604020202020204" pitchFamily="34" charset="0"/>
              <a:sym typeface="+mn-lt"/>
            </a:endParaRPr>
          </a:p>
        </p:txBody>
      </p:sp>
      <p:sp>
        <p:nvSpPr>
          <p:cNvPr id="397" name="Text Placeholder 2">
            <a:extLst>
              <a:ext uri="{FF2B5EF4-FFF2-40B4-BE49-F238E27FC236}">
                <a16:creationId xmlns:a16="http://schemas.microsoft.com/office/drawing/2014/main" xmlns="" id="{BCCEB185-78D5-4A87-921B-0D16EFDE316F}"/>
              </a:ext>
            </a:extLst>
          </p:cNvPr>
          <p:cNvSpPr>
            <a:spLocks noGrp="1"/>
          </p:cNvSpPr>
          <p:nvPr>
            <p:custDataLst>
              <p:tags r:id="rId121"/>
            </p:custDataLst>
          </p:nvPr>
        </p:nvSpPr>
        <p:spPr bwMode="gray">
          <a:xfrm>
            <a:off x="6434138" y="3332733"/>
            <a:ext cx="314325" cy="136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numCol="1" spcCol="0" rtlCol="0" anchor="b" anchorCtr="0">
            <a:noAutofit/>
          </a:bodyPr>
          <a:lstStyle>
            <a:lvl1pPr marL="179388" indent="-179388" algn="l" defTabSz="457200" rtl="0" eaLnBrk="1" latinLnBrk="0" hangingPunct="1">
              <a:spcBef>
                <a:spcPct val="20000"/>
              </a:spcBef>
              <a:buClr>
                <a:schemeClr val="tx2"/>
              </a:buClr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60363" indent="-180975" algn="l" defTabSz="457200" rtl="0" eaLnBrk="1" latinLnBrk="0" hangingPunct="1">
              <a:spcBef>
                <a:spcPct val="20000"/>
              </a:spcBef>
              <a:buClr>
                <a:schemeClr val="tx2"/>
              </a:buClr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39750" indent="-179388" algn="l" defTabSz="457200" rtl="0" eaLnBrk="1" latinLnBrk="0" hangingPunct="1">
              <a:spcBef>
                <a:spcPct val="20000"/>
              </a:spcBef>
              <a:buClr>
                <a:schemeClr val="tx2"/>
              </a:buClr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08038" indent="-268288" algn="l" defTabSz="457200" rtl="0" eaLnBrk="1" latinLnBrk="0" hangingPunct="1">
              <a:spcBef>
                <a:spcPct val="20000"/>
              </a:spcBef>
              <a:buClr>
                <a:schemeClr val="tx2"/>
              </a:buClr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74738" indent="-266700" algn="l" defTabSz="457200" rtl="0" eaLnBrk="1" latinLnBrk="0" hangingPunct="1">
              <a:spcBef>
                <a:spcPct val="20000"/>
              </a:spcBef>
              <a:buClr>
                <a:schemeClr val="tx2"/>
              </a:buClr>
              <a:buFont typeface="Calibri" panose="020F050202020403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1F497D"/>
              </a:buClr>
              <a:buFont typeface="Arial"/>
              <a:buNone/>
            </a:pPr>
            <a:fld id="{B2C2CCD4-4494-4F93-8B93-0E19EFC6836E}" type="datetime'1,''''''7''''''''''''''0''''''''''''''''7'''''''''''''''''''">
              <a:rPr lang="en-GB" altLang="en-US" sz="1000" b="1">
                <a:solidFill>
                  <a:prstClr val="black"/>
                </a:solidFill>
                <a:cs typeface="Arial" panose="020B0604020202020204" pitchFamily="34" charset="0"/>
                <a:sym typeface="+mn-lt"/>
              </a:rPr>
              <a:pPr marL="0" indent="0" algn="ctr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1F497D"/>
                </a:buClr>
                <a:buFont typeface="Arial"/>
                <a:buNone/>
              </a:pPr>
              <a:t>1,707</a:t>
            </a:fld>
            <a:endParaRPr lang="en-GB" sz="1000" b="1" dirty="0">
              <a:solidFill>
                <a:prstClr val="black"/>
              </a:solidFill>
              <a:cs typeface="Arial" panose="020B0604020202020204" pitchFamily="34" charset="0"/>
              <a:sym typeface="+mn-lt"/>
            </a:endParaRPr>
          </a:p>
        </p:txBody>
      </p:sp>
      <p:sp>
        <p:nvSpPr>
          <p:cNvPr id="396" name="Text Placeholder 2">
            <a:extLst>
              <a:ext uri="{FF2B5EF4-FFF2-40B4-BE49-F238E27FC236}">
                <a16:creationId xmlns:a16="http://schemas.microsoft.com/office/drawing/2014/main" xmlns="" id="{844A59AD-D178-420E-A110-DFFBCDBC3037}"/>
              </a:ext>
            </a:extLst>
          </p:cNvPr>
          <p:cNvSpPr>
            <a:spLocks noGrp="1"/>
          </p:cNvSpPr>
          <p:nvPr>
            <p:custDataLst>
              <p:tags r:id="rId122"/>
            </p:custDataLst>
          </p:nvPr>
        </p:nvSpPr>
        <p:spPr bwMode="gray">
          <a:xfrm>
            <a:off x="5729288" y="3015233"/>
            <a:ext cx="314325" cy="136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numCol="1" spcCol="0" rtlCol="0" anchor="b" anchorCtr="0">
            <a:noAutofit/>
          </a:bodyPr>
          <a:lstStyle>
            <a:lvl1pPr marL="179388" indent="-179388" algn="l" defTabSz="457200" rtl="0" eaLnBrk="1" latinLnBrk="0" hangingPunct="1">
              <a:spcBef>
                <a:spcPct val="20000"/>
              </a:spcBef>
              <a:buClr>
                <a:schemeClr val="tx2"/>
              </a:buClr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60363" indent="-180975" algn="l" defTabSz="457200" rtl="0" eaLnBrk="1" latinLnBrk="0" hangingPunct="1">
              <a:spcBef>
                <a:spcPct val="20000"/>
              </a:spcBef>
              <a:buClr>
                <a:schemeClr val="tx2"/>
              </a:buClr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39750" indent="-179388" algn="l" defTabSz="457200" rtl="0" eaLnBrk="1" latinLnBrk="0" hangingPunct="1">
              <a:spcBef>
                <a:spcPct val="20000"/>
              </a:spcBef>
              <a:buClr>
                <a:schemeClr val="tx2"/>
              </a:buClr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08038" indent="-268288" algn="l" defTabSz="457200" rtl="0" eaLnBrk="1" latinLnBrk="0" hangingPunct="1">
              <a:spcBef>
                <a:spcPct val="20000"/>
              </a:spcBef>
              <a:buClr>
                <a:schemeClr val="tx2"/>
              </a:buClr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74738" indent="-266700" algn="l" defTabSz="457200" rtl="0" eaLnBrk="1" latinLnBrk="0" hangingPunct="1">
              <a:spcBef>
                <a:spcPct val="20000"/>
              </a:spcBef>
              <a:buClr>
                <a:schemeClr val="tx2"/>
              </a:buClr>
              <a:buFont typeface="Calibri" panose="020F050202020403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1F497D"/>
              </a:buClr>
              <a:buFont typeface="Arial"/>
              <a:buNone/>
            </a:pPr>
            <a:fld id="{4FF14A9A-05E1-4676-A5EF-E7A50EA87D12}" type="datetime'''''''''1,''''9''''''1''''''''''7'''">
              <a:rPr lang="en-GB" altLang="en-US" sz="1000" b="1">
                <a:solidFill>
                  <a:prstClr val="black"/>
                </a:solidFill>
                <a:cs typeface="Arial" panose="020B0604020202020204" pitchFamily="34" charset="0"/>
                <a:sym typeface="+mn-lt"/>
              </a:rPr>
              <a:pPr marL="0" indent="0" algn="ctr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1F497D"/>
                </a:buClr>
                <a:buFont typeface="Arial"/>
                <a:buNone/>
              </a:pPr>
              <a:t>1,917</a:t>
            </a:fld>
            <a:endParaRPr lang="en-GB" sz="1000" b="1" dirty="0">
              <a:solidFill>
                <a:prstClr val="black"/>
              </a:solidFill>
              <a:cs typeface="Arial" panose="020B0604020202020204" pitchFamily="34" charset="0"/>
              <a:sym typeface="+mn-lt"/>
            </a:endParaRPr>
          </a:p>
        </p:txBody>
      </p:sp>
      <p:sp>
        <p:nvSpPr>
          <p:cNvPr id="395" name="Text Placeholder 2">
            <a:extLst>
              <a:ext uri="{FF2B5EF4-FFF2-40B4-BE49-F238E27FC236}">
                <a16:creationId xmlns:a16="http://schemas.microsoft.com/office/drawing/2014/main" xmlns="" id="{3C88BC93-4F14-4846-B940-5D8378070B01}"/>
              </a:ext>
            </a:extLst>
          </p:cNvPr>
          <p:cNvSpPr>
            <a:spLocks noGrp="1"/>
          </p:cNvSpPr>
          <p:nvPr>
            <p:custDataLst>
              <p:tags r:id="rId123"/>
            </p:custDataLst>
          </p:nvPr>
        </p:nvSpPr>
        <p:spPr bwMode="gray">
          <a:xfrm>
            <a:off x="5024438" y="2869183"/>
            <a:ext cx="314325" cy="136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numCol="1" spcCol="0" rtlCol="0" anchor="b" anchorCtr="0">
            <a:noAutofit/>
          </a:bodyPr>
          <a:lstStyle>
            <a:lvl1pPr marL="179388" indent="-179388" algn="l" defTabSz="457200" rtl="0" eaLnBrk="1" latinLnBrk="0" hangingPunct="1">
              <a:spcBef>
                <a:spcPct val="20000"/>
              </a:spcBef>
              <a:buClr>
                <a:schemeClr val="tx2"/>
              </a:buClr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60363" indent="-180975" algn="l" defTabSz="457200" rtl="0" eaLnBrk="1" latinLnBrk="0" hangingPunct="1">
              <a:spcBef>
                <a:spcPct val="20000"/>
              </a:spcBef>
              <a:buClr>
                <a:schemeClr val="tx2"/>
              </a:buClr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39750" indent="-179388" algn="l" defTabSz="457200" rtl="0" eaLnBrk="1" latinLnBrk="0" hangingPunct="1">
              <a:spcBef>
                <a:spcPct val="20000"/>
              </a:spcBef>
              <a:buClr>
                <a:schemeClr val="tx2"/>
              </a:buClr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08038" indent="-268288" algn="l" defTabSz="457200" rtl="0" eaLnBrk="1" latinLnBrk="0" hangingPunct="1">
              <a:spcBef>
                <a:spcPct val="20000"/>
              </a:spcBef>
              <a:buClr>
                <a:schemeClr val="tx2"/>
              </a:buClr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74738" indent="-266700" algn="l" defTabSz="457200" rtl="0" eaLnBrk="1" latinLnBrk="0" hangingPunct="1">
              <a:spcBef>
                <a:spcPct val="20000"/>
              </a:spcBef>
              <a:buClr>
                <a:schemeClr val="tx2"/>
              </a:buClr>
              <a:buFont typeface="Calibri" panose="020F050202020403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1F497D"/>
              </a:buClr>
              <a:buFont typeface="Arial"/>
              <a:buNone/>
            </a:pPr>
            <a:fld id="{F175B722-D792-4CD5-B5FD-5CBEBC7A3C80}" type="datetime'''''''''''2'''''''''''''''''''''',''0''1''''''''4'">
              <a:rPr lang="en-GB" altLang="en-US" sz="1000" b="1">
                <a:solidFill>
                  <a:prstClr val="black"/>
                </a:solidFill>
                <a:cs typeface="Arial" panose="020B0604020202020204" pitchFamily="34" charset="0"/>
                <a:sym typeface="+mn-lt"/>
              </a:rPr>
              <a:pPr marL="0" indent="0" algn="ctr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1F497D"/>
                </a:buClr>
                <a:buFont typeface="Arial"/>
                <a:buNone/>
              </a:pPr>
              <a:t>2,014</a:t>
            </a:fld>
            <a:endParaRPr lang="en-GB" sz="1000" b="1" dirty="0">
              <a:solidFill>
                <a:prstClr val="black"/>
              </a:solidFill>
              <a:cs typeface="Arial" panose="020B0604020202020204" pitchFamily="34" charset="0"/>
              <a:sym typeface="+mn-lt"/>
            </a:endParaRPr>
          </a:p>
        </p:txBody>
      </p:sp>
      <p:sp>
        <p:nvSpPr>
          <p:cNvPr id="392" name="Text Placeholder 2">
            <a:extLst>
              <a:ext uri="{FF2B5EF4-FFF2-40B4-BE49-F238E27FC236}">
                <a16:creationId xmlns:a16="http://schemas.microsoft.com/office/drawing/2014/main" xmlns="" id="{39C33F2E-3B83-471F-9185-FB9967AFE9FB}"/>
              </a:ext>
            </a:extLst>
          </p:cNvPr>
          <p:cNvSpPr>
            <a:spLocks noGrp="1"/>
          </p:cNvSpPr>
          <p:nvPr>
            <p:custDataLst>
              <p:tags r:id="rId124"/>
            </p:custDataLst>
          </p:nvPr>
        </p:nvSpPr>
        <p:spPr bwMode="gray">
          <a:xfrm>
            <a:off x="2903538" y="3127946"/>
            <a:ext cx="314325" cy="136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numCol="1" spcCol="0" rtlCol="0" anchor="b" anchorCtr="0">
            <a:noAutofit/>
          </a:bodyPr>
          <a:lstStyle>
            <a:lvl1pPr marL="179388" indent="-179388" algn="l" defTabSz="457200" rtl="0" eaLnBrk="1" latinLnBrk="0" hangingPunct="1">
              <a:spcBef>
                <a:spcPct val="20000"/>
              </a:spcBef>
              <a:buClr>
                <a:schemeClr val="tx2"/>
              </a:buClr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60363" indent="-180975" algn="l" defTabSz="457200" rtl="0" eaLnBrk="1" latinLnBrk="0" hangingPunct="1">
              <a:spcBef>
                <a:spcPct val="20000"/>
              </a:spcBef>
              <a:buClr>
                <a:schemeClr val="tx2"/>
              </a:buClr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39750" indent="-179388" algn="l" defTabSz="457200" rtl="0" eaLnBrk="1" latinLnBrk="0" hangingPunct="1">
              <a:spcBef>
                <a:spcPct val="20000"/>
              </a:spcBef>
              <a:buClr>
                <a:schemeClr val="tx2"/>
              </a:buClr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08038" indent="-268288" algn="l" defTabSz="457200" rtl="0" eaLnBrk="1" latinLnBrk="0" hangingPunct="1">
              <a:spcBef>
                <a:spcPct val="20000"/>
              </a:spcBef>
              <a:buClr>
                <a:schemeClr val="tx2"/>
              </a:buClr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74738" indent="-266700" algn="l" defTabSz="457200" rtl="0" eaLnBrk="1" latinLnBrk="0" hangingPunct="1">
              <a:spcBef>
                <a:spcPct val="20000"/>
              </a:spcBef>
              <a:buClr>
                <a:schemeClr val="tx2"/>
              </a:buClr>
              <a:buFont typeface="Calibri" panose="020F050202020403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1F497D"/>
              </a:buClr>
              <a:buFont typeface="Arial"/>
              <a:buNone/>
            </a:pPr>
            <a:fld id="{D6F79D02-1D9B-4F71-827A-C36DD722AE81}" type="datetime'''1'''''',8''21'''''''''''''''''''''''">
              <a:rPr lang="en-GB" altLang="en-US" sz="1000" b="1">
                <a:solidFill>
                  <a:prstClr val="black"/>
                </a:solidFill>
                <a:cs typeface="Arial" panose="020B0604020202020204" pitchFamily="34" charset="0"/>
                <a:sym typeface="+mn-lt"/>
              </a:rPr>
              <a:pPr marL="0" indent="0" algn="ctr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1F497D"/>
                </a:buClr>
                <a:buFont typeface="Arial"/>
                <a:buNone/>
              </a:pPr>
              <a:t>1,821</a:t>
            </a:fld>
            <a:endParaRPr lang="en-GB" sz="1000" b="1" dirty="0">
              <a:solidFill>
                <a:prstClr val="black"/>
              </a:solidFill>
              <a:cs typeface="Arial" panose="020B0604020202020204" pitchFamily="34" charset="0"/>
              <a:sym typeface="+mn-lt"/>
            </a:endParaRPr>
          </a:p>
        </p:txBody>
      </p:sp>
      <p:sp>
        <p:nvSpPr>
          <p:cNvPr id="393" name="Text Placeholder 2">
            <a:extLst>
              <a:ext uri="{FF2B5EF4-FFF2-40B4-BE49-F238E27FC236}">
                <a16:creationId xmlns:a16="http://schemas.microsoft.com/office/drawing/2014/main" xmlns="" id="{EB69D17E-E736-4D43-B964-2CC83D2CF933}"/>
              </a:ext>
            </a:extLst>
          </p:cNvPr>
          <p:cNvSpPr>
            <a:spLocks noGrp="1"/>
          </p:cNvSpPr>
          <p:nvPr>
            <p:custDataLst>
              <p:tags r:id="rId125"/>
            </p:custDataLst>
          </p:nvPr>
        </p:nvSpPr>
        <p:spPr bwMode="gray">
          <a:xfrm>
            <a:off x="3611563" y="3099371"/>
            <a:ext cx="314325" cy="136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numCol="1" spcCol="0" rtlCol="0" anchor="b" anchorCtr="0">
            <a:noAutofit/>
          </a:bodyPr>
          <a:lstStyle>
            <a:lvl1pPr marL="179388" indent="-179388" algn="l" defTabSz="457200" rtl="0" eaLnBrk="1" latinLnBrk="0" hangingPunct="1">
              <a:spcBef>
                <a:spcPct val="20000"/>
              </a:spcBef>
              <a:buClr>
                <a:schemeClr val="tx2"/>
              </a:buClr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60363" indent="-180975" algn="l" defTabSz="457200" rtl="0" eaLnBrk="1" latinLnBrk="0" hangingPunct="1">
              <a:spcBef>
                <a:spcPct val="20000"/>
              </a:spcBef>
              <a:buClr>
                <a:schemeClr val="tx2"/>
              </a:buClr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39750" indent="-179388" algn="l" defTabSz="457200" rtl="0" eaLnBrk="1" latinLnBrk="0" hangingPunct="1">
              <a:spcBef>
                <a:spcPct val="20000"/>
              </a:spcBef>
              <a:buClr>
                <a:schemeClr val="tx2"/>
              </a:buClr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08038" indent="-268288" algn="l" defTabSz="457200" rtl="0" eaLnBrk="1" latinLnBrk="0" hangingPunct="1">
              <a:spcBef>
                <a:spcPct val="20000"/>
              </a:spcBef>
              <a:buClr>
                <a:schemeClr val="tx2"/>
              </a:buClr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74738" indent="-266700" algn="l" defTabSz="457200" rtl="0" eaLnBrk="1" latinLnBrk="0" hangingPunct="1">
              <a:spcBef>
                <a:spcPct val="20000"/>
              </a:spcBef>
              <a:buClr>
                <a:schemeClr val="tx2"/>
              </a:buClr>
              <a:buFont typeface="Calibri" panose="020F050202020403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1F497D"/>
              </a:buClr>
              <a:buFont typeface="Arial"/>
              <a:buNone/>
            </a:pPr>
            <a:fld id="{D2219371-B0F2-4B6B-9C0E-8ED154AA742F}" type="datetime'1'',8''''''''''''''''''''''''''''''''''''''''''''3''''9'''''">
              <a:rPr lang="en-GB" altLang="en-US" sz="1000" b="1">
                <a:solidFill>
                  <a:prstClr val="black"/>
                </a:solidFill>
                <a:cs typeface="Arial" panose="020B0604020202020204" pitchFamily="34" charset="0"/>
                <a:sym typeface="+mn-lt"/>
              </a:rPr>
              <a:pPr marL="0" indent="0" algn="ctr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1F497D"/>
                </a:buClr>
                <a:buFont typeface="Arial"/>
                <a:buNone/>
              </a:pPr>
              <a:t>1,839</a:t>
            </a:fld>
            <a:endParaRPr lang="en-GB" sz="1000" b="1" dirty="0">
              <a:solidFill>
                <a:prstClr val="black"/>
              </a:solidFill>
              <a:cs typeface="Arial" panose="020B0604020202020204" pitchFamily="34" charset="0"/>
              <a:sym typeface="+mn-lt"/>
            </a:endParaRPr>
          </a:p>
        </p:txBody>
      </p:sp>
      <p:sp>
        <p:nvSpPr>
          <p:cNvPr id="390" name="Text Placeholder 2">
            <a:extLst>
              <a:ext uri="{FF2B5EF4-FFF2-40B4-BE49-F238E27FC236}">
                <a16:creationId xmlns:a16="http://schemas.microsoft.com/office/drawing/2014/main" xmlns="" id="{495A93BA-4C78-4C1E-A857-BB1BCBE1EF65}"/>
              </a:ext>
            </a:extLst>
          </p:cNvPr>
          <p:cNvSpPr>
            <a:spLocks noGrp="1"/>
          </p:cNvSpPr>
          <p:nvPr>
            <p:custDataLst>
              <p:tags r:id="rId126"/>
            </p:custDataLst>
          </p:nvPr>
        </p:nvSpPr>
        <p:spPr bwMode="gray">
          <a:xfrm>
            <a:off x="1493838" y="3251771"/>
            <a:ext cx="314325" cy="136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numCol="1" spcCol="0" rtlCol="0" anchor="b" anchorCtr="0">
            <a:noAutofit/>
          </a:bodyPr>
          <a:lstStyle>
            <a:lvl1pPr marL="179388" indent="-179388" algn="l" defTabSz="457200" rtl="0" eaLnBrk="1" latinLnBrk="0" hangingPunct="1">
              <a:spcBef>
                <a:spcPct val="20000"/>
              </a:spcBef>
              <a:buClr>
                <a:schemeClr val="tx2"/>
              </a:buClr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60363" indent="-180975" algn="l" defTabSz="457200" rtl="0" eaLnBrk="1" latinLnBrk="0" hangingPunct="1">
              <a:spcBef>
                <a:spcPct val="20000"/>
              </a:spcBef>
              <a:buClr>
                <a:schemeClr val="tx2"/>
              </a:buClr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39750" indent="-179388" algn="l" defTabSz="457200" rtl="0" eaLnBrk="1" latinLnBrk="0" hangingPunct="1">
              <a:spcBef>
                <a:spcPct val="20000"/>
              </a:spcBef>
              <a:buClr>
                <a:schemeClr val="tx2"/>
              </a:buClr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08038" indent="-268288" algn="l" defTabSz="457200" rtl="0" eaLnBrk="1" latinLnBrk="0" hangingPunct="1">
              <a:spcBef>
                <a:spcPct val="20000"/>
              </a:spcBef>
              <a:buClr>
                <a:schemeClr val="tx2"/>
              </a:buClr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74738" indent="-266700" algn="l" defTabSz="457200" rtl="0" eaLnBrk="1" latinLnBrk="0" hangingPunct="1">
              <a:spcBef>
                <a:spcPct val="20000"/>
              </a:spcBef>
              <a:buClr>
                <a:schemeClr val="tx2"/>
              </a:buClr>
              <a:buFont typeface="Calibri" panose="020F050202020403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1F497D"/>
              </a:buClr>
              <a:buFont typeface="Arial"/>
              <a:buNone/>
            </a:pPr>
            <a:fld id="{9C648C09-ED13-4633-B0C9-12FAC5240A1E}" type="datetime'''1'''''''''''''''''''''''',''''7''''''''3''''4'''''''">
              <a:rPr lang="en-GB" altLang="en-US" sz="1000" b="1">
                <a:solidFill>
                  <a:prstClr val="black"/>
                </a:solidFill>
                <a:cs typeface="Arial" panose="020B0604020202020204" pitchFamily="34" charset="0"/>
                <a:sym typeface="+mn-lt"/>
              </a:rPr>
              <a:pPr marL="0" indent="0" algn="ctr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1F497D"/>
                </a:buClr>
                <a:buFont typeface="Arial"/>
                <a:buNone/>
              </a:pPr>
              <a:t>1,734</a:t>
            </a:fld>
            <a:endParaRPr lang="en-GB" sz="1000" b="1" dirty="0">
              <a:solidFill>
                <a:prstClr val="black"/>
              </a:solidFill>
              <a:cs typeface="Arial" panose="020B0604020202020204" pitchFamily="34" charset="0"/>
              <a:sym typeface="+mn-lt"/>
            </a:endParaRPr>
          </a:p>
        </p:txBody>
      </p:sp>
      <p:sp>
        <p:nvSpPr>
          <p:cNvPr id="394" name="Text Placeholder 2">
            <a:extLst>
              <a:ext uri="{FF2B5EF4-FFF2-40B4-BE49-F238E27FC236}">
                <a16:creationId xmlns:a16="http://schemas.microsoft.com/office/drawing/2014/main" xmlns="" id="{FD23CE95-44D2-4D40-8438-EBE21397BD69}"/>
              </a:ext>
            </a:extLst>
          </p:cNvPr>
          <p:cNvSpPr>
            <a:spLocks noGrp="1"/>
          </p:cNvSpPr>
          <p:nvPr>
            <p:custDataLst>
              <p:tags r:id="rId127"/>
            </p:custDataLst>
          </p:nvPr>
        </p:nvSpPr>
        <p:spPr bwMode="gray">
          <a:xfrm>
            <a:off x="4319588" y="3066033"/>
            <a:ext cx="314325" cy="136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numCol="1" spcCol="0" rtlCol="0" anchor="b" anchorCtr="0">
            <a:noAutofit/>
          </a:bodyPr>
          <a:lstStyle>
            <a:lvl1pPr marL="179388" indent="-179388" algn="l" defTabSz="457200" rtl="0" eaLnBrk="1" latinLnBrk="0" hangingPunct="1">
              <a:spcBef>
                <a:spcPct val="20000"/>
              </a:spcBef>
              <a:buClr>
                <a:schemeClr val="tx2"/>
              </a:buClr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60363" indent="-180975" algn="l" defTabSz="457200" rtl="0" eaLnBrk="1" latinLnBrk="0" hangingPunct="1">
              <a:spcBef>
                <a:spcPct val="20000"/>
              </a:spcBef>
              <a:buClr>
                <a:schemeClr val="tx2"/>
              </a:buClr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39750" indent="-179388" algn="l" defTabSz="457200" rtl="0" eaLnBrk="1" latinLnBrk="0" hangingPunct="1">
              <a:spcBef>
                <a:spcPct val="20000"/>
              </a:spcBef>
              <a:buClr>
                <a:schemeClr val="tx2"/>
              </a:buClr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08038" indent="-268288" algn="l" defTabSz="457200" rtl="0" eaLnBrk="1" latinLnBrk="0" hangingPunct="1">
              <a:spcBef>
                <a:spcPct val="20000"/>
              </a:spcBef>
              <a:buClr>
                <a:schemeClr val="tx2"/>
              </a:buClr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74738" indent="-266700" algn="l" defTabSz="457200" rtl="0" eaLnBrk="1" latinLnBrk="0" hangingPunct="1">
              <a:spcBef>
                <a:spcPct val="20000"/>
              </a:spcBef>
              <a:buClr>
                <a:schemeClr val="tx2"/>
              </a:buClr>
              <a:buFont typeface="Calibri" panose="020F050202020403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1F497D"/>
              </a:buClr>
              <a:buFont typeface="Arial"/>
              <a:buNone/>
            </a:pPr>
            <a:fld id="{14799061-78D0-425F-8C3D-8D06C3EFA39A}" type="datetime'''''''''''''''''''''1'''',''''8''85'''''''''''">
              <a:rPr lang="en-GB" altLang="en-US" sz="1000" b="1">
                <a:solidFill>
                  <a:prstClr val="black"/>
                </a:solidFill>
                <a:cs typeface="Arial" panose="020B0604020202020204" pitchFamily="34" charset="0"/>
                <a:sym typeface="+mn-lt"/>
              </a:rPr>
              <a:pPr marL="0" indent="0" algn="ctr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1F497D"/>
                </a:buClr>
                <a:buFont typeface="Arial"/>
                <a:buNone/>
              </a:pPr>
              <a:t>1,885</a:t>
            </a:fld>
            <a:endParaRPr lang="en-GB" sz="1000" b="1" dirty="0">
              <a:solidFill>
                <a:prstClr val="black"/>
              </a:solidFill>
              <a:cs typeface="Arial" panose="020B0604020202020204" pitchFamily="34" charset="0"/>
              <a:sym typeface="+mn-lt"/>
            </a:endParaRPr>
          </a:p>
        </p:txBody>
      </p:sp>
      <p:sp>
        <p:nvSpPr>
          <p:cNvPr id="124" name="Text Placeholder 2">
            <a:extLst>
              <a:ext uri="{FF2B5EF4-FFF2-40B4-BE49-F238E27FC236}">
                <a16:creationId xmlns:a16="http://schemas.microsoft.com/office/drawing/2014/main" xmlns="" id="{228F7BAC-FF50-46D5-BDC9-362045082280}"/>
              </a:ext>
            </a:extLst>
          </p:cNvPr>
          <p:cNvSpPr>
            <a:spLocks noGrp="1"/>
          </p:cNvSpPr>
          <p:nvPr>
            <p:custDataLst>
              <p:tags r:id="rId128"/>
            </p:custDataLst>
          </p:nvPr>
        </p:nvSpPr>
        <p:spPr bwMode="gray">
          <a:xfrm>
            <a:off x="841375" y="3499421"/>
            <a:ext cx="209550" cy="136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8EB4E3"/>
                </a:solidFill>
              </a14:hiddenFill>
            </a:ext>
          </a:extLst>
        </p:spPr>
        <p:txBody>
          <a:bodyPr vert="horz" wrap="none" lIns="0" tIns="0" rIns="0" bIns="0" numCol="1" spcCol="0" rtlCol="0" anchor="ctr" anchorCtr="0">
            <a:noAutofit/>
          </a:bodyPr>
          <a:lstStyle>
            <a:lvl1pPr marL="179388" indent="-179388" algn="l" defTabSz="457200" rtl="0" eaLnBrk="1" latinLnBrk="0" hangingPunct="1">
              <a:spcBef>
                <a:spcPct val="20000"/>
              </a:spcBef>
              <a:buClr>
                <a:schemeClr val="tx2"/>
              </a:buClr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60363" indent="-180975" algn="l" defTabSz="457200" rtl="0" eaLnBrk="1" latinLnBrk="0" hangingPunct="1">
              <a:spcBef>
                <a:spcPct val="20000"/>
              </a:spcBef>
              <a:buClr>
                <a:schemeClr val="tx2"/>
              </a:buClr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39750" indent="-179388" algn="l" defTabSz="457200" rtl="0" eaLnBrk="1" latinLnBrk="0" hangingPunct="1">
              <a:spcBef>
                <a:spcPct val="20000"/>
              </a:spcBef>
              <a:buClr>
                <a:schemeClr val="tx2"/>
              </a:buClr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08038" indent="-268288" algn="l" defTabSz="457200" rtl="0" eaLnBrk="1" latinLnBrk="0" hangingPunct="1">
              <a:spcBef>
                <a:spcPct val="20000"/>
              </a:spcBef>
              <a:buClr>
                <a:schemeClr val="tx2"/>
              </a:buClr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74738" indent="-266700" algn="l" defTabSz="457200" rtl="0" eaLnBrk="1" latinLnBrk="0" hangingPunct="1">
              <a:spcBef>
                <a:spcPct val="20000"/>
              </a:spcBef>
              <a:buClr>
                <a:schemeClr val="tx2"/>
              </a:buClr>
              <a:buFont typeface="Calibri" panose="020F050202020403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1F497D"/>
              </a:buClr>
              <a:buFont typeface="Arial"/>
              <a:buNone/>
            </a:pPr>
            <a:fld id="{3213E814-81F7-40E4-9134-2E5EA80B8DB4}" type="datetime'''''''''1''''''''''''''''''''''''''''''''''''6''''''6'''''''">
              <a:rPr lang="en-GB" altLang="en-US" sz="1000" b="1">
                <a:solidFill>
                  <a:prstClr val="black"/>
                </a:solidFill>
                <a:cs typeface="Arial" panose="020B0604020202020204" pitchFamily="34" charset="0"/>
              </a:rPr>
              <a:pPr marL="0" indent="0" algn="ctr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1F497D"/>
                </a:buClr>
                <a:buFont typeface="Arial"/>
                <a:buNone/>
              </a:pPr>
              <a:t>166</a:t>
            </a:fld>
            <a:endParaRPr lang="en-GB" sz="1000" b="1" dirty="0">
              <a:solidFill>
                <a:prstClr val="black"/>
              </a:solidFill>
              <a:cs typeface="Arial" panose="020B0604020202020204" pitchFamily="34" charset="0"/>
              <a:sym typeface="+mn-lt"/>
            </a:endParaRPr>
          </a:p>
        </p:txBody>
      </p:sp>
      <p:sp>
        <p:nvSpPr>
          <p:cNvPr id="125" name="Text Placeholder 2">
            <a:extLst>
              <a:ext uri="{FF2B5EF4-FFF2-40B4-BE49-F238E27FC236}">
                <a16:creationId xmlns:a16="http://schemas.microsoft.com/office/drawing/2014/main" xmlns="" id="{F37627B2-BC41-4ED7-B04C-FCD5E9986C24}"/>
              </a:ext>
            </a:extLst>
          </p:cNvPr>
          <p:cNvSpPr>
            <a:spLocks noGrp="1"/>
          </p:cNvSpPr>
          <p:nvPr>
            <p:custDataLst>
              <p:tags r:id="rId129"/>
            </p:custDataLst>
          </p:nvPr>
        </p:nvSpPr>
        <p:spPr bwMode="gray">
          <a:xfrm>
            <a:off x="876300" y="3366071"/>
            <a:ext cx="139700" cy="136525"/>
          </a:xfrm>
          <a:prstGeom prst="rect">
            <a:avLst/>
          </a:prstGeom>
          <a:solidFill>
            <a:srgbClr val="F79646"/>
          </a:solidFill>
          <a:extLst/>
        </p:spPr>
        <p:txBody>
          <a:bodyPr vert="horz" wrap="none" lIns="0" tIns="0" rIns="0" bIns="0" numCol="1" spcCol="0" rtlCol="0" anchor="ctr" anchorCtr="0">
            <a:noAutofit/>
          </a:bodyPr>
          <a:lstStyle>
            <a:lvl1pPr marL="179388" indent="-179388" algn="l" defTabSz="457200" rtl="0" eaLnBrk="1" latinLnBrk="0" hangingPunct="1">
              <a:spcBef>
                <a:spcPct val="20000"/>
              </a:spcBef>
              <a:buClr>
                <a:schemeClr val="tx2"/>
              </a:buClr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60363" indent="-180975" algn="l" defTabSz="457200" rtl="0" eaLnBrk="1" latinLnBrk="0" hangingPunct="1">
              <a:spcBef>
                <a:spcPct val="20000"/>
              </a:spcBef>
              <a:buClr>
                <a:schemeClr val="tx2"/>
              </a:buClr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39750" indent="-179388" algn="l" defTabSz="457200" rtl="0" eaLnBrk="1" latinLnBrk="0" hangingPunct="1">
              <a:spcBef>
                <a:spcPct val="20000"/>
              </a:spcBef>
              <a:buClr>
                <a:schemeClr val="tx2"/>
              </a:buClr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08038" indent="-268288" algn="l" defTabSz="457200" rtl="0" eaLnBrk="1" latinLnBrk="0" hangingPunct="1">
              <a:spcBef>
                <a:spcPct val="20000"/>
              </a:spcBef>
              <a:buClr>
                <a:schemeClr val="tx2"/>
              </a:buClr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74738" indent="-266700" algn="l" defTabSz="457200" rtl="0" eaLnBrk="1" latinLnBrk="0" hangingPunct="1">
              <a:spcBef>
                <a:spcPct val="20000"/>
              </a:spcBef>
              <a:buClr>
                <a:schemeClr val="tx2"/>
              </a:buClr>
              <a:buFont typeface="Calibri" panose="020F050202020403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1F497D"/>
              </a:buClr>
              <a:buFont typeface="Arial"/>
              <a:buNone/>
            </a:pPr>
            <a:fld id="{35749AA9-C808-45A3-959E-560AA4E83984}" type="datetime'''''1''''''''''1'''''''''''''''''''''''''''''''''">
              <a:rPr lang="en-GB" altLang="en-US" sz="1000" b="1">
                <a:solidFill>
                  <a:prstClr val="black"/>
                </a:solidFill>
                <a:cs typeface="Arial" panose="020B0604020202020204" pitchFamily="34" charset="0"/>
              </a:rPr>
              <a:pPr marL="0" indent="0" algn="ctr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1F497D"/>
                </a:buClr>
                <a:buFont typeface="Arial"/>
                <a:buNone/>
              </a:pPr>
              <a:t>11</a:t>
            </a:fld>
            <a:endParaRPr lang="en-GB" sz="1000" b="1" dirty="0">
              <a:solidFill>
                <a:prstClr val="black"/>
              </a:solidFill>
              <a:cs typeface="Arial" panose="020B0604020202020204" pitchFamily="34" charset="0"/>
              <a:sym typeface="+mn-lt"/>
            </a:endParaRPr>
          </a:p>
        </p:txBody>
      </p:sp>
      <p:sp>
        <p:nvSpPr>
          <p:cNvPr id="122" name="Text Placeholder 2">
            <a:extLst>
              <a:ext uri="{FF2B5EF4-FFF2-40B4-BE49-F238E27FC236}">
                <a16:creationId xmlns:a16="http://schemas.microsoft.com/office/drawing/2014/main" xmlns="" id="{97A4EDEC-427C-4C04-A698-49003322C157}"/>
              </a:ext>
            </a:extLst>
          </p:cNvPr>
          <p:cNvSpPr>
            <a:spLocks noGrp="1"/>
          </p:cNvSpPr>
          <p:nvPr>
            <p:custDataLst>
              <p:tags r:id="rId130"/>
            </p:custDataLst>
          </p:nvPr>
        </p:nvSpPr>
        <p:spPr bwMode="gray">
          <a:xfrm>
            <a:off x="841375" y="4334446"/>
            <a:ext cx="209550" cy="136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numCol="1" spcCol="0" rtlCol="0" anchor="ctr" anchorCtr="0">
            <a:noAutofit/>
          </a:bodyPr>
          <a:lstStyle>
            <a:lvl1pPr marL="179388" indent="-179388" algn="l" defTabSz="457200" rtl="0" eaLnBrk="1" latinLnBrk="0" hangingPunct="1">
              <a:spcBef>
                <a:spcPct val="20000"/>
              </a:spcBef>
              <a:buClr>
                <a:schemeClr val="tx2"/>
              </a:buClr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60363" indent="-180975" algn="l" defTabSz="457200" rtl="0" eaLnBrk="1" latinLnBrk="0" hangingPunct="1">
              <a:spcBef>
                <a:spcPct val="20000"/>
              </a:spcBef>
              <a:buClr>
                <a:schemeClr val="tx2"/>
              </a:buClr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39750" indent="-179388" algn="l" defTabSz="457200" rtl="0" eaLnBrk="1" latinLnBrk="0" hangingPunct="1">
              <a:spcBef>
                <a:spcPct val="20000"/>
              </a:spcBef>
              <a:buClr>
                <a:schemeClr val="tx2"/>
              </a:buClr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08038" indent="-268288" algn="l" defTabSz="457200" rtl="0" eaLnBrk="1" latinLnBrk="0" hangingPunct="1">
              <a:spcBef>
                <a:spcPct val="20000"/>
              </a:spcBef>
              <a:buClr>
                <a:schemeClr val="tx2"/>
              </a:buClr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74738" indent="-266700" algn="l" defTabSz="457200" rtl="0" eaLnBrk="1" latinLnBrk="0" hangingPunct="1">
              <a:spcBef>
                <a:spcPct val="20000"/>
              </a:spcBef>
              <a:buClr>
                <a:schemeClr val="tx2"/>
              </a:buClr>
              <a:buFont typeface="Calibri" panose="020F050202020403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1F497D"/>
              </a:buClr>
              <a:buFont typeface="Arial"/>
              <a:buNone/>
            </a:pPr>
            <a:fld id="{44747588-C753-4BE8-8DE0-90301ABC156D}" type="datetime'''''''''''''6''''''3''''''''6'">
              <a:rPr lang="en-GB" altLang="en-US" sz="1000" b="1">
                <a:solidFill>
                  <a:prstClr val="white"/>
                </a:solidFill>
                <a:cs typeface="Arial" panose="020B0604020202020204" pitchFamily="34" charset="0"/>
              </a:rPr>
              <a:pPr marL="0" indent="0" algn="ctr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1F497D"/>
                </a:buClr>
                <a:buFont typeface="Arial"/>
                <a:buNone/>
              </a:pPr>
              <a:t>636</a:t>
            </a:fld>
            <a:endParaRPr lang="en-GB" sz="1000" b="1" dirty="0">
              <a:solidFill>
                <a:prstClr val="white"/>
              </a:solidFill>
              <a:cs typeface="Arial" panose="020B0604020202020204" pitchFamily="34" charset="0"/>
              <a:sym typeface="+mn-lt"/>
            </a:endParaRPr>
          </a:p>
        </p:txBody>
      </p:sp>
      <p:sp>
        <p:nvSpPr>
          <p:cNvPr id="391" name="Text Placeholder 2">
            <a:extLst>
              <a:ext uri="{FF2B5EF4-FFF2-40B4-BE49-F238E27FC236}">
                <a16:creationId xmlns:a16="http://schemas.microsoft.com/office/drawing/2014/main" xmlns="" id="{12C0F92C-0CED-4990-8141-5AEE8265F9C9}"/>
              </a:ext>
            </a:extLst>
          </p:cNvPr>
          <p:cNvSpPr>
            <a:spLocks noGrp="1"/>
          </p:cNvSpPr>
          <p:nvPr>
            <p:custDataLst>
              <p:tags r:id="rId131"/>
            </p:custDataLst>
          </p:nvPr>
        </p:nvSpPr>
        <p:spPr bwMode="gray">
          <a:xfrm>
            <a:off x="2198688" y="3251771"/>
            <a:ext cx="314325" cy="136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numCol="1" spcCol="0" rtlCol="0" anchor="b" anchorCtr="0">
            <a:noAutofit/>
          </a:bodyPr>
          <a:lstStyle>
            <a:lvl1pPr marL="179388" indent="-179388" algn="l" defTabSz="457200" rtl="0" eaLnBrk="1" latinLnBrk="0" hangingPunct="1">
              <a:spcBef>
                <a:spcPct val="20000"/>
              </a:spcBef>
              <a:buClr>
                <a:schemeClr val="tx2"/>
              </a:buClr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60363" indent="-180975" algn="l" defTabSz="457200" rtl="0" eaLnBrk="1" latinLnBrk="0" hangingPunct="1">
              <a:spcBef>
                <a:spcPct val="20000"/>
              </a:spcBef>
              <a:buClr>
                <a:schemeClr val="tx2"/>
              </a:buClr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39750" indent="-179388" algn="l" defTabSz="457200" rtl="0" eaLnBrk="1" latinLnBrk="0" hangingPunct="1">
              <a:spcBef>
                <a:spcPct val="20000"/>
              </a:spcBef>
              <a:buClr>
                <a:schemeClr val="tx2"/>
              </a:buClr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08038" indent="-268288" algn="l" defTabSz="457200" rtl="0" eaLnBrk="1" latinLnBrk="0" hangingPunct="1">
              <a:spcBef>
                <a:spcPct val="20000"/>
              </a:spcBef>
              <a:buClr>
                <a:schemeClr val="tx2"/>
              </a:buClr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74738" indent="-266700" algn="l" defTabSz="457200" rtl="0" eaLnBrk="1" latinLnBrk="0" hangingPunct="1">
              <a:spcBef>
                <a:spcPct val="20000"/>
              </a:spcBef>
              <a:buClr>
                <a:schemeClr val="tx2"/>
              </a:buClr>
              <a:buFont typeface="Calibri" panose="020F050202020403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1F497D"/>
              </a:buClr>
              <a:buFont typeface="Arial"/>
              <a:buNone/>
            </a:pPr>
            <a:fld id="{BA709DEA-E730-4B60-B8E2-D7F6C5EF2550}" type="datetime'1,7''''''''''4''''''''''''5'''''''''''''''''''''''''''''''''">
              <a:rPr lang="en-GB" altLang="en-US" sz="1000" b="1">
                <a:solidFill>
                  <a:prstClr val="black"/>
                </a:solidFill>
                <a:cs typeface="Arial" panose="020B0604020202020204" pitchFamily="34" charset="0"/>
                <a:sym typeface="+mn-lt"/>
              </a:rPr>
              <a:pPr marL="0" indent="0" algn="ctr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1F497D"/>
                </a:buClr>
                <a:buFont typeface="Arial"/>
                <a:buNone/>
              </a:pPr>
              <a:t>1,745</a:t>
            </a:fld>
            <a:endParaRPr lang="en-GB" sz="1000" b="1" dirty="0">
              <a:solidFill>
                <a:prstClr val="black"/>
              </a:solidFill>
              <a:cs typeface="Arial" panose="020B0604020202020204" pitchFamily="34" charset="0"/>
              <a:sym typeface="+mn-lt"/>
            </a:endParaRPr>
          </a:p>
        </p:txBody>
      </p:sp>
      <p:sp>
        <p:nvSpPr>
          <p:cNvPr id="123" name="Text Placeholder 2">
            <a:extLst>
              <a:ext uri="{FF2B5EF4-FFF2-40B4-BE49-F238E27FC236}">
                <a16:creationId xmlns:a16="http://schemas.microsoft.com/office/drawing/2014/main" xmlns="" id="{B0C77CAE-0A34-4E32-874B-022CD02C7427}"/>
              </a:ext>
            </a:extLst>
          </p:cNvPr>
          <p:cNvSpPr>
            <a:spLocks noGrp="1"/>
          </p:cNvSpPr>
          <p:nvPr>
            <p:custDataLst>
              <p:tags r:id="rId132"/>
            </p:custDataLst>
          </p:nvPr>
        </p:nvSpPr>
        <p:spPr bwMode="gray">
          <a:xfrm>
            <a:off x="841375" y="3740721"/>
            <a:ext cx="209550" cy="136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4F81BD"/>
                </a:solidFill>
              </a14:hiddenFill>
            </a:ext>
          </a:extLst>
        </p:spPr>
        <p:txBody>
          <a:bodyPr vert="horz" wrap="none" lIns="0" tIns="0" rIns="0" bIns="0" numCol="1" spcCol="0" rtlCol="0" anchor="ctr" anchorCtr="0">
            <a:noAutofit/>
          </a:bodyPr>
          <a:lstStyle>
            <a:lvl1pPr marL="179388" indent="-179388" algn="l" defTabSz="457200" rtl="0" eaLnBrk="1" latinLnBrk="0" hangingPunct="1">
              <a:spcBef>
                <a:spcPct val="20000"/>
              </a:spcBef>
              <a:buClr>
                <a:schemeClr val="tx2"/>
              </a:buClr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60363" indent="-180975" algn="l" defTabSz="457200" rtl="0" eaLnBrk="1" latinLnBrk="0" hangingPunct="1">
              <a:spcBef>
                <a:spcPct val="20000"/>
              </a:spcBef>
              <a:buClr>
                <a:schemeClr val="tx2"/>
              </a:buClr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39750" indent="-179388" algn="l" defTabSz="457200" rtl="0" eaLnBrk="1" latinLnBrk="0" hangingPunct="1">
              <a:spcBef>
                <a:spcPct val="20000"/>
              </a:spcBef>
              <a:buClr>
                <a:schemeClr val="tx2"/>
              </a:buClr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08038" indent="-268288" algn="l" defTabSz="457200" rtl="0" eaLnBrk="1" latinLnBrk="0" hangingPunct="1">
              <a:spcBef>
                <a:spcPct val="20000"/>
              </a:spcBef>
              <a:buClr>
                <a:schemeClr val="tx2"/>
              </a:buClr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74738" indent="-266700" algn="l" defTabSz="457200" rtl="0" eaLnBrk="1" latinLnBrk="0" hangingPunct="1">
              <a:spcBef>
                <a:spcPct val="20000"/>
              </a:spcBef>
              <a:buClr>
                <a:schemeClr val="tx2"/>
              </a:buClr>
              <a:buFont typeface="Calibri" panose="020F050202020403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1F497D"/>
              </a:buClr>
              <a:buFont typeface="Arial"/>
              <a:buNone/>
            </a:pPr>
            <a:fld id="{2087E599-3D78-430A-BD6B-BF1A52669EDA}" type="datetime'''''1''''''''''''''''''''''5''''''''''''''''8'''">
              <a:rPr lang="en-GB" altLang="en-US" sz="1000" b="1">
                <a:solidFill>
                  <a:prstClr val="white"/>
                </a:solidFill>
                <a:cs typeface="Arial" panose="020B0604020202020204" pitchFamily="34" charset="0"/>
              </a:rPr>
              <a:pPr marL="0" indent="0" algn="ctr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1F497D"/>
                </a:buClr>
                <a:buFont typeface="Arial"/>
                <a:buNone/>
              </a:pPr>
              <a:t>158</a:t>
            </a:fld>
            <a:endParaRPr lang="en-GB" sz="1000" b="1" dirty="0">
              <a:solidFill>
                <a:prstClr val="white"/>
              </a:solidFill>
              <a:cs typeface="Arial" panose="020B0604020202020204" pitchFamily="34" charset="0"/>
              <a:sym typeface="+mn-lt"/>
            </a:endParaRPr>
          </a:p>
        </p:txBody>
      </p:sp>
      <p:sp>
        <p:nvSpPr>
          <p:cNvPr id="121" name="Text Placeholder 2">
            <a:extLst>
              <a:ext uri="{FF2B5EF4-FFF2-40B4-BE49-F238E27FC236}">
                <a16:creationId xmlns:a16="http://schemas.microsoft.com/office/drawing/2014/main" xmlns="" id="{F55D5761-DF91-4AE3-84A7-7190833FF78D}"/>
              </a:ext>
            </a:extLst>
          </p:cNvPr>
          <p:cNvSpPr>
            <a:spLocks noGrp="1"/>
          </p:cNvSpPr>
          <p:nvPr>
            <p:custDataLst>
              <p:tags r:id="rId133"/>
            </p:custDataLst>
          </p:nvPr>
        </p:nvSpPr>
        <p:spPr bwMode="gray">
          <a:xfrm>
            <a:off x="841375" y="5398071"/>
            <a:ext cx="209550" cy="136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C0504D"/>
                </a:solidFill>
              </a14:hiddenFill>
            </a:ext>
          </a:extLst>
        </p:spPr>
        <p:txBody>
          <a:bodyPr vert="horz" wrap="none" lIns="0" tIns="0" rIns="0" bIns="0" numCol="1" spcCol="0" rtlCol="0" anchor="ctr" anchorCtr="0">
            <a:noAutofit/>
          </a:bodyPr>
          <a:lstStyle>
            <a:lvl1pPr marL="179388" indent="-179388" algn="l" defTabSz="457200" rtl="0" eaLnBrk="1" latinLnBrk="0" hangingPunct="1">
              <a:spcBef>
                <a:spcPct val="20000"/>
              </a:spcBef>
              <a:buClr>
                <a:schemeClr val="tx2"/>
              </a:buClr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60363" indent="-180975" algn="l" defTabSz="457200" rtl="0" eaLnBrk="1" latinLnBrk="0" hangingPunct="1">
              <a:spcBef>
                <a:spcPct val="20000"/>
              </a:spcBef>
              <a:buClr>
                <a:schemeClr val="tx2"/>
              </a:buClr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39750" indent="-179388" algn="l" defTabSz="457200" rtl="0" eaLnBrk="1" latinLnBrk="0" hangingPunct="1">
              <a:spcBef>
                <a:spcPct val="20000"/>
              </a:spcBef>
              <a:buClr>
                <a:schemeClr val="tx2"/>
              </a:buClr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08038" indent="-268288" algn="l" defTabSz="457200" rtl="0" eaLnBrk="1" latinLnBrk="0" hangingPunct="1">
              <a:spcBef>
                <a:spcPct val="20000"/>
              </a:spcBef>
              <a:buClr>
                <a:schemeClr val="tx2"/>
              </a:buClr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74738" indent="-266700" algn="l" defTabSz="457200" rtl="0" eaLnBrk="1" latinLnBrk="0" hangingPunct="1">
              <a:spcBef>
                <a:spcPct val="20000"/>
              </a:spcBef>
              <a:buClr>
                <a:schemeClr val="tx2"/>
              </a:buClr>
              <a:buFont typeface="Calibri" panose="020F050202020403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1F497D"/>
              </a:buClr>
              <a:buFont typeface="Arial"/>
              <a:buNone/>
            </a:pPr>
            <a:fld id="{F3569C61-9D50-443B-9E51-77227C76EA23}" type="datetime'''''''''''''''''7''''8''''''''1'''''''''''''''">
              <a:rPr lang="en-GB" altLang="en-US" sz="1000" b="1">
                <a:solidFill>
                  <a:prstClr val="white"/>
                </a:solidFill>
                <a:cs typeface="Arial" panose="020B0604020202020204" pitchFamily="34" charset="0"/>
              </a:rPr>
              <a:pPr marL="0" indent="0" algn="ctr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1F497D"/>
                </a:buClr>
                <a:buFont typeface="Arial"/>
                <a:buNone/>
              </a:pPr>
              <a:t>781</a:t>
            </a:fld>
            <a:endParaRPr lang="en-GB" sz="1000" b="1" dirty="0">
              <a:solidFill>
                <a:prstClr val="white"/>
              </a:solidFill>
              <a:cs typeface="Arial" panose="020B0604020202020204" pitchFamily="34" charset="0"/>
              <a:sym typeface="+mn-lt"/>
            </a:endParaRPr>
          </a:p>
        </p:txBody>
      </p:sp>
      <p:sp>
        <p:nvSpPr>
          <p:cNvPr id="152" name="Text Placeholder 2">
            <a:extLst>
              <a:ext uri="{FF2B5EF4-FFF2-40B4-BE49-F238E27FC236}">
                <a16:creationId xmlns:a16="http://schemas.microsoft.com/office/drawing/2014/main" xmlns="" id="{7DD13C0F-C5D6-439D-8593-8440642AA929}"/>
              </a:ext>
            </a:extLst>
          </p:cNvPr>
          <p:cNvSpPr>
            <a:spLocks noGrp="1"/>
          </p:cNvSpPr>
          <p:nvPr>
            <p:custDataLst>
              <p:tags r:id="rId134"/>
            </p:custDataLst>
          </p:nvPr>
        </p:nvSpPr>
        <p:spPr bwMode="gray">
          <a:xfrm>
            <a:off x="5076825" y="3753421"/>
            <a:ext cx="209550" cy="136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numCol="1" spcCol="0" rtlCol="0" anchor="ctr" anchorCtr="0">
            <a:noAutofit/>
          </a:bodyPr>
          <a:lstStyle>
            <a:lvl1pPr marL="179388" indent="-179388" algn="l" defTabSz="457200" rtl="0" eaLnBrk="1" latinLnBrk="0" hangingPunct="1">
              <a:spcBef>
                <a:spcPct val="20000"/>
              </a:spcBef>
              <a:buClr>
                <a:schemeClr val="tx2"/>
              </a:buClr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60363" indent="-180975" algn="l" defTabSz="457200" rtl="0" eaLnBrk="1" latinLnBrk="0" hangingPunct="1">
              <a:spcBef>
                <a:spcPct val="20000"/>
              </a:spcBef>
              <a:buClr>
                <a:schemeClr val="tx2"/>
              </a:buClr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39750" indent="-179388" algn="l" defTabSz="457200" rtl="0" eaLnBrk="1" latinLnBrk="0" hangingPunct="1">
              <a:spcBef>
                <a:spcPct val="20000"/>
              </a:spcBef>
              <a:buClr>
                <a:schemeClr val="tx2"/>
              </a:buClr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08038" indent="-268288" algn="l" defTabSz="457200" rtl="0" eaLnBrk="1" latinLnBrk="0" hangingPunct="1">
              <a:spcBef>
                <a:spcPct val="20000"/>
              </a:spcBef>
              <a:buClr>
                <a:schemeClr val="tx2"/>
              </a:buClr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74738" indent="-266700" algn="l" defTabSz="457200" rtl="0" eaLnBrk="1" latinLnBrk="0" hangingPunct="1">
              <a:spcBef>
                <a:spcPct val="20000"/>
              </a:spcBef>
              <a:buClr>
                <a:schemeClr val="tx2"/>
              </a:buClr>
              <a:buFont typeface="Calibri" panose="020F050202020403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1F497D"/>
              </a:buClr>
              <a:buFont typeface="Arial"/>
              <a:buNone/>
            </a:pPr>
            <a:fld id="{5FC84CD0-3769-428D-9D67-5C10694A8CB1}" type="datetime'''55''2'''''''''''''''''''''''''''''''''''''''''''''''''''''">
              <a:rPr lang="en-GB" altLang="en-US" sz="1000" b="1">
                <a:solidFill>
                  <a:prstClr val="white"/>
                </a:solidFill>
                <a:cs typeface="Arial" panose="020B0604020202020204" pitchFamily="34" charset="0"/>
              </a:rPr>
              <a:pPr marL="0" indent="0" algn="ctr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1F497D"/>
                </a:buClr>
                <a:buFont typeface="Arial"/>
                <a:buNone/>
              </a:pPr>
              <a:t>552</a:t>
            </a:fld>
            <a:endParaRPr lang="en-GB" sz="1000" b="1" dirty="0">
              <a:solidFill>
                <a:prstClr val="white"/>
              </a:solidFill>
              <a:cs typeface="Arial" panose="020B0604020202020204" pitchFamily="34" charset="0"/>
              <a:sym typeface="+mn-lt"/>
            </a:endParaRPr>
          </a:p>
        </p:txBody>
      </p:sp>
      <p:sp>
        <p:nvSpPr>
          <p:cNvPr id="153" name="Text Placeholder 2">
            <a:extLst>
              <a:ext uri="{FF2B5EF4-FFF2-40B4-BE49-F238E27FC236}">
                <a16:creationId xmlns:a16="http://schemas.microsoft.com/office/drawing/2014/main" xmlns="" id="{1F34B03D-4E79-4CC5-8E16-D47C9DB6BC48}"/>
              </a:ext>
            </a:extLst>
          </p:cNvPr>
          <p:cNvSpPr>
            <a:spLocks noGrp="1"/>
          </p:cNvSpPr>
          <p:nvPr>
            <p:custDataLst>
              <p:tags r:id="rId135"/>
            </p:custDataLst>
          </p:nvPr>
        </p:nvSpPr>
        <p:spPr bwMode="gray">
          <a:xfrm>
            <a:off x="5076825" y="3239071"/>
            <a:ext cx="209550" cy="136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4F81BD"/>
                </a:solidFill>
              </a14:hiddenFill>
            </a:ext>
          </a:extLst>
        </p:spPr>
        <p:txBody>
          <a:bodyPr vert="horz" wrap="none" lIns="0" tIns="0" rIns="0" bIns="0" numCol="1" spcCol="0" rtlCol="0" anchor="ctr" anchorCtr="0">
            <a:noAutofit/>
          </a:bodyPr>
          <a:lstStyle>
            <a:lvl1pPr marL="179388" indent="-179388" algn="l" defTabSz="457200" rtl="0" eaLnBrk="1" latinLnBrk="0" hangingPunct="1">
              <a:spcBef>
                <a:spcPct val="20000"/>
              </a:spcBef>
              <a:buClr>
                <a:schemeClr val="tx2"/>
              </a:buClr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60363" indent="-180975" algn="l" defTabSz="457200" rtl="0" eaLnBrk="1" latinLnBrk="0" hangingPunct="1">
              <a:spcBef>
                <a:spcPct val="20000"/>
              </a:spcBef>
              <a:buClr>
                <a:schemeClr val="tx2"/>
              </a:buClr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39750" indent="-179388" algn="l" defTabSz="457200" rtl="0" eaLnBrk="1" latinLnBrk="0" hangingPunct="1">
              <a:spcBef>
                <a:spcPct val="20000"/>
              </a:spcBef>
              <a:buClr>
                <a:schemeClr val="tx2"/>
              </a:buClr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08038" indent="-268288" algn="l" defTabSz="457200" rtl="0" eaLnBrk="1" latinLnBrk="0" hangingPunct="1">
              <a:spcBef>
                <a:spcPct val="20000"/>
              </a:spcBef>
              <a:buClr>
                <a:schemeClr val="tx2"/>
              </a:buClr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74738" indent="-266700" algn="l" defTabSz="457200" rtl="0" eaLnBrk="1" latinLnBrk="0" hangingPunct="1">
              <a:spcBef>
                <a:spcPct val="20000"/>
              </a:spcBef>
              <a:buClr>
                <a:schemeClr val="tx2"/>
              </a:buClr>
              <a:buFont typeface="Calibri" panose="020F050202020403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1F497D"/>
              </a:buClr>
              <a:buFont typeface="Arial"/>
              <a:buNone/>
            </a:pPr>
            <a:fld id="{88123DC1-A8A2-4EE7-9AA2-EA8754ADA353}" type="datetime'''1''''3''''''''''''''''''''''''''''''''''2'''''''''''''''''">
              <a:rPr lang="en-GB" altLang="en-US" sz="1000" b="1">
                <a:solidFill>
                  <a:prstClr val="white"/>
                </a:solidFill>
                <a:cs typeface="Arial" panose="020B0604020202020204" pitchFamily="34" charset="0"/>
              </a:rPr>
              <a:pPr marL="0" indent="0" algn="ctr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1F497D"/>
                </a:buClr>
                <a:buFont typeface="Arial"/>
                <a:buNone/>
              </a:pPr>
              <a:t>132</a:t>
            </a:fld>
            <a:endParaRPr lang="en-GB" sz="1000" b="1" dirty="0">
              <a:solidFill>
                <a:prstClr val="white"/>
              </a:solidFill>
              <a:cs typeface="Arial" panose="020B0604020202020204" pitchFamily="34" charset="0"/>
              <a:sym typeface="+mn-lt"/>
            </a:endParaRPr>
          </a:p>
        </p:txBody>
      </p:sp>
      <p:sp>
        <p:nvSpPr>
          <p:cNvPr id="164" name="Text Placeholder 2">
            <a:extLst>
              <a:ext uri="{FF2B5EF4-FFF2-40B4-BE49-F238E27FC236}">
                <a16:creationId xmlns:a16="http://schemas.microsoft.com/office/drawing/2014/main" xmlns="" id="{B824D8B9-C49A-4842-8668-1D1108FAC520}"/>
              </a:ext>
            </a:extLst>
          </p:cNvPr>
          <p:cNvSpPr>
            <a:spLocks noGrp="1"/>
          </p:cNvSpPr>
          <p:nvPr>
            <p:custDataLst>
              <p:tags r:id="rId136"/>
            </p:custDataLst>
          </p:nvPr>
        </p:nvSpPr>
        <p:spPr bwMode="gray">
          <a:xfrm>
            <a:off x="6486525" y="3521646"/>
            <a:ext cx="209550" cy="136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numCol="1" spcCol="0" rtlCol="0" anchor="ctr" anchorCtr="0">
            <a:noAutofit/>
          </a:bodyPr>
          <a:lstStyle>
            <a:lvl1pPr marL="179388" indent="-179388" algn="l" defTabSz="457200" rtl="0" eaLnBrk="1" latinLnBrk="0" hangingPunct="1">
              <a:spcBef>
                <a:spcPct val="20000"/>
              </a:spcBef>
              <a:buClr>
                <a:schemeClr val="tx2"/>
              </a:buClr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60363" indent="-180975" algn="l" defTabSz="457200" rtl="0" eaLnBrk="1" latinLnBrk="0" hangingPunct="1">
              <a:spcBef>
                <a:spcPct val="20000"/>
              </a:spcBef>
              <a:buClr>
                <a:schemeClr val="tx2"/>
              </a:buClr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39750" indent="-179388" algn="l" defTabSz="457200" rtl="0" eaLnBrk="1" latinLnBrk="0" hangingPunct="1">
              <a:spcBef>
                <a:spcPct val="20000"/>
              </a:spcBef>
              <a:buClr>
                <a:schemeClr val="tx2"/>
              </a:buClr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08038" indent="-268288" algn="l" defTabSz="457200" rtl="0" eaLnBrk="1" latinLnBrk="0" hangingPunct="1">
              <a:spcBef>
                <a:spcPct val="20000"/>
              </a:spcBef>
              <a:buClr>
                <a:schemeClr val="tx2"/>
              </a:buClr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74738" indent="-266700" algn="l" defTabSz="457200" rtl="0" eaLnBrk="1" latinLnBrk="0" hangingPunct="1">
              <a:spcBef>
                <a:spcPct val="20000"/>
              </a:spcBef>
              <a:buClr>
                <a:schemeClr val="tx2"/>
              </a:buClr>
              <a:buFont typeface="Calibri" panose="020F050202020403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1F497D"/>
              </a:buClr>
              <a:buFont typeface="Arial"/>
              <a:buNone/>
            </a:pPr>
            <a:fld id="{13013D5E-1348-4EE1-ABEC-F7037F7F5831}" type="datetime'1''''''''''''''''''2''''''''''''''''''''''5'''''''''''">
              <a:rPr lang="en-GB" altLang="en-US" sz="1000" b="1">
                <a:solidFill>
                  <a:prstClr val="black"/>
                </a:solidFill>
                <a:cs typeface="Arial" panose="020B0604020202020204" pitchFamily="34" charset="0"/>
              </a:rPr>
              <a:pPr marL="0" indent="0" algn="ctr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1F497D"/>
                </a:buClr>
                <a:buFont typeface="Arial"/>
                <a:buNone/>
              </a:pPr>
              <a:t>125</a:t>
            </a:fld>
            <a:endParaRPr lang="en-GB" sz="1000" b="1" dirty="0">
              <a:solidFill>
                <a:prstClr val="black"/>
              </a:solidFill>
              <a:cs typeface="Arial" panose="020B0604020202020204" pitchFamily="34" charset="0"/>
              <a:sym typeface="+mn-lt"/>
            </a:endParaRPr>
          </a:p>
        </p:txBody>
      </p:sp>
      <p:sp>
        <p:nvSpPr>
          <p:cNvPr id="78" name="Rectangle 77">
            <a:extLst>
              <a:ext uri="{FF2B5EF4-FFF2-40B4-BE49-F238E27FC236}">
                <a16:creationId xmlns:a16="http://schemas.microsoft.com/office/drawing/2014/main" xmlns="" id="{D37E7217-CC01-4EFA-9F75-E1D7D291E295}"/>
              </a:ext>
            </a:extLst>
          </p:cNvPr>
          <p:cNvSpPr/>
          <p:nvPr>
            <p:custDataLst>
              <p:tags r:id="rId137"/>
            </p:custDataLst>
          </p:nvPr>
        </p:nvSpPr>
        <p:spPr bwMode="auto">
          <a:xfrm>
            <a:off x="6202363" y="2067496"/>
            <a:ext cx="179388" cy="133350"/>
          </a:xfrm>
          <a:prstGeom prst="rect">
            <a:avLst/>
          </a:prstGeom>
          <a:solidFill>
            <a:srgbClr val="8EB4E3"/>
          </a:solidFill>
          <a:ln w="9525">
            <a:solidFill>
              <a:srgbClr val="FFFFFF"/>
            </a:solidFill>
          </a:ln>
          <a:effectLst/>
          <a:ex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2009" tIns="72009" rIns="72009" bIns="72009" rtlCol="0" anchor="ctr">
            <a:noAutofit/>
          </a:bodyPr>
          <a:lstStyle/>
          <a:p>
            <a:pPr>
              <a:lnSpc>
                <a:spcPct val="90000"/>
              </a:lnSpc>
              <a:buClr>
                <a:prstClr val="white"/>
              </a:buClr>
              <a:buSzPct val="100000"/>
            </a:pPr>
            <a:endParaRPr lang="en-GB" sz="1000" dirty="0">
              <a:solidFill>
                <a:srgbClr val="032C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6" name="Rectangle 75">
            <a:extLst>
              <a:ext uri="{FF2B5EF4-FFF2-40B4-BE49-F238E27FC236}">
                <a16:creationId xmlns:a16="http://schemas.microsoft.com/office/drawing/2014/main" xmlns="" id="{53949E2D-2933-4EFE-80DA-D9E45D477A30}"/>
              </a:ext>
            </a:extLst>
          </p:cNvPr>
          <p:cNvSpPr/>
          <p:nvPr>
            <p:custDataLst>
              <p:tags r:id="rId138"/>
            </p:custDataLst>
          </p:nvPr>
        </p:nvSpPr>
        <p:spPr bwMode="auto">
          <a:xfrm>
            <a:off x="7307263" y="1880171"/>
            <a:ext cx="179388" cy="133350"/>
          </a:xfrm>
          <a:prstGeom prst="rect">
            <a:avLst/>
          </a:prstGeom>
          <a:solidFill>
            <a:srgbClr val="EC6E1F"/>
          </a:solidFill>
          <a:ln w="9525">
            <a:solidFill>
              <a:srgbClr val="FFFFFF"/>
            </a:solidFill>
          </a:ln>
          <a:effectLst/>
          <a:ex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2009" tIns="72009" rIns="72009" bIns="72009" rtlCol="0" anchor="ctr">
            <a:noAutofit/>
          </a:bodyPr>
          <a:lstStyle/>
          <a:p>
            <a:pPr>
              <a:lnSpc>
                <a:spcPct val="90000"/>
              </a:lnSpc>
              <a:buClr>
                <a:prstClr val="white"/>
              </a:buClr>
              <a:buSzPct val="100000"/>
            </a:pPr>
            <a:endParaRPr lang="en-GB" sz="1000" dirty="0">
              <a:solidFill>
                <a:srgbClr val="032C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7" name="Rectangle 76">
            <a:extLst>
              <a:ext uri="{FF2B5EF4-FFF2-40B4-BE49-F238E27FC236}">
                <a16:creationId xmlns:a16="http://schemas.microsoft.com/office/drawing/2014/main" xmlns="" id="{93AE031B-FF68-423D-A29D-E9EBAA1F7F13}"/>
              </a:ext>
            </a:extLst>
          </p:cNvPr>
          <p:cNvSpPr/>
          <p:nvPr>
            <p:custDataLst>
              <p:tags r:id="rId139"/>
            </p:custDataLst>
          </p:nvPr>
        </p:nvSpPr>
        <p:spPr bwMode="auto">
          <a:xfrm>
            <a:off x="6202363" y="1880171"/>
            <a:ext cx="179388" cy="133350"/>
          </a:xfrm>
          <a:prstGeom prst="rect">
            <a:avLst/>
          </a:prstGeom>
          <a:solidFill>
            <a:srgbClr val="4F81BD"/>
          </a:solidFill>
          <a:ln w="9525">
            <a:solidFill>
              <a:srgbClr val="FFFFFF"/>
            </a:solidFill>
          </a:ln>
          <a:effectLst/>
          <a:ex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2009" tIns="72009" rIns="72009" bIns="72009" rtlCol="0" anchor="ctr">
            <a:noAutofit/>
          </a:bodyPr>
          <a:lstStyle/>
          <a:p>
            <a:pPr>
              <a:lnSpc>
                <a:spcPct val="90000"/>
              </a:lnSpc>
              <a:buClr>
                <a:prstClr val="white"/>
              </a:buClr>
              <a:buSzPct val="100000"/>
            </a:pPr>
            <a:endParaRPr lang="en-GB" sz="1000" dirty="0">
              <a:solidFill>
                <a:srgbClr val="032C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0" name="Rectangle 79">
            <a:extLst>
              <a:ext uri="{FF2B5EF4-FFF2-40B4-BE49-F238E27FC236}">
                <a16:creationId xmlns:a16="http://schemas.microsoft.com/office/drawing/2014/main" xmlns="" id="{34E04983-2A72-438A-B5DA-5C5FD65F1158}"/>
              </a:ext>
            </a:extLst>
          </p:cNvPr>
          <p:cNvSpPr/>
          <p:nvPr>
            <p:custDataLst>
              <p:tags r:id="rId140"/>
            </p:custDataLst>
          </p:nvPr>
        </p:nvSpPr>
        <p:spPr bwMode="auto">
          <a:xfrm>
            <a:off x="4767263" y="2067496"/>
            <a:ext cx="179388" cy="133350"/>
          </a:xfrm>
          <a:prstGeom prst="rect">
            <a:avLst/>
          </a:prstGeom>
          <a:solidFill>
            <a:srgbClr val="1F497D"/>
          </a:solidFill>
          <a:ln w="9525">
            <a:solidFill>
              <a:srgbClr val="FFFFFF"/>
            </a:solidFill>
          </a:ln>
          <a:effectLst/>
          <a:ex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2009" tIns="72009" rIns="72009" bIns="72009" rtlCol="0" anchor="ctr">
            <a:noAutofit/>
          </a:bodyPr>
          <a:lstStyle/>
          <a:p>
            <a:pPr>
              <a:lnSpc>
                <a:spcPct val="90000"/>
              </a:lnSpc>
              <a:buClr>
                <a:prstClr val="white"/>
              </a:buClr>
              <a:buSzPct val="100000"/>
            </a:pPr>
            <a:endParaRPr lang="en-GB" sz="1000" dirty="0">
              <a:solidFill>
                <a:srgbClr val="032C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9" name="Rectangle 78">
            <a:extLst>
              <a:ext uri="{FF2B5EF4-FFF2-40B4-BE49-F238E27FC236}">
                <a16:creationId xmlns:a16="http://schemas.microsoft.com/office/drawing/2014/main" xmlns="" id="{ADD1836E-DFF7-4484-8067-AD730277EE9B}"/>
              </a:ext>
            </a:extLst>
          </p:cNvPr>
          <p:cNvSpPr/>
          <p:nvPr>
            <p:custDataLst>
              <p:tags r:id="rId141"/>
            </p:custDataLst>
          </p:nvPr>
        </p:nvSpPr>
        <p:spPr bwMode="auto">
          <a:xfrm>
            <a:off x="4767263" y="1880171"/>
            <a:ext cx="179388" cy="133350"/>
          </a:xfrm>
          <a:prstGeom prst="rect">
            <a:avLst/>
          </a:prstGeom>
          <a:solidFill>
            <a:srgbClr val="C0504D"/>
          </a:solidFill>
          <a:ln w="9525">
            <a:solidFill>
              <a:srgbClr val="FFFFFF"/>
            </a:solidFill>
          </a:ln>
          <a:effectLst/>
          <a:ex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2009" tIns="72009" rIns="72009" bIns="72009" rtlCol="0" anchor="ctr">
            <a:noAutofit/>
          </a:bodyPr>
          <a:lstStyle/>
          <a:p>
            <a:pPr>
              <a:lnSpc>
                <a:spcPct val="90000"/>
              </a:lnSpc>
              <a:buClr>
                <a:prstClr val="white"/>
              </a:buClr>
              <a:buSzPct val="100000"/>
            </a:pPr>
            <a:endParaRPr lang="en-GB" sz="1000" dirty="0">
              <a:solidFill>
                <a:srgbClr val="032C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3" name="Text Placeholder 2">
            <a:extLst>
              <a:ext uri="{FF2B5EF4-FFF2-40B4-BE49-F238E27FC236}">
                <a16:creationId xmlns:a16="http://schemas.microsoft.com/office/drawing/2014/main" xmlns="" id="{934118C2-CE16-457F-B95B-3A3CD4FB2483}"/>
              </a:ext>
            </a:extLst>
          </p:cNvPr>
          <p:cNvSpPr>
            <a:spLocks noGrp="1"/>
          </p:cNvSpPr>
          <p:nvPr>
            <p:custDataLst>
              <p:tags r:id="rId142"/>
            </p:custDataLst>
          </p:nvPr>
        </p:nvSpPr>
        <p:spPr bwMode="auto">
          <a:xfrm>
            <a:off x="6432550" y="1875408"/>
            <a:ext cx="773113" cy="136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numCol="1" spcCol="0" rtlCol="0" anchor="ctr" anchorCtr="0">
            <a:noAutofit/>
          </a:bodyPr>
          <a:lstStyle>
            <a:lvl1pPr marL="179388" indent="-179388" algn="l" defTabSz="457200" rtl="0" eaLnBrk="1" latinLnBrk="0" hangingPunct="1">
              <a:spcBef>
                <a:spcPct val="20000"/>
              </a:spcBef>
              <a:buClr>
                <a:schemeClr val="tx2"/>
              </a:buClr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60363" indent="-180975" algn="l" defTabSz="457200" rtl="0" eaLnBrk="1" latinLnBrk="0" hangingPunct="1">
              <a:spcBef>
                <a:spcPct val="20000"/>
              </a:spcBef>
              <a:buClr>
                <a:schemeClr val="tx2"/>
              </a:buClr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39750" indent="-179388" algn="l" defTabSz="457200" rtl="0" eaLnBrk="1" latinLnBrk="0" hangingPunct="1">
              <a:spcBef>
                <a:spcPct val="20000"/>
              </a:spcBef>
              <a:buClr>
                <a:schemeClr val="tx2"/>
              </a:buClr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08038" indent="-268288" algn="l" defTabSz="457200" rtl="0" eaLnBrk="1" latinLnBrk="0" hangingPunct="1">
              <a:spcBef>
                <a:spcPct val="20000"/>
              </a:spcBef>
              <a:buClr>
                <a:schemeClr val="tx2"/>
              </a:buClr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74738" indent="-266700" algn="l" defTabSz="457200" rtl="0" eaLnBrk="1" latinLnBrk="0" hangingPunct="1">
              <a:spcBef>
                <a:spcPct val="20000"/>
              </a:spcBef>
              <a:buClr>
                <a:schemeClr val="tx2"/>
              </a:buClr>
              <a:buFont typeface="Calibri" panose="020F050202020403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1F497D"/>
              </a:buClr>
              <a:buFont typeface="Arial"/>
              <a:buNone/>
            </a:pPr>
            <a:fld id="{0D96496C-6062-4294-9E3D-E019D98BC641}" type="datetime'P''''r''''i''''''v''''''''''a''te'''''' s''ect''o''r'''''''">
              <a:rPr lang="en-GB" altLang="en-US" sz="1000">
                <a:solidFill>
                  <a:srgbClr val="032C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marL="0" inden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1F497D"/>
                </a:buClr>
                <a:buFont typeface="Arial"/>
                <a:buNone/>
              </a:pPr>
              <a:t>Private sector</a:t>
            </a:fld>
            <a:endParaRPr lang="en-GB" sz="1000" dirty="0">
              <a:solidFill>
                <a:srgbClr val="032C50"/>
              </a:solidFill>
              <a:latin typeface="Arial" panose="020B0604020202020204" pitchFamily="34" charset="0"/>
              <a:cs typeface="Arial" panose="020B0604020202020204" pitchFamily="34" charset="0"/>
              <a:sym typeface="+mn-lt"/>
            </a:endParaRPr>
          </a:p>
        </p:txBody>
      </p:sp>
      <p:sp>
        <p:nvSpPr>
          <p:cNvPr id="82" name="Text Placeholder 2">
            <a:extLst>
              <a:ext uri="{FF2B5EF4-FFF2-40B4-BE49-F238E27FC236}">
                <a16:creationId xmlns:a16="http://schemas.microsoft.com/office/drawing/2014/main" xmlns="" id="{FFCEC3AF-EE01-4ED4-B6FA-D8474150486A}"/>
              </a:ext>
            </a:extLst>
          </p:cNvPr>
          <p:cNvSpPr>
            <a:spLocks noGrp="1"/>
          </p:cNvSpPr>
          <p:nvPr>
            <p:custDataLst>
              <p:tags r:id="rId143"/>
            </p:custDataLst>
          </p:nvPr>
        </p:nvSpPr>
        <p:spPr bwMode="auto">
          <a:xfrm>
            <a:off x="7537450" y="1875408"/>
            <a:ext cx="1292225" cy="136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numCol="1" spcCol="0" rtlCol="0" anchor="ctr" anchorCtr="0">
            <a:noAutofit/>
          </a:bodyPr>
          <a:lstStyle>
            <a:lvl1pPr marL="179388" indent="-179388" algn="l" defTabSz="457200" rtl="0" eaLnBrk="1" latinLnBrk="0" hangingPunct="1">
              <a:spcBef>
                <a:spcPct val="20000"/>
              </a:spcBef>
              <a:buClr>
                <a:schemeClr val="tx2"/>
              </a:buClr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60363" indent="-180975" algn="l" defTabSz="457200" rtl="0" eaLnBrk="1" latinLnBrk="0" hangingPunct="1">
              <a:spcBef>
                <a:spcPct val="20000"/>
              </a:spcBef>
              <a:buClr>
                <a:schemeClr val="tx2"/>
              </a:buClr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39750" indent="-179388" algn="l" defTabSz="457200" rtl="0" eaLnBrk="1" latinLnBrk="0" hangingPunct="1">
              <a:spcBef>
                <a:spcPct val="20000"/>
              </a:spcBef>
              <a:buClr>
                <a:schemeClr val="tx2"/>
              </a:buClr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08038" indent="-268288" algn="l" defTabSz="457200" rtl="0" eaLnBrk="1" latinLnBrk="0" hangingPunct="1">
              <a:spcBef>
                <a:spcPct val="20000"/>
              </a:spcBef>
              <a:buClr>
                <a:schemeClr val="tx2"/>
              </a:buClr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74738" indent="-266700" algn="l" defTabSz="457200" rtl="0" eaLnBrk="1" latinLnBrk="0" hangingPunct="1">
              <a:spcBef>
                <a:spcPct val="20000"/>
              </a:spcBef>
              <a:buClr>
                <a:schemeClr val="tx2"/>
              </a:buClr>
              <a:buFont typeface="Calibri" panose="020F050202020403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1F497D"/>
              </a:buClr>
              <a:buFont typeface="Arial"/>
              <a:buNone/>
            </a:pPr>
            <a:fld id="{299E9B36-2F51-4DB6-B5FD-BDDC9BC78343}" type="datetime'R''''''o''y''a''''l''t''''''''ies an''d lice''''n''si''ng'">
              <a:rPr lang="en-GB" altLang="en-US" sz="1000">
                <a:solidFill>
                  <a:srgbClr val="032C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marL="0" inden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1F497D"/>
                </a:buClr>
                <a:buFont typeface="Arial"/>
                <a:buNone/>
              </a:pPr>
              <a:t>Royalties and licensing</a:t>
            </a:fld>
            <a:endParaRPr lang="en-GB" sz="1000" dirty="0">
              <a:solidFill>
                <a:srgbClr val="032C50"/>
              </a:solidFill>
              <a:latin typeface="Arial" panose="020B0604020202020204" pitchFamily="34" charset="0"/>
              <a:cs typeface="Arial" panose="020B0604020202020204" pitchFamily="34" charset="0"/>
              <a:sym typeface="+mn-lt"/>
            </a:endParaRPr>
          </a:p>
        </p:txBody>
      </p:sp>
      <p:sp>
        <p:nvSpPr>
          <p:cNvPr id="84" name="Text Placeholder 2">
            <a:extLst>
              <a:ext uri="{FF2B5EF4-FFF2-40B4-BE49-F238E27FC236}">
                <a16:creationId xmlns:a16="http://schemas.microsoft.com/office/drawing/2014/main" xmlns="" id="{0611CBEC-4475-4D49-9002-A0EECA17EFA3}"/>
              </a:ext>
            </a:extLst>
          </p:cNvPr>
          <p:cNvSpPr>
            <a:spLocks noGrp="1"/>
          </p:cNvSpPr>
          <p:nvPr>
            <p:custDataLst>
              <p:tags r:id="rId144"/>
            </p:custDataLst>
          </p:nvPr>
        </p:nvSpPr>
        <p:spPr bwMode="auto">
          <a:xfrm>
            <a:off x="4997450" y="1875408"/>
            <a:ext cx="723900" cy="136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numCol="1" spcCol="0" rtlCol="0" anchor="ctr" anchorCtr="0">
            <a:noAutofit/>
          </a:bodyPr>
          <a:lstStyle>
            <a:lvl1pPr marL="179388" indent="-179388" algn="l" defTabSz="457200" rtl="0" eaLnBrk="1" latinLnBrk="0" hangingPunct="1">
              <a:spcBef>
                <a:spcPct val="20000"/>
              </a:spcBef>
              <a:buClr>
                <a:schemeClr val="tx2"/>
              </a:buClr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60363" indent="-180975" algn="l" defTabSz="457200" rtl="0" eaLnBrk="1" latinLnBrk="0" hangingPunct="1">
              <a:spcBef>
                <a:spcPct val="20000"/>
              </a:spcBef>
              <a:buClr>
                <a:schemeClr val="tx2"/>
              </a:buClr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39750" indent="-179388" algn="l" defTabSz="457200" rtl="0" eaLnBrk="1" latinLnBrk="0" hangingPunct="1">
              <a:spcBef>
                <a:spcPct val="20000"/>
              </a:spcBef>
              <a:buClr>
                <a:schemeClr val="tx2"/>
              </a:buClr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08038" indent="-268288" algn="l" defTabSz="457200" rtl="0" eaLnBrk="1" latinLnBrk="0" hangingPunct="1">
              <a:spcBef>
                <a:spcPct val="20000"/>
              </a:spcBef>
              <a:buClr>
                <a:schemeClr val="tx2"/>
              </a:buClr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74738" indent="-266700" algn="l" defTabSz="457200" rtl="0" eaLnBrk="1" latinLnBrk="0" hangingPunct="1">
              <a:spcBef>
                <a:spcPct val="20000"/>
              </a:spcBef>
              <a:buClr>
                <a:schemeClr val="tx2"/>
              </a:buClr>
              <a:buFont typeface="Calibri" panose="020F050202020403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1F497D"/>
              </a:buClr>
              <a:buFont typeface="Arial"/>
              <a:buNone/>
            </a:pPr>
            <a:fld id="{0005511F-BF4E-4DDB-82A4-317B829BD045}" type="datetime'''Pu''b''''lic'''''''''' s''''''''''ec''''''t''''''''''''o''r'">
              <a:rPr lang="en-GB" altLang="en-US" sz="1000">
                <a:solidFill>
                  <a:srgbClr val="032C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marL="0" inden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1F497D"/>
                </a:buClr>
                <a:buFont typeface="Arial"/>
                <a:buNone/>
              </a:pPr>
              <a:t>Public sector</a:t>
            </a:fld>
            <a:endParaRPr lang="en-GB" sz="1000" dirty="0">
              <a:solidFill>
                <a:srgbClr val="032C50"/>
              </a:solidFill>
              <a:latin typeface="Arial" panose="020B0604020202020204" pitchFamily="34" charset="0"/>
              <a:cs typeface="Arial" panose="020B0604020202020204" pitchFamily="34" charset="0"/>
              <a:sym typeface="+mn-lt"/>
            </a:endParaRPr>
          </a:p>
        </p:txBody>
      </p:sp>
      <p:sp>
        <p:nvSpPr>
          <p:cNvPr id="81" name="Text Placeholder 2">
            <a:extLst>
              <a:ext uri="{FF2B5EF4-FFF2-40B4-BE49-F238E27FC236}">
                <a16:creationId xmlns:a16="http://schemas.microsoft.com/office/drawing/2014/main" xmlns="" id="{7F91A314-B39C-4943-9F90-C8C38AE9BE2B}"/>
              </a:ext>
            </a:extLst>
          </p:cNvPr>
          <p:cNvSpPr>
            <a:spLocks noGrp="1"/>
          </p:cNvSpPr>
          <p:nvPr>
            <p:custDataLst>
              <p:tags r:id="rId145"/>
            </p:custDataLst>
          </p:nvPr>
        </p:nvSpPr>
        <p:spPr bwMode="auto">
          <a:xfrm>
            <a:off x="6432550" y="2062733"/>
            <a:ext cx="693738" cy="136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numCol="1" spcCol="0" rtlCol="0" anchor="ctr" anchorCtr="0">
            <a:noAutofit/>
          </a:bodyPr>
          <a:lstStyle>
            <a:lvl1pPr marL="179388" indent="-179388" algn="l" defTabSz="457200" rtl="0" eaLnBrk="1" latinLnBrk="0" hangingPunct="1">
              <a:spcBef>
                <a:spcPct val="20000"/>
              </a:spcBef>
              <a:buClr>
                <a:schemeClr val="tx2"/>
              </a:buClr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60363" indent="-180975" algn="l" defTabSz="457200" rtl="0" eaLnBrk="1" latinLnBrk="0" hangingPunct="1">
              <a:spcBef>
                <a:spcPct val="20000"/>
              </a:spcBef>
              <a:buClr>
                <a:schemeClr val="tx2"/>
              </a:buClr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39750" indent="-179388" algn="l" defTabSz="457200" rtl="0" eaLnBrk="1" latinLnBrk="0" hangingPunct="1">
              <a:spcBef>
                <a:spcPct val="20000"/>
              </a:spcBef>
              <a:buClr>
                <a:schemeClr val="tx2"/>
              </a:buClr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08038" indent="-268288" algn="l" defTabSz="457200" rtl="0" eaLnBrk="1" latinLnBrk="0" hangingPunct="1">
              <a:spcBef>
                <a:spcPct val="20000"/>
              </a:spcBef>
              <a:buClr>
                <a:schemeClr val="tx2"/>
              </a:buClr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74738" indent="-266700" algn="l" defTabSz="457200" rtl="0" eaLnBrk="1" latinLnBrk="0" hangingPunct="1">
              <a:spcBef>
                <a:spcPct val="20000"/>
              </a:spcBef>
              <a:buClr>
                <a:schemeClr val="tx2"/>
              </a:buClr>
              <a:buFont typeface="Calibri" panose="020F050202020403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1F497D"/>
              </a:buClr>
              <a:buFont typeface="Arial"/>
              <a:buNone/>
            </a:pPr>
            <a:fld id="{A523F206-4FC4-4FE3-93F3-D09AD40ACABA}" type="datetime'Int''''''''''''''''''''''''''''e''''''r''''''n''''atio''nal'''">
              <a:rPr lang="en-GB" altLang="en-US" sz="1000">
                <a:solidFill>
                  <a:srgbClr val="032C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marL="0" inden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1F497D"/>
                </a:buClr>
                <a:buFont typeface="Arial"/>
                <a:buNone/>
              </a:pPr>
              <a:t>International</a:t>
            </a:fld>
            <a:endParaRPr lang="en-GB" sz="1000" dirty="0">
              <a:solidFill>
                <a:srgbClr val="032C50"/>
              </a:solidFill>
              <a:latin typeface="Arial" panose="020B0604020202020204" pitchFamily="34" charset="0"/>
              <a:cs typeface="Arial" panose="020B0604020202020204" pitchFamily="34" charset="0"/>
              <a:sym typeface="+mn-lt"/>
            </a:endParaRPr>
          </a:p>
        </p:txBody>
      </p:sp>
      <p:sp>
        <p:nvSpPr>
          <p:cNvPr id="85" name="Text Placeholder 2">
            <a:extLst>
              <a:ext uri="{FF2B5EF4-FFF2-40B4-BE49-F238E27FC236}">
                <a16:creationId xmlns:a16="http://schemas.microsoft.com/office/drawing/2014/main" xmlns="" id="{74364BC5-EAAD-4AE3-A269-35ABA9A82B92}"/>
              </a:ext>
            </a:extLst>
          </p:cNvPr>
          <p:cNvSpPr>
            <a:spLocks noGrp="1"/>
          </p:cNvSpPr>
          <p:nvPr>
            <p:custDataLst>
              <p:tags r:id="rId146"/>
            </p:custDataLst>
          </p:nvPr>
        </p:nvSpPr>
        <p:spPr bwMode="auto">
          <a:xfrm>
            <a:off x="4997450" y="2062733"/>
            <a:ext cx="1103313" cy="136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numCol="1" spcCol="0" rtlCol="0" anchor="ctr" anchorCtr="0">
            <a:noAutofit/>
          </a:bodyPr>
          <a:lstStyle>
            <a:lvl1pPr marL="179388" indent="-179388" algn="l" defTabSz="457200" rtl="0" eaLnBrk="1" latinLnBrk="0" hangingPunct="1">
              <a:spcBef>
                <a:spcPct val="20000"/>
              </a:spcBef>
              <a:buClr>
                <a:schemeClr val="tx2"/>
              </a:buClr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60363" indent="-180975" algn="l" defTabSz="457200" rtl="0" eaLnBrk="1" latinLnBrk="0" hangingPunct="1">
              <a:spcBef>
                <a:spcPct val="20000"/>
              </a:spcBef>
              <a:buClr>
                <a:schemeClr val="tx2"/>
              </a:buClr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39750" indent="-179388" algn="l" defTabSz="457200" rtl="0" eaLnBrk="1" latinLnBrk="0" hangingPunct="1">
              <a:spcBef>
                <a:spcPct val="20000"/>
              </a:spcBef>
              <a:buClr>
                <a:schemeClr val="tx2"/>
              </a:buClr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08038" indent="-268288" algn="l" defTabSz="457200" rtl="0" eaLnBrk="1" latinLnBrk="0" hangingPunct="1">
              <a:spcBef>
                <a:spcPct val="20000"/>
              </a:spcBef>
              <a:buClr>
                <a:schemeClr val="tx2"/>
              </a:buClr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74738" indent="-266700" algn="l" defTabSz="457200" rtl="0" eaLnBrk="1" latinLnBrk="0" hangingPunct="1">
              <a:spcBef>
                <a:spcPct val="20000"/>
              </a:spcBef>
              <a:buClr>
                <a:schemeClr val="tx2"/>
              </a:buClr>
              <a:buFont typeface="Calibri" panose="020F050202020403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1F497D"/>
              </a:buClr>
              <a:buFont typeface="Arial"/>
              <a:buNone/>
            </a:pPr>
            <a:fld id="{07C42F94-99C2-41A1-B06A-6EF9C5C7DE25}" type="datetime'P''''''ar''''l''''i''''''''''ame''''nt''''''ary g''r''ant'">
              <a:rPr lang="en-GB" altLang="en-US" sz="1000">
                <a:solidFill>
                  <a:srgbClr val="032C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marL="0" inden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1F497D"/>
                </a:buClr>
                <a:buFont typeface="Arial"/>
                <a:buNone/>
              </a:pPr>
              <a:t>Parliamentary grant</a:t>
            </a:fld>
            <a:endParaRPr lang="en-GB" sz="1000" dirty="0">
              <a:solidFill>
                <a:srgbClr val="032C50"/>
              </a:solidFill>
              <a:latin typeface="Arial" panose="020B0604020202020204" pitchFamily="34" charset="0"/>
              <a:cs typeface="Arial" panose="020B0604020202020204" pitchFamily="34" charset="0"/>
              <a:sym typeface="+mn-lt"/>
            </a:endParaRPr>
          </a:p>
        </p:txBody>
      </p:sp>
      <p:sp>
        <p:nvSpPr>
          <p:cNvPr id="104" name="Rectangle 103">
            <a:extLst>
              <a:ext uri="{FF2B5EF4-FFF2-40B4-BE49-F238E27FC236}">
                <a16:creationId xmlns:a16="http://schemas.microsoft.com/office/drawing/2014/main" xmlns="" id="{FD9F4C72-1DC0-46B1-AD30-E08D4A36641C}"/>
              </a:ext>
            </a:extLst>
          </p:cNvPr>
          <p:cNvSpPr/>
          <p:nvPr/>
        </p:nvSpPr>
        <p:spPr>
          <a:xfrm>
            <a:off x="7424341" y="2364188"/>
            <a:ext cx="1043023" cy="1938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tx2">
                    <a:lumMod val="75000"/>
                  </a:schemeClr>
                </a:solidFill>
              </a14:hiddenFill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t" anchorCtr="0">
            <a:spAutoFit/>
          </a:bodyPr>
          <a:lstStyle/>
          <a:p>
            <a:pPr algn="ctr">
              <a:lnSpc>
                <a:spcPct val="90000"/>
              </a:lnSpc>
              <a:buClr>
                <a:prstClr val="white"/>
              </a:buClr>
              <a:buSzPct val="100000"/>
            </a:pPr>
            <a:r>
              <a:rPr lang="en-GB" sz="1400" b="1" dirty="0">
                <a:solidFill>
                  <a:srgbClr val="1F497D"/>
                </a:solidFill>
                <a:latin typeface="Arial" panose="020B0604020202020204" pitchFamily="34" charset="0"/>
              </a:rPr>
              <a:t>CAGR</a:t>
            </a:r>
          </a:p>
        </p:txBody>
      </p:sp>
      <p:sp>
        <p:nvSpPr>
          <p:cNvPr id="107" name="Rectangle 106">
            <a:extLst>
              <a:ext uri="{FF2B5EF4-FFF2-40B4-BE49-F238E27FC236}">
                <a16:creationId xmlns:a16="http://schemas.microsoft.com/office/drawing/2014/main" xmlns="" id="{4E44AFAA-C4B1-4E87-B0B3-09FDAD49D1CF}"/>
              </a:ext>
            </a:extLst>
          </p:cNvPr>
          <p:cNvSpPr/>
          <p:nvPr/>
        </p:nvSpPr>
        <p:spPr>
          <a:xfrm>
            <a:off x="8028305" y="2611548"/>
            <a:ext cx="863084" cy="3435958"/>
          </a:xfrm>
          <a:prstGeom prst="rect">
            <a:avLst/>
          </a:prstGeom>
          <a:solidFill>
            <a:srgbClr val="D9D9D9"/>
          </a:solidFill>
          <a:ln>
            <a:noFill/>
          </a:ln>
          <a:effectLst/>
          <a:ex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2009" tIns="72009" rIns="72009" bIns="72009" rtlCol="0" anchor="ctr">
            <a:noAutofit/>
          </a:bodyPr>
          <a:lstStyle/>
          <a:p>
            <a:pPr>
              <a:lnSpc>
                <a:spcPct val="90000"/>
              </a:lnSpc>
              <a:buClr>
                <a:prstClr val="white"/>
              </a:buClr>
              <a:buSzPct val="100000"/>
            </a:pPr>
            <a:endParaRPr lang="en-GB" sz="1400" dirty="0">
              <a:solidFill>
                <a:prstClr val="white"/>
              </a:solidFill>
              <a:latin typeface="Arial" panose="020B0604020202020204" pitchFamily="34" charset="0"/>
            </a:endParaRPr>
          </a:p>
        </p:txBody>
      </p:sp>
      <p:sp>
        <p:nvSpPr>
          <p:cNvPr id="105" name="Rectangle 104">
            <a:extLst>
              <a:ext uri="{FF2B5EF4-FFF2-40B4-BE49-F238E27FC236}">
                <a16:creationId xmlns:a16="http://schemas.microsoft.com/office/drawing/2014/main" xmlns="" id="{0947CD0E-E135-40E3-8264-296251433F48}"/>
              </a:ext>
            </a:extLst>
          </p:cNvPr>
          <p:cNvSpPr/>
          <p:nvPr/>
        </p:nvSpPr>
        <p:spPr>
          <a:xfrm>
            <a:off x="7109752" y="2672916"/>
            <a:ext cx="783639" cy="1661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tx2">
                    <a:lumMod val="75000"/>
                  </a:schemeClr>
                </a:solidFill>
              </a14:hiddenFill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t" anchorCtr="0">
            <a:spAutoFit/>
          </a:bodyPr>
          <a:lstStyle/>
          <a:p>
            <a:pPr algn="ctr">
              <a:lnSpc>
                <a:spcPct val="90000"/>
              </a:lnSpc>
              <a:buClr>
                <a:prstClr val="white"/>
              </a:buClr>
              <a:buSzPct val="100000"/>
            </a:pPr>
            <a:r>
              <a:rPr lang="en-GB" sz="1200" b="1" dirty="0">
                <a:solidFill>
                  <a:srgbClr val="1F497D"/>
                </a:solidFill>
                <a:latin typeface="Arial" panose="020B0604020202020204" pitchFamily="34" charset="0"/>
              </a:rPr>
              <a:t>FY10-FY16</a:t>
            </a:r>
          </a:p>
        </p:txBody>
      </p:sp>
      <p:sp>
        <p:nvSpPr>
          <p:cNvPr id="106" name="Rectangle 105">
            <a:extLst>
              <a:ext uri="{FF2B5EF4-FFF2-40B4-BE49-F238E27FC236}">
                <a16:creationId xmlns:a16="http://schemas.microsoft.com/office/drawing/2014/main" xmlns="" id="{9645FC0A-A237-4E3C-BA41-970FCF526CB4}"/>
              </a:ext>
            </a:extLst>
          </p:cNvPr>
          <p:cNvSpPr/>
          <p:nvPr/>
        </p:nvSpPr>
        <p:spPr>
          <a:xfrm>
            <a:off x="8068028" y="2672916"/>
            <a:ext cx="783639" cy="1661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tx2">
                    <a:lumMod val="75000"/>
                  </a:schemeClr>
                </a:solidFill>
              </a14:hiddenFill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t" anchorCtr="0">
            <a:spAutoFit/>
          </a:bodyPr>
          <a:lstStyle/>
          <a:p>
            <a:pPr algn="ctr">
              <a:lnSpc>
                <a:spcPct val="90000"/>
              </a:lnSpc>
              <a:buClr>
                <a:prstClr val="white"/>
              </a:buClr>
              <a:buSzPct val="100000"/>
            </a:pPr>
            <a:r>
              <a:rPr lang="en-GB" sz="1200" b="1" dirty="0">
                <a:solidFill>
                  <a:srgbClr val="1F497D"/>
                </a:solidFill>
                <a:latin typeface="Arial" panose="020B0604020202020204" pitchFamily="34" charset="0"/>
              </a:rPr>
              <a:t>FY16-FY18</a:t>
            </a:r>
          </a:p>
        </p:txBody>
      </p:sp>
      <p:sp>
        <p:nvSpPr>
          <p:cNvPr id="108" name="Oval 107">
            <a:extLst>
              <a:ext uri="{FF2B5EF4-FFF2-40B4-BE49-F238E27FC236}">
                <a16:creationId xmlns:a16="http://schemas.microsoft.com/office/drawing/2014/main" xmlns="" id="{CDF3A280-5863-435B-8AEB-D87E271CA951}"/>
              </a:ext>
            </a:extLst>
          </p:cNvPr>
          <p:cNvSpPr/>
          <p:nvPr/>
        </p:nvSpPr>
        <p:spPr>
          <a:xfrm>
            <a:off x="7186090" y="3347503"/>
            <a:ext cx="630963" cy="331575"/>
          </a:xfrm>
          <a:prstGeom prst="ellipse">
            <a:avLst/>
          </a:prstGeom>
          <a:solidFill>
            <a:srgbClr val="8EB4E3"/>
          </a:solidFill>
          <a:ln>
            <a:noFill/>
          </a:ln>
          <a:effectLst/>
          <a:ex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72009" tIns="72009" rIns="72009" bIns="72009" rtlCol="0" anchor="ctr">
            <a:noAutofit/>
          </a:bodyPr>
          <a:lstStyle/>
          <a:p>
            <a:pPr algn="ctr">
              <a:lnSpc>
                <a:spcPct val="90000"/>
              </a:lnSpc>
              <a:buClr>
                <a:prstClr val="white"/>
              </a:buClr>
              <a:buSzPct val="100000"/>
            </a:pPr>
            <a:r>
              <a:rPr lang="en-GB" sz="1000" b="1" dirty="0">
                <a:solidFill>
                  <a:prstClr val="white"/>
                </a:solidFill>
                <a:latin typeface="Arial" panose="020B0604020202020204" pitchFamily="34" charset="0"/>
              </a:rPr>
              <a:t>-6.1%</a:t>
            </a:r>
          </a:p>
        </p:txBody>
      </p:sp>
      <p:sp>
        <p:nvSpPr>
          <p:cNvPr id="109" name="Oval 108">
            <a:extLst>
              <a:ext uri="{FF2B5EF4-FFF2-40B4-BE49-F238E27FC236}">
                <a16:creationId xmlns:a16="http://schemas.microsoft.com/office/drawing/2014/main" xmlns="" id="{50665C47-E781-4819-8084-068E84464BE3}"/>
              </a:ext>
            </a:extLst>
          </p:cNvPr>
          <p:cNvSpPr/>
          <p:nvPr/>
        </p:nvSpPr>
        <p:spPr>
          <a:xfrm>
            <a:off x="8144366" y="3347503"/>
            <a:ext cx="630963" cy="331575"/>
          </a:xfrm>
          <a:prstGeom prst="ellipse">
            <a:avLst/>
          </a:prstGeom>
          <a:solidFill>
            <a:srgbClr val="8EB4E3"/>
          </a:solidFill>
          <a:ln>
            <a:noFill/>
          </a:ln>
          <a:effectLst/>
          <a:ex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72009" tIns="72009" rIns="72009" bIns="72009" rtlCol="0" anchor="ctr">
            <a:noAutofit/>
          </a:bodyPr>
          <a:lstStyle/>
          <a:p>
            <a:pPr algn="ctr">
              <a:lnSpc>
                <a:spcPct val="90000"/>
              </a:lnSpc>
              <a:buClr>
                <a:prstClr val="white"/>
              </a:buClr>
              <a:buSzPct val="100000"/>
            </a:pPr>
            <a:r>
              <a:rPr lang="en-GB" sz="1000" b="1" dirty="0">
                <a:solidFill>
                  <a:prstClr val="white"/>
                </a:solidFill>
                <a:latin typeface="Arial" panose="020B0604020202020204" pitchFamily="34" charset="0"/>
              </a:rPr>
              <a:t>+4.6%</a:t>
            </a:r>
          </a:p>
        </p:txBody>
      </p:sp>
      <p:sp>
        <p:nvSpPr>
          <p:cNvPr id="110" name="Oval 109">
            <a:extLst>
              <a:ext uri="{FF2B5EF4-FFF2-40B4-BE49-F238E27FC236}">
                <a16:creationId xmlns:a16="http://schemas.microsoft.com/office/drawing/2014/main" xmlns="" id="{9A0E9D55-3055-498F-B620-4074D21D3276}"/>
              </a:ext>
            </a:extLst>
          </p:cNvPr>
          <p:cNvSpPr/>
          <p:nvPr/>
        </p:nvSpPr>
        <p:spPr>
          <a:xfrm>
            <a:off x="7186090" y="3791585"/>
            <a:ext cx="630963" cy="331575"/>
          </a:xfrm>
          <a:prstGeom prst="ellipse">
            <a:avLst/>
          </a:prstGeom>
          <a:solidFill>
            <a:srgbClr val="4F81BD"/>
          </a:solidFill>
          <a:ln>
            <a:noFill/>
          </a:ln>
          <a:effectLst/>
          <a:ex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72009" tIns="72009" rIns="72009" bIns="72009" rtlCol="0" anchor="ctr">
            <a:noAutofit/>
          </a:bodyPr>
          <a:lstStyle/>
          <a:p>
            <a:pPr algn="ctr">
              <a:lnSpc>
                <a:spcPct val="90000"/>
              </a:lnSpc>
              <a:buClr>
                <a:prstClr val="white"/>
              </a:buClr>
              <a:buSzPct val="100000"/>
            </a:pPr>
            <a:r>
              <a:rPr lang="en-GB" sz="1000" b="1" dirty="0">
                <a:solidFill>
                  <a:prstClr val="white"/>
                </a:solidFill>
                <a:latin typeface="Arial" panose="020B0604020202020204" pitchFamily="34" charset="0"/>
              </a:rPr>
              <a:t>-2.9%</a:t>
            </a:r>
          </a:p>
        </p:txBody>
      </p:sp>
      <p:sp>
        <p:nvSpPr>
          <p:cNvPr id="111" name="Oval 110">
            <a:extLst>
              <a:ext uri="{FF2B5EF4-FFF2-40B4-BE49-F238E27FC236}">
                <a16:creationId xmlns:a16="http://schemas.microsoft.com/office/drawing/2014/main" xmlns="" id="{F8374446-4E6D-424D-90DB-049C3ACBDC2D}"/>
              </a:ext>
            </a:extLst>
          </p:cNvPr>
          <p:cNvSpPr/>
          <p:nvPr/>
        </p:nvSpPr>
        <p:spPr>
          <a:xfrm>
            <a:off x="8144366" y="3791585"/>
            <a:ext cx="630963" cy="331575"/>
          </a:xfrm>
          <a:prstGeom prst="ellipse">
            <a:avLst/>
          </a:prstGeom>
          <a:solidFill>
            <a:srgbClr val="4F81BD"/>
          </a:solidFill>
          <a:ln>
            <a:noFill/>
          </a:ln>
          <a:effectLst/>
          <a:ex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72009" tIns="72009" rIns="72009" bIns="72009" rtlCol="0" anchor="ctr">
            <a:noAutofit/>
          </a:bodyPr>
          <a:lstStyle/>
          <a:p>
            <a:pPr algn="ctr">
              <a:lnSpc>
                <a:spcPct val="90000"/>
              </a:lnSpc>
              <a:buClr>
                <a:prstClr val="white"/>
              </a:buClr>
              <a:buSzPct val="100000"/>
            </a:pPr>
            <a:r>
              <a:rPr lang="en-GB" sz="1000" b="1" dirty="0">
                <a:solidFill>
                  <a:prstClr val="white"/>
                </a:solidFill>
                <a:latin typeface="Arial" panose="020B0604020202020204" pitchFamily="34" charset="0"/>
              </a:rPr>
              <a:t>-0.8%</a:t>
            </a:r>
          </a:p>
        </p:txBody>
      </p:sp>
      <p:sp>
        <p:nvSpPr>
          <p:cNvPr id="112" name="Oval 111">
            <a:extLst>
              <a:ext uri="{FF2B5EF4-FFF2-40B4-BE49-F238E27FC236}">
                <a16:creationId xmlns:a16="http://schemas.microsoft.com/office/drawing/2014/main" xmlns="" id="{B028E1AC-F1EC-42F0-A0E3-17900323C907}"/>
              </a:ext>
            </a:extLst>
          </p:cNvPr>
          <p:cNvSpPr/>
          <p:nvPr/>
        </p:nvSpPr>
        <p:spPr>
          <a:xfrm>
            <a:off x="7186090" y="4322750"/>
            <a:ext cx="630963" cy="331575"/>
          </a:xfrm>
          <a:prstGeom prst="ellipse">
            <a:avLst/>
          </a:prstGeom>
          <a:solidFill>
            <a:srgbClr val="1F497D"/>
          </a:solidFill>
          <a:ln>
            <a:noFill/>
          </a:ln>
          <a:effectLst/>
          <a:ex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72009" tIns="72009" rIns="72009" bIns="72009" rtlCol="0" anchor="ctr">
            <a:noAutofit/>
          </a:bodyPr>
          <a:lstStyle/>
          <a:p>
            <a:pPr algn="ctr">
              <a:lnSpc>
                <a:spcPct val="90000"/>
              </a:lnSpc>
              <a:buClr>
                <a:prstClr val="white"/>
              </a:buClr>
              <a:buSzPct val="100000"/>
            </a:pPr>
            <a:r>
              <a:rPr lang="en-GB" sz="1000" b="1" dirty="0">
                <a:solidFill>
                  <a:prstClr val="white"/>
                </a:solidFill>
                <a:latin typeface="Arial" panose="020B0604020202020204" pitchFamily="34" charset="0"/>
              </a:rPr>
              <a:t>-2.4%</a:t>
            </a:r>
          </a:p>
        </p:txBody>
      </p:sp>
      <p:sp>
        <p:nvSpPr>
          <p:cNvPr id="113" name="Oval 112">
            <a:extLst>
              <a:ext uri="{FF2B5EF4-FFF2-40B4-BE49-F238E27FC236}">
                <a16:creationId xmlns:a16="http://schemas.microsoft.com/office/drawing/2014/main" xmlns="" id="{E20FC26F-0BBB-4D52-BC07-B4A20A98B37B}"/>
              </a:ext>
            </a:extLst>
          </p:cNvPr>
          <p:cNvSpPr/>
          <p:nvPr/>
        </p:nvSpPr>
        <p:spPr>
          <a:xfrm>
            <a:off x="8144366" y="4322750"/>
            <a:ext cx="630963" cy="331575"/>
          </a:xfrm>
          <a:prstGeom prst="ellipse">
            <a:avLst/>
          </a:prstGeom>
          <a:solidFill>
            <a:srgbClr val="1F497D"/>
          </a:solidFill>
          <a:ln>
            <a:noFill/>
          </a:ln>
          <a:effectLst/>
          <a:ex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72009" tIns="72009" rIns="72009" bIns="72009" rtlCol="0" anchor="ctr">
            <a:noAutofit/>
          </a:bodyPr>
          <a:lstStyle/>
          <a:p>
            <a:pPr algn="ctr">
              <a:lnSpc>
                <a:spcPct val="90000"/>
              </a:lnSpc>
              <a:buClr>
                <a:prstClr val="white"/>
              </a:buClr>
              <a:buSzPct val="100000"/>
            </a:pPr>
            <a:r>
              <a:rPr lang="en-GB" sz="1000" b="1" dirty="0">
                <a:solidFill>
                  <a:prstClr val="white"/>
                </a:solidFill>
                <a:latin typeface="Arial" panose="020B0604020202020204" pitchFamily="34" charset="0"/>
              </a:rPr>
              <a:t>-0.2%</a:t>
            </a:r>
          </a:p>
        </p:txBody>
      </p:sp>
      <p:sp>
        <p:nvSpPr>
          <p:cNvPr id="114" name="Oval 113">
            <a:extLst>
              <a:ext uri="{FF2B5EF4-FFF2-40B4-BE49-F238E27FC236}">
                <a16:creationId xmlns:a16="http://schemas.microsoft.com/office/drawing/2014/main" xmlns="" id="{9959FB16-85D2-44C3-BCD8-BF17FADA0900}"/>
              </a:ext>
            </a:extLst>
          </p:cNvPr>
          <p:cNvSpPr/>
          <p:nvPr/>
        </p:nvSpPr>
        <p:spPr>
          <a:xfrm>
            <a:off x="7186090" y="5175024"/>
            <a:ext cx="630963" cy="331575"/>
          </a:xfrm>
          <a:prstGeom prst="ellipse">
            <a:avLst/>
          </a:prstGeom>
          <a:solidFill>
            <a:srgbClr val="C0504D"/>
          </a:solidFill>
          <a:ln>
            <a:noFill/>
          </a:ln>
          <a:effectLst/>
          <a:ex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72009" tIns="72009" rIns="72009" bIns="72009" rtlCol="0" anchor="ctr">
            <a:noAutofit/>
          </a:bodyPr>
          <a:lstStyle/>
          <a:p>
            <a:pPr algn="ctr">
              <a:lnSpc>
                <a:spcPct val="90000"/>
              </a:lnSpc>
              <a:buClr>
                <a:prstClr val="white"/>
              </a:buClr>
              <a:buSzPct val="100000"/>
            </a:pPr>
            <a:r>
              <a:rPr lang="en-GB" sz="1000" b="1" dirty="0">
                <a:solidFill>
                  <a:prstClr val="white"/>
                </a:solidFill>
                <a:latin typeface="Arial" panose="020B0604020202020204" pitchFamily="34" charset="0"/>
              </a:rPr>
              <a:t>+7.6%</a:t>
            </a:r>
          </a:p>
        </p:txBody>
      </p:sp>
      <p:sp>
        <p:nvSpPr>
          <p:cNvPr id="115" name="Oval 114">
            <a:extLst>
              <a:ext uri="{FF2B5EF4-FFF2-40B4-BE49-F238E27FC236}">
                <a16:creationId xmlns:a16="http://schemas.microsoft.com/office/drawing/2014/main" xmlns="" id="{9A309A00-83F4-4BEB-99D0-56D4FC154C67}"/>
              </a:ext>
            </a:extLst>
          </p:cNvPr>
          <p:cNvSpPr/>
          <p:nvPr/>
        </p:nvSpPr>
        <p:spPr>
          <a:xfrm>
            <a:off x="8144366" y="5175024"/>
            <a:ext cx="630963" cy="331575"/>
          </a:xfrm>
          <a:prstGeom prst="ellipse">
            <a:avLst/>
          </a:prstGeom>
          <a:solidFill>
            <a:srgbClr val="C0504D"/>
          </a:solidFill>
          <a:ln>
            <a:noFill/>
          </a:ln>
          <a:effectLst/>
          <a:ex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72009" tIns="72009" rIns="72009" bIns="72009" rtlCol="0" anchor="ctr">
            <a:noAutofit/>
          </a:bodyPr>
          <a:lstStyle/>
          <a:p>
            <a:pPr algn="ctr">
              <a:lnSpc>
                <a:spcPct val="90000"/>
              </a:lnSpc>
              <a:buClr>
                <a:prstClr val="white"/>
              </a:buClr>
              <a:buSzPct val="100000"/>
            </a:pPr>
            <a:r>
              <a:rPr lang="en-GB" sz="1000" b="1" dirty="0">
                <a:solidFill>
                  <a:prstClr val="white"/>
                </a:solidFill>
                <a:latin typeface="Arial" panose="020B0604020202020204" pitchFamily="34" charset="0"/>
              </a:rPr>
              <a:t>-13.9%</a:t>
            </a:r>
          </a:p>
        </p:txBody>
      </p:sp>
      <p:sp>
        <p:nvSpPr>
          <p:cNvPr id="116" name="Oval 115">
            <a:extLst>
              <a:ext uri="{FF2B5EF4-FFF2-40B4-BE49-F238E27FC236}">
                <a16:creationId xmlns:a16="http://schemas.microsoft.com/office/drawing/2014/main" xmlns="" id="{54711311-434F-4F94-8B58-868A0BD57B6A}"/>
              </a:ext>
            </a:extLst>
          </p:cNvPr>
          <p:cNvSpPr/>
          <p:nvPr/>
        </p:nvSpPr>
        <p:spPr>
          <a:xfrm>
            <a:off x="7186090" y="2903420"/>
            <a:ext cx="630963" cy="331575"/>
          </a:xfrm>
          <a:prstGeom prst="ellipse">
            <a:avLst/>
          </a:prstGeom>
          <a:solidFill>
            <a:srgbClr val="EC6E1F"/>
          </a:solidFill>
          <a:ln>
            <a:noFill/>
          </a:ln>
          <a:effectLst/>
          <a:ex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72009" tIns="72009" rIns="72009" bIns="72009" rtlCol="0" anchor="ctr">
            <a:noAutofit/>
          </a:bodyPr>
          <a:lstStyle/>
          <a:p>
            <a:pPr algn="ctr">
              <a:lnSpc>
                <a:spcPct val="90000"/>
              </a:lnSpc>
              <a:buClr>
                <a:prstClr val="white"/>
              </a:buClr>
              <a:buSzPct val="100000"/>
            </a:pPr>
            <a:r>
              <a:rPr lang="en-GB" sz="1000" b="1" dirty="0">
                <a:solidFill>
                  <a:prstClr val="white"/>
                </a:solidFill>
                <a:latin typeface="Arial" panose="020B0604020202020204" pitchFamily="34" charset="0"/>
              </a:rPr>
              <a:t>-15.4%</a:t>
            </a:r>
          </a:p>
        </p:txBody>
      </p:sp>
      <p:sp>
        <p:nvSpPr>
          <p:cNvPr id="117" name="Oval 116">
            <a:extLst>
              <a:ext uri="{FF2B5EF4-FFF2-40B4-BE49-F238E27FC236}">
                <a16:creationId xmlns:a16="http://schemas.microsoft.com/office/drawing/2014/main" xmlns="" id="{915E127E-3919-4595-AA68-B876764E61B4}"/>
              </a:ext>
            </a:extLst>
          </p:cNvPr>
          <p:cNvSpPr/>
          <p:nvPr/>
        </p:nvSpPr>
        <p:spPr>
          <a:xfrm>
            <a:off x="8144366" y="2903420"/>
            <a:ext cx="630963" cy="331575"/>
          </a:xfrm>
          <a:prstGeom prst="ellipse">
            <a:avLst/>
          </a:prstGeom>
          <a:solidFill>
            <a:srgbClr val="EC6E1F"/>
          </a:solidFill>
          <a:ln>
            <a:noFill/>
          </a:ln>
          <a:effectLst/>
          <a:ex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72009" tIns="72009" rIns="72009" bIns="72009" rtlCol="0" anchor="ctr">
            <a:noAutofit/>
          </a:bodyPr>
          <a:lstStyle/>
          <a:p>
            <a:pPr algn="ctr">
              <a:lnSpc>
                <a:spcPct val="90000"/>
              </a:lnSpc>
              <a:buClr>
                <a:prstClr val="white"/>
              </a:buClr>
              <a:buSzPct val="100000"/>
            </a:pPr>
            <a:r>
              <a:rPr lang="en-GB" sz="1000" b="1" dirty="0">
                <a:solidFill>
                  <a:prstClr val="white"/>
                </a:solidFill>
                <a:latin typeface="Arial" panose="020B0604020202020204" pitchFamily="34" charset="0"/>
              </a:rPr>
              <a:t>-11.4%</a:t>
            </a:r>
          </a:p>
        </p:txBody>
      </p:sp>
      <p:sp>
        <p:nvSpPr>
          <p:cNvPr id="8" name="Speech Bubble: Rectangle 7">
            <a:extLst>
              <a:ext uri="{FF2B5EF4-FFF2-40B4-BE49-F238E27FC236}">
                <a16:creationId xmlns:a16="http://schemas.microsoft.com/office/drawing/2014/main" xmlns="" id="{71762D13-6A0D-423A-A288-9F037FB455CB}"/>
              </a:ext>
            </a:extLst>
          </p:cNvPr>
          <p:cNvSpPr/>
          <p:nvPr/>
        </p:nvSpPr>
        <p:spPr>
          <a:xfrm>
            <a:off x="1984784" y="2372382"/>
            <a:ext cx="951681" cy="229245"/>
          </a:xfrm>
          <a:prstGeom prst="wedgeRectCallout">
            <a:avLst>
              <a:gd name="adj1" fmla="val 50670"/>
              <a:gd name="adj2" fmla="val 94968"/>
            </a:avLst>
          </a:prstGeom>
          <a:solidFill>
            <a:srgbClr val="7F7F7F"/>
          </a:solidFill>
          <a:ln>
            <a:noFill/>
          </a:ln>
          <a:effectLst/>
          <a:ex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2009" tIns="72009" rIns="72009" bIns="72009" rtlCol="0" anchor="ctr">
            <a:noAutofit/>
          </a:bodyPr>
          <a:lstStyle/>
          <a:p>
            <a:pPr algn="ctr">
              <a:lnSpc>
                <a:spcPct val="90000"/>
              </a:lnSpc>
              <a:buClr>
                <a:prstClr val="white"/>
              </a:buClr>
              <a:buSzPct val="100000"/>
            </a:pPr>
            <a:r>
              <a:rPr lang="en-GB" sz="1050" b="1" dirty="0">
                <a:solidFill>
                  <a:prstClr val="white"/>
                </a:solidFill>
                <a:latin typeface="Arial" panose="020B0604020202020204" pitchFamily="34" charset="0"/>
              </a:rPr>
              <a:t>Total CAGR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15913" y="1764839"/>
            <a:ext cx="23771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b="1" dirty="0" smtClean="0">
                <a:solidFill>
                  <a:srgbClr val="032C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Income sources</a:t>
            </a:r>
            <a:endParaRPr lang="en-ZA" b="1" dirty="0">
              <a:solidFill>
                <a:srgbClr val="032C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418521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267744" y="1772816"/>
            <a:ext cx="6120680" cy="4320480"/>
          </a:xfrm>
          <a:prstGeom prst="rect">
            <a:avLst/>
          </a:prstGeom>
          <a:solidFill>
            <a:schemeClr val="bg1">
              <a:alpha val="92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2267744" y="6093296"/>
            <a:ext cx="6120680" cy="0"/>
          </a:xfrm>
          <a:prstGeom prst="line">
            <a:avLst/>
          </a:prstGeom>
          <a:ln w="57150" cmpd="sng">
            <a:solidFill>
              <a:srgbClr val="82AE19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ZA" dirty="0"/>
              <a:t>Financial and </a:t>
            </a:r>
            <a:r>
              <a:rPr lang="en-ZA" dirty="0" smtClean="0"/>
              <a:t>governance</a:t>
            </a:r>
            <a:endParaRPr lang="en-GB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sz="quarter" idx="10"/>
          </p:nvPr>
        </p:nvSpPr>
        <p:spPr>
          <a:xfrm>
            <a:off x="2411760" y="1916832"/>
            <a:ext cx="5833715" cy="4570412"/>
          </a:xfrm>
        </p:spPr>
        <p:txBody>
          <a:bodyPr anchor="t">
            <a:normAutofit/>
          </a:bodyPr>
          <a:lstStyle/>
          <a:p>
            <a:pPr>
              <a:lnSpc>
                <a:spcPct val="90000"/>
              </a:lnSpc>
              <a:spcBef>
                <a:spcPts val="600"/>
              </a:spcBef>
              <a:buSzPct val="100000"/>
            </a:pPr>
            <a:r>
              <a:rPr lang="en-GB" sz="1600" dirty="0" smtClean="0"/>
              <a:t>Total </a:t>
            </a:r>
            <a:r>
              <a:rPr lang="en-GB" sz="1600" dirty="0"/>
              <a:t>income </a:t>
            </a:r>
            <a:r>
              <a:rPr lang="en-GB" sz="1600" dirty="0" smtClean="0"/>
              <a:t>showed </a:t>
            </a:r>
            <a:r>
              <a:rPr lang="en-GB" sz="1600" dirty="0"/>
              <a:t>constant growth between FY10 and </a:t>
            </a:r>
            <a:r>
              <a:rPr lang="en-GB" sz="1600" dirty="0" smtClean="0"/>
              <a:t>FY16; this </a:t>
            </a:r>
            <a:r>
              <a:rPr lang="en-GB" sz="1600" dirty="0"/>
              <a:t>was largely driven by an increase in public sector </a:t>
            </a:r>
            <a:r>
              <a:rPr lang="en-GB" sz="1600" dirty="0" smtClean="0"/>
              <a:t>income</a:t>
            </a:r>
          </a:p>
          <a:p>
            <a:pPr marL="0" indent="0">
              <a:lnSpc>
                <a:spcPct val="90000"/>
              </a:lnSpc>
              <a:spcBef>
                <a:spcPts val="600"/>
              </a:spcBef>
              <a:buSzPct val="100000"/>
              <a:buNone/>
              <a:defRPr/>
            </a:pPr>
            <a:endParaRPr lang="en-GB" sz="1600" dirty="0" smtClean="0"/>
          </a:p>
          <a:p>
            <a:pPr>
              <a:lnSpc>
                <a:spcPct val="90000"/>
              </a:lnSpc>
              <a:spcBef>
                <a:spcPts val="600"/>
              </a:spcBef>
              <a:buSzPct val="100000"/>
              <a:defRPr/>
            </a:pPr>
            <a:r>
              <a:rPr lang="en-GB" sz="1600" dirty="0" smtClean="0"/>
              <a:t>CSIR’s </a:t>
            </a:r>
            <a:r>
              <a:rPr lang="en-GB" sz="1600" dirty="0"/>
              <a:t>contract income has declined sharply from FY16 – FY18 </a:t>
            </a:r>
            <a:r>
              <a:rPr lang="en-GB" sz="1600" dirty="0" smtClean="0"/>
              <a:t>primarily due </a:t>
            </a:r>
            <a:r>
              <a:rPr lang="en-GB" sz="1600" dirty="0"/>
              <a:t>to a decrease in public sector income to the </a:t>
            </a:r>
            <a:r>
              <a:rPr lang="en-GB" sz="1600" dirty="0" smtClean="0"/>
              <a:t>CSIR</a:t>
            </a:r>
            <a:endParaRPr lang="en-GB" sz="1600" dirty="0"/>
          </a:p>
          <a:p>
            <a:pPr>
              <a:lnSpc>
                <a:spcPct val="90000"/>
              </a:lnSpc>
              <a:spcBef>
                <a:spcPts val="600"/>
              </a:spcBef>
              <a:buSzPct val="100000"/>
              <a:defRPr/>
            </a:pPr>
            <a:endParaRPr lang="en-GB" sz="1600" dirty="0"/>
          </a:p>
          <a:p>
            <a:pPr>
              <a:lnSpc>
                <a:spcPct val="90000"/>
              </a:lnSpc>
              <a:spcBef>
                <a:spcPts val="600"/>
              </a:spcBef>
              <a:buClr>
                <a:schemeClr val="tx2"/>
              </a:buClr>
              <a:buSzPct val="100000"/>
            </a:pPr>
            <a:r>
              <a:rPr lang="en-GB" sz="1600" dirty="0"/>
              <a:t>Income decreased significantly from the public sector as a result of </a:t>
            </a:r>
            <a:r>
              <a:rPr lang="en-US" sz="1600" dirty="0" smtClean="0"/>
              <a:t>MOAs </a:t>
            </a:r>
            <a:r>
              <a:rPr lang="en-US" sz="1600" dirty="0"/>
              <a:t>with CSIR no longer supported by National </a:t>
            </a:r>
            <a:r>
              <a:rPr lang="en-US" sz="1600" dirty="0" smtClean="0"/>
              <a:t>Treasury as a way of contracting between the CSIR and government </a:t>
            </a:r>
            <a:r>
              <a:rPr lang="en-US" sz="1600" dirty="0"/>
              <a:t>departments and other </a:t>
            </a:r>
            <a:r>
              <a:rPr lang="en-US" sz="1600" dirty="0" smtClean="0"/>
              <a:t>state-owned entities; tender processes are now required</a:t>
            </a:r>
            <a:endParaRPr lang="en-GB" sz="1600" dirty="0"/>
          </a:p>
          <a:p>
            <a:pPr marL="0" indent="0">
              <a:lnSpc>
                <a:spcPct val="90000"/>
              </a:lnSpc>
              <a:spcBef>
                <a:spcPts val="600"/>
              </a:spcBef>
              <a:buSzPct val="100000"/>
              <a:buNone/>
            </a:pPr>
            <a:endParaRPr lang="en-GB" sz="1600" dirty="0" smtClean="0"/>
          </a:p>
          <a:p>
            <a:pPr>
              <a:lnSpc>
                <a:spcPct val="90000"/>
              </a:lnSpc>
              <a:spcBef>
                <a:spcPts val="600"/>
              </a:spcBef>
              <a:buSzPct val="100000"/>
              <a:buFont typeface="Arial" panose="020B0604020202020204" pitchFamily="34" charset="0"/>
              <a:buChar char="•"/>
            </a:pPr>
            <a:r>
              <a:rPr lang="en-US" sz="1600" dirty="0">
                <a:latin typeface="Arial" panose="020B0604020202020204" pitchFamily="34" charset="0"/>
              </a:rPr>
              <a:t>CSIR’s share of </a:t>
            </a:r>
            <a:r>
              <a:rPr lang="en-US" sz="1600" dirty="0" smtClean="0">
                <a:latin typeface="Arial" panose="020B0604020202020204" pitchFamily="34" charset="0"/>
              </a:rPr>
              <a:t>contract income </a:t>
            </a:r>
            <a:r>
              <a:rPr lang="en-US" sz="1600" dirty="0">
                <a:latin typeface="Arial" panose="020B0604020202020204" pitchFamily="34" charset="0"/>
              </a:rPr>
              <a:t>from the private sector is relatively </a:t>
            </a:r>
            <a:r>
              <a:rPr lang="en-US" sz="1600" dirty="0" smtClean="0">
                <a:latin typeface="Arial" panose="020B0604020202020204" pitchFamily="34" charset="0"/>
              </a:rPr>
              <a:t>low (10%)</a:t>
            </a:r>
            <a:endParaRPr lang="en-ZA" sz="1600" dirty="0"/>
          </a:p>
        </p:txBody>
      </p:sp>
      <p:cxnSp>
        <p:nvCxnSpPr>
          <p:cNvPr id="13" name="Straight Connector 12"/>
          <p:cNvCxnSpPr/>
          <p:nvPr/>
        </p:nvCxnSpPr>
        <p:spPr>
          <a:xfrm>
            <a:off x="2267744" y="1772816"/>
            <a:ext cx="6120680" cy="0"/>
          </a:xfrm>
          <a:prstGeom prst="line">
            <a:avLst/>
          </a:prstGeom>
          <a:ln w="12700" cmpd="sng">
            <a:solidFill>
              <a:srgbClr val="82AE19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312400598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2267744" y="1772816"/>
            <a:ext cx="6120680" cy="4320480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75000"/>
                  <a:alpha val="92000"/>
                </a:schemeClr>
              </a:gs>
              <a:gs pos="100000">
                <a:srgbClr val="FFFFFF">
                  <a:alpha val="92000"/>
                </a:srgbClr>
              </a:gs>
            </a:gsLst>
            <a:lin ang="0" scaled="1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2267744" y="6093296"/>
            <a:ext cx="6120680" cy="0"/>
          </a:xfrm>
          <a:prstGeom prst="line">
            <a:avLst/>
          </a:prstGeom>
          <a:ln w="57150" cmpd="sng">
            <a:solidFill>
              <a:srgbClr val="37ACC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Title 3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ZA" dirty="0"/>
              <a:t>Financial and </a:t>
            </a:r>
            <a:r>
              <a:rPr lang="en-ZA" dirty="0" smtClean="0"/>
              <a:t>governance</a:t>
            </a:r>
            <a:endParaRPr lang="en-GB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sz="quarter" idx="10"/>
          </p:nvPr>
        </p:nvSpPr>
        <p:spPr>
          <a:xfrm>
            <a:off x="2411760" y="1882924"/>
            <a:ext cx="5833715" cy="4570412"/>
          </a:xfrm>
        </p:spPr>
        <p:txBody>
          <a:bodyPr anchor="t">
            <a:normAutofit/>
          </a:bodyPr>
          <a:lstStyle/>
          <a:p>
            <a:pPr>
              <a:lnSpc>
                <a:spcPct val="90000"/>
              </a:lnSpc>
              <a:spcBef>
                <a:spcPts val="600"/>
              </a:spcBef>
              <a:buClr>
                <a:schemeClr val="tx2"/>
              </a:buClr>
              <a:buSzPct val="100000"/>
            </a:pPr>
            <a:r>
              <a:rPr lang="en-US" sz="1600" dirty="0" smtClean="0">
                <a:latin typeface="Arial" panose="020B0604020202020204" pitchFamily="34" charset="0"/>
              </a:rPr>
              <a:t>In 2017/18 </a:t>
            </a:r>
            <a:r>
              <a:rPr lang="en-US" sz="1600" dirty="0">
                <a:latin typeface="Arial" panose="020B0604020202020204" pitchFamily="34" charset="0"/>
              </a:rPr>
              <a:t>the CSIR was not profitable </a:t>
            </a:r>
            <a:r>
              <a:rPr lang="en-US" sz="1600" dirty="0" smtClean="0">
                <a:latin typeface="Arial" panose="020B0604020202020204" pitchFamily="34" charset="0"/>
              </a:rPr>
              <a:t>mainly due to the </a:t>
            </a:r>
            <a:r>
              <a:rPr lang="en-US" sz="1600" dirty="0">
                <a:latin typeface="Arial" panose="020B0604020202020204" pitchFamily="34" charset="0"/>
              </a:rPr>
              <a:t>rapid decline in public sector </a:t>
            </a:r>
            <a:r>
              <a:rPr lang="en-US" sz="1600" dirty="0" smtClean="0">
                <a:latin typeface="Arial" panose="020B0604020202020204" pitchFamily="34" charset="0"/>
              </a:rPr>
              <a:t>revenue and a high manpower cost base</a:t>
            </a:r>
          </a:p>
          <a:p>
            <a:pPr marL="0" indent="0">
              <a:lnSpc>
                <a:spcPct val="90000"/>
              </a:lnSpc>
              <a:spcBef>
                <a:spcPts val="600"/>
              </a:spcBef>
              <a:buClr>
                <a:schemeClr val="tx2"/>
              </a:buClr>
              <a:buSzPct val="100000"/>
              <a:buNone/>
            </a:pPr>
            <a:endParaRPr lang="en-US" sz="1600" dirty="0" smtClean="0">
              <a:latin typeface="Arial" panose="020B0604020202020204" pitchFamily="34" charset="0"/>
            </a:endParaRPr>
          </a:p>
          <a:p>
            <a:pPr marL="0" indent="0">
              <a:lnSpc>
                <a:spcPct val="90000"/>
              </a:lnSpc>
              <a:spcBef>
                <a:spcPts val="600"/>
              </a:spcBef>
              <a:buClr>
                <a:schemeClr val="tx2"/>
              </a:buClr>
              <a:buSzPct val="100000"/>
              <a:buNone/>
            </a:pPr>
            <a:r>
              <a:rPr lang="en-ZA" sz="1600" b="1" dirty="0">
                <a:latin typeface="Arial" panose="020B0604020202020204" pitchFamily="34" charset="0"/>
                <a:cs typeface="Arial" panose="020B0604020202020204" pitchFamily="34" charset="0"/>
              </a:rPr>
              <a:t>Remedial </a:t>
            </a:r>
            <a:r>
              <a:rPr lang="en-ZA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action</a:t>
            </a:r>
            <a:endParaRPr lang="en-ZA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90000"/>
              </a:lnSpc>
              <a:spcBef>
                <a:spcPts val="600"/>
              </a:spcBef>
              <a:buClr>
                <a:schemeClr val="tx2"/>
              </a:buClr>
              <a:buSzPct val="100000"/>
            </a:pPr>
            <a:r>
              <a:rPr lang="en-GB" sz="1600" dirty="0" smtClean="0">
                <a:latin typeface="Arial" panose="020B0604020202020204" pitchFamily="34" charset="0"/>
              </a:rPr>
              <a:t>Extensive cost </a:t>
            </a:r>
            <a:r>
              <a:rPr lang="en-GB" sz="1600" dirty="0">
                <a:latin typeface="Arial" panose="020B0604020202020204" pitchFamily="34" charset="0"/>
              </a:rPr>
              <a:t>containment measures have been implemented to respond to </a:t>
            </a:r>
            <a:r>
              <a:rPr lang="en-GB" sz="1600" dirty="0" smtClean="0">
                <a:latin typeface="Arial" panose="020B0604020202020204" pitchFamily="34" charset="0"/>
              </a:rPr>
              <a:t>the declining income</a:t>
            </a:r>
          </a:p>
          <a:p>
            <a:pPr>
              <a:lnSpc>
                <a:spcPct val="90000"/>
              </a:lnSpc>
              <a:spcBef>
                <a:spcPts val="600"/>
              </a:spcBef>
              <a:buClr>
                <a:schemeClr val="tx2"/>
              </a:buClr>
              <a:buSzPct val="100000"/>
            </a:pPr>
            <a:endParaRPr lang="en-GB" sz="1600" dirty="0">
              <a:latin typeface="Arial" panose="020B0604020202020204" pitchFamily="34" charset="0"/>
            </a:endParaRPr>
          </a:p>
          <a:p>
            <a:pPr>
              <a:lnSpc>
                <a:spcPct val="90000"/>
              </a:lnSpc>
              <a:spcBef>
                <a:spcPts val="600"/>
              </a:spcBef>
              <a:buClr>
                <a:schemeClr val="tx2"/>
              </a:buClr>
              <a:buSzPct val="100000"/>
            </a:pPr>
            <a:r>
              <a:rPr lang="en-GB" sz="1600" dirty="0" smtClean="0">
                <a:latin typeface="Arial" panose="020B0604020202020204" pitchFamily="34" charset="0"/>
              </a:rPr>
              <a:t>A review process is currently underway for all non-sustainable operating </a:t>
            </a:r>
            <a:r>
              <a:rPr lang="en-GB" sz="1600" dirty="0">
                <a:latin typeface="Arial" panose="020B0604020202020204" pitchFamily="34" charset="0"/>
              </a:rPr>
              <a:t>u</a:t>
            </a:r>
            <a:r>
              <a:rPr lang="en-GB" sz="1600" dirty="0" smtClean="0">
                <a:latin typeface="Arial" panose="020B0604020202020204" pitchFamily="34" charset="0"/>
              </a:rPr>
              <a:t>nits</a:t>
            </a:r>
          </a:p>
          <a:p>
            <a:pPr marL="0" indent="0">
              <a:lnSpc>
                <a:spcPct val="90000"/>
              </a:lnSpc>
              <a:spcBef>
                <a:spcPts val="600"/>
              </a:spcBef>
              <a:buClr>
                <a:schemeClr val="tx2"/>
              </a:buClr>
              <a:buSzPct val="100000"/>
              <a:buNone/>
            </a:pPr>
            <a:endParaRPr lang="en-GB" sz="1600" dirty="0" smtClean="0">
              <a:latin typeface="Arial" panose="020B0604020202020204" pitchFamily="34" charset="0"/>
            </a:endParaRPr>
          </a:p>
          <a:p>
            <a:pPr>
              <a:lnSpc>
                <a:spcPct val="90000"/>
              </a:lnSpc>
              <a:spcBef>
                <a:spcPts val="600"/>
              </a:spcBef>
              <a:buClr>
                <a:schemeClr val="tx2"/>
              </a:buClr>
              <a:buSzPct val="100000"/>
            </a:pPr>
            <a:r>
              <a:rPr lang="en-GB" sz="1600" dirty="0" smtClean="0">
                <a:latin typeface="Arial" panose="020B0604020202020204" pitchFamily="34" charset="0"/>
              </a:rPr>
              <a:t>Improvements to internal processes have been implemented over income declaration, customer contracting and work at risk</a:t>
            </a:r>
            <a:endParaRPr lang="en-GB" sz="1600" dirty="0">
              <a:latin typeface="Arial" panose="020B0604020202020204" pitchFamily="34" charset="0"/>
            </a:endParaRPr>
          </a:p>
        </p:txBody>
      </p:sp>
      <p:cxnSp>
        <p:nvCxnSpPr>
          <p:cNvPr id="13" name="Straight Connector 12"/>
          <p:cNvCxnSpPr/>
          <p:nvPr/>
        </p:nvCxnSpPr>
        <p:spPr>
          <a:xfrm>
            <a:off x="2267744" y="1772816"/>
            <a:ext cx="6120680" cy="0"/>
          </a:xfrm>
          <a:prstGeom prst="line">
            <a:avLst/>
          </a:prstGeom>
          <a:ln w="12700" cmpd="sng">
            <a:solidFill>
              <a:srgbClr val="37ACC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65957546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2267744" y="1772816"/>
            <a:ext cx="6120680" cy="4320480"/>
          </a:xfrm>
          <a:prstGeom prst="rect">
            <a:avLst/>
          </a:prstGeom>
          <a:solidFill>
            <a:srgbClr val="37ACC0">
              <a:alpha val="92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>
            <a:off x="2267744" y="6093296"/>
            <a:ext cx="6120680" cy="0"/>
          </a:xfrm>
          <a:prstGeom prst="line">
            <a:avLst/>
          </a:prstGeom>
          <a:ln w="57150" cmpd="sng">
            <a:solidFill>
              <a:srgbClr val="032C5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2267744" y="1772816"/>
            <a:ext cx="6120680" cy="0"/>
          </a:xfrm>
          <a:prstGeom prst="line">
            <a:avLst/>
          </a:prstGeom>
          <a:ln w="12700" cmpd="sng">
            <a:solidFill>
              <a:srgbClr val="032C5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Financial and </a:t>
            </a: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governance</a:t>
            </a:r>
            <a:b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Audit report matters</a:t>
            </a:r>
            <a:endParaRPr lang="en-GB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411760" y="1916832"/>
            <a:ext cx="5688632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ZA" sz="1600" dirty="0" smtClean="0">
                <a:solidFill>
                  <a:srgbClr val="032C50"/>
                </a:solidFill>
                <a:latin typeface="Arial" panose="020B0604020202020204" pitchFamily="34" charset="0"/>
                <a:cs typeface="Arial"/>
              </a:rPr>
              <a:t>The CSIR </a:t>
            </a:r>
            <a:r>
              <a:rPr lang="en-ZA" sz="1600" dirty="0">
                <a:solidFill>
                  <a:srgbClr val="032C50"/>
                </a:solidFill>
                <a:latin typeface="Arial" panose="020B0604020202020204" pitchFamily="34" charset="0"/>
                <a:cs typeface="Arial"/>
              </a:rPr>
              <a:t>maintained its clean audit status in that it received an unqualified opinion with no </a:t>
            </a:r>
            <a:r>
              <a:rPr lang="en-ZA" sz="1600" dirty="0" smtClean="0">
                <a:solidFill>
                  <a:srgbClr val="032C50"/>
                </a:solidFill>
                <a:latin typeface="Arial" panose="020B0604020202020204" pitchFamily="34" charset="0"/>
                <a:cs typeface="Arial"/>
              </a:rPr>
              <a:t>material findings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ZA" sz="1600" dirty="0" smtClean="0">
              <a:solidFill>
                <a:srgbClr val="032C50"/>
              </a:solidFill>
              <a:latin typeface="Arial" panose="020B0604020202020204" pitchFamily="34" charset="0"/>
              <a:cs typeface="Arial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ZA" sz="1600" dirty="0">
                <a:solidFill>
                  <a:srgbClr val="032C50"/>
                </a:solidFill>
                <a:latin typeface="Arial" panose="020B0604020202020204" pitchFamily="34" charset="0"/>
                <a:cs typeface="Arial"/>
              </a:rPr>
              <a:t>The CSIR is currently a going concern despite the loss in the current </a:t>
            </a:r>
            <a:r>
              <a:rPr lang="en-ZA" sz="1600" dirty="0" smtClean="0">
                <a:solidFill>
                  <a:srgbClr val="032C50"/>
                </a:solidFill>
                <a:latin typeface="Arial" panose="020B0604020202020204" pitchFamily="34" charset="0"/>
                <a:cs typeface="Arial"/>
              </a:rPr>
              <a:t>year </a:t>
            </a:r>
            <a:endParaRPr lang="en-GB" sz="1600" dirty="0">
              <a:solidFill>
                <a:srgbClr val="032C50"/>
              </a:solidFill>
              <a:latin typeface="Arial" panose="020B0604020202020204" pitchFamily="34" charset="0"/>
              <a:cs typeface="Arial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ZA" sz="1600" dirty="0">
              <a:solidFill>
                <a:srgbClr val="032C50"/>
              </a:solidFill>
              <a:latin typeface="Arial" panose="020B0604020202020204" pitchFamily="34" charset="0"/>
              <a:cs typeface="Arial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ZA" sz="1600" dirty="0" smtClean="0">
                <a:solidFill>
                  <a:srgbClr val="032C50"/>
                </a:solidFill>
                <a:latin typeface="Arial" panose="020B0604020202020204" pitchFamily="34" charset="0"/>
                <a:cs typeface="Arial"/>
              </a:rPr>
              <a:t>Heightened awareness on the increase </a:t>
            </a:r>
            <a:r>
              <a:rPr lang="en-ZA" sz="1600" dirty="0">
                <a:solidFill>
                  <a:srgbClr val="032C50"/>
                </a:solidFill>
                <a:latin typeface="Arial" panose="020B0604020202020204" pitchFamily="34" charset="0"/>
                <a:cs typeface="Arial"/>
              </a:rPr>
              <a:t>in </a:t>
            </a:r>
            <a:r>
              <a:rPr lang="en-ZA" sz="1600" dirty="0" smtClean="0">
                <a:solidFill>
                  <a:srgbClr val="032C50"/>
                </a:solidFill>
                <a:latin typeface="Arial" panose="020B0604020202020204" pitchFamily="34" charset="0"/>
                <a:cs typeface="Arial"/>
              </a:rPr>
              <a:t>irregular expenditure due to increased governance processes that have been implemented. Consequence management is in progress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ZA" sz="1600" dirty="0">
              <a:solidFill>
                <a:srgbClr val="032C50"/>
              </a:solidFill>
              <a:latin typeface="Arial" panose="020B0604020202020204" pitchFamily="34" charset="0"/>
              <a:cs typeface="Arial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ZA" sz="1600" dirty="0" smtClean="0">
                <a:solidFill>
                  <a:srgbClr val="032C50"/>
                </a:solidFill>
                <a:latin typeface="Arial" panose="020B0604020202020204" pitchFamily="34" charset="0"/>
                <a:cs typeface="Arial"/>
              </a:rPr>
              <a:t>The Annual Financial Statements disclosed a prior-period error relating to revenue overstated in FY17 that was corrected</a:t>
            </a:r>
          </a:p>
          <a:p>
            <a:r>
              <a:rPr lang="en-ZA" sz="1600" dirty="0" smtClean="0">
                <a:solidFill>
                  <a:srgbClr val="032C50"/>
                </a:solidFill>
                <a:latin typeface="Arial" panose="020B0604020202020204" pitchFamily="34" charset="0"/>
                <a:cs typeface="Arial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xmlns="" val="404220074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R Mocked up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-36512" y="-27384"/>
            <a:ext cx="9217024" cy="691276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849" y="332656"/>
            <a:ext cx="8229600" cy="782960"/>
          </a:xfrm>
        </p:spPr>
        <p:txBody>
          <a:bodyPr>
            <a:normAutofit/>
          </a:bodyPr>
          <a:lstStyle/>
          <a:p>
            <a:r>
              <a:rPr lang="en-US" dirty="0" smtClean="0"/>
              <a:t>Contents 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467544" y="5697106"/>
            <a:ext cx="8640960" cy="9002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ZA" b="1" dirty="0" smtClean="0">
                <a:solidFill>
                  <a:srgbClr val="032C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Chairman’s overview</a:t>
            </a:r>
            <a:r>
              <a:rPr lang="en-ZA" b="1" dirty="0" smtClean="0">
                <a:solidFill>
                  <a:srgbClr val="82AE1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&gt; </a:t>
            </a:r>
            <a:r>
              <a:rPr lang="en-ZA" b="1" dirty="0" smtClean="0">
                <a:solidFill>
                  <a:srgbClr val="032C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CSIR mandate </a:t>
            </a:r>
            <a:r>
              <a:rPr lang="en-ZA" b="1" dirty="0" smtClean="0">
                <a:solidFill>
                  <a:srgbClr val="82AE1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&gt; </a:t>
            </a:r>
            <a:r>
              <a:rPr lang="en-ZA" b="1" dirty="0" smtClean="0">
                <a:solidFill>
                  <a:srgbClr val="032C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CSIR at a glance </a:t>
            </a:r>
            <a:endParaRPr lang="en-ZA" b="1" dirty="0" smtClean="0">
              <a:solidFill>
                <a:srgbClr val="82AE1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en-ZA" b="1" dirty="0" smtClean="0">
                <a:solidFill>
                  <a:srgbClr val="032C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Strategic objectives</a:t>
            </a:r>
            <a:r>
              <a:rPr lang="en-ZA" b="1" dirty="0" smtClean="0">
                <a:solidFill>
                  <a:srgbClr val="82AE1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ZA" b="1" dirty="0">
                <a:solidFill>
                  <a:srgbClr val="82AE1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&gt;</a:t>
            </a:r>
            <a:r>
              <a:rPr lang="en-ZA" b="1" dirty="0" smtClean="0">
                <a:solidFill>
                  <a:srgbClr val="82AE1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ZA" b="1" dirty="0" smtClean="0">
                <a:solidFill>
                  <a:srgbClr val="032C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Key performance indicators </a:t>
            </a:r>
            <a:r>
              <a:rPr lang="en-ZA" b="1" dirty="0">
                <a:solidFill>
                  <a:srgbClr val="82AE1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&gt;</a:t>
            </a:r>
            <a:r>
              <a:rPr lang="en-ZA" b="1" dirty="0" smtClean="0">
                <a:solidFill>
                  <a:srgbClr val="82AE1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ZA" b="1" dirty="0" smtClean="0">
                <a:solidFill>
                  <a:srgbClr val="032C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Highlights</a:t>
            </a:r>
          </a:p>
        </p:txBody>
      </p:sp>
    </p:spTree>
    <p:extLst>
      <p:ext uri="{BB962C8B-B14F-4D97-AF65-F5344CB8AC3E}">
        <p14:creationId xmlns:p14="http://schemas.microsoft.com/office/powerpoint/2010/main" xmlns="" val="30692050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ZA" dirty="0" smtClean="0"/>
              <a:t>Health and safety </a:t>
            </a:r>
            <a:endParaRPr lang="en-GB" dirty="0"/>
          </a:p>
        </p:txBody>
      </p:sp>
      <p:sp>
        <p:nvSpPr>
          <p:cNvPr id="4" name="Rectangle 3"/>
          <p:cNvSpPr/>
          <p:nvPr/>
        </p:nvSpPr>
        <p:spPr>
          <a:xfrm>
            <a:off x="2483768" y="1701383"/>
            <a:ext cx="6444208" cy="44217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0000"/>
              </a:lnSpc>
            </a:pPr>
            <a:r>
              <a:rPr lang="en-ZA" sz="1600" b="1" dirty="0" smtClean="0">
                <a:solidFill>
                  <a:srgbClr val="032C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renewed emphasis on safety </a:t>
            </a:r>
          </a:p>
          <a:p>
            <a:pPr marL="285750" indent="-285750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ZA" sz="1600" dirty="0" smtClean="0">
                <a:solidFill>
                  <a:srgbClr val="032C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Target for Disabling </a:t>
            </a:r>
            <a:r>
              <a:rPr lang="en-ZA" sz="1600" dirty="0">
                <a:solidFill>
                  <a:srgbClr val="032C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Injury Frequency </a:t>
            </a:r>
            <a:r>
              <a:rPr lang="en-ZA" sz="1600" dirty="0" smtClean="0">
                <a:solidFill>
                  <a:srgbClr val="032C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Rate met and exceeded</a:t>
            </a:r>
          </a:p>
          <a:p>
            <a:pPr marL="285750" indent="-285750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ZA" sz="1600" dirty="0" smtClean="0">
                <a:solidFill>
                  <a:srgbClr val="032C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Goal remains: Zero </a:t>
            </a:r>
            <a:r>
              <a:rPr lang="en-ZA" sz="1600" dirty="0">
                <a:solidFill>
                  <a:srgbClr val="032C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harm, zero disabling injuries and zero </a:t>
            </a:r>
            <a:r>
              <a:rPr lang="en-ZA" sz="1600" dirty="0" smtClean="0">
                <a:solidFill>
                  <a:srgbClr val="032C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fatalities</a:t>
            </a:r>
          </a:p>
          <a:p>
            <a:pPr marL="285750" indent="-285750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ZA" sz="1600" dirty="0" smtClean="0">
                <a:solidFill>
                  <a:srgbClr val="032C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Occupational </a:t>
            </a:r>
            <a:r>
              <a:rPr lang="en-ZA" sz="1600" dirty="0">
                <a:solidFill>
                  <a:srgbClr val="032C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Health and Safety Assessment Series </a:t>
            </a:r>
            <a:r>
              <a:rPr lang="en-ZA" sz="1600" dirty="0" smtClean="0">
                <a:solidFill>
                  <a:srgbClr val="032C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18001 </a:t>
            </a:r>
            <a:r>
              <a:rPr lang="en-ZA" sz="1600" dirty="0">
                <a:solidFill>
                  <a:srgbClr val="032C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certification </a:t>
            </a:r>
            <a:r>
              <a:rPr lang="en-ZA" sz="1600" dirty="0" smtClean="0">
                <a:solidFill>
                  <a:srgbClr val="032C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maintained for another year</a:t>
            </a:r>
          </a:p>
          <a:p>
            <a:pPr marL="0" lvl="1">
              <a:lnSpc>
                <a:spcPct val="110000"/>
              </a:lnSpc>
            </a:pPr>
            <a:endParaRPr lang="en-ZA" sz="1600" dirty="0">
              <a:solidFill>
                <a:srgbClr val="032C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1">
              <a:lnSpc>
                <a:spcPct val="110000"/>
              </a:lnSpc>
            </a:pPr>
            <a:r>
              <a:rPr lang="en-ZA" sz="1600" b="1" dirty="0" smtClean="0">
                <a:solidFill>
                  <a:srgbClr val="032C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Review of occupational </a:t>
            </a:r>
            <a:r>
              <a:rPr lang="en-ZA" sz="1600" b="1" dirty="0">
                <a:solidFill>
                  <a:srgbClr val="032C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health and safety management </a:t>
            </a:r>
            <a:r>
              <a:rPr lang="en-ZA" sz="1600" b="1" dirty="0" smtClean="0">
                <a:solidFill>
                  <a:srgbClr val="032C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systems </a:t>
            </a:r>
          </a:p>
          <a:p>
            <a:pPr marL="285750" lvl="1" indent="-285750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ZA" sz="1600" dirty="0" smtClean="0">
                <a:solidFill>
                  <a:srgbClr val="032C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Revised </a:t>
            </a:r>
            <a:r>
              <a:rPr lang="en-ZA" sz="1600" dirty="0">
                <a:solidFill>
                  <a:srgbClr val="032C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 improved occupational health and safety management system</a:t>
            </a:r>
          </a:p>
          <a:p>
            <a:pPr marL="285750" lvl="1" indent="-285750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ZA" sz="1600" dirty="0">
                <a:solidFill>
                  <a:srgbClr val="032C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10-Point Heath and Safety Improvement Plan</a:t>
            </a:r>
          </a:p>
          <a:p>
            <a:pPr lvl="1">
              <a:lnSpc>
                <a:spcPct val="110000"/>
              </a:lnSpc>
            </a:pPr>
            <a:endParaRPr lang="en-ZA" sz="1600" dirty="0">
              <a:solidFill>
                <a:srgbClr val="032C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10000"/>
              </a:lnSpc>
            </a:pPr>
            <a:r>
              <a:rPr lang="en-ZA" sz="1600" b="1" dirty="0">
                <a:solidFill>
                  <a:srgbClr val="032C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Improved governance structures and </a:t>
            </a:r>
            <a:r>
              <a:rPr lang="en-ZA" sz="1600" b="1" dirty="0" smtClean="0">
                <a:solidFill>
                  <a:srgbClr val="032C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leadership</a:t>
            </a:r>
            <a:endParaRPr lang="en-ZA" sz="1600" b="1" dirty="0">
              <a:solidFill>
                <a:srgbClr val="032C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lvl="1" indent="-285750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ZA" sz="1600" dirty="0">
                <a:solidFill>
                  <a:srgbClr val="032C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Newly constituted CSIR Safety, Health and Environmental Leadership Committee, chaired by the CEO</a:t>
            </a:r>
          </a:p>
          <a:p>
            <a:pPr marL="285750" lvl="1" indent="-285750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ZA" sz="1600" dirty="0">
                <a:solidFill>
                  <a:srgbClr val="032C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Improved accountability </a:t>
            </a:r>
            <a:r>
              <a:rPr lang="en-ZA" sz="1600" dirty="0" smtClean="0">
                <a:solidFill>
                  <a:srgbClr val="032C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 </a:t>
            </a:r>
            <a:r>
              <a:rPr lang="en-ZA" sz="1600" dirty="0">
                <a:solidFill>
                  <a:srgbClr val="032C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Executive Directors, portfolio heads and senior managers at regional </a:t>
            </a:r>
            <a:r>
              <a:rPr lang="en-ZA" sz="1600" dirty="0" smtClean="0">
                <a:solidFill>
                  <a:srgbClr val="032C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sites</a:t>
            </a:r>
            <a:endParaRPr lang="en-ZA" sz="1600" dirty="0">
              <a:solidFill>
                <a:srgbClr val="032C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395288" y="3213033"/>
            <a:ext cx="2015954" cy="134464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395536" y="1772816"/>
            <a:ext cx="2016125" cy="134475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395536" y="4653136"/>
            <a:ext cx="2015954" cy="1344641"/>
          </a:xfrm>
          <a:prstGeom prst="rect">
            <a:avLst/>
          </a:prstGeom>
        </p:spPr>
      </p:pic>
      <p:cxnSp>
        <p:nvCxnSpPr>
          <p:cNvPr id="10" name="Straight Connector 9"/>
          <p:cNvCxnSpPr/>
          <p:nvPr/>
        </p:nvCxnSpPr>
        <p:spPr>
          <a:xfrm>
            <a:off x="395536" y="6021288"/>
            <a:ext cx="2016224" cy="0"/>
          </a:xfrm>
          <a:prstGeom prst="line">
            <a:avLst/>
          </a:prstGeom>
          <a:ln w="76200" cmpd="sng">
            <a:solidFill>
              <a:srgbClr val="82AE19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395536" y="1772816"/>
            <a:ext cx="2016224" cy="0"/>
          </a:xfrm>
          <a:prstGeom prst="line">
            <a:avLst/>
          </a:prstGeom>
          <a:ln w="12700" cmpd="sng">
            <a:solidFill>
              <a:srgbClr val="82AE19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17415523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323850" y="153985"/>
            <a:ext cx="6336382" cy="1143000"/>
          </a:xfrm>
        </p:spPr>
        <p:txBody>
          <a:bodyPr>
            <a:normAutofit/>
          </a:bodyPr>
          <a:lstStyle/>
          <a:p>
            <a:r>
              <a:rPr lang="en-ZA" dirty="0" smtClean="0"/>
              <a:t>Broad-Based Black Economic Empowerment</a:t>
            </a:r>
            <a:endParaRPr lang="en-GB" dirty="0"/>
          </a:p>
        </p:txBody>
      </p:sp>
      <p:sp>
        <p:nvSpPr>
          <p:cNvPr id="13" name="Rectangle 12"/>
          <p:cNvSpPr/>
          <p:nvPr/>
        </p:nvSpPr>
        <p:spPr>
          <a:xfrm>
            <a:off x="250825" y="2091234"/>
            <a:ext cx="8785671" cy="36379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ZA" sz="1600" dirty="0" smtClean="0">
                <a:solidFill>
                  <a:srgbClr val="032C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Achieved a Level 3 B-BBEE status against a Level 2 target</a:t>
            </a:r>
          </a:p>
          <a:p>
            <a:pPr marL="285750" indent="-285750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en-ZA" sz="1600" dirty="0" smtClean="0">
              <a:solidFill>
                <a:srgbClr val="032C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ZA" sz="1600" dirty="0" smtClean="0">
                <a:solidFill>
                  <a:srgbClr val="032C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Additional measures put in place to ensure regaining of Level 2 status</a:t>
            </a:r>
          </a:p>
          <a:p>
            <a:pPr marL="285750" indent="-285750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en-ZA" sz="1600" dirty="0" smtClean="0">
              <a:solidFill>
                <a:srgbClr val="032C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ZA" sz="1600" dirty="0" smtClean="0">
                <a:solidFill>
                  <a:srgbClr val="032C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CSIR still measures up well against similar institutions and universities, predominantly scoring Level 7 or lower, with the Agricultural Research Council performing on par by achieving Level 3 </a:t>
            </a:r>
            <a:endParaRPr lang="en-ZA" sz="1600" dirty="0">
              <a:solidFill>
                <a:srgbClr val="032C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en-ZA" sz="1600" dirty="0" smtClean="0">
              <a:solidFill>
                <a:srgbClr val="032C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ZA" sz="1600" dirty="0" smtClean="0">
                <a:solidFill>
                  <a:srgbClr val="032C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Focus areas include:</a:t>
            </a:r>
          </a:p>
          <a:p>
            <a:pPr marL="742950" lvl="1" indent="-28575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ZA" sz="1600" dirty="0" smtClean="0">
                <a:solidFill>
                  <a:srgbClr val="032C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Targeted preferential procurement focusing on qualifying small enterprises and 51% black-owned enterprises</a:t>
            </a:r>
          </a:p>
          <a:p>
            <a:pPr marL="742950" lvl="1" indent="-28575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ZA" sz="1600" dirty="0" smtClean="0">
                <a:solidFill>
                  <a:srgbClr val="032C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Targeted recruitment programmes areas reflective of the national demographic</a:t>
            </a:r>
          </a:p>
          <a:p>
            <a:pPr marL="285750" indent="-285750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en-ZA" sz="1600" dirty="0" smtClean="0">
              <a:solidFill>
                <a:srgbClr val="032C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ZA" sz="1600" dirty="0" smtClean="0">
                <a:solidFill>
                  <a:srgbClr val="032C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Considering the development of a recruitment and skills development plan targeted at qualifying disabled individuals subject to infrastructure requirements </a:t>
            </a:r>
          </a:p>
          <a:p>
            <a:pPr marL="285750" indent="-285750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en-ZA" sz="1600" dirty="0" smtClean="0">
              <a:solidFill>
                <a:srgbClr val="032C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883780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23850" y="116632"/>
            <a:ext cx="7128470" cy="1143000"/>
          </a:xfrm>
        </p:spPr>
        <p:txBody>
          <a:bodyPr>
            <a:noAutofit/>
          </a:bodyPr>
          <a:lstStyle/>
          <a:p>
            <a:r>
              <a:rPr lang="en-ZA" dirty="0" smtClean="0">
                <a:latin typeface="Arial" panose="020B0604020202020204" pitchFamily="34" charset="0"/>
                <a:cs typeface="Arial" panose="020B0604020202020204" pitchFamily="34" charset="0"/>
              </a:rPr>
              <a:t>Research </a:t>
            </a:r>
            <a:r>
              <a:rPr lang="en-ZA" dirty="0">
                <a:latin typeface="Arial" panose="020B0604020202020204" pitchFamily="34" charset="0"/>
                <a:cs typeface="Arial" panose="020B0604020202020204" pitchFamily="34" charset="0"/>
              </a:rPr>
              <a:t>to foster industrial </a:t>
            </a:r>
            <a:r>
              <a:rPr lang="en-ZA" dirty="0" smtClean="0">
                <a:latin typeface="Arial" panose="020B0604020202020204" pitchFamily="34" charset="0"/>
                <a:cs typeface="Arial" panose="020B0604020202020204" pitchFamily="34" charset="0"/>
              </a:rPr>
              <a:t>development</a:t>
            </a:r>
            <a:endParaRPr lang="en-GB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555776" y="1700808"/>
            <a:ext cx="6480720" cy="47459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ZA" sz="1600" b="1" dirty="0" smtClean="0">
                <a:solidFill>
                  <a:srgbClr val="032C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Slurry detection </a:t>
            </a:r>
            <a:endParaRPr lang="en-ZA" sz="1600" dirty="0">
              <a:solidFill>
                <a:srgbClr val="032C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ZA" sz="1600" dirty="0" smtClean="0">
                <a:solidFill>
                  <a:srgbClr val="032C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Canadian mine is doing field trials of a CSIR technology to detect sedimentation in slurry pipelines</a:t>
            </a:r>
            <a:endParaRPr lang="en-ZA" sz="1600" dirty="0">
              <a:solidFill>
                <a:srgbClr val="032C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ZA" sz="1600" dirty="0" smtClean="0">
                <a:solidFill>
                  <a:srgbClr val="032C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CSIR system detects heavy </a:t>
            </a:r>
            <a:r>
              <a:rPr lang="en-ZA" sz="1600" dirty="0">
                <a:solidFill>
                  <a:srgbClr val="032C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particles that settle at the bottom of </a:t>
            </a:r>
            <a:r>
              <a:rPr lang="en-ZA" sz="1600" dirty="0" smtClean="0">
                <a:solidFill>
                  <a:srgbClr val="032C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pipelines, causing blockages</a:t>
            </a:r>
          </a:p>
          <a:p>
            <a:pPr marL="285750" indent="-285750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en-ZA" sz="1600" dirty="0" smtClean="0">
              <a:solidFill>
                <a:srgbClr val="032C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90000"/>
              </a:lnSpc>
            </a:pPr>
            <a:r>
              <a:rPr lang="en-ZA" sz="1600" b="1" dirty="0" smtClean="0">
                <a:solidFill>
                  <a:srgbClr val="032C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Rock stability monitor</a:t>
            </a:r>
            <a:endParaRPr lang="en-ZA" sz="1600" b="1" dirty="0">
              <a:solidFill>
                <a:srgbClr val="032C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ZA" sz="1600" dirty="0" smtClean="0">
                <a:solidFill>
                  <a:srgbClr val="032C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Developed a compact battery-</a:t>
            </a:r>
            <a:r>
              <a:rPr lang="en-GB" sz="1600" dirty="0" smtClean="0">
                <a:solidFill>
                  <a:srgbClr val="032C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operated device to monitor rock-mass for micro-seismicity</a:t>
            </a:r>
          </a:p>
          <a:p>
            <a:pPr marL="285750" indent="-28575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GB" sz="1600" dirty="0" smtClean="0">
                <a:solidFill>
                  <a:srgbClr val="032C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Optimises safe re-entry after hazardous events</a:t>
            </a:r>
          </a:p>
          <a:p>
            <a:pPr marL="285750" indent="-285750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en-GB" sz="1600" dirty="0">
              <a:solidFill>
                <a:srgbClr val="032C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90000"/>
              </a:lnSpc>
            </a:pPr>
            <a:r>
              <a:rPr lang="en-ZA" sz="1600" b="1" dirty="0" smtClean="0">
                <a:solidFill>
                  <a:srgbClr val="032C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Multi-robot mapping</a:t>
            </a:r>
          </a:p>
          <a:p>
            <a:pPr marL="285750" indent="-28575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ZA" sz="1600" dirty="0" smtClean="0">
                <a:solidFill>
                  <a:srgbClr val="032C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Use of multiple autonomous robots to map large areas that are hard to reach or hazardous</a:t>
            </a:r>
          </a:p>
          <a:p>
            <a:pPr marL="285750" indent="-28575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ZA" sz="1600" dirty="0" smtClean="0">
                <a:solidFill>
                  <a:srgbClr val="032C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Work on software continues prior to field trials</a:t>
            </a:r>
            <a:endParaRPr lang="en-ZA" sz="1600" dirty="0">
              <a:solidFill>
                <a:srgbClr val="032C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90000"/>
              </a:lnSpc>
            </a:pPr>
            <a:endParaRPr lang="en-ZA" sz="1600" b="1" dirty="0">
              <a:solidFill>
                <a:srgbClr val="032C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>
              <a:lnSpc>
                <a:spcPct val="90000"/>
              </a:lnSpc>
            </a:pPr>
            <a:r>
              <a:rPr lang="en-ZA" sz="1600" b="1" dirty="0">
                <a:solidFill>
                  <a:srgbClr val="032C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Helping Transnet monitor locomotive condition</a:t>
            </a:r>
          </a:p>
          <a:p>
            <a:pPr marL="285750" lvl="0" indent="-28575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ZA" sz="1600" dirty="0" smtClean="0">
                <a:solidFill>
                  <a:srgbClr val="032C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CSIR and Transnet are developing a system to monitor the condition of locomotives</a:t>
            </a:r>
          </a:p>
          <a:p>
            <a:pPr marL="285750" lvl="0" indent="-28575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ZA" sz="1600" dirty="0" smtClean="0">
                <a:solidFill>
                  <a:srgbClr val="032C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Transnet will be able to implement predictive </a:t>
            </a:r>
            <a:r>
              <a:rPr lang="en-ZA" sz="1600" dirty="0">
                <a:solidFill>
                  <a:srgbClr val="032C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maintenance and detect rail infrastructure </a:t>
            </a:r>
            <a:r>
              <a:rPr lang="en-ZA" sz="1600" dirty="0" smtClean="0">
                <a:solidFill>
                  <a:srgbClr val="032C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defects</a:t>
            </a:r>
            <a:endParaRPr lang="en-GB" sz="1600" dirty="0" smtClean="0">
              <a:solidFill>
                <a:srgbClr val="032C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 l="12503" r="-1025" b="-1137"/>
          <a:stretch/>
        </p:blipFill>
        <p:spPr>
          <a:xfrm>
            <a:off x="395536" y="1772816"/>
            <a:ext cx="2052299" cy="133714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>
          <a:xfrm>
            <a:off x="395536" y="3192927"/>
            <a:ext cx="2018502" cy="1388201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 b="-1"/>
          <a:stretch/>
        </p:blipFill>
        <p:spPr>
          <a:xfrm>
            <a:off x="395288" y="4681229"/>
            <a:ext cx="2007455" cy="1378259"/>
          </a:xfrm>
          <a:prstGeom prst="rect">
            <a:avLst/>
          </a:prstGeom>
        </p:spPr>
      </p:pic>
      <p:cxnSp>
        <p:nvCxnSpPr>
          <p:cNvPr id="7" name="Straight Connector 6"/>
          <p:cNvCxnSpPr/>
          <p:nvPr/>
        </p:nvCxnSpPr>
        <p:spPr>
          <a:xfrm>
            <a:off x="395536" y="6021288"/>
            <a:ext cx="2016224" cy="0"/>
          </a:xfrm>
          <a:prstGeom prst="line">
            <a:avLst/>
          </a:prstGeom>
          <a:ln w="76200" cmpd="sng">
            <a:solidFill>
              <a:srgbClr val="82AE19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395536" y="1772816"/>
            <a:ext cx="2016224" cy="0"/>
          </a:xfrm>
          <a:prstGeom prst="line">
            <a:avLst/>
          </a:prstGeom>
          <a:ln w="12700" cmpd="sng">
            <a:solidFill>
              <a:srgbClr val="82AE19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41247605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508200" y="1628800"/>
            <a:ext cx="6096248" cy="46966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0000"/>
              </a:lnSpc>
            </a:pPr>
            <a:r>
              <a:rPr lang="en-ZA" sz="1600" b="1" dirty="0" smtClean="0">
                <a:solidFill>
                  <a:srgbClr val="032C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Supporting </a:t>
            </a:r>
            <a:r>
              <a:rPr lang="en-ZA" sz="1600" b="1" dirty="0">
                <a:solidFill>
                  <a:srgbClr val="032C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valve localisation</a:t>
            </a:r>
          </a:p>
          <a:p>
            <a:pPr marL="285750" indent="-285750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ZA" sz="1600" dirty="0">
                <a:solidFill>
                  <a:srgbClr val="032C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TLIU helped </a:t>
            </a:r>
            <a:r>
              <a:rPr lang="en-ZA" sz="1600" dirty="0" err="1">
                <a:solidFill>
                  <a:srgbClr val="032C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Paltechnologies</a:t>
            </a:r>
            <a:r>
              <a:rPr lang="en-ZA" sz="1600" dirty="0">
                <a:solidFill>
                  <a:srgbClr val="032C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(Pty) Ltd to develop valves used in high-voltage transformers </a:t>
            </a:r>
            <a:endParaRPr lang="en-ZA" sz="1600" dirty="0" smtClean="0">
              <a:solidFill>
                <a:srgbClr val="032C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ZA" sz="1600" dirty="0" smtClean="0">
                <a:solidFill>
                  <a:srgbClr val="032C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Eskom had experienced </a:t>
            </a:r>
            <a:r>
              <a:rPr lang="en-ZA" sz="1600" dirty="0">
                <a:solidFill>
                  <a:srgbClr val="032C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problems </a:t>
            </a:r>
            <a:r>
              <a:rPr lang="en-ZA" sz="1600" dirty="0" smtClean="0">
                <a:solidFill>
                  <a:srgbClr val="032C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with leaking </a:t>
            </a:r>
            <a:r>
              <a:rPr lang="en-ZA" sz="1600" dirty="0">
                <a:solidFill>
                  <a:srgbClr val="032C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imported </a:t>
            </a:r>
            <a:r>
              <a:rPr lang="en-ZA" sz="1600" dirty="0" smtClean="0">
                <a:solidFill>
                  <a:srgbClr val="032C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valves</a:t>
            </a:r>
          </a:p>
          <a:p>
            <a:pPr marL="263525">
              <a:lnSpc>
                <a:spcPct val="110000"/>
              </a:lnSpc>
            </a:pPr>
            <a:endParaRPr lang="en-ZA" sz="1600" dirty="0">
              <a:solidFill>
                <a:srgbClr val="032C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10000"/>
              </a:lnSpc>
            </a:pPr>
            <a:r>
              <a:rPr lang="en-ZA" sz="1600" b="1" dirty="0" smtClean="0">
                <a:solidFill>
                  <a:srgbClr val="032C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Industry 4.0 practices for a local aerospace supplier</a:t>
            </a:r>
            <a:endParaRPr lang="en-ZA" sz="1600" b="1" dirty="0">
              <a:solidFill>
                <a:srgbClr val="032C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ZA" sz="1600" dirty="0" smtClean="0">
                <a:solidFill>
                  <a:srgbClr val="032C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AISI helped </a:t>
            </a:r>
            <a:r>
              <a:rPr lang="en-ZA" sz="1600" dirty="0" err="1" smtClean="0">
                <a:solidFill>
                  <a:srgbClr val="032C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Daliff</a:t>
            </a:r>
            <a:r>
              <a:rPr lang="en-ZA" sz="1600" dirty="0" smtClean="0">
                <a:solidFill>
                  <a:srgbClr val="032C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Precision Engineering to implement real-time monitoring of all its machines</a:t>
            </a:r>
          </a:p>
          <a:p>
            <a:pPr marL="285750" indent="-285750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ZA" sz="1600" dirty="0" smtClean="0">
                <a:solidFill>
                  <a:srgbClr val="032C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Measured and improved preparedness for implementation of product lifecycle management</a:t>
            </a:r>
          </a:p>
          <a:p>
            <a:pPr marL="285750" indent="-285750">
              <a:lnSpc>
                <a:spcPct val="110000"/>
              </a:lnSpc>
              <a:buFont typeface="Arial" panose="020B0604020202020204" pitchFamily="34" charset="0"/>
              <a:buChar char="•"/>
            </a:pPr>
            <a:endParaRPr lang="en-ZA" sz="1600" dirty="0">
              <a:solidFill>
                <a:srgbClr val="032C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10000"/>
              </a:lnSpc>
            </a:pPr>
            <a:r>
              <a:rPr lang="en-ZA" sz="1600" b="1" dirty="0">
                <a:solidFill>
                  <a:srgbClr val="032C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New manufacturing process for waveguides</a:t>
            </a:r>
            <a:endParaRPr lang="en-ZA" sz="1600" dirty="0">
              <a:solidFill>
                <a:srgbClr val="032C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ZA" sz="1600" dirty="0" smtClean="0">
                <a:solidFill>
                  <a:srgbClr val="032C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AISI </a:t>
            </a:r>
            <a:r>
              <a:rPr lang="en-ZA" sz="1600" dirty="0">
                <a:solidFill>
                  <a:srgbClr val="032C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helped </a:t>
            </a:r>
            <a:r>
              <a:rPr lang="en-ZA" sz="1600" dirty="0" err="1">
                <a:solidFill>
                  <a:srgbClr val="032C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NewSpace</a:t>
            </a:r>
            <a:r>
              <a:rPr lang="en-ZA" sz="1600" dirty="0">
                <a:solidFill>
                  <a:srgbClr val="032C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Systems to print waveguides in 3D in titanium and aluminium alloys and developed a post-processing method to reduce surface roughness and improve </a:t>
            </a:r>
            <a:r>
              <a:rPr lang="en-ZA" sz="1600" dirty="0" smtClean="0">
                <a:solidFill>
                  <a:srgbClr val="032C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conductivity</a:t>
            </a:r>
            <a:endParaRPr lang="en-GB" sz="1600" dirty="0" smtClean="0">
              <a:solidFill>
                <a:srgbClr val="032C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410975" y="1772816"/>
            <a:ext cx="1999911" cy="133360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01496" y="4725144"/>
            <a:ext cx="2018868" cy="129614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>
          <a:xfrm>
            <a:off x="410975" y="3183235"/>
            <a:ext cx="1999911" cy="1437295"/>
          </a:xfrm>
          <a:prstGeom prst="rect">
            <a:avLst/>
          </a:prstGeom>
        </p:spPr>
      </p:pic>
      <p:cxnSp>
        <p:nvCxnSpPr>
          <p:cNvPr id="8" name="Straight Connector 7"/>
          <p:cNvCxnSpPr/>
          <p:nvPr/>
        </p:nvCxnSpPr>
        <p:spPr>
          <a:xfrm>
            <a:off x="402818" y="6021288"/>
            <a:ext cx="2016224" cy="0"/>
          </a:xfrm>
          <a:prstGeom prst="line">
            <a:avLst/>
          </a:prstGeom>
          <a:ln w="76200" cmpd="sng">
            <a:solidFill>
              <a:srgbClr val="82AE19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402818" y="1772816"/>
            <a:ext cx="2016224" cy="0"/>
          </a:xfrm>
          <a:prstGeom prst="line">
            <a:avLst/>
          </a:prstGeom>
          <a:ln w="12700" cmpd="sng">
            <a:solidFill>
              <a:srgbClr val="82AE19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Title 3"/>
          <p:cNvSpPr>
            <a:spLocks noGrp="1"/>
          </p:cNvSpPr>
          <p:nvPr>
            <p:ph type="title"/>
          </p:nvPr>
        </p:nvSpPr>
        <p:spPr>
          <a:xfrm>
            <a:off x="323850" y="116632"/>
            <a:ext cx="7128470" cy="1143000"/>
          </a:xfrm>
        </p:spPr>
        <p:txBody>
          <a:bodyPr>
            <a:noAutofit/>
          </a:bodyPr>
          <a:lstStyle/>
          <a:p>
            <a:r>
              <a:rPr lang="en-ZA" dirty="0" smtClean="0">
                <a:latin typeface="Arial" panose="020B0604020202020204" pitchFamily="34" charset="0"/>
                <a:cs typeface="Arial" panose="020B0604020202020204" pitchFamily="34" charset="0"/>
              </a:rPr>
              <a:t>Research </a:t>
            </a:r>
            <a:r>
              <a:rPr lang="en-ZA" dirty="0">
                <a:latin typeface="Arial" panose="020B0604020202020204" pitchFamily="34" charset="0"/>
                <a:cs typeface="Arial" panose="020B0604020202020204" pitchFamily="34" charset="0"/>
              </a:rPr>
              <a:t>to foster industrial </a:t>
            </a:r>
            <a:r>
              <a:rPr lang="en-ZA" dirty="0" smtClean="0">
                <a:latin typeface="Arial" panose="020B0604020202020204" pitchFamily="34" charset="0"/>
                <a:cs typeface="Arial" panose="020B0604020202020204" pitchFamily="34" charset="0"/>
              </a:rPr>
              <a:t>development</a:t>
            </a:r>
            <a:endParaRPr lang="en-GB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4703642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555776" y="1700808"/>
            <a:ext cx="6120680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sz="1600" b="1" dirty="0" smtClean="0">
                <a:solidFill>
                  <a:srgbClr val="032C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Diabetes-detecting chip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ZA" sz="1600" dirty="0" smtClean="0">
                <a:solidFill>
                  <a:srgbClr val="032C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Developed and patented a diabetes breath analyser, an alternative to the finger-prick blood test for detecting high blood sugar levels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ZA" sz="1600" dirty="0" smtClean="0">
                <a:solidFill>
                  <a:srgbClr val="032C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micro-</a:t>
            </a:r>
            <a:r>
              <a:rPr lang="en-ZA" sz="1600" dirty="0" err="1" smtClean="0">
                <a:solidFill>
                  <a:srgbClr val="032C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nanochip</a:t>
            </a:r>
            <a:r>
              <a:rPr lang="en-ZA" sz="1600" dirty="0" smtClean="0">
                <a:solidFill>
                  <a:srgbClr val="032C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detects acetone, a by-product of high blood sugar levels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ZA" sz="1600" dirty="0">
              <a:solidFill>
                <a:srgbClr val="032C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ZA" sz="1600" b="1" dirty="0">
                <a:solidFill>
                  <a:srgbClr val="032C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Biodegradable plastics from agricultural waste</a:t>
            </a:r>
          </a:p>
          <a:p>
            <a:pPr marL="263525" indent="-263525">
              <a:buFont typeface="Arial" panose="020B0604020202020204" pitchFamily="34" charset="0"/>
              <a:buChar char="•"/>
            </a:pPr>
            <a:r>
              <a:rPr lang="en-ZA" sz="1600" dirty="0">
                <a:solidFill>
                  <a:srgbClr val="032C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Developed a fully biodegradable plastic material from agricultural waste by-products and biopolymers </a:t>
            </a:r>
          </a:p>
          <a:p>
            <a:pPr marL="263525" indent="-263525">
              <a:buFont typeface="Arial" panose="020B0604020202020204" pitchFamily="34" charset="0"/>
              <a:buChar char="•"/>
            </a:pPr>
            <a:r>
              <a:rPr lang="en-ZA" sz="1600" dirty="0">
                <a:solidFill>
                  <a:srgbClr val="032C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material has been tested and validated as per international norms and standards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ZA" sz="1600" dirty="0">
              <a:solidFill>
                <a:srgbClr val="032C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ZA" sz="1600" b="1" dirty="0" smtClean="0">
                <a:solidFill>
                  <a:srgbClr val="032C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Web-based </a:t>
            </a:r>
            <a:r>
              <a:rPr lang="en-ZA" sz="1600" b="1" dirty="0">
                <a:solidFill>
                  <a:srgbClr val="032C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tools to monitor the ocean</a:t>
            </a:r>
          </a:p>
          <a:p>
            <a:pPr marL="263525" indent="-263525">
              <a:buFont typeface="Arial" panose="020B0604020202020204" pitchFamily="34" charset="0"/>
              <a:buChar char="•"/>
            </a:pPr>
            <a:r>
              <a:rPr lang="en-ZA" sz="1600" dirty="0">
                <a:solidFill>
                  <a:srgbClr val="032C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Developed an early-warning tool to monitor and assess the risk of harmful algal blooms </a:t>
            </a:r>
            <a:r>
              <a:rPr lang="en-ZA" sz="1600" dirty="0" smtClean="0">
                <a:solidFill>
                  <a:srgbClr val="032C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 </a:t>
            </a:r>
            <a:r>
              <a:rPr lang="en-ZA" sz="1600" dirty="0">
                <a:solidFill>
                  <a:srgbClr val="032C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</a:t>
            </a:r>
            <a:r>
              <a:rPr lang="en-ZA" sz="1600" dirty="0" smtClean="0">
                <a:solidFill>
                  <a:srgbClr val="032C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west </a:t>
            </a:r>
            <a:r>
              <a:rPr lang="en-ZA" sz="1600" dirty="0">
                <a:solidFill>
                  <a:srgbClr val="032C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 south </a:t>
            </a:r>
            <a:r>
              <a:rPr lang="en-ZA" sz="1600" dirty="0" smtClean="0">
                <a:solidFill>
                  <a:srgbClr val="032C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coasts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ZA" sz="1600" dirty="0">
                <a:solidFill>
                  <a:srgbClr val="032C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Developed an interactive flood risk viewer to visualise the predicted extent of coastal </a:t>
            </a:r>
            <a:r>
              <a:rPr lang="en-ZA" sz="1600" dirty="0" smtClean="0">
                <a:solidFill>
                  <a:srgbClr val="032C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flooding for disaster managers, insurance companies and </a:t>
            </a:r>
            <a:r>
              <a:rPr lang="en-ZA" sz="1600" dirty="0">
                <a:solidFill>
                  <a:srgbClr val="032C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house </a:t>
            </a:r>
            <a:r>
              <a:rPr lang="en-ZA" sz="1600" dirty="0" smtClean="0">
                <a:solidFill>
                  <a:srgbClr val="032C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owners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ZA" sz="1600" dirty="0">
              <a:solidFill>
                <a:srgbClr val="032C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 t="12615"/>
          <a:stretch/>
        </p:blipFill>
        <p:spPr>
          <a:xfrm>
            <a:off x="395412" y="1782937"/>
            <a:ext cx="2016125" cy="135098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 t="32641" r="4014" b="-1"/>
          <a:stretch/>
        </p:blipFill>
        <p:spPr>
          <a:xfrm>
            <a:off x="381615" y="4806769"/>
            <a:ext cx="2006212" cy="128652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95412" y="3261644"/>
            <a:ext cx="2016125" cy="1398535"/>
          </a:xfrm>
          <a:prstGeom prst="rect">
            <a:avLst/>
          </a:prstGeom>
        </p:spPr>
      </p:pic>
      <p:cxnSp>
        <p:nvCxnSpPr>
          <p:cNvPr id="9" name="Straight Connector 8"/>
          <p:cNvCxnSpPr/>
          <p:nvPr/>
        </p:nvCxnSpPr>
        <p:spPr>
          <a:xfrm>
            <a:off x="371603" y="6093296"/>
            <a:ext cx="2016224" cy="0"/>
          </a:xfrm>
          <a:prstGeom prst="line">
            <a:avLst/>
          </a:prstGeom>
          <a:ln w="76200" cmpd="sng">
            <a:solidFill>
              <a:srgbClr val="82AE19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395536" y="1772816"/>
            <a:ext cx="2016224" cy="0"/>
          </a:xfrm>
          <a:prstGeom prst="line">
            <a:avLst/>
          </a:prstGeom>
          <a:ln w="12700" cmpd="sng">
            <a:solidFill>
              <a:srgbClr val="82AE19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Title 3"/>
          <p:cNvSpPr>
            <a:spLocks noGrp="1"/>
          </p:cNvSpPr>
          <p:nvPr>
            <p:ph type="title"/>
          </p:nvPr>
        </p:nvSpPr>
        <p:spPr>
          <a:xfrm>
            <a:off x="323850" y="116632"/>
            <a:ext cx="7128470" cy="1143000"/>
          </a:xfrm>
        </p:spPr>
        <p:txBody>
          <a:bodyPr>
            <a:noAutofit/>
          </a:bodyPr>
          <a:lstStyle/>
          <a:p>
            <a:r>
              <a:rPr lang="en-ZA" dirty="0" smtClean="0">
                <a:latin typeface="Arial" panose="020B0604020202020204" pitchFamily="34" charset="0"/>
                <a:cs typeface="Arial" panose="020B0604020202020204" pitchFamily="34" charset="0"/>
              </a:rPr>
              <a:t>Research </a:t>
            </a:r>
            <a:r>
              <a:rPr lang="en-ZA" dirty="0">
                <a:latin typeface="Arial" panose="020B0604020202020204" pitchFamily="34" charset="0"/>
                <a:cs typeface="Arial" panose="020B0604020202020204" pitchFamily="34" charset="0"/>
              </a:rPr>
              <a:t>to foster industrial </a:t>
            </a:r>
            <a:r>
              <a:rPr lang="en-ZA" dirty="0" smtClean="0">
                <a:latin typeface="Arial" panose="020B0604020202020204" pitchFamily="34" charset="0"/>
                <a:cs typeface="Arial" panose="020B0604020202020204" pitchFamily="34" charset="0"/>
              </a:rPr>
              <a:t>development</a:t>
            </a:r>
            <a:endParaRPr lang="en-GB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8475784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" name="Picture 3" descr="I:\SS\SS COMMS\D-PROFESSIONAL SERVICES\Publications\ScienceScope\2014 ScSc\Ideas that work\Copy &amp; photography\All_articles\ZZ_MONITOR_Cellnostics - pulled\004_50x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 bwMode="auto">
          <a:xfrm>
            <a:off x="7209638" y="1919980"/>
            <a:ext cx="1610834" cy="1965534"/>
          </a:xfrm>
          <a:prstGeom prst="round2SameRect">
            <a:avLst>
              <a:gd name="adj1" fmla="val 4017"/>
              <a:gd name="adj2" fmla="val 0"/>
            </a:avLst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4" name="Picture 33" descr="caption box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6990549" y="1772817"/>
            <a:ext cx="2073859" cy="2351002"/>
          </a:xfrm>
          <a:prstGeom prst="rect">
            <a:avLst/>
          </a:prstGeom>
        </p:spPr>
      </p:pic>
      <p:pic>
        <p:nvPicPr>
          <p:cNvPr id="57" name="Picture 5" descr="I:\SS\SS COMMS\D-PROFESSIONAL SERVICES\Photographs Library\Unit specific pics\MSM\Latest titanium shots\KAIM1068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 bwMode="auto">
          <a:xfrm>
            <a:off x="4912336" y="1916832"/>
            <a:ext cx="1649230" cy="1816600"/>
          </a:xfrm>
          <a:prstGeom prst="round2SameRect">
            <a:avLst>
              <a:gd name="adj1" fmla="val 7552"/>
              <a:gd name="adj2" fmla="val 0"/>
            </a:avLst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3" name="Picture 32" descr="caption box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4716016" y="1772817"/>
            <a:ext cx="2073859" cy="235100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>
          <a:xfrm>
            <a:off x="251520" y="4595640"/>
            <a:ext cx="1604332" cy="144016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>
          <a:xfrm>
            <a:off x="4932040" y="4594111"/>
            <a:ext cx="1656184" cy="2264491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>
          <a:xfrm>
            <a:off x="7154272" y="4605054"/>
            <a:ext cx="1666199" cy="213631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>
          <a:xfrm>
            <a:off x="2555776" y="4594284"/>
            <a:ext cx="1656184" cy="2287858"/>
          </a:xfrm>
          <a:prstGeom prst="rect">
            <a:avLst/>
          </a:prstGeom>
        </p:spPr>
      </p:pic>
      <p:pic>
        <p:nvPicPr>
          <p:cNvPr id="45" name="Picture 44" descr="caption box.png"/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6962637" y="4449498"/>
            <a:ext cx="2073859" cy="2501352"/>
          </a:xfrm>
          <a:prstGeom prst="rect">
            <a:avLst/>
          </a:prstGeom>
        </p:spPr>
      </p:pic>
      <p:pic>
        <p:nvPicPr>
          <p:cNvPr id="46" name="Picture 45" descr="caption box.png"/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4730389" y="4449498"/>
            <a:ext cx="2073859" cy="2501352"/>
          </a:xfrm>
          <a:prstGeom prst="rect">
            <a:avLst/>
          </a:prstGeom>
        </p:spPr>
      </p:pic>
      <p:pic>
        <p:nvPicPr>
          <p:cNvPr id="48" name="Picture 47" descr="caption box.png"/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2354125" y="4449498"/>
            <a:ext cx="2073859" cy="2501352"/>
          </a:xfrm>
          <a:prstGeom prst="rect">
            <a:avLst/>
          </a:prstGeom>
        </p:spPr>
      </p:pic>
      <p:pic>
        <p:nvPicPr>
          <p:cNvPr id="47" name="Picture 46" descr="caption box.png"/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35496" y="4449498"/>
            <a:ext cx="2073859" cy="2501352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>
          <a:xfrm>
            <a:off x="2547702" y="1922166"/>
            <a:ext cx="1637599" cy="180739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 b="-2851"/>
          <a:stretch/>
        </p:blipFill>
        <p:spPr>
          <a:xfrm>
            <a:off x="267304" y="1934502"/>
            <a:ext cx="1613742" cy="1528476"/>
          </a:xfrm>
          <a:prstGeom prst="rect">
            <a:avLst/>
          </a:prstGeom>
        </p:spPr>
      </p:pic>
      <p:pic>
        <p:nvPicPr>
          <p:cNvPr id="41" name="Picture 40" descr="caption box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2354928" y="1772817"/>
            <a:ext cx="2073859" cy="2351002"/>
          </a:xfrm>
          <a:prstGeom prst="rect">
            <a:avLst/>
          </a:prstGeom>
        </p:spPr>
      </p:pic>
      <p:pic>
        <p:nvPicPr>
          <p:cNvPr id="44" name="Picture 43" descr="caption box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72634" y="1776031"/>
            <a:ext cx="2073859" cy="2354381"/>
          </a:xfrm>
          <a:prstGeom prst="rect">
            <a:avLst/>
          </a:prstGeom>
        </p:spPr>
      </p:pic>
      <p:sp>
        <p:nvSpPr>
          <p:cNvPr id="70" name="TextBox 21"/>
          <p:cNvSpPr txBox="1">
            <a:spLocks noChangeAspect="1" noChangeArrowheads="1"/>
          </p:cNvSpPr>
          <p:nvPr/>
        </p:nvSpPr>
        <p:spPr bwMode="auto">
          <a:xfrm>
            <a:off x="628968" y="1628800"/>
            <a:ext cx="7776864" cy="307777"/>
          </a:xfrm>
          <a:prstGeom prst="rect">
            <a:avLst/>
          </a:prstGeom>
          <a:noFill/>
          <a:extLst/>
        </p:spPr>
        <p:txBody>
          <a:bodyPr wrap="square" rtlCol="0">
            <a:spAutoFit/>
          </a:bodyPr>
          <a:lstStyle>
            <a:defPPr>
              <a:defRPr lang="en-GB"/>
            </a:defPPr>
            <a:lvl1pPr marL="180975">
              <a:defRPr sz="2400" b="1">
                <a:solidFill>
                  <a:schemeClr val="bg1">
                    <a:lumMod val="8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algn="ctr" defTabSz="457200"/>
            <a:r>
              <a:rPr lang="en-US" sz="1400" dirty="0" smtClean="0">
                <a:solidFill>
                  <a:srgbClr val="032C50"/>
                </a:solidFill>
              </a:rPr>
              <a:t>PATENTS: </a:t>
            </a:r>
            <a:r>
              <a:rPr lang="en-US" sz="1400" b="0" dirty="0" smtClean="0">
                <a:solidFill>
                  <a:srgbClr val="032C50"/>
                </a:solidFill>
              </a:rPr>
              <a:t>A</a:t>
            </a:r>
            <a:r>
              <a:rPr lang="en-ZA" sz="1400" b="0" dirty="0" smtClean="0">
                <a:solidFill>
                  <a:srgbClr val="032C50"/>
                </a:solidFill>
              </a:rPr>
              <a:t> LEAD INDICATOR OF INNOVATION</a:t>
            </a:r>
            <a:endParaRPr lang="en-US" sz="1400" b="0" dirty="0" smtClean="0">
              <a:solidFill>
                <a:srgbClr val="032C50"/>
              </a:solidFill>
            </a:endParaRPr>
          </a:p>
        </p:txBody>
      </p:sp>
      <p:sp>
        <p:nvSpPr>
          <p:cNvPr id="72" name="TextBox 21"/>
          <p:cNvSpPr txBox="1">
            <a:spLocks noChangeAspect="1" noChangeArrowheads="1"/>
          </p:cNvSpPr>
          <p:nvPr/>
        </p:nvSpPr>
        <p:spPr bwMode="auto">
          <a:xfrm>
            <a:off x="-1332656" y="4149080"/>
            <a:ext cx="11700112" cy="307777"/>
          </a:xfrm>
          <a:prstGeom prst="rect">
            <a:avLst/>
          </a:prstGeom>
          <a:noFill/>
          <a:extLst/>
        </p:spPr>
        <p:txBody>
          <a:bodyPr wrap="square" rtlCol="0">
            <a:spAutoFit/>
          </a:bodyPr>
          <a:lstStyle>
            <a:defPPr>
              <a:defRPr lang="en-GB"/>
            </a:defPPr>
            <a:lvl1pPr marL="180975">
              <a:defRPr sz="2400" b="1">
                <a:solidFill>
                  <a:schemeClr val="bg1">
                    <a:lumMod val="8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algn="ctr" defTabSz="457200"/>
            <a:r>
              <a:rPr lang="en-ZA" sz="1400" dirty="0" smtClean="0">
                <a:solidFill>
                  <a:srgbClr val="012D50"/>
                </a:solidFill>
              </a:rPr>
              <a:t>JOURNAL ARTICLES, BOOKS: </a:t>
            </a:r>
            <a:r>
              <a:rPr lang="en-ZA" sz="1400" b="0" dirty="0" smtClean="0">
                <a:solidFill>
                  <a:srgbClr val="012D50"/>
                </a:solidFill>
              </a:rPr>
              <a:t>CONTRIBUTING TO THE KNOWLEDGE BASE</a:t>
            </a:r>
            <a:endParaRPr lang="en-US" sz="1400" b="0" dirty="0" smtClean="0">
              <a:solidFill>
                <a:srgbClr val="012D50"/>
              </a:solidFill>
            </a:endParaRPr>
          </a:p>
        </p:txBody>
      </p:sp>
      <p:sp>
        <p:nvSpPr>
          <p:cNvPr id="84" name="Rectangle 83"/>
          <p:cNvSpPr>
            <a:spLocks noChangeAspect="1"/>
          </p:cNvSpPr>
          <p:nvPr/>
        </p:nvSpPr>
        <p:spPr>
          <a:xfrm>
            <a:off x="2483768" y="3212976"/>
            <a:ext cx="1726591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457200"/>
            <a:r>
              <a:rPr lang="en-ZA" sz="11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</a:t>
            </a:r>
            <a:r>
              <a:rPr lang="en-ZA" sz="1100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emoval </a:t>
            </a:r>
            <a:r>
              <a:rPr lang="en-ZA" sz="11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 phosphates from municipal </a:t>
            </a:r>
            <a:r>
              <a:rPr lang="en-ZA" sz="1100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effluents: Australia</a:t>
            </a:r>
            <a:endParaRPr lang="en-GB" sz="1100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6" name="Rectangle 85"/>
          <p:cNvSpPr>
            <a:spLocks noChangeAspect="1"/>
          </p:cNvSpPr>
          <p:nvPr/>
        </p:nvSpPr>
        <p:spPr>
          <a:xfrm>
            <a:off x="7164288" y="3212976"/>
            <a:ext cx="1656184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457200"/>
            <a:r>
              <a:rPr lang="en-ZA" sz="11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System for the analysis of blood samples: </a:t>
            </a:r>
            <a:r>
              <a:rPr lang="en-ZA" sz="1100" dirty="0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ZA" sz="1100" dirty="0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ZA" sz="1100" dirty="0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China</a:t>
            </a:r>
            <a:endParaRPr lang="en-GB" sz="1100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1" name="Rectangle 110"/>
          <p:cNvSpPr>
            <a:spLocks noChangeAspect="1"/>
          </p:cNvSpPr>
          <p:nvPr/>
        </p:nvSpPr>
        <p:spPr>
          <a:xfrm>
            <a:off x="7062110" y="6002704"/>
            <a:ext cx="183037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457200"/>
            <a:r>
              <a:rPr lang="en-ZA" sz="1050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Highly efficient inactivation of bacteria found in drinking water using chitosan-bentonite composites</a:t>
            </a:r>
            <a:endParaRPr lang="en-GB" sz="1050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4" name="Rectangle 113"/>
          <p:cNvSpPr>
            <a:spLocks noChangeAspect="1"/>
          </p:cNvSpPr>
          <p:nvPr/>
        </p:nvSpPr>
        <p:spPr>
          <a:xfrm>
            <a:off x="75797" y="6002704"/>
            <a:ext cx="1975923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457200"/>
            <a:r>
              <a:rPr lang="en-GB" sz="1050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Review on the current practices and efforts toward pilot-scale production of metal-organic frameworks</a:t>
            </a:r>
            <a:endParaRPr lang="en-GB" sz="1050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AutoShape 2" descr="Cover image Coordination Chemistry Reviews"/>
          <p:cNvSpPr>
            <a:spLocks noChangeAspect="1" noChangeArrowheads="1"/>
          </p:cNvSpPr>
          <p:nvPr/>
        </p:nvSpPr>
        <p:spPr bwMode="auto">
          <a:xfrm>
            <a:off x="318413" y="1096448"/>
            <a:ext cx="246888" cy="2468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457200"/>
            <a:endParaRPr lang="en-ZA">
              <a:solidFill>
                <a:prstClr val="black"/>
              </a:solidFill>
            </a:endParaRPr>
          </a:p>
        </p:txBody>
      </p:sp>
      <p:sp>
        <p:nvSpPr>
          <p:cNvPr id="6" name="AutoShape 4" descr="Cover image Coordination Chemistry Reviews"/>
          <p:cNvSpPr>
            <a:spLocks noChangeAspect="1" noChangeArrowheads="1"/>
          </p:cNvSpPr>
          <p:nvPr/>
        </p:nvSpPr>
        <p:spPr bwMode="auto">
          <a:xfrm>
            <a:off x="470813" y="1248848"/>
            <a:ext cx="246888" cy="2468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457200"/>
            <a:endParaRPr lang="en-ZA">
              <a:solidFill>
                <a:prstClr val="black"/>
              </a:solidFill>
            </a:endParaRPr>
          </a:p>
        </p:txBody>
      </p:sp>
      <p:sp>
        <p:nvSpPr>
          <p:cNvPr id="109" name="Rectangle 108"/>
          <p:cNvSpPr>
            <a:spLocks noChangeAspect="1"/>
          </p:cNvSpPr>
          <p:nvPr/>
        </p:nvSpPr>
        <p:spPr>
          <a:xfrm>
            <a:off x="4724559" y="6002704"/>
            <a:ext cx="1975923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457200"/>
            <a:r>
              <a:rPr lang="en-GB" sz="1050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Green Building Handbook, Volume 11</a:t>
            </a:r>
            <a:endParaRPr lang="en-GB" sz="1050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1" name="Rectangle 30"/>
          <p:cNvSpPr>
            <a:spLocks noChangeAspect="1"/>
          </p:cNvSpPr>
          <p:nvPr/>
        </p:nvSpPr>
        <p:spPr>
          <a:xfrm>
            <a:off x="2526404" y="6002704"/>
            <a:ext cx="1685556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457200"/>
            <a:r>
              <a:rPr lang="en-GB" sz="1050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Enhancer-derived </a:t>
            </a:r>
            <a:r>
              <a:rPr lang="en-GB" sz="1050" dirty="0" err="1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IncRNAs</a:t>
            </a:r>
            <a:r>
              <a:rPr lang="en-GB" sz="1050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regulate genome architecture: fact or fiction?</a:t>
            </a:r>
            <a:endParaRPr lang="en-GB" sz="1050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3" name="Rectangle 82"/>
          <p:cNvSpPr>
            <a:spLocks noChangeAspect="1"/>
          </p:cNvSpPr>
          <p:nvPr/>
        </p:nvSpPr>
        <p:spPr>
          <a:xfrm>
            <a:off x="251520" y="3212976"/>
            <a:ext cx="1728192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457200"/>
            <a:r>
              <a:rPr lang="en-ZA" sz="11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Determining the integrity of </a:t>
            </a:r>
            <a:r>
              <a:rPr lang="en-ZA" sz="1100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rock mass: </a:t>
            </a:r>
            <a:br>
              <a:rPr lang="en-ZA" sz="1100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ZA" sz="1100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Canada </a:t>
            </a:r>
            <a:endParaRPr lang="en-GB" sz="1100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5" name="Rectangle 84"/>
          <p:cNvSpPr>
            <a:spLocks noChangeAspect="1"/>
          </p:cNvSpPr>
          <p:nvPr/>
        </p:nvSpPr>
        <p:spPr>
          <a:xfrm>
            <a:off x="4860032" y="3212976"/>
            <a:ext cx="1792676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457200"/>
            <a:r>
              <a:rPr lang="en-ZA" sz="11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Producing crystal-line titanium powder</a:t>
            </a:r>
            <a:r>
              <a:rPr lang="en-ZA" sz="1100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Europe, Russia, Ukraine, Kazakhstan, USA</a:t>
            </a:r>
            <a:endParaRPr lang="en-GB" sz="1100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7" name="Rectangle 36"/>
          <p:cNvSpPr>
            <a:spLocks noChangeAspect="1"/>
          </p:cNvSpPr>
          <p:nvPr/>
        </p:nvSpPr>
        <p:spPr>
          <a:xfrm>
            <a:off x="261235" y="116632"/>
            <a:ext cx="632699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ZA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Research to foster </a:t>
            </a:r>
            <a:r>
              <a:rPr lang="en-ZA" sz="2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scientific development</a:t>
            </a:r>
            <a:endParaRPr lang="en-US" sz="2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8256569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23850" y="404664"/>
            <a:ext cx="6696744" cy="648072"/>
          </a:xfrm>
        </p:spPr>
        <p:txBody>
          <a:bodyPr>
            <a:noAutofit/>
          </a:bodyPr>
          <a:lstStyle/>
          <a:p>
            <a:pPr algn="l"/>
            <a:r>
              <a:rPr lang="en-ZA" sz="3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Infrastructure renewal and development</a:t>
            </a:r>
            <a:endParaRPr lang="en-GB" sz="32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627784" y="1700808"/>
            <a:ext cx="6120680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sz="1600" b="1" dirty="0" err="1" smtClean="0">
                <a:solidFill>
                  <a:srgbClr val="032C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Biorefinery</a:t>
            </a:r>
            <a:r>
              <a:rPr lang="en-ZA" sz="1600" b="1" dirty="0" smtClean="0">
                <a:solidFill>
                  <a:srgbClr val="032C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New facility for biomass waste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ZA" sz="1600" dirty="0" smtClean="0">
                <a:solidFill>
                  <a:srgbClr val="032C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R37.5 million Biorefinery Industry Development Facility launched to extract maximum value from biomass waste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ZA" sz="1600" dirty="0">
                <a:solidFill>
                  <a:srgbClr val="032C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Facilities for prototyping, </a:t>
            </a:r>
            <a:r>
              <a:rPr lang="en-ZA" sz="1600" dirty="0" err="1">
                <a:solidFill>
                  <a:srgbClr val="032C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upscaling</a:t>
            </a:r>
            <a:r>
              <a:rPr lang="en-ZA" sz="1600" dirty="0">
                <a:solidFill>
                  <a:srgbClr val="032C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pilot </a:t>
            </a:r>
            <a:r>
              <a:rPr lang="en-ZA" sz="1600" dirty="0" smtClean="0">
                <a:solidFill>
                  <a:srgbClr val="032C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manufacture, testing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ZA" sz="1600" dirty="0" smtClean="0">
                <a:solidFill>
                  <a:srgbClr val="032C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Focus on forestry, extracting high-value chemicals</a:t>
            </a:r>
          </a:p>
          <a:p>
            <a:endParaRPr lang="en-ZA" sz="1600" b="1" dirty="0" smtClean="0">
              <a:solidFill>
                <a:srgbClr val="032C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ZA" sz="1600" b="1" dirty="0" smtClean="0">
                <a:solidFill>
                  <a:srgbClr val="032C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Photonics: Growing SA’s photonics industry</a:t>
            </a:r>
            <a:endParaRPr lang="en-ZA" sz="1600" b="1" dirty="0">
              <a:solidFill>
                <a:srgbClr val="032C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ZA" sz="1600" dirty="0" smtClean="0">
                <a:solidFill>
                  <a:srgbClr val="032C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photonics prototyping facility that acts as a photonics technology accelerator to be launched this year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ZA" sz="1600" dirty="0" smtClean="0">
                <a:solidFill>
                  <a:srgbClr val="032C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Two seed projects: extracting surface and sub-dermal fingerprints and laser range-finder for the archery industry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ZA" sz="1600" dirty="0">
              <a:solidFill>
                <a:srgbClr val="032C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ZA" sz="1600" b="1" dirty="0" smtClean="0">
                <a:solidFill>
                  <a:srgbClr val="032C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Mandela Mining Precinct</a:t>
            </a:r>
            <a:endParaRPr lang="en-ZA" sz="1600" b="1" dirty="0">
              <a:solidFill>
                <a:srgbClr val="032C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ZA" sz="1600" dirty="0">
                <a:solidFill>
                  <a:srgbClr val="032C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Coordinates research activities toward the revitalisation of </a:t>
            </a:r>
            <a:r>
              <a:rPr lang="en-ZA" sz="1600">
                <a:solidFill>
                  <a:srgbClr val="032C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mining </a:t>
            </a:r>
            <a:r>
              <a:rPr lang="en-ZA" sz="1600" smtClean="0">
                <a:solidFill>
                  <a:srgbClr val="032C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 </a:t>
            </a:r>
            <a:r>
              <a:rPr lang="en-ZA" sz="1600" dirty="0">
                <a:solidFill>
                  <a:srgbClr val="032C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safer, more efficient mining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ZA" sz="1600" dirty="0">
                <a:solidFill>
                  <a:srgbClr val="032C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Facilities </a:t>
            </a:r>
            <a:r>
              <a:rPr lang="en-ZA" sz="1600" dirty="0" smtClean="0">
                <a:solidFill>
                  <a:srgbClr val="032C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include </a:t>
            </a:r>
            <a:r>
              <a:rPr lang="en-ZA" sz="1600" dirty="0">
                <a:solidFill>
                  <a:srgbClr val="032C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research hub for researchers, equipment manufacturers and mining companies to collaborate and will include innovative mining simulation centre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ZA" sz="1600" dirty="0">
                <a:solidFill>
                  <a:srgbClr val="032C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 to be launched 14 September 2018</a:t>
            </a:r>
            <a:endParaRPr lang="en-GB" sz="1600" dirty="0">
              <a:solidFill>
                <a:srgbClr val="032C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1600" dirty="0">
              <a:solidFill>
                <a:srgbClr val="032C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1600" dirty="0" smtClean="0">
              <a:solidFill>
                <a:srgbClr val="032C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395536" y="1772816"/>
            <a:ext cx="2016479" cy="134431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>
          <a:xfrm>
            <a:off x="395536" y="3234301"/>
            <a:ext cx="2016479" cy="129243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395536" y="4643901"/>
            <a:ext cx="2016224" cy="1344150"/>
          </a:xfrm>
          <a:prstGeom prst="rect">
            <a:avLst/>
          </a:prstGeom>
        </p:spPr>
      </p:pic>
      <p:cxnSp>
        <p:nvCxnSpPr>
          <p:cNvPr id="9" name="Straight Connector 8"/>
          <p:cNvCxnSpPr/>
          <p:nvPr/>
        </p:nvCxnSpPr>
        <p:spPr>
          <a:xfrm>
            <a:off x="395536" y="6021288"/>
            <a:ext cx="2016224" cy="0"/>
          </a:xfrm>
          <a:prstGeom prst="line">
            <a:avLst/>
          </a:prstGeom>
          <a:ln w="76200" cmpd="sng">
            <a:solidFill>
              <a:srgbClr val="82AE19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395536" y="1772816"/>
            <a:ext cx="2016224" cy="0"/>
          </a:xfrm>
          <a:prstGeom prst="line">
            <a:avLst/>
          </a:prstGeom>
          <a:ln w="12700" cmpd="sng">
            <a:solidFill>
              <a:srgbClr val="82AE19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346171697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The Campus Master Plan</a:t>
            </a:r>
            <a:endParaRPr lang="en-GB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 l="386" t="10251" r="868" b="10923"/>
          <a:stretch/>
        </p:blipFill>
        <p:spPr>
          <a:xfrm>
            <a:off x="395536" y="1772817"/>
            <a:ext cx="2016224" cy="138255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 t="2669" r="12342"/>
          <a:stretch/>
        </p:blipFill>
        <p:spPr>
          <a:xfrm>
            <a:off x="395536" y="4662060"/>
            <a:ext cx="2016224" cy="1339684"/>
          </a:xfrm>
          <a:prstGeom prst="rect">
            <a:avLst/>
          </a:prstGeom>
        </p:spPr>
      </p:pic>
      <p:cxnSp>
        <p:nvCxnSpPr>
          <p:cNvPr id="6" name="Straight Connector 5"/>
          <p:cNvCxnSpPr/>
          <p:nvPr/>
        </p:nvCxnSpPr>
        <p:spPr>
          <a:xfrm>
            <a:off x="395536" y="6021288"/>
            <a:ext cx="2016224" cy="0"/>
          </a:xfrm>
          <a:prstGeom prst="line">
            <a:avLst/>
          </a:prstGeom>
          <a:ln w="76200" cmpd="sng">
            <a:solidFill>
              <a:srgbClr val="82AE19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395536" y="1772816"/>
            <a:ext cx="2016224" cy="0"/>
          </a:xfrm>
          <a:prstGeom prst="line">
            <a:avLst/>
          </a:prstGeom>
          <a:ln w="12700" cmpd="sng">
            <a:solidFill>
              <a:srgbClr val="82AE19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395536" y="3188289"/>
            <a:ext cx="2016224" cy="1421113"/>
          </a:xfrm>
          <a:prstGeom prst="rect">
            <a:avLst/>
          </a:prstGeom>
          <a:ln>
            <a:solidFill>
              <a:schemeClr val="bg1">
                <a:lumMod val="65000"/>
              </a:schemeClr>
            </a:solidFill>
          </a:ln>
        </p:spPr>
      </p:pic>
      <p:sp>
        <p:nvSpPr>
          <p:cNvPr id="9" name="TextBox 8"/>
          <p:cNvSpPr txBox="1"/>
          <p:nvPr/>
        </p:nvSpPr>
        <p:spPr>
          <a:xfrm>
            <a:off x="2521743" y="1711471"/>
            <a:ext cx="6622257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sz="1600" b="1" dirty="0">
                <a:solidFill>
                  <a:srgbClr val="032C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Established Campus Planning and Development Office </a:t>
            </a:r>
          </a:p>
          <a:p>
            <a:endParaRPr lang="en-ZA" sz="1600" dirty="0">
              <a:solidFill>
                <a:srgbClr val="032C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ZA" sz="1600" b="1" dirty="0">
                <a:solidFill>
                  <a:srgbClr val="032C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Stakeholder engagement </a:t>
            </a:r>
            <a:r>
              <a:rPr lang="en-ZA" sz="1600" b="1" dirty="0" smtClean="0">
                <a:solidFill>
                  <a:srgbClr val="032C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ZA" sz="1600" b="1" dirty="0">
              <a:solidFill>
                <a:srgbClr val="032C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ZA" sz="1600" dirty="0">
                <a:solidFill>
                  <a:srgbClr val="032C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Engaged with the </a:t>
            </a:r>
            <a:r>
              <a:rPr lang="en-ZA" sz="1600" dirty="0" smtClean="0">
                <a:solidFill>
                  <a:srgbClr val="032C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National Treasury, DST, Minister </a:t>
            </a:r>
            <a:r>
              <a:rPr lang="en-ZA" sz="1600" dirty="0">
                <a:solidFill>
                  <a:srgbClr val="032C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 Science and </a:t>
            </a:r>
            <a:r>
              <a:rPr lang="en-ZA" sz="1600" dirty="0" smtClean="0">
                <a:solidFill>
                  <a:srgbClr val="032C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Technology, the NRF and several Parliament </a:t>
            </a:r>
            <a:r>
              <a:rPr lang="en-ZA" sz="1600" dirty="0">
                <a:solidFill>
                  <a:srgbClr val="032C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Portfolio </a:t>
            </a:r>
            <a:r>
              <a:rPr lang="en-ZA" sz="1600" dirty="0" smtClean="0">
                <a:solidFill>
                  <a:srgbClr val="032C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Committees</a:t>
            </a:r>
            <a:endParaRPr lang="en-ZA" sz="1600" dirty="0">
              <a:solidFill>
                <a:srgbClr val="032C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ZA" sz="1600" dirty="0">
              <a:solidFill>
                <a:srgbClr val="032C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ZA" sz="1600" b="1" dirty="0">
                <a:solidFill>
                  <a:srgbClr val="032C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Project </a:t>
            </a:r>
            <a:r>
              <a:rPr lang="en-ZA" sz="1600" b="1" dirty="0" smtClean="0">
                <a:solidFill>
                  <a:srgbClr val="032C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preparation </a:t>
            </a:r>
            <a:r>
              <a:rPr lang="en-ZA" sz="1600" b="1" dirty="0">
                <a:solidFill>
                  <a:srgbClr val="032C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completed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ZA" sz="1600" dirty="0" smtClean="0">
                <a:solidFill>
                  <a:srgbClr val="032C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Developed implementation roadmap/five-year operational plan  </a:t>
            </a:r>
            <a:endParaRPr lang="en-ZA" sz="1600" dirty="0">
              <a:solidFill>
                <a:srgbClr val="032C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ZA" sz="1600" dirty="0" smtClean="0">
                <a:solidFill>
                  <a:srgbClr val="032C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Completed market </a:t>
            </a:r>
            <a:r>
              <a:rPr lang="en-ZA" sz="1600" dirty="0">
                <a:solidFill>
                  <a:srgbClr val="032C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 pre-feasibility studies for key priority projects </a:t>
            </a:r>
            <a:r>
              <a:rPr lang="en-ZA" sz="1600" dirty="0" smtClean="0">
                <a:solidFill>
                  <a:srgbClr val="032C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ZA" sz="1600" dirty="0">
              <a:solidFill>
                <a:srgbClr val="032C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ZA" sz="1600" dirty="0">
                <a:solidFill>
                  <a:srgbClr val="032C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Prioritised the implementation of the Gateway to Science and Innovation Centre</a:t>
            </a:r>
          </a:p>
          <a:p>
            <a:endParaRPr lang="en-ZA" sz="1600" dirty="0" smtClean="0">
              <a:solidFill>
                <a:srgbClr val="032C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ZA" sz="1600" b="1" dirty="0" smtClean="0">
                <a:solidFill>
                  <a:srgbClr val="032C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Funding campaign for priority projects underway</a:t>
            </a:r>
            <a:endParaRPr lang="en-ZA" sz="1600" b="1" dirty="0">
              <a:solidFill>
                <a:srgbClr val="032C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ZA" sz="1600" dirty="0" smtClean="0">
                <a:solidFill>
                  <a:srgbClr val="032C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Successful initial </a:t>
            </a:r>
            <a:r>
              <a:rPr lang="en-ZA" sz="1600" dirty="0">
                <a:solidFill>
                  <a:srgbClr val="032C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investor interaction to test investor </a:t>
            </a:r>
            <a:r>
              <a:rPr lang="en-ZA" sz="1600" dirty="0" smtClean="0">
                <a:solidFill>
                  <a:srgbClr val="032C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appetite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ZA" sz="1600" dirty="0" smtClean="0">
                <a:solidFill>
                  <a:srgbClr val="032C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Submitted National Treasury large </a:t>
            </a:r>
            <a:r>
              <a:rPr lang="en-ZA" sz="1600" dirty="0">
                <a:solidFill>
                  <a:srgbClr val="032C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infrastructure bid to secure funding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ZA" sz="1600" dirty="0" smtClean="0">
                <a:solidFill>
                  <a:srgbClr val="032C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Grant proposals to </a:t>
            </a:r>
            <a:r>
              <a:rPr lang="en-ZA" sz="1600" b="1" dirty="0" smtClean="0">
                <a:solidFill>
                  <a:srgbClr val="032C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dti</a:t>
            </a:r>
            <a:r>
              <a:rPr lang="en-ZA" sz="1600" dirty="0" smtClean="0">
                <a:solidFill>
                  <a:srgbClr val="032C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Critical Infrastructure Program and the </a:t>
            </a:r>
            <a:br>
              <a:rPr lang="en-ZA" sz="1600" dirty="0" smtClean="0">
                <a:solidFill>
                  <a:srgbClr val="032C5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ZA" sz="1600" dirty="0" smtClean="0">
                <a:solidFill>
                  <a:srgbClr val="032C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DBSA Green Fund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ZA" sz="1600" dirty="0" smtClean="0">
                <a:solidFill>
                  <a:srgbClr val="032C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PPP process for residential development and EAC programme underway</a:t>
            </a:r>
            <a:endParaRPr lang="en-GB" sz="16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9440462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907704" y="4149080"/>
            <a:ext cx="5220072" cy="8617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457200">
              <a:defRPr/>
            </a:pPr>
            <a:r>
              <a:rPr lang="en-ZA" sz="2600" b="1" dirty="0">
                <a:solidFill>
                  <a:srgbClr val="032C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Thank you </a:t>
            </a:r>
            <a:endParaRPr lang="en-ZA" sz="2000" b="1" dirty="0">
              <a:solidFill>
                <a:srgbClr val="032C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defTabSz="457200">
              <a:defRPr/>
            </a:pPr>
            <a:endParaRPr lang="en-ZA" sz="2400" b="1" dirty="0">
              <a:solidFill>
                <a:srgbClr val="032C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8954857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Chairman’s overview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467544" y="1916832"/>
            <a:ext cx="8208912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ZA" dirty="0" smtClean="0">
                <a:solidFill>
                  <a:srgbClr val="032C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Repositioning the CSIR as an </a:t>
            </a:r>
            <a:r>
              <a:rPr lang="en-ZA" b="1" dirty="0" smtClean="0">
                <a:solidFill>
                  <a:srgbClr val="032C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industry-focused </a:t>
            </a:r>
            <a:r>
              <a:rPr lang="en-ZA" dirty="0" smtClean="0">
                <a:solidFill>
                  <a:srgbClr val="032C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institution</a:t>
            </a:r>
          </a:p>
          <a:p>
            <a:endParaRPr lang="en-ZA" dirty="0" smtClean="0">
              <a:solidFill>
                <a:srgbClr val="032C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ZA" b="1" dirty="0" smtClean="0">
                <a:solidFill>
                  <a:srgbClr val="032C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Fundamental</a:t>
            </a:r>
            <a:r>
              <a:rPr lang="en-ZA" dirty="0" smtClean="0">
                <a:solidFill>
                  <a:srgbClr val="032C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scientific research remains key in our quest to alleviate unemployment, poverty and inequality</a:t>
            </a:r>
          </a:p>
          <a:p>
            <a:endParaRPr lang="en-ZA" dirty="0" smtClean="0">
              <a:solidFill>
                <a:srgbClr val="032C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ZA" dirty="0" smtClean="0">
                <a:solidFill>
                  <a:srgbClr val="032C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Engaging with our </a:t>
            </a:r>
            <a:r>
              <a:rPr lang="en-ZA" b="1" dirty="0" smtClean="0">
                <a:solidFill>
                  <a:srgbClr val="032C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stakeholders</a:t>
            </a:r>
            <a:r>
              <a:rPr lang="en-ZA" dirty="0" smtClean="0">
                <a:solidFill>
                  <a:srgbClr val="032C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to understand and address their needs</a:t>
            </a:r>
          </a:p>
          <a:p>
            <a:endParaRPr lang="en-ZA" dirty="0" smtClean="0">
              <a:solidFill>
                <a:srgbClr val="032C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ZA" dirty="0" smtClean="0">
                <a:solidFill>
                  <a:srgbClr val="032C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Establishing</a:t>
            </a:r>
            <a:r>
              <a:rPr lang="en-ZA" b="1" dirty="0" smtClean="0">
                <a:solidFill>
                  <a:srgbClr val="032C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partnerships </a:t>
            </a:r>
            <a:r>
              <a:rPr lang="en-ZA" dirty="0" smtClean="0">
                <a:solidFill>
                  <a:srgbClr val="032C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help maximise our cross-disciplinary expertise, accelerate innovation and develop technological solutions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ZA" dirty="0" smtClean="0">
              <a:solidFill>
                <a:srgbClr val="032C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ZA" dirty="0" smtClean="0">
                <a:solidFill>
                  <a:srgbClr val="032C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Received </a:t>
            </a:r>
            <a:r>
              <a:rPr lang="en-ZA" b="1" dirty="0" smtClean="0">
                <a:solidFill>
                  <a:srgbClr val="032C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clean audit report </a:t>
            </a:r>
            <a:r>
              <a:rPr lang="en-ZA" dirty="0" smtClean="0">
                <a:solidFill>
                  <a:srgbClr val="032C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from the Auditor-General</a:t>
            </a:r>
          </a:p>
          <a:p>
            <a:endParaRPr lang="en-ZA" dirty="0" smtClean="0">
              <a:solidFill>
                <a:srgbClr val="032C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ZA" dirty="0" smtClean="0">
                <a:solidFill>
                  <a:srgbClr val="032C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Progress in addressing </a:t>
            </a:r>
            <a:r>
              <a:rPr lang="en-ZA" b="1" dirty="0" smtClean="0">
                <a:solidFill>
                  <a:srgbClr val="032C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 base growth </a:t>
            </a:r>
            <a:r>
              <a:rPr lang="en-ZA" dirty="0" smtClean="0">
                <a:solidFill>
                  <a:srgbClr val="032C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 national </a:t>
            </a:r>
            <a:r>
              <a:rPr lang="en-ZA" b="1" dirty="0" smtClean="0">
                <a:solidFill>
                  <a:srgbClr val="032C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challenges  </a:t>
            </a:r>
          </a:p>
          <a:p>
            <a:endParaRPr lang="en-ZA" dirty="0" smtClean="0">
              <a:solidFill>
                <a:srgbClr val="032C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ZA" dirty="0" smtClean="0">
                <a:solidFill>
                  <a:srgbClr val="032C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Supporting </a:t>
            </a:r>
            <a:r>
              <a:rPr lang="en-ZA" b="1" dirty="0" smtClean="0">
                <a:solidFill>
                  <a:srgbClr val="032C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Campus Master Plan </a:t>
            </a:r>
            <a:r>
              <a:rPr lang="en-ZA" dirty="0" smtClean="0">
                <a:solidFill>
                  <a:srgbClr val="032C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 an instrumental initiative for infrastructure renewal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="" val="15107222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1331640" y="1916832"/>
            <a:ext cx="6468982" cy="410455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 descr="mandate icon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1331640" y="1339214"/>
            <a:ext cx="6468982" cy="1013365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323850" y="476672"/>
            <a:ext cx="692596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CSIR mandate</a:t>
            </a:r>
            <a:endParaRPr lang="en-US" sz="2800" b="1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403648" y="2132855"/>
            <a:ext cx="6336704" cy="39713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0000"/>
              </a:lnSpc>
            </a:pPr>
            <a:r>
              <a:rPr lang="en-GB" sz="2800" b="1" baseline="30000" dirty="0" smtClean="0">
                <a:solidFill>
                  <a:srgbClr val="37ACC0"/>
                </a:solidFill>
                <a:latin typeface="Arial"/>
                <a:cs typeface="Arial"/>
              </a:rPr>
              <a:t>CSIR MANDATE					   </a:t>
            </a:r>
            <a:endParaRPr lang="en-GB" sz="2800" b="1" baseline="30000" dirty="0">
              <a:solidFill>
                <a:srgbClr val="37ACC0"/>
              </a:solidFill>
              <a:latin typeface="Arial"/>
              <a:cs typeface="Arial"/>
            </a:endParaRPr>
          </a:p>
          <a:p>
            <a:pPr>
              <a:lnSpc>
                <a:spcPct val="110000"/>
              </a:lnSpc>
            </a:pPr>
            <a:r>
              <a:rPr lang="en-GB" sz="2800" baseline="30000" dirty="0" smtClean="0">
                <a:solidFill>
                  <a:srgbClr val="012D50"/>
                </a:solidFill>
                <a:latin typeface="Arial"/>
                <a:cs typeface="Arial"/>
              </a:rPr>
              <a:t>“</a:t>
            </a:r>
            <a:r>
              <a:rPr lang="en-GB" sz="2800" baseline="30000" dirty="0">
                <a:solidFill>
                  <a:srgbClr val="012D50"/>
                </a:solidFill>
                <a:latin typeface="Arial"/>
                <a:cs typeface="Arial"/>
              </a:rPr>
              <a:t>The objects of the CSIR are, through </a:t>
            </a:r>
            <a:r>
              <a:rPr lang="en-GB" sz="2800" b="1" baseline="30000" dirty="0">
                <a:solidFill>
                  <a:srgbClr val="012D50"/>
                </a:solidFill>
                <a:latin typeface="Arial"/>
                <a:cs typeface="Arial"/>
              </a:rPr>
              <a:t>directed </a:t>
            </a:r>
            <a:r>
              <a:rPr lang="en-GB" sz="2800" baseline="30000" dirty="0">
                <a:solidFill>
                  <a:srgbClr val="012D50"/>
                </a:solidFill>
                <a:latin typeface="Arial"/>
                <a:cs typeface="Arial"/>
              </a:rPr>
              <a:t>and</a:t>
            </a:r>
            <a:r>
              <a:rPr lang="en-GB" sz="2800" b="1" baseline="30000" dirty="0">
                <a:solidFill>
                  <a:srgbClr val="012D50"/>
                </a:solidFill>
                <a:latin typeface="Arial"/>
                <a:cs typeface="Arial"/>
              </a:rPr>
              <a:t> particularly multi-disciplinary research </a:t>
            </a:r>
            <a:r>
              <a:rPr lang="en-GB" sz="2800" baseline="30000" dirty="0">
                <a:solidFill>
                  <a:srgbClr val="012D50"/>
                </a:solidFill>
                <a:latin typeface="Arial"/>
                <a:cs typeface="Arial"/>
              </a:rPr>
              <a:t>and</a:t>
            </a:r>
            <a:r>
              <a:rPr lang="en-GB" sz="2800" b="1" baseline="30000" dirty="0">
                <a:solidFill>
                  <a:srgbClr val="012D50"/>
                </a:solidFill>
                <a:latin typeface="Arial"/>
                <a:cs typeface="Arial"/>
              </a:rPr>
              <a:t> technological innovation</a:t>
            </a:r>
            <a:r>
              <a:rPr lang="en-GB" sz="2800" baseline="30000" dirty="0">
                <a:solidFill>
                  <a:srgbClr val="012D50"/>
                </a:solidFill>
                <a:latin typeface="Arial"/>
                <a:cs typeface="Arial"/>
              </a:rPr>
              <a:t>, to foster, in the national interest and in fields which in its opinion should receive preference, </a:t>
            </a:r>
            <a:r>
              <a:rPr lang="en-GB" sz="2800" b="1" baseline="30000" dirty="0">
                <a:solidFill>
                  <a:srgbClr val="012D50"/>
                </a:solidFill>
                <a:latin typeface="Arial"/>
                <a:cs typeface="Arial"/>
              </a:rPr>
              <a:t>industrial </a:t>
            </a:r>
            <a:r>
              <a:rPr lang="en-GB" sz="2800" baseline="30000" dirty="0">
                <a:solidFill>
                  <a:srgbClr val="012D50"/>
                </a:solidFill>
                <a:latin typeface="Arial"/>
                <a:cs typeface="Arial"/>
              </a:rPr>
              <a:t>and</a:t>
            </a:r>
            <a:r>
              <a:rPr lang="en-GB" sz="2800" b="1" baseline="30000" dirty="0">
                <a:solidFill>
                  <a:srgbClr val="012D50"/>
                </a:solidFill>
                <a:latin typeface="Arial"/>
                <a:cs typeface="Arial"/>
              </a:rPr>
              <a:t> scientific development</a:t>
            </a:r>
            <a:r>
              <a:rPr lang="en-GB" sz="2800" baseline="30000" dirty="0">
                <a:solidFill>
                  <a:srgbClr val="012D50"/>
                </a:solidFill>
                <a:latin typeface="Arial"/>
                <a:cs typeface="Arial"/>
              </a:rPr>
              <a:t>, either by itself or in </a:t>
            </a:r>
            <a:r>
              <a:rPr lang="en-GB" sz="2800" b="1" baseline="30000" dirty="0">
                <a:solidFill>
                  <a:srgbClr val="012D50"/>
                </a:solidFill>
                <a:latin typeface="Arial"/>
                <a:cs typeface="Arial"/>
              </a:rPr>
              <a:t>co-operation with principals </a:t>
            </a:r>
            <a:r>
              <a:rPr lang="en-GB" sz="2800" baseline="30000" dirty="0">
                <a:solidFill>
                  <a:srgbClr val="012D50"/>
                </a:solidFill>
                <a:latin typeface="Arial"/>
                <a:cs typeface="Arial"/>
              </a:rPr>
              <a:t>from the </a:t>
            </a:r>
            <a:r>
              <a:rPr lang="en-GB" sz="2800" b="1" baseline="30000" dirty="0">
                <a:solidFill>
                  <a:srgbClr val="012D50"/>
                </a:solidFill>
                <a:latin typeface="Arial"/>
                <a:cs typeface="Arial"/>
              </a:rPr>
              <a:t>private </a:t>
            </a:r>
            <a:r>
              <a:rPr lang="en-GB" sz="2800" baseline="30000" dirty="0">
                <a:solidFill>
                  <a:srgbClr val="012D50"/>
                </a:solidFill>
                <a:latin typeface="Arial"/>
                <a:cs typeface="Arial"/>
              </a:rPr>
              <a:t>or</a:t>
            </a:r>
            <a:r>
              <a:rPr lang="en-GB" sz="2800" b="1" baseline="30000" dirty="0">
                <a:solidFill>
                  <a:srgbClr val="012D50"/>
                </a:solidFill>
                <a:latin typeface="Arial"/>
                <a:cs typeface="Arial"/>
              </a:rPr>
              <a:t> public sectors</a:t>
            </a:r>
            <a:r>
              <a:rPr lang="en-GB" sz="2800" baseline="30000" dirty="0">
                <a:solidFill>
                  <a:srgbClr val="012D50"/>
                </a:solidFill>
                <a:latin typeface="Arial"/>
                <a:cs typeface="Arial"/>
              </a:rPr>
              <a:t>, and thereby to contribute to the </a:t>
            </a:r>
            <a:r>
              <a:rPr lang="en-GB" sz="2800" b="1" baseline="30000" dirty="0">
                <a:solidFill>
                  <a:srgbClr val="012D50"/>
                </a:solidFill>
                <a:latin typeface="Arial"/>
                <a:cs typeface="Arial"/>
              </a:rPr>
              <a:t>improvement of the quality of life </a:t>
            </a:r>
            <a:r>
              <a:rPr lang="en-GB" sz="2800" baseline="30000" dirty="0">
                <a:solidFill>
                  <a:srgbClr val="012D50"/>
                </a:solidFill>
                <a:latin typeface="Arial"/>
                <a:cs typeface="Arial"/>
              </a:rPr>
              <a:t>of the people of the Republic, and to perform any other functions that may be assigned to the CSIR by or under this Act.</a:t>
            </a:r>
            <a:r>
              <a:rPr lang="en-GB" sz="2800" baseline="30000" dirty="0" smtClean="0">
                <a:solidFill>
                  <a:srgbClr val="012D50"/>
                </a:solidFill>
                <a:latin typeface="Arial"/>
                <a:cs typeface="Arial"/>
              </a:rPr>
              <a:t>”</a:t>
            </a:r>
          </a:p>
          <a:p>
            <a:pPr algn="just">
              <a:lnSpc>
                <a:spcPct val="110000"/>
              </a:lnSpc>
            </a:pPr>
            <a:endParaRPr lang="en-GB" b="1" baseline="30000" dirty="0" smtClean="0">
              <a:solidFill>
                <a:srgbClr val="919191"/>
              </a:solidFill>
              <a:latin typeface="Arial"/>
              <a:cs typeface="Arial"/>
            </a:endParaRPr>
          </a:p>
          <a:p>
            <a:pPr algn="just">
              <a:lnSpc>
                <a:spcPct val="110000"/>
              </a:lnSpc>
            </a:pPr>
            <a:r>
              <a:rPr lang="en-GB" b="1" i="1" baseline="30000" dirty="0" smtClean="0">
                <a:solidFill>
                  <a:srgbClr val="919191"/>
                </a:solidFill>
                <a:latin typeface="Arial"/>
                <a:cs typeface="Arial"/>
              </a:rPr>
              <a:t>(Scientific </a:t>
            </a:r>
            <a:r>
              <a:rPr lang="en-GB" b="1" i="1" baseline="30000" dirty="0">
                <a:solidFill>
                  <a:srgbClr val="919191"/>
                </a:solidFill>
                <a:latin typeface="Arial"/>
                <a:cs typeface="Arial"/>
              </a:rPr>
              <a:t>Research Council </a:t>
            </a:r>
            <a:r>
              <a:rPr lang="en-GB" b="1" i="1" baseline="30000" dirty="0" smtClean="0">
                <a:solidFill>
                  <a:srgbClr val="919191"/>
                </a:solidFill>
                <a:latin typeface="Arial"/>
                <a:cs typeface="Arial"/>
              </a:rPr>
              <a:t>Act </a:t>
            </a:r>
            <a:r>
              <a:rPr lang="en-GB" b="1" i="1" baseline="30000" dirty="0">
                <a:solidFill>
                  <a:srgbClr val="919191"/>
                </a:solidFill>
                <a:latin typeface="Arial"/>
                <a:cs typeface="Arial"/>
              </a:rPr>
              <a:t>46 of </a:t>
            </a:r>
            <a:r>
              <a:rPr lang="en-GB" b="1" i="1" baseline="30000" dirty="0" smtClean="0">
                <a:solidFill>
                  <a:srgbClr val="919191"/>
                </a:solidFill>
                <a:latin typeface="Arial"/>
                <a:cs typeface="Arial"/>
              </a:rPr>
              <a:t>1988, amended </a:t>
            </a:r>
            <a:r>
              <a:rPr lang="en-GB" b="1" i="1" baseline="30000" dirty="0">
                <a:solidFill>
                  <a:srgbClr val="919191"/>
                </a:solidFill>
                <a:latin typeface="Arial"/>
                <a:cs typeface="Arial"/>
              </a:rPr>
              <a:t>by Act 71 of 1990</a:t>
            </a:r>
            <a:r>
              <a:rPr lang="en-GB" b="1" i="1" baseline="30000" dirty="0" smtClean="0">
                <a:solidFill>
                  <a:srgbClr val="919191"/>
                </a:solidFill>
                <a:latin typeface="Arial"/>
                <a:cs typeface="Arial"/>
              </a:rPr>
              <a:t>)</a:t>
            </a:r>
            <a:endParaRPr lang="en-GB" b="1" baseline="30000" dirty="0">
              <a:solidFill>
                <a:srgbClr val="919191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130966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badge-03-03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6449239" y="2175900"/>
            <a:ext cx="1222278" cy="1120185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1983425" y="5844720"/>
            <a:ext cx="2297425" cy="400110"/>
          </a:xfrm>
          <a:prstGeom prst="rect">
            <a:avLst/>
          </a:prstGeom>
          <a:solidFill>
            <a:srgbClr val="37ACC0"/>
          </a:solidFill>
          <a:ln w="3175">
            <a:noFill/>
            <a:prstDash val="solid"/>
          </a:ln>
        </p:spPr>
        <p:txBody>
          <a:bodyPr wrap="none">
            <a:spAutoFit/>
          </a:bodyPr>
          <a:lstStyle/>
          <a:p>
            <a:r>
              <a:rPr lang="en-ZA" sz="1000" dirty="0">
                <a:solidFill>
                  <a:srgbClr val="012D50"/>
                </a:solidFill>
                <a:latin typeface="Arial" pitchFamily="34" charset="0"/>
                <a:ea typeface="MS PGothic" panose="020B0600070205080204" pitchFamily="34" charset="-128"/>
                <a:cs typeface="Arial" pitchFamily="34" charset="0"/>
              </a:rPr>
              <a:t>Contract income</a:t>
            </a:r>
            <a:r>
              <a:rPr lang="en-ZA" sz="1000" dirty="0">
                <a:solidFill>
                  <a:srgbClr val="032C50"/>
                </a:solidFill>
                <a:latin typeface="Arial" pitchFamily="34" charset="0"/>
                <a:ea typeface="MS PGothic" panose="020B0600070205080204" pitchFamily="34" charset="-128"/>
                <a:cs typeface="Arial" pitchFamily="34" charset="0"/>
              </a:rPr>
              <a:t>:</a:t>
            </a:r>
            <a:r>
              <a:rPr lang="en-ZA" sz="1000" dirty="0">
                <a:solidFill>
                  <a:srgbClr val="FFFFFF"/>
                </a:solidFill>
                <a:latin typeface="Arial" pitchFamily="34" charset="0"/>
                <a:ea typeface="MS PGothic" panose="020B0600070205080204" pitchFamily="34" charset="-128"/>
                <a:cs typeface="Arial" pitchFamily="34" charset="0"/>
              </a:rPr>
              <a:t> </a:t>
            </a:r>
            <a:r>
              <a:rPr lang="en-ZA" sz="1000" b="1" dirty="0">
                <a:solidFill>
                  <a:srgbClr val="FFFFFF"/>
                </a:solidFill>
                <a:latin typeface="Arial" pitchFamily="34" charset="0"/>
                <a:ea typeface="MS PGothic" panose="020B0600070205080204" pitchFamily="34" charset="-128"/>
                <a:cs typeface="Arial" pitchFamily="34" charset="0"/>
              </a:rPr>
              <a:t>R1 771 </a:t>
            </a:r>
            <a:r>
              <a:rPr lang="en-ZA" sz="1000" b="1" dirty="0">
                <a:solidFill>
                  <a:schemeClr val="bg1"/>
                </a:solidFill>
                <a:latin typeface="Arial" pitchFamily="34" charset="0"/>
                <a:ea typeface="MS PGothic" panose="020B0600070205080204" pitchFamily="34" charset="-128"/>
                <a:cs typeface="Arial" pitchFamily="34" charset="0"/>
              </a:rPr>
              <a:t>m</a:t>
            </a:r>
          </a:p>
          <a:p>
            <a:r>
              <a:rPr lang="en-ZA" sz="1000" dirty="0">
                <a:solidFill>
                  <a:srgbClr val="032C50"/>
                </a:solidFill>
                <a:latin typeface="Arial" pitchFamily="34" charset="0"/>
                <a:ea typeface="MS PGothic" panose="020B0600070205080204" pitchFamily="34" charset="-128"/>
                <a:cs typeface="Arial" pitchFamily="34" charset="0"/>
              </a:rPr>
              <a:t>Royalty and licence income: </a:t>
            </a:r>
            <a:r>
              <a:rPr lang="en-ZA" sz="1000" b="1" dirty="0">
                <a:solidFill>
                  <a:srgbClr val="FFFFFF"/>
                </a:solidFill>
                <a:latin typeface="Arial" pitchFamily="34" charset="0"/>
                <a:ea typeface="MS PGothic" panose="020B0600070205080204" pitchFamily="34" charset="-128"/>
                <a:cs typeface="Arial" pitchFamily="34" charset="0"/>
              </a:rPr>
              <a:t>R4.61 m</a:t>
            </a:r>
          </a:p>
        </p:txBody>
      </p:sp>
      <p:sp>
        <p:nvSpPr>
          <p:cNvPr id="6" name="Rectangle 5"/>
          <p:cNvSpPr/>
          <p:nvPr/>
        </p:nvSpPr>
        <p:spPr>
          <a:xfrm>
            <a:off x="1720640" y="3198395"/>
            <a:ext cx="2125903" cy="553998"/>
          </a:xfrm>
          <a:prstGeom prst="rect">
            <a:avLst/>
          </a:prstGeom>
          <a:solidFill>
            <a:srgbClr val="37ACC0"/>
          </a:solidFill>
          <a:ln w="3175">
            <a:noFill/>
            <a:prstDash val="solid"/>
          </a:ln>
        </p:spPr>
        <p:txBody>
          <a:bodyPr wrap="none">
            <a:spAutoFit/>
          </a:bodyPr>
          <a:lstStyle/>
          <a:p>
            <a:r>
              <a:rPr lang="en-ZA" sz="1000" dirty="0">
                <a:solidFill>
                  <a:srgbClr val="012D50"/>
                </a:solidFill>
                <a:latin typeface="Arial" pitchFamily="34" charset="0"/>
                <a:ea typeface="MS PGothic" panose="020B0600070205080204" pitchFamily="34" charset="-128"/>
                <a:cs typeface="Arial" pitchFamily="34" charset="0"/>
              </a:rPr>
              <a:t>SET base: </a:t>
            </a:r>
            <a:r>
              <a:rPr lang="en-ZA" sz="1000" b="1" dirty="0">
                <a:solidFill>
                  <a:srgbClr val="FFFFFF"/>
                </a:solidFill>
                <a:latin typeface="Arial" pitchFamily="34" charset="0"/>
                <a:ea typeface="MS PGothic" panose="020B0600070205080204" pitchFamily="34" charset="-128"/>
                <a:cs typeface="Arial" pitchFamily="34" charset="0"/>
              </a:rPr>
              <a:t>1 850</a:t>
            </a:r>
          </a:p>
          <a:p>
            <a:r>
              <a:rPr lang="en-ZA" sz="1000" dirty="0">
                <a:solidFill>
                  <a:srgbClr val="012D50"/>
                </a:solidFill>
                <a:latin typeface="Arial" pitchFamily="34" charset="0"/>
                <a:ea typeface="MS PGothic" panose="020B0600070205080204" pitchFamily="34" charset="-128"/>
                <a:cs typeface="Arial" pitchFamily="34" charset="0"/>
              </a:rPr>
              <a:t>Black South Africans: </a:t>
            </a:r>
            <a:r>
              <a:rPr lang="en-ZA" sz="1000" b="1" dirty="0">
                <a:solidFill>
                  <a:srgbClr val="FFFFFF"/>
                </a:solidFill>
                <a:latin typeface="Arial" pitchFamily="34" charset="0"/>
                <a:ea typeface="MS PGothic" panose="020B0600070205080204" pitchFamily="34" charset="-128"/>
                <a:cs typeface="Arial" pitchFamily="34" charset="0"/>
              </a:rPr>
              <a:t>1 </a:t>
            </a:r>
            <a:r>
              <a:rPr lang="en-ZA" sz="1000" b="1" dirty="0" smtClean="0">
                <a:solidFill>
                  <a:srgbClr val="FFFFFF"/>
                </a:solidFill>
                <a:latin typeface="Arial" pitchFamily="34" charset="0"/>
                <a:ea typeface="MS PGothic" panose="020B0600070205080204" pitchFamily="34" charset="-128"/>
                <a:cs typeface="Arial" pitchFamily="34" charset="0"/>
              </a:rPr>
              <a:t>139 (</a:t>
            </a:r>
            <a:r>
              <a:rPr lang="en-ZA" sz="1000" b="1" dirty="0">
                <a:solidFill>
                  <a:srgbClr val="FFFFFF"/>
                </a:solidFill>
                <a:latin typeface="Arial" pitchFamily="34" charset="0"/>
                <a:ea typeface="MS PGothic" panose="020B0600070205080204" pitchFamily="34" charset="-128"/>
                <a:cs typeface="Arial" pitchFamily="34" charset="0"/>
              </a:rPr>
              <a:t>59%)</a:t>
            </a:r>
          </a:p>
          <a:p>
            <a:r>
              <a:rPr lang="en-ZA" sz="1000" dirty="0">
                <a:solidFill>
                  <a:srgbClr val="012D50"/>
                </a:solidFill>
                <a:latin typeface="Arial" pitchFamily="34" charset="0"/>
                <a:ea typeface="MS PGothic" panose="020B0600070205080204" pitchFamily="34" charset="-128"/>
                <a:cs typeface="Arial" pitchFamily="34" charset="0"/>
              </a:rPr>
              <a:t>Female South Africans: </a:t>
            </a:r>
            <a:r>
              <a:rPr lang="en-ZA" sz="1000" b="1" dirty="0">
                <a:solidFill>
                  <a:srgbClr val="FFFFFF"/>
                </a:solidFill>
                <a:latin typeface="Arial" pitchFamily="34" charset="0"/>
                <a:ea typeface="MS PGothic" panose="020B0600070205080204" pitchFamily="34" charset="-128"/>
                <a:cs typeface="Arial" pitchFamily="34" charset="0"/>
              </a:rPr>
              <a:t>674 (35%)</a:t>
            </a:r>
          </a:p>
        </p:txBody>
      </p:sp>
      <p:sp>
        <p:nvSpPr>
          <p:cNvPr id="8" name="Rectangle 7"/>
          <p:cNvSpPr/>
          <p:nvPr/>
        </p:nvSpPr>
        <p:spPr>
          <a:xfrm>
            <a:off x="323850" y="461618"/>
            <a:ext cx="79928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The CSIR at a glance</a:t>
            </a:r>
          </a:p>
        </p:txBody>
      </p:sp>
      <p:sp>
        <p:nvSpPr>
          <p:cNvPr id="9" name="Rectangle 8"/>
          <p:cNvSpPr/>
          <p:nvPr/>
        </p:nvSpPr>
        <p:spPr>
          <a:xfrm>
            <a:off x="107504" y="1772816"/>
            <a:ext cx="921702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ZA" sz="1600" dirty="0">
                <a:solidFill>
                  <a:srgbClr val="012D50"/>
                </a:solidFill>
                <a:latin typeface="Arial" pitchFamily="34" charset="0"/>
                <a:ea typeface="MS PGothic" panose="020B0600070205080204" pitchFamily="34" charset="-128"/>
                <a:cs typeface="Arial" pitchFamily="34" charset="0"/>
              </a:rPr>
              <a:t>The CSIR is a science council, classified as a national government </a:t>
            </a:r>
            <a:r>
              <a:rPr lang="en-ZA" sz="1600" dirty="0" smtClean="0">
                <a:solidFill>
                  <a:srgbClr val="012D50"/>
                </a:solidFill>
                <a:latin typeface="Arial" pitchFamily="34" charset="0"/>
                <a:ea typeface="MS PGothic" panose="020B0600070205080204" pitchFamily="34" charset="-128"/>
                <a:cs typeface="Arial" pitchFamily="34" charset="0"/>
              </a:rPr>
              <a:t>business </a:t>
            </a:r>
            <a:r>
              <a:rPr lang="en-ZA" sz="1600" dirty="0">
                <a:solidFill>
                  <a:srgbClr val="012D50"/>
                </a:solidFill>
                <a:latin typeface="Arial" pitchFamily="34" charset="0"/>
                <a:ea typeface="MS PGothic" panose="020B0600070205080204" pitchFamily="34" charset="-128"/>
                <a:cs typeface="Arial" pitchFamily="34" charset="0"/>
              </a:rPr>
              <a:t>enterprise.</a:t>
            </a:r>
          </a:p>
        </p:txBody>
      </p:sp>
      <p:sp>
        <p:nvSpPr>
          <p:cNvPr id="11" name="Rectangle 10"/>
          <p:cNvSpPr/>
          <p:nvPr/>
        </p:nvSpPr>
        <p:spPr>
          <a:xfrm>
            <a:off x="200617" y="3198395"/>
            <a:ext cx="1443024" cy="553998"/>
          </a:xfrm>
          <a:prstGeom prst="rect">
            <a:avLst/>
          </a:prstGeom>
          <a:solidFill>
            <a:srgbClr val="37ACC0"/>
          </a:solidFill>
          <a:ln w="3175">
            <a:noFill/>
            <a:prstDash val="solid"/>
          </a:ln>
        </p:spPr>
        <p:txBody>
          <a:bodyPr wrap="none">
            <a:spAutoFit/>
          </a:bodyPr>
          <a:lstStyle/>
          <a:p>
            <a:pPr algn="ctr"/>
            <a:endParaRPr lang="en-ZA" sz="1000" dirty="0" smtClean="0">
              <a:solidFill>
                <a:srgbClr val="012D50"/>
              </a:solidFill>
              <a:latin typeface="Arial" pitchFamily="34" charset="0"/>
              <a:ea typeface="MS PGothic" panose="020B0600070205080204" pitchFamily="34" charset="-128"/>
              <a:cs typeface="Arial" pitchFamily="34" charset="0"/>
            </a:endParaRPr>
          </a:p>
          <a:p>
            <a:pPr algn="ctr"/>
            <a:r>
              <a:rPr lang="en-ZA" sz="1000" dirty="0" smtClean="0">
                <a:solidFill>
                  <a:srgbClr val="012D50"/>
                </a:solidFill>
                <a:latin typeface="Arial" pitchFamily="34" charset="0"/>
                <a:ea typeface="MS PGothic" panose="020B0600070205080204" pitchFamily="34" charset="-128"/>
                <a:cs typeface="Arial" pitchFamily="34" charset="0"/>
              </a:rPr>
              <a:t>Total </a:t>
            </a:r>
            <a:r>
              <a:rPr lang="en-ZA" sz="1000" dirty="0">
                <a:solidFill>
                  <a:srgbClr val="012D50"/>
                </a:solidFill>
                <a:latin typeface="Arial" pitchFamily="34" charset="0"/>
                <a:ea typeface="MS PGothic" panose="020B0600070205080204" pitchFamily="34" charset="-128"/>
                <a:cs typeface="Arial" pitchFamily="34" charset="0"/>
              </a:rPr>
              <a:t>staff base: </a:t>
            </a:r>
            <a:r>
              <a:rPr lang="en-ZA" sz="1000" b="1" dirty="0">
                <a:solidFill>
                  <a:srgbClr val="FFFFFF"/>
                </a:solidFill>
                <a:latin typeface="Arial" pitchFamily="34" charset="0"/>
                <a:ea typeface="MS PGothic" panose="020B0600070205080204" pitchFamily="34" charset="-128"/>
                <a:cs typeface="Arial" pitchFamily="34" charset="0"/>
              </a:rPr>
              <a:t>2 </a:t>
            </a:r>
            <a:r>
              <a:rPr lang="en-ZA" sz="1000" b="1" dirty="0" smtClean="0">
                <a:solidFill>
                  <a:srgbClr val="FFFFFF"/>
                </a:solidFill>
                <a:latin typeface="Arial" pitchFamily="34" charset="0"/>
                <a:ea typeface="MS PGothic" panose="020B0600070205080204" pitchFamily="34" charset="-128"/>
                <a:cs typeface="Arial" pitchFamily="34" charset="0"/>
              </a:rPr>
              <a:t>619</a:t>
            </a:r>
          </a:p>
          <a:p>
            <a:pPr algn="ctr"/>
            <a:endParaRPr lang="en-ZA" sz="1000" b="1" dirty="0">
              <a:solidFill>
                <a:srgbClr val="EC6E1F"/>
              </a:solidFill>
              <a:latin typeface="Arial" pitchFamily="34" charset="0"/>
              <a:ea typeface="MS PGothic" panose="020B0600070205080204" pitchFamily="34" charset="-128"/>
              <a:cs typeface="Arial" pitchFamily="34" charset="0"/>
            </a:endParaRPr>
          </a:p>
        </p:txBody>
      </p:sp>
      <p:pic>
        <p:nvPicPr>
          <p:cNvPr id="12" name="Picture 11" descr="Diagrams-04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2555776" y="2780928"/>
            <a:ext cx="453549" cy="372295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3932875" y="3198395"/>
            <a:ext cx="1914307" cy="553998"/>
          </a:xfrm>
          <a:prstGeom prst="rect">
            <a:avLst/>
          </a:prstGeom>
          <a:solidFill>
            <a:srgbClr val="37ACC0"/>
          </a:solidFill>
          <a:ln w="3175">
            <a:noFill/>
            <a:prstDash val="solid"/>
          </a:ln>
        </p:spPr>
        <p:txBody>
          <a:bodyPr wrap="none">
            <a:spAutoFit/>
          </a:bodyPr>
          <a:lstStyle/>
          <a:p>
            <a:r>
              <a:rPr lang="en-ZA" sz="1000" dirty="0">
                <a:solidFill>
                  <a:srgbClr val="012D50"/>
                </a:solidFill>
                <a:latin typeface="Arial" pitchFamily="34" charset="0"/>
                <a:ea typeface="MS PGothic" panose="020B0600070205080204" pitchFamily="34" charset="-128"/>
                <a:cs typeface="Arial" pitchFamily="34" charset="0"/>
              </a:rPr>
              <a:t>Staff with PhDs: </a:t>
            </a:r>
            <a:r>
              <a:rPr lang="en-ZA" sz="1000" b="1" dirty="0" smtClean="0">
                <a:solidFill>
                  <a:srgbClr val="FFFFFF"/>
                </a:solidFill>
                <a:latin typeface="Arial" pitchFamily="34" charset="0"/>
                <a:ea typeface="MS PGothic" panose="020B0600070205080204" pitchFamily="34" charset="-128"/>
                <a:cs typeface="Arial" pitchFamily="34" charset="0"/>
              </a:rPr>
              <a:t>348</a:t>
            </a:r>
            <a:endParaRPr lang="en-ZA" sz="1000" b="1" dirty="0">
              <a:solidFill>
                <a:srgbClr val="FFFFFF"/>
              </a:solidFill>
              <a:latin typeface="Arial" pitchFamily="34" charset="0"/>
              <a:ea typeface="MS PGothic" panose="020B0600070205080204" pitchFamily="34" charset="-128"/>
              <a:cs typeface="Arial" pitchFamily="34" charset="0"/>
            </a:endParaRPr>
          </a:p>
          <a:p>
            <a:r>
              <a:rPr lang="en-ZA" sz="1000" dirty="0">
                <a:solidFill>
                  <a:srgbClr val="012D50"/>
                </a:solidFill>
                <a:latin typeface="Arial" pitchFamily="34" charset="0"/>
                <a:ea typeface="MS PGothic" panose="020B0600070205080204" pitchFamily="34" charset="-128"/>
                <a:cs typeface="Arial" pitchFamily="34" charset="0"/>
              </a:rPr>
              <a:t>Staff with M-qualifications: </a:t>
            </a:r>
            <a:r>
              <a:rPr lang="en-ZA" sz="1000" b="1" dirty="0" smtClean="0">
                <a:solidFill>
                  <a:srgbClr val="FFFFFF"/>
                </a:solidFill>
                <a:latin typeface="Arial" pitchFamily="34" charset="0"/>
                <a:ea typeface="MS PGothic" panose="020B0600070205080204" pitchFamily="34" charset="-128"/>
                <a:cs typeface="Arial" pitchFamily="34" charset="0"/>
              </a:rPr>
              <a:t>631</a:t>
            </a:r>
            <a:endParaRPr lang="en-ZA" sz="1000" b="1" dirty="0">
              <a:solidFill>
                <a:srgbClr val="FFFFFF"/>
              </a:solidFill>
              <a:latin typeface="Arial" pitchFamily="34" charset="0"/>
              <a:ea typeface="MS PGothic" panose="020B0600070205080204" pitchFamily="34" charset="-128"/>
              <a:cs typeface="Arial" pitchFamily="34" charset="0"/>
            </a:endParaRPr>
          </a:p>
          <a:p>
            <a:r>
              <a:rPr lang="en-ZA" sz="1000" dirty="0">
                <a:solidFill>
                  <a:srgbClr val="012D50"/>
                </a:solidFill>
                <a:latin typeface="Arial" pitchFamily="34" charset="0"/>
                <a:ea typeface="MS PGothic" panose="020B0600070205080204" pitchFamily="34" charset="-128"/>
                <a:cs typeface="Arial" pitchFamily="34" charset="0"/>
              </a:rPr>
              <a:t>Pipeline development</a:t>
            </a:r>
            <a:r>
              <a:rPr lang="en-ZA" sz="1000" dirty="0">
                <a:solidFill>
                  <a:srgbClr val="032C50"/>
                </a:solidFill>
                <a:latin typeface="Arial" pitchFamily="34" charset="0"/>
                <a:ea typeface="MS PGothic" panose="020B0600070205080204" pitchFamily="34" charset="-128"/>
                <a:cs typeface="Arial" pitchFamily="34" charset="0"/>
              </a:rPr>
              <a:t>:</a:t>
            </a:r>
            <a:r>
              <a:rPr lang="en-ZA" sz="1000" dirty="0">
                <a:solidFill>
                  <a:srgbClr val="FFFFFF"/>
                </a:solidFill>
                <a:latin typeface="Arial" pitchFamily="34" charset="0"/>
                <a:ea typeface="MS PGothic" panose="020B0600070205080204" pitchFamily="34" charset="-128"/>
                <a:cs typeface="Arial" pitchFamily="34" charset="0"/>
              </a:rPr>
              <a:t> </a:t>
            </a:r>
            <a:r>
              <a:rPr lang="en-ZA" sz="1000" b="1" dirty="0" smtClean="0">
                <a:solidFill>
                  <a:srgbClr val="FFFFFF"/>
                </a:solidFill>
                <a:latin typeface="Arial" pitchFamily="34" charset="0"/>
                <a:ea typeface="MS PGothic" panose="020B0600070205080204" pitchFamily="34" charset="-128"/>
                <a:cs typeface="Arial" pitchFamily="34" charset="0"/>
              </a:rPr>
              <a:t>725</a:t>
            </a:r>
            <a:endParaRPr lang="en-ZA" sz="1000" b="1" dirty="0">
              <a:solidFill>
                <a:srgbClr val="FFFFFF"/>
              </a:solidFill>
              <a:latin typeface="Arial" pitchFamily="34" charset="0"/>
              <a:ea typeface="MS PGothic" panose="020B0600070205080204" pitchFamily="34" charset="-128"/>
              <a:cs typeface="Arial" pitchFamily="34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196649" y="5847230"/>
            <a:ext cx="1693512" cy="400110"/>
          </a:xfrm>
          <a:prstGeom prst="rect">
            <a:avLst/>
          </a:prstGeom>
          <a:solidFill>
            <a:srgbClr val="37ACC0"/>
          </a:solidFill>
          <a:ln w="3175">
            <a:noFill/>
            <a:prstDash val="solid"/>
          </a:ln>
        </p:spPr>
        <p:txBody>
          <a:bodyPr wrap="square">
            <a:spAutoFit/>
          </a:bodyPr>
          <a:lstStyle/>
          <a:p>
            <a:r>
              <a:rPr lang="en-ZA" sz="1000" dirty="0" smtClean="0">
                <a:solidFill>
                  <a:srgbClr val="012D50"/>
                </a:solidFill>
                <a:latin typeface="Arial" pitchFamily="34" charset="0"/>
                <a:ea typeface="MS PGothic" panose="020B0600070205080204" pitchFamily="34" charset="-128"/>
                <a:cs typeface="Arial" pitchFamily="34" charset="0"/>
              </a:rPr>
              <a:t>Total </a:t>
            </a:r>
            <a:r>
              <a:rPr lang="en-ZA" sz="1000" dirty="0">
                <a:solidFill>
                  <a:srgbClr val="012D50"/>
                </a:solidFill>
                <a:latin typeface="Arial" pitchFamily="34" charset="0"/>
                <a:ea typeface="MS PGothic" panose="020B0600070205080204" pitchFamily="34" charset="-128"/>
                <a:cs typeface="Arial" pitchFamily="34" charset="0"/>
              </a:rPr>
              <a:t>income:  </a:t>
            </a:r>
            <a:r>
              <a:rPr lang="en-ZA" sz="1000" b="1" dirty="0">
                <a:solidFill>
                  <a:schemeClr val="bg1"/>
                </a:solidFill>
                <a:latin typeface="Arial" pitchFamily="34" charset="0"/>
                <a:ea typeface="MS PGothic" panose="020B0600070205080204" pitchFamily="34" charset="-128"/>
                <a:cs typeface="Arial" pitchFamily="34" charset="0"/>
              </a:rPr>
              <a:t>R 2 506 </a:t>
            </a:r>
            <a:r>
              <a:rPr lang="en-ZA" sz="1000" b="1" dirty="0" smtClean="0">
                <a:solidFill>
                  <a:schemeClr val="bg1"/>
                </a:solidFill>
                <a:latin typeface="Arial" pitchFamily="34" charset="0"/>
                <a:ea typeface="MS PGothic" panose="020B0600070205080204" pitchFamily="34" charset="-128"/>
                <a:cs typeface="Arial" pitchFamily="34" charset="0"/>
              </a:rPr>
              <a:t>m</a:t>
            </a:r>
          </a:p>
          <a:p>
            <a:endParaRPr lang="en-ZA" sz="1000" b="1" dirty="0">
              <a:solidFill>
                <a:schemeClr val="bg1"/>
              </a:solidFill>
              <a:latin typeface="Arial" pitchFamily="34" charset="0"/>
              <a:ea typeface="MS PGothic" panose="020B0600070205080204" pitchFamily="34" charset="-128"/>
              <a:cs typeface="Arial" pitchFamily="34" charset="0"/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483768" y="5157192"/>
            <a:ext cx="430531" cy="556540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>
          <a:xfrm>
            <a:off x="107504" y="2060848"/>
            <a:ext cx="1552528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ZA" sz="1600" b="1" dirty="0">
                <a:solidFill>
                  <a:srgbClr val="032C50"/>
                </a:solidFill>
                <a:latin typeface="Arial" pitchFamily="34" charset="0"/>
                <a:ea typeface="MS PGothic" panose="020B0600070205080204" pitchFamily="34" charset="-128"/>
                <a:cs typeface="Arial" pitchFamily="34" charset="0"/>
              </a:rPr>
              <a:t>IN NUMBERS:</a:t>
            </a:r>
            <a:endParaRPr lang="en-ZA" sz="1600" dirty="0">
              <a:solidFill>
                <a:srgbClr val="032C50"/>
              </a:solidFill>
              <a:latin typeface="Arial" pitchFamily="34" charset="0"/>
              <a:ea typeface="MS PGothic" panose="020B0600070205080204" pitchFamily="34" charset="-128"/>
              <a:cs typeface="Arial" pitchFamily="34" charset="0"/>
            </a:endParaRPr>
          </a:p>
        </p:txBody>
      </p:sp>
      <p:pic>
        <p:nvPicPr>
          <p:cNvPr id="18" name="Picture 17" descr="Diagrams-03.pn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683568" y="2708920"/>
            <a:ext cx="494673" cy="406051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4644008" y="2708920"/>
            <a:ext cx="570220" cy="472291"/>
          </a:xfrm>
          <a:prstGeom prst="rect">
            <a:avLst/>
          </a:prstGeom>
        </p:spPr>
      </p:pic>
      <p:grpSp>
        <p:nvGrpSpPr>
          <p:cNvPr id="21" name="Group 20"/>
          <p:cNvGrpSpPr/>
          <p:nvPr/>
        </p:nvGrpSpPr>
        <p:grpSpPr>
          <a:xfrm>
            <a:off x="3347864" y="4005064"/>
            <a:ext cx="2520280" cy="886874"/>
            <a:chOff x="3491424" y="4211210"/>
            <a:chExt cx="2520280" cy="886874"/>
          </a:xfrm>
          <a:solidFill>
            <a:srgbClr val="37ACC0"/>
          </a:solidFill>
        </p:grpSpPr>
        <p:sp>
          <p:nvSpPr>
            <p:cNvPr id="22" name="Rectangle 21"/>
            <p:cNvSpPr/>
            <p:nvPr/>
          </p:nvSpPr>
          <p:spPr>
            <a:xfrm>
              <a:off x="3491424" y="4697974"/>
              <a:ext cx="2520280" cy="400110"/>
            </a:xfrm>
            <a:prstGeom prst="rect">
              <a:avLst/>
            </a:prstGeom>
            <a:grpFill/>
            <a:ln w="3175">
              <a:noFill/>
              <a:prstDash val="solid"/>
            </a:ln>
          </p:spPr>
          <p:txBody>
            <a:bodyPr wrap="square">
              <a:spAutoFit/>
            </a:bodyPr>
            <a:lstStyle/>
            <a:p>
              <a:r>
                <a:rPr lang="en-ZA" sz="1000" dirty="0" smtClean="0">
                  <a:solidFill>
                    <a:srgbClr val="012D50"/>
                  </a:solidFill>
                  <a:latin typeface="Arial" pitchFamily="34" charset="0"/>
                  <a:ea typeface="MS PGothic" panose="020B0600070205080204" pitchFamily="34" charset="-128"/>
                  <a:cs typeface="Arial" pitchFamily="34" charset="0"/>
                </a:rPr>
                <a:t>New </a:t>
              </a:r>
              <a:r>
                <a:rPr lang="en-ZA" sz="1000" dirty="0">
                  <a:solidFill>
                    <a:srgbClr val="012D50"/>
                  </a:solidFill>
                  <a:latin typeface="Arial" pitchFamily="34" charset="0"/>
                  <a:ea typeface="MS PGothic" panose="020B0600070205080204" pitchFamily="34" charset="-128"/>
                  <a:cs typeface="Arial" pitchFamily="34" charset="0"/>
                </a:rPr>
                <a:t>technology demonstrators:</a:t>
              </a:r>
              <a:r>
                <a:rPr lang="en-ZA" sz="1000" b="1" dirty="0">
                  <a:solidFill>
                    <a:srgbClr val="EC6E1F"/>
                  </a:solidFill>
                  <a:latin typeface="Arial" pitchFamily="34" charset="0"/>
                  <a:ea typeface="MS PGothic" panose="020B0600070205080204" pitchFamily="34" charset="-128"/>
                  <a:cs typeface="Arial" pitchFamily="34" charset="0"/>
                </a:rPr>
                <a:t> </a:t>
              </a:r>
              <a:r>
                <a:rPr lang="en-ZA" sz="1000" b="1" dirty="0" smtClean="0">
                  <a:solidFill>
                    <a:srgbClr val="FFFFFF"/>
                  </a:solidFill>
                  <a:latin typeface="Arial" pitchFamily="34" charset="0"/>
                  <a:ea typeface="MS PGothic" panose="020B0600070205080204" pitchFamily="34" charset="-128"/>
                  <a:cs typeface="Arial" pitchFamily="34" charset="0"/>
                </a:rPr>
                <a:t>60</a:t>
              </a:r>
            </a:p>
            <a:p>
              <a:pPr algn="ctr"/>
              <a:endParaRPr lang="en-ZA" sz="1000" b="1" dirty="0">
                <a:solidFill>
                  <a:srgbClr val="FFFFFF"/>
                </a:solidFill>
                <a:latin typeface="Arial" pitchFamily="34" charset="0"/>
                <a:ea typeface="MS PGothic" panose="020B0600070205080204" pitchFamily="34" charset="-128"/>
                <a:cs typeface="Arial" pitchFamily="34" charset="0"/>
              </a:endParaRPr>
            </a:p>
          </p:txBody>
        </p:sp>
        <p:pic>
          <p:nvPicPr>
            <p:cNvPr id="24" name="Picture 23" descr="icons 1-17.png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tretch>
              <a:fillRect/>
            </a:stretch>
          </p:blipFill>
          <p:spPr>
            <a:xfrm>
              <a:off x="4355976" y="4211210"/>
              <a:ext cx="362604" cy="451310"/>
            </a:xfrm>
            <a:prstGeom prst="rect">
              <a:avLst/>
            </a:prstGeom>
            <a:noFill/>
          </p:spPr>
        </p:pic>
      </p:grpSp>
      <p:grpSp>
        <p:nvGrpSpPr>
          <p:cNvPr id="25" name="Group 24"/>
          <p:cNvGrpSpPr/>
          <p:nvPr/>
        </p:nvGrpSpPr>
        <p:grpSpPr>
          <a:xfrm>
            <a:off x="2123728" y="3933056"/>
            <a:ext cx="1150281" cy="958882"/>
            <a:chOff x="2210120" y="4139202"/>
            <a:chExt cx="1150281" cy="958882"/>
          </a:xfrm>
        </p:grpSpPr>
        <p:sp>
          <p:nvSpPr>
            <p:cNvPr id="26" name="Rectangle 25"/>
            <p:cNvSpPr/>
            <p:nvPr/>
          </p:nvSpPr>
          <p:spPr>
            <a:xfrm>
              <a:off x="2210120" y="4697974"/>
              <a:ext cx="1150281" cy="400110"/>
            </a:xfrm>
            <a:prstGeom prst="rect">
              <a:avLst/>
            </a:prstGeom>
            <a:solidFill>
              <a:srgbClr val="37ACC0"/>
            </a:solidFill>
            <a:ln w="3175">
              <a:noFill/>
              <a:prstDash val="solid"/>
            </a:ln>
          </p:spPr>
          <p:txBody>
            <a:bodyPr wrap="square">
              <a:spAutoFit/>
            </a:bodyPr>
            <a:lstStyle/>
            <a:p>
              <a:r>
                <a:rPr lang="en-ZA" sz="1000" dirty="0" smtClean="0">
                  <a:solidFill>
                    <a:srgbClr val="012D50"/>
                  </a:solidFill>
                  <a:latin typeface="Arial" pitchFamily="34" charset="0"/>
                  <a:ea typeface="MS PGothic" panose="020B0600070205080204" pitchFamily="34" charset="-128"/>
                  <a:cs typeface="Arial" pitchFamily="34" charset="0"/>
                </a:rPr>
                <a:t>New </a:t>
              </a:r>
              <a:r>
                <a:rPr lang="en-ZA" sz="1000" dirty="0">
                  <a:solidFill>
                    <a:srgbClr val="012D50"/>
                  </a:solidFill>
                  <a:latin typeface="Arial" pitchFamily="34" charset="0"/>
                  <a:ea typeface="MS PGothic" panose="020B0600070205080204" pitchFamily="34" charset="-128"/>
                  <a:cs typeface="Arial" pitchFamily="34" charset="0"/>
                </a:rPr>
                <a:t>patents: </a:t>
              </a:r>
              <a:r>
                <a:rPr lang="en-ZA" sz="1000" b="1" dirty="0" smtClean="0">
                  <a:solidFill>
                    <a:srgbClr val="FFFFFF"/>
                  </a:solidFill>
                  <a:latin typeface="Arial" pitchFamily="34" charset="0"/>
                  <a:ea typeface="MS PGothic" panose="020B0600070205080204" pitchFamily="34" charset="-128"/>
                  <a:cs typeface="Arial" pitchFamily="34" charset="0"/>
                </a:rPr>
                <a:t>19</a:t>
              </a:r>
            </a:p>
            <a:p>
              <a:pPr algn="ctr"/>
              <a:endParaRPr lang="en-ZA" sz="1000" b="1" dirty="0">
                <a:solidFill>
                  <a:srgbClr val="FFFFFF"/>
                </a:solidFill>
                <a:latin typeface="Arial" pitchFamily="34" charset="0"/>
                <a:ea typeface="MS PGothic" panose="020B0600070205080204" pitchFamily="34" charset="-128"/>
                <a:cs typeface="Arial" pitchFamily="34" charset="0"/>
              </a:endParaRPr>
            </a:p>
          </p:txBody>
        </p:sp>
        <p:pic>
          <p:nvPicPr>
            <p:cNvPr id="28" name="Picture 27" descr="icons_-16.png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tretch>
              <a:fillRect/>
            </a:stretch>
          </p:blipFill>
          <p:spPr>
            <a:xfrm>
              <a:off x="2642168" y="4139202"/>
              <a:ext cx="447361" cy="556802"/>
            </a:xfrm>
            <a:prstGeom prst="rect">
              <a:avLst/>
            </a:prstGeom>
          </p:spPr>
        </p:pic>
      </p:grpSp>
      <p:grpSp>
        <p:nvGrpSpPr>
          <p:cNvPr id="29" name="Group 28"/>
          <p:cNvGrpSpPr/>
          <p:nvPr/>
        </p:nvGrpSpPr>
        <p:grpSpPr>
          <a:xfrm>
            <a:off x="179387" y="4005064"/>
            <a:ext cx="1872333" cy="886874"/>
            <a:chOff x="179387" y="4211210"/>
            <a:chExt cx="1872333" cy="886874"/>
          </a:xfrm>
        </p:grpSpPr>
        <p:sp>
          <p:nvSpPr>
            <p:cNvPr id="30" name="Rectangle 29"/>
            <p:cNvSpPr/>
            <p:nvPr/>
          </p:nvSpPr>
          <p:spPr>
            <a:xfrm>
              <a:off x="179387" y="4697974"/>
              <a:ext cx="1872333" cy="400110"/>
            </a:xfrm>
            <a:prstGeom prst="rect">
              <a:avLst/>
            </a:prstGeom>
            <a:solidFill>
              <a:srgbClr val="37ACC0"/>
            </a:solidFill>
            <a:ln w="3175">
              <a:noFill/>
              <a:prstDash val="solid"/>
            </a:ln>
          </p:spPr>
          <p:txBody>
            <a:bodyPr wrap="square">
              <a:spAutoFit/>
            </a:bodyPr>
            <a:lstStyle/>
            <a:p>
              <a:r>
                <a:rPr lang="en-ZA" sz="1000" dirty="0">
                  <a:solidFill>
                    <a:srgbClr val="012D50"/>
                  </a:solidFill>
                  <a:latin typeface="Arial" pitchFamily="34" charset="0"/>
                  <a:ea typeface="MS PGothic" panose="020B0600070205080204" pitchFamily="34" charset="-128"/>
                  <a:cs typeface="Arial" pitchFamily="34" charset="0"/>
                </a:rPr>
                <a:t>Publication equivalents: </a:t>
              </a:r>
              <a:r>
                <a:rPr lang="en-ZA" sz="1000" b="1" dirty="0">
                  <a:solidFill>
                    <a:srgbClr val="FFFFFF"/>
                  </a:solidFill>
                  <a:latin typeface="Arial" pitchFamily="34" charset="0"/>
                  <a:ea typeface="MS PGothic" panose="020B0600070205080204" pitchFamily="34" charset="-128"/>
                  <a:cs typeface="Arial" pitchFamily="34" charset="0"/>
                </a:rPr>
                <a:t>546</a:t>
              </a:r>
            </a:p>
            <a:p>
              <a:r>
                <a:rPr lang="en-ZA" sz="1000" dirty="0">
                  <a:solidFill>
                    <a:srgbClr val="012D50"/>
                  </a:solidFill>
                  <a:latin typeface="Arial" pitchFamily="34" charset="0"/>
                  <a:ea typeface="MS PGothic" panose="020B0600070205080204" pitchFamily="34" charset="-128"/>
                  <a:cs typeface="Arial" pitchFamily="34" charset="0"/>
                </a:rPr>
                <a:t>Journal articles: </a:t>
              </a:r>
              <a:r>
                <a:rPr lang="en-ZA" sz="1000" b="1" dirty="0">
                  <a:solidFill>
                    <a:srgbClr val="FFFFFF"/>
                  </a:solidFill>
                  <a:latin typeface="Arial" pitchFamily="34" charset="0"/>
                  <a:ea typeface="MS PGothic" panose="020B0600070205080204" pitchFamily="34" charset="-128"/>
                  <a:cs typeface="Arial" pitchFamily="34" charset="0"/>
                </a:rPr>
                <a:t>317</a:t>
              </a:r>
            </a:p>
          </p:txBody>
        </p:sp>
        <p:pic>
          <p:nvPicPr>
            <p:cNvPr id="32" name="Picture 31" descr="icons-20.png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tretch>
              <a:fillRect/>
            </a:stretch>
          </p:blipFill>
          <p:spPr>
            <a:xfrm>
              <a:off x="683568" y="4211210"/>
              <a:ext cx="483421" cy="437776"/>
            </a:xfrm>
            <a:prstGeom prst="rect">
              <a:avLst/>
            </a:prstGeom>
            <a:ln w="3175">
              <a:noFill/>
              <a:prstDash val="sysDot"/>
            </a:ln>
          </p:spPr>
        </p:pic>
      </p:grpSp>
      <p:pic>
        <p:nvPicPr>
          <p:cNvPr id="34" name="Picture 33" descr="icons-14.png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467544" y="5301208"/>
            <a:ext cx="551290" cy="505397"/>
          </a:xfrm>
          <a:prstGeom prst="rect">
            <a:avLst/>
          </a:prstGeom>
        </p:spPr>
      </p:pic>
      <p:cxnSp>
        <p:nvCxnSpPr>
          <p:cNvPr id="36" name="Straight Connector 35"/>
          <p:cNvCxnSpPr/>
          <p:nvPr/>
        </p:nvCxnSpPr>
        <p:spPr>
          <a:xfrm>
            <a:off x="179512" y="3789040"/>
            <a:ext cx="5688632" cy="0"/>
          </a:xfrm>
          <a:prstGeom prst="line">
            <a:avLst/>
          </a:prstGeom>
          <a:ln w="12700" cmpd="sng">
            <a:solidFill>
              <a:srgbClr val="012D50"/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>
            <a:off x="117454" y="2420888"/>
            <a:ext cx="6398762" cy="0"/>
          </a:xfrm>
          <a:prstGeom prst="line">
            <a:avLst/>
          </a:prstGeom>
          <a:ln w="12700" cmpd="sng">
            <a:solidFill>
              <a:srgbClr val="012D50"/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8" name="TextBox 37"/>
          <p:cNvSpPr txBox="1"/>
          <p:nvPr/>
        </p:nvSpPr>
        <p:spPr>
          <a:xfrm>
            <a:off x="6749031" y="2511769"/>
            <a:ext cx="622695" cy="252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>
                <a:solidFill>
                  <a:srgbClr val="012D50"/>
                </a:solidFill>
                <a:latin typeface="Insignia"/>
                <a:ea typeface="MS PGothic" panose="020B0600070205080204" pitchFamily="34" charset="-128"/>
                <a:cs typeface="Insignia"/>
              </a:rPr>
              <a:t>years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6684910" y="2085907"/>
            <a:ext cx="750936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tx2">
                    <a:lumMod val="50000"/>
                  </a:schemeClr>
                </a:solidFill>
                <a:latin typeface="Insignia"/>
                <a:ea typeface="MS PGothic" panose="020B0600070205080204" pitchFamily="34" charset="-128"/>
                <a:cs typeface="Insignia"/>
              </a:rPr>
              <a:t>73</a:t>
            </a:r>
          </a:p>
        </p:txBody>
      </p:sp>
      <p:cxnSp>
        <p:nvCxnSpPr>
          <p:cNvPr id="40" name="Straight Connector 39"/>
          <p:cNvCxnSpPr/>
          <p:nvPr/>
        </p:nvCxnSpPr>
        <p:spPr>
          <a:xfrm>
            <a:off x="7596336" y="2420888"/>
            <a:ext cx="1534964" cy="0"/>
          </a:xfrm>
          <a:prstGeom prst="line">
            <a:avLst/>
          </a:prstGeom>
          <a:ln w="12700" cmpd="sng">
            <a:solidFill>
              <a:srgbClr val="012D50"/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1" name="Rectangle 40"/>
          <p:cNvSpPr/>
          <p:nvPr/>
        </p:nvSpPr>
        <p:spPr>
          <a:xfrm>
            <a:off x="4355976" y="5837302"/>
            <a:ext cx="2296624" cy="400110"/>
          </a:xfrm>
          <a:prstGeom prst="rect">
            <a:avLst/>
          </a:prstGeom>
          <a:solidFill>
            <a:srgbClr val="37ACC0"/>
          </a:solidFill>
          <a:ln w="3175" cmpd="sng"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en-ZA" sz="1000" dirty="0" smtClean="0">
                <a:solidFill>
                  <a:srgbClr val="012D50"/>
                </a:solidFill>
                <a:latin typeface="Arial" pitchFamily="34" charset="0"/>
                <a:ea typeface="MS PGothic" panose="020B0600070205080204" pitchFamily="34" charset="-128"/>
                <a:cs typeface="Arial" pitchFamily="34" charset="0"/>
              </a:rPr>
              <a:t>Total </a:t>
            </a:r>
            <a:r>
              <a:rPr lang="en-ZA" sz="1000" dirty="0">
                <a:solidFill>
                  <a:srgbClr val="012D50"/>
                </a:solidFill>
                <a:latin typeface="Arial" pitchFamily="34" charset="0"/>
                <a:ea typeface="MS PGothic" panose="020B0600070205080204" pitchFamily="34" charset="-128"/>
                <a:cs typeface="Arial" pitchFamily="34" charset="0"/>
              </a:rPr>
              <a:t>investment in HCD: </a:t>
            </a:r>
            <a:r>
              <a:rPr lang="en-ZA" sz="1000" b="1" dirty="0">
                <a:solidFill>
                  <a:srgbClr val="FFFFFF"/>
                </a:solidFill>
                <a:latin typeface="Arial" pitchFamily="34" charset="0"/>
                <a:ea typeface="MS PGothic" panose="020B0600070205080204" pitchFamily="34" charset="-128"/>
                <a:cs typeface="Arial" pitchFamily="34" charset="0"/>
              </a:rPr>
              <a:t>+ </a:t>
            </a:r>
            <a:r>
              <a:rPr lang="en-ZA" sz="1000" b="1" dirty="0" smtClean="0">
                <a:solidFill>
                  <a:srgbClr val="FFFFFF"/>
                </a:solidFill>
                <a:latin typeface="Arial" pitchFamily="34" charset="0"/>
                <a:ea typeface="MS PGothic" panose="020B0600070205080204" pitchFamily="34" charset="-128"/>
                <a:cs typeface="Arial" pitchFamily="34" charset="0"/>
              </a:rPr>
              <a:t>R150 </a:t>
            </a:r>
            <a:r>
              <a:rPr lang="en-ZA" sz="1000" b="1" dirty="0">
                <a:solidFill>
                  <a:srgbClr val="FFFFFF"/>
                </a:solidFill>
                <a:latin typeface="Arial" pitchFamily="34" charset="0"/>
                <a:ea typeface="MS PGothic" panose="020B0600070205080204" pitchFamily="34" charset="-128"/>
                <a:cs typeface="Arial" pitchFamily="34" charset="0"/>
              </a:rPr>
              <a:t>m</a:t>
            </a:r>
            <a:r>
              <a:rPr lang="en-ZA" sz="1000" dirty="0">
                <a:solidFill>
                  <a:srgbClr val="FFFFFF"/>
                </a:solidFill>
                <a:latin typeface="Arial" pitchFamily="34" charset="0"/>
                <a:ea typeface="MS PGothic" panose="020B0600070205080204" pitchFamily="34" charset="-128"/>
                <a:cs typeface="Arial" pitchFamily="34" charset="0"/>
              </a:rPr>
              <a:t> </a:t>
            </a:r>
            <a:endParaRPr lang="en-ZA" sz="1000" dirty="0" smtClean="0">
              <a:solidFill>
                <a:srgbClr val="FFFFFF"/>
              </a:solidFill>
              <a:latin typeface="Arial" pitchFamily="34" charset="0"/>
              <a:ea typeface="MS PGothic" panose="020B0600070205080204" pitchFamily="34" charset="-128"/>
              <a:cs typeface="Arial" pitchFamily="34" charset="0"/>
            </a:endParaRPr>
          </a:p>
          <a:p>
            <a:pPr algn="ctr"/>
            <a:r>
              <a:rPr lang="en-ZA" sz="1000" dirty="0" smtClean="0">
                <a:solidFill>
                  <a:srgbClr val="012D50"/>
                </a:solidFill>
                <a:latin typeface="Arial" pitchFamily="34" charset="0"/>
                <a:ea typeface="MS PGothic" panose="020B0600070205080204" pitchFamily="34" charset="-128"/>
                <a:cs typeface="Arial" pitchFamily="34" charset="0"/>
              </a:rPr>
              <a:t>  </a:t>
            </a:r>
            <a:r>
              <a:rPr lang="en-ZA" sz="1000" b="1" dirty="0" smtClean="0">
                <a:solidFill>
                  <a:srgbClr val="EC6E1F"/>
                </a:solidFill>
                <a:latin typeface="Arial" pitchFamily="34" charset="0"/>
                <a:ea typeface="MS PGothic" panose="020B0600070205080204" pitchFamily="34" charset="-128"/>
                <a:cs typeface="Arial" pitchFamily="34" charset="0"/>
              </a:rPr>
              <a:t> </a:t>
            </a:r>
            <a:endParaRPr lang="en-ZA" sz="1000" b="1" dirty="0">
              <a:solidFill>
                <a:srgbClr val="EC6E1F"/>
              </a:solidFill>
              <a:latin typeface="Arial" pitchFamily="34" charset="0"/>
              <a:ea typeface="MS PGothic" panose="020B0600070205080204" pitchFamily="34" charset="-128"/>
              <a:cs typeface="Arial" pitchFamily="34" charset="0"/>
            </a:endParaRPr>
          </a:p>
        </p:txBody>
      </p:sp>
      <p:grpSp>
        <p:nvGrpSpPr>
          <p:cNvPr id="42" name="Group 41"/>
          <p:cNvGrpSpPr/>
          <p:nvPr/>
        </p:nvGrpSpPr>
        <p:grpSpPr>
          <a:xfrm>
            <a:off x="5553713" y="2865735"/>
            <a:ext cx="3703806" cy="3011537"/>
            <a:chOff x="5244323" y="2823882"/>
            <a:chExt cx="4013196" cy="3263100"/>
          </a:xfrm>
        </p:grpSpPr>
        <p:pic>
          <p:nvPicPr>
            <p:cNvPr id="43" name="Picture 42" descr="SA map-01-01.png"/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tretch>
              <a:fillRect/>
            </a:stretch>
          </p:blipFill>
          <p:spPr>
            <a:xfrm>
              <a:off x="5707756" y="2983911"/>
              <a:ext cx="3549763" cy="3103071"/>
            </a:xfrm>
            <a:prstGeom prst="rect">
              <a:avLst/>
            </a:prstGeom>
          </p:spPr>
        </p:pic>
        <p:sp>
          <p:nvSpPr>
            <p:cNvPr id="44" name="Rectangle 43"/>
            <p:cNvSpPr/>
            <p:nvPr/>
          </p:nvSpPr>
          <p:spPr>
            <a:xfrm>
              <a:off x="5244323" y="5376408"/>
              <a:ext cx="948912" cy="253916"/>
            </a:xfrm>
            <a:prstGeom prst="rect">
              <a:avLst/>
            </a:prstGeom>
            <a:solidFill>
              <a:srgbClr val="37ACC0">
                <a:alpha val="84000"/>
              </a:srgbClr>
            </a:solidFill>
          </p:spPr>
          <p:txBody>
            <a:bodyPr wrap="square">
              <a:spAutoFit/>
            </a:bodyPr>
            <a:lstStyle/>
            <a:p>
              <a:pPr defTabSz="914400"/>
              <a:r>
                <a:rPr lang="en-GB" sz="1050" dirty="0">
                  <a:solidFill>
                    <a:srgbClr val="1F497D">
                      <a:lumMod val="50000"/>
                    </a:srgbClr>
                  </a:solidFill>
                  <a:latin typeface="Arial" pitchFamily="34" charset="0"/>
                  <a:ea typeface="MS PGothic" panose="020B0600070205080204" pitchFamily="34" charset="-128"/>
                  <a:cs typeface="Arial" pitchFamily="34" charset="0"/>
                </a:rPr>
                <a:t>Cape Town</a:t>
              </a:r>
            </a:p>
          </p:txBody>
        </p:sp>
        <p:sp>
          <p:nvSpPr>
            <p:cNvPr id="45" name="Rectangle 44"/>
            <p:cNvSpPr/>
            <p:nvPr/>
          </p:nvSpPr>
          <p:spPr>
            <a:xfrm>
              <a:off x="6363572" y="5439300"/>
              <a:ext cx="1076026" cy="253916"/>
            </a:xfrm>
            <a:prstGeom prst="rect">
              <a:avLst/>
            </a:prstGeom>
            <a:solidFill>
              <a:srgbClr val="37ACC0">
                <a:alpha val="84000"/>
              </a:srgbClr>
            </a:solidFill>
          </p:spPr>
          <p:txBody>
            <a:bodyPr wrap="square">
              <a:spAutoFit/>
            </a:bodyPr>
            <a:lstStyle/>
            <a:p>
              <a:pPr defTabSz="914400"/>
              <a:r>
                <a:rPr lang="en-GB" sz="1050" dirty="0">
                  <a:solidFill>
                    <a:srgbClr val="1F497D">
                      <a:lumMod val="50000"/>
                    </a:srgbClr>
                  </a:solidFill>
                  <a:latin typeface="Arial" pitchFamily="34" charset="0"/>
                  <a:ea typeface="MS PGothic" panose="020B0600070205080204" pitchFamily="34" charset="-128"/>
                  <a:cs typeface="Arial" pitchFamily="34" charset="0"/>
                </a:rPr>
                <a:t>Stellenbosch</a:t>
              </a:r>
            </a:p>
          </p:txBody>
        </p:sp>
        <p:sp>
          <p:nvSpPr>
            <p:cNvPr id="46" name="Rectangle 45"/>
            <p:cNvSpPr/>
            <p:nvPr/>
          </p:nvSpPr>
          <p:spPr>
            <a:xfrm>
              <a:off x="7644884" y="5338076"/>
              <a:ext cx="1137166" cy="253916"/>
            </a:xfrm>
            <a:prstGeom prst="rect">
              <a:avLst/>
            </a:prstGeom>
            <a:solidFill>
              <a:srgbClr val="37ACC0">
                <a:alpha val="84000"/>
              </a:srgbClr>
            </a:solidFill>
          </p:spPr>
          <p:txBody>
            <a:bodyPr wrap="square">
              <a:spAutoFit/>
            </a:bodyPr>
            <a:lstStyle/>
            <a:p>
              <a:pPr defTabSz="914400"/>
              <a:r>
                <a:rPr lang="en-GB" sz="1050" dirty="0">
                  <a:solidFill>
                    <a:srgbClr val="1F497D">
                      <a:lumMod val="50000"/>
                    </a:srgbClr>
                  </a:solidFill>
                  <a:latin typeface="Arial" pitchFamily="34" charset="0"/>
                  <a:ea typeface="MS PGothic" panose="020B0600070205080204" pitchFamily="34" charset="-128"/>
                  <a:cs typeface="Arial" pitchFamily="34" charset="0"/>
                </a:rPr>
                <a:t>Port Elizabeth</a:t>
              </a:r>
            </a:p>
          </p:txBody>
        </p:sp>
        <p:sp>
          <p:nvSpPr>
            <p:cNvPr id="47" name="Rectangle 46"/>
            <p:cNvSpPr/>
            <p:nvPr/>
          </p:nvSpPr>
          <p:spPr>
            <a:xfrm>
              <a:off x="8047208" y="4246856"/>
              <a:ext cx="716395" cy="253916"/>
            </a:xfrm>
            <a:prstGeom prst="rect">
              <a:avLst/>
            </a:prstGeom>
            <a:solidFill>
              <a:srgbClr val="37ACC0">
                <a:alpha val="84000"/>
              </a:srgbClr>
            </a:solidFill>
          </p:spPr>
          <p:txBody>
            <a:bodyPr wrap="square">
              <a:spAutoFit/>
            </a:bodyPr>
            <a:lstStyle/>
            <a:p>
              <a:pPr defTabSz="914400"/>
              <a:r>
                <a:rPr lang="en-GB" sz="1050" dirty="0">
                  <a:solidFill>
                    <a:srgbClr val="1F497D">
                      <a:lumMod val="50000"/>
                    </a:srgbClr>
                  </a:solidFill>
                  <a:latin typeface="Arial" pitchFamily="34" charset="0"/>
                  <a:ea typeface="MS PGothic" panose="020B0600070205080204" pitchFamily="34" charset="-128"/>
                  <a:cs typeface="Arial" pitchFamily="34" charset="0"/>
                </a:rPr>
                <a:t>Durban</a:t>
              </a:r>
            </a:p>
          </p:txBody>
        </p:sp>
        <p:sp>
          <p:nvSpPr>
            <p:cNvPr id="48" name="Rectangle 47"/>
            <p:cNvSpPr/>
            <p:nvPr/>
          </p:nvSpPr>
          <p:spPr>
            <a:xfrm>
              <a:off x="6972999" y="3515251"/>
              <a:ext cx="1178521" cy="253916"/>
            </a:xfrm>
            <a:prstGeom prst="rect">
              <a:avLst/>
            </a:prstGeom>
            <a:solidFill>
              <a:srgbClr val="37ACC0">
                <a:alpha val="84000"/>
              </a:srgbClr>
            </a:solidFill>
          </p:spPr>
          <p:txBody>
            <a:bodyPr wrap="square">
              <a:spAutoFit/>
            </a:bodyPr>
            <a:lstStyle/>
            <a:p>
              <a:pPr algn="r" defTabSz="914400"/>
              <a:r>
                <a:rPr lang="en-GB" sz="1050" dirty="0">
                  <a:solidFill>
                    <a:srgbClr val="1F497D">
                      <a:lumMod val="50000"/>
                    </a:srgbClr>
                  </a:solidFill>
                  <a:latin typeface="Arial" pitchFamily="34" charset="0"/>
                  <a:ea typeface="MS PGothic" panose="020B0600070205080204" pitchFamily="34" charset="-128"/>
                  <a:cs typeface="Arial" pitchFamily="34" charset="0"/>
                </a:rPr>
                <a:t>Johannesburg</a:t>
              </a:r>
            </a:p>
          </p:txBody>
        </p:sp>
        <p:grpSp>
          <p:nvGrpSpPr>
            <p:cNvPr id="49" name="Group 48"/>
            <p:cNvGrpSpPr/>
            <p:nvPr/>
          </p:nvGrpSpPr>
          <p:grpSpPr>
            <a:xfrm>
              <a:off x="8174484" y="3427694"/>
              <a:ext cx="769951" cy="447805"/>
              <a:chOff x="7968661" y="2513229"/>
              <a:chExt cx="769951" cy="447805"/>
            </a:xfrm>
          </p:grpSpPr>
          <p:sp>
            <p:nvSpPr>
              <p:cNvPr id="66" name="Rectangle 65"/>
              <p:cNvSpPr/>
              <p:nvPr/>
            </p:nvSpPr>
            <p:spPr>
              <a:xfrm>
                <a:off x="8004175" y="2513229"/>
                <a:ext cx="734437" cy="253916"/>
              </a:xfrm>
              <a:prstGeom prst="rect">
                <a:avLst/>
              </a:prstGeom>
              <a:solidFill>
                <a:srgbClr val="37ACC0">
                  <a:alpha val="84000"/>
                </a:srgbClr>
              </a:solidFill>
            </p:spPr>
            <p:txBody>
              <a:bodyPr wrap="square">
                <a:spAutoFit/>
              </a:bodyPr>
              <a:lstStyle/>
              <a:p>
                <a:pPr defTabSz="914400"/>
                <a:r>
                  <a:rPr lang="en-GB" sz="1050" dirty="0">
                    <a:solidFill>
                      <a:srgbClr val="1F497D">
                        <a:lumMod val="50000"/>
                      </a:srgbClr>
                    </a:solidFill>
                    <a:latin typeface="Arial" pitchFamily="34" charset="0"/>
                    <a:ea typeface="MS PGothic" panose="020B0600070205080204" pitchFamily="34" charset="-128"/>
                    <a:cs typeface="Arial" pitchFamily="34" charset="0"/>
                  </a:rPr>
                  <a:t>Pretoria</a:t>
                </a:r>
              </a:p>
            </p:txBody>
          </p:sp>
          <p:cxnSp>
            <p:nvCxnSpPr>
              <p:cNvPr id="67" name="Straight Connector 66"/>
              <p:cNvCxnSpPr/>
              <p:nvPr/>
            </p:nvCxnSpPr>
            <p:spPr>
              <a:xfrm>
                <a:off x="8004175" y="2513229"/>
                <a:ext cx="0" cy="412291"/>
              </a:xfrm>
              <a:prstGeom prst="line">
                <a:avLst/>
              </a:prstGeom>
              <a:ln>
                <a:solidFill>
                  <a:srgbClr val="032C50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8" name="Oval 67"/>
              <p:cNvSpPr/>
              <p:nvPr/>
            </p:nvSpPr>
            <p:spPr>
              <a:xfrm flipV="1">
                <a:off x="7968661" y="2890006"/>
                <a:ext cx="71028" cy="71028"/>
              </a:xfrm>
              <a:prstGeom prst="ellipse">
                <a:avLst/>
              </a:prstGeom>
              <a:solidFill>
                <a:srgbClr val="7E9ED2"/>
              </a:solidFill>
              <a:ln>
                <a:solidFill>
                  <a:srgbClr val="032C50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4400"/>
                <a:endParaRPr lang="en-US">
                  <a:solidFill>
                    <a:prstClr val="white"/>
                  </a:solidFill>
                </a:endParaRPr>
              </a:p>
            </p:txBody>
          </p:sp>
        </p:grpSp>
        <p:grpSp>
          <p:nvGrpSpPr>
            <p:cNvPr id="50" name="Group 49"/>
            <p:cNvGrpSpPr/>
            <p:nvPr/>
          </p:nvGrpSpPr>
          <p:grpSpPr>
            <a:xfrm>
              <a:off x="8116006" y="3515251"/>
              <a:ext cx="71028" cy="447805"/>
              <a:chOff x="7947837" y="2719555"/>
              <a:chExt cx="71028" cy="447805"/>
            </a:xfrm>
          </p:grpSpPr>
          <p:cxnSp>
            <p:nvCxnSpPr>
              <p:cNvPr id="64" name="Straight Connector 63"/>
              <p:cNvCxnSpPr/>
              <p:nvPr/>
            </p:nvCxnSpPr>
            <p:spPr>
              <a:xfrm>
                <a:off x="7983351" y="2719555"/>
                <a:ext cx="0" cy="412291"/>
              </a:xfrm>
              <a:prstGeom prst="line">
                <a:avLst/>
              </a:prstGeom>
              <a:ln>
                <a:solidFill>
                  <a:srgbClr val="032C50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5" name="Oval 64"/>
              <p:cNvSpPr/>
              <p:nvPr/>
            </p:nvSpPr>
            <p:spPr>
              <a:xfrm flipV="1">
                <a:off x="7947837" y="3096332"/>
                <a:ext cx="71028" cy="71028"/>
              </a:xfrm>
              <a:prstGeom prst="ellipse">
                <a:avLst/>
              </a:prstGeom>
              <a:solidFill>
                <a:srgbClr val="7E9ED2"/>
              </a:solidFill>
              <a:ln>
                <a:solidFill>
                  <a:srgbClr val="032C50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4400"/>
                <a:endParaRPr lang="en-US">
                  <a:solidFill>
                    <a:prstClr val="white"/>
                  </a:solidFill>
                </a:endParaRPr>
              </a:p>
            </p:txBody>
          </p:sp>
        </p:grpSp>
        <p:grpSp>
          <p:nvGrpSpPr>
            <p:cNvPr id="51" name="Group 50"/>
            <p:cNvGrpSpPr/>
            <p:nvPr/>
          </p:nvGrpSpPr>
          <p:grpSpPr>
            <a:xfrm>
              <a:off x="8728089" y="4244838"/>
              <a:ext cx="71028" cy="447805"/>
              <a:chOff x="8072348" y="2497744"/>
              <a:chExt cx="71028" cy="447805"/>
            </a:xfrm>
          </p:grpSpPr>
          <p:cxnSp>
            <p:nvCxnSpPr>
              <p:cNvPr id="62" name="Straight Connector 61"/>
              <p:cNvCxnSpPr/>
              <p:nvPr/>
            </p:nvCxnSpPr>
            <p:spPr>
              <a:xfrm>
                <a:off x="8107862" y="2497744"/>
                <a:ext cx="0" cy="412291"/>
              </a:xfrm>
              <a:prstGeom prst="line">
                <a:avLst/>
              </a:prstGeom>
              <a:ln>
                <a:solidFill>
                  <a:srgbClr val="032C50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3" name="Oval 62"/>
              <p:cNvSpPr/>
              <p:nvPr/>
            </p:nvSpPr>
            <p:spPr>
              <a:xfrm flipV="1">
                <a:off x="8072348" y="2874521"/>
                <a:ext cx="71028" cy="71028"/>
              </a:xfrm>
              <a:prstGeom prst="ellipse">
                <a:avLst/>
              </a:prstGeom>
              <a:solidFill>
                <a:srgbClr val="7E9ED2"/>
              </a:solidFill>
              <a:ln>
                <a:solidFill>
                  <a:srgbClr val="032C50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4400"/>
                <a:endParaRPr lang="en-US">
                  <a:solidFill>
                    <a:prstClr val="white"/>
                  </a:solidFill>
                </a:endParaRPr>
              </a:p>
            </p:txBody>
          </p:sp>
        </p:grpSp>
        <p:grpSp>
          <p:nvGrpSpPr>
            <p:cNvPr id="52" name="Group 51"/>
            <p:cNvGrpSpPr/>
            <p:nvPr/>
          </p:nvGrpSpPr>
          <p:grpSpPr>
            <a:xfrm>
              <a:off x="7600489" y="5336928"/>
              <a:ext cx="71028" cy="447805"/>
              <a:chOff x="7897836" y="2812720"/>
              <a:chExt cx="71028" cy="447805"/>
            </a:xfrm>
          </p:grpSpPr>
          <p:cxnSp>
            <p:nvCxnSpPr>
              <p:cNvPr id="60" name="Straight Connector 59"/>
              <p:cNvCxnSpPr/>
              <p:nvPr/>
            </p:nvCxnSpPr>
            <p:spPr>
              <a:xfrm>
                <a:off x="7933350" y="2812720"/>
                <a:ext cx="0" cy="412291"/>
              </a:xfrm>
              <a:prstGeom prst="line">
                <a:avLst/>
              </a:prstGeom>
              <a:ln>
                <a:solidFill>
                  <a:srgbClr val="032C50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1" name="Oval 60"/>
              <p:cNvSpPr/>
              <p:nvPr/>
            </p:nvSpPr>
            <p:spPr>
              <a:xfrm flipV="1">
                <a:off x="7897836" y="3189497"/>
                <a:ext cx="71028" cy="71028"/>
              </a:xfrm>
              <a:prstGeom prst="ellipse">
                <a:avLst/>
              </a:prstGeom>
              <a:solidFill>
                <a:srgbClr val="7E9ED2"/>
              </a:solidFill>
              <a:ln>
                <a:solidFill>
                  <a:srgbClr val="032C50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4400"/>
                <a:endParaRPr lang="en-US">
                  <a:solidFill>
                    <a:prstClr val="white"/>
                  </a:solidFill>
                </a:endParaRPr>
              </a:p>
            </p:txBody>
          </p:sp>
        </p:grpSp>
        <p:grpSp>
          <p:nvGrpSpPr>
            <p:cNvPr id="53" name="Group 52"/>
            <p:cNvGrpSpPr/>
            <p:nvPr/>
          </p:nvGrpSpPr>
          <p:grpSpPr>
            <a:xfrm>
              <a:off x="6157721" y="5376474"/>
              <a:ext cx="71028" cy="447805"/>
              <a:chOff x="7897836" y="2812720"/>
              <a:chExt cx="71028" cy="447805"/>
            </a:xfrm>
          </p:grpSpPr>
          <p:cxnSp>
            <p:nvCxnSpPr>
              <p:cNvPr id="58" name="Straight Connector 57"/>
              <p:cNvCxnSpPr/>
              <p:nvPr/>
            </p:nvCxnSpPr>
            <p:spPr>
              <a:xfrm>
                <a:off x="7933350" y="2812720"/>
                <a:ext cx="0" cy="412291"/>
              </a:xfrm>
              <a:prstGeom prst="line">
                <a:avLst/>
              </a:prstGeom>
              <a:ln>
                <a:solidFill>
                  <a:srgbClr val="032C50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9" name="Oval 58"/>
              <p:cNvSpPr/>
              <p:nvPr/>
            </p:nvSpPr>
            <p:spPr>
              <a:xfrm flipV="1">
                <a:off x="7897836" y="3189497"/>
                <a:ext cx="71028" cy="71028"/>
              </a:xfrm>
              <a:prstGeom prst="ellipse">
                <a:avLst/>
              </a:prstGeom>
              <a:solidFill>
                <a:srgbClr val="7E9ED2"/>
              </a:solidFill>
              <a:ln>
                <a:solidFill>
                  <a:srgbClr val="032C50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4400"/>
                <a:endParaRPr lang="en-US">
                  <a:solidFill>
                    <a:prstClr val="white"/>
                  </a:solidFill>
                </a:endParaRPr>
              </a:p>
            </p:txBody>
          </p:sp>
        </p:grpSp>
        <p:grpSp>
          <p:nvGrpSpPr>
            <p:cNvPr id="54" name="Group 53"/>
            <p:cNvGrpSpPr/>
            <p:nvPr/>
          </p:nvGrpSpPr>
          <p:grpSpPr>
            <a:xfrm>
              <a:off x="6328058" y="5439300"/>
              <a:ext cx="71028" cy="447805"/>
              <a:chOff x="7897836" y="2812720"/>
              <a:chExt cx="71028" cy="447805"/>
            </a:xfrm>
          </p:grpSpPr>
          <p:cxnSp>
            <p:nvCxnSpPr>
              <p:cNvPr id="56" name="Straight Connector 55"/>
              <p:cNvCxnSpPr/>
              <p:nvPr/>
            </p:nvCxnSpPr>
            <p:spPr>
              <a:xfrm>
                <a:off x="7933350" y="2812720"/>
                <a:ext cx="0" cy="412291"/>
              </a:xfrm>
              <a:prstGeom prst="line">
                <a:avLst/>
              </a:prstGeom>
              <a:ln>
                <a:solidFill>
                  <a:srgbClr val="032C50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7" name="Oval 56"/>
              <p:cNvSpPr/>
              <p:nvPr/>
            </p:nvSpPr>
            <p:spPr>
              <a:xfrm flipV="1">
                <a:off x="7897836" y="3189497"/>
                <a:ext cx="71028" cy="71028"/>
              </a:xfrm>
              <a:prstGeom prst="ellipse">
                <a:avLst/>
              </a:prstGeom>
              <a:solidFill>
                <a:srgbClr val="7E9ED2"/>
              </a:solidFill>
              <a:ln>
                <a:solidFill>
                  <a:srgbClr val="032C50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4400"/>
                <a:endParaRPr lang="en-US">
                  <a:solidFill>
                    <a:prstClr val="white"/>
                  </a:solidFill>
                </a:endParaRPr>
              </a:p>
            </p:txBody>
          </p:sp>
        </p:grpSp>
        <p:sp>
          <p:nvSpPr>
            <p:cNvPr id="55" name="Rectangle 54"/>
            <p:cNvSpPr/>
            <p:nvPr/>
          </p:nvSpPr>
          <p:spPr>
            <a:xfrm>
              <a:off x="6111482" y="2823882"/>
              <a:ext cx="1502136" cy="142176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>
                <a:lnSpc>
                  <a:spcPct val="70000"/>
                </a:lnSpc>
              </a:pPr>
              <a:r>
                <a:rPr lang="en-ZA" sz="1300" dirty="0">
                  <a:solidFill>
                    <a:prstClr val="white"/>
                  </a:solidFill>
                  <a:latin typeface="Arial" pitchFamily="34" charset="0"/>
                  <a:cs typeface="Arial" pitchFamily="34" charset="0"/>
                </a:rPr>
                <a:t>1945 - 2018</a:t>
              </a:r>
            </a:p>
          </p:txBody>
        </p:sp>
      </p:grpSp>
      <p:pic>
        <p:nvPicPr>
          <p:cNvPr id="70" name="Picture 69" descr="icons-18.png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4860032" y="5445224"/>
            <a:ext cx="576064" cy="359767"/>
          </a:xfrm>
          <a:prstGeom prst="rect">
            <a:avLst/>
          </a:prstGeom>
        </p:spPr>
      </p:pic>
      <p:cxnSp>
        <p:nvCxnSpPr>
          <p:cNvPr id="71" name="Straight Connector 70"/>
          <p:cNvCxnSpPr/>
          <p:nvPr/>
        </p:nvCxnSpPr>
        <p:spPr>
          <a:xfrm>
            <a:off x="179512" y="4941168"/>
            <a:ext cx="5688632" cy="0"/>
          </a:xfrm>
          <a:prstGeom prst="line">
            <a:avLst/>
          </a:prstGeom>
          <a:ln w="12700" cmpd="sng">
            <a:solidFill>
              <a:srgbClr val="012D50"/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17237272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-36512" y="4437112"/>
            <a:ext cx="7344816" cy="1512168"/>
          </a:xfrm>
          <a:prstGeom prst="rect">
            <a:avLst/>
          </a:prstGeom>
          <a:gradFill flip="none" rotWithShape="1">
            <a:gsLst>
              <a:gs pos="0">
                <a:schemeClr val="accent3">
                  <a:lumMod val="60000"/>
                  <a:lumOff val="40000"/>
                </a:schemeClr>
              </a:gs>
              <a:gs pos="100000">
                <a:srgbClr val="FFFFFF"/>
              </a:gs>
            </a:gsLst>
            <a:lin ang="0" scaled="1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-36512" y="2996952"/>
            <a:ext cx="9180512" cy="1440160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75000"/>
                </a:schemeClr>
              </a:gs>
              <a:gs pos="100000">
                <a:srgbClr val="FFFFFF"/>
              </a:gs>
            </a:gsLst>
            <a:lin ang="0" scaled="1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-36512" y="1772816"/>
            <a:ext cx="9180512" cy="1224136"/>
          </a:xfrm>
          <a:prstGeom prst="rect">
            <a:avLst/>
          </a:prstGeom>
          <a:gradFill flip="none" rotWithShape="1">
            <a:gsLst>
              <a:gs pos="0">
                <a:schemeClr val="accent5">
                  <a:lumMod val="60000"/>
                  <a:lumOff val="40000"/>
                </a:schemeClr>
              </a:gs>
              <a:gs pos="100000">
                <a:srgbClr val="FFFFFF"/>
              </a:gs>
            </a:gsLst>
            <a:lin ang="0" scaled="1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619915869"/>
              </p:ext>
            </p:extLst>
          </p:nvPr>
        </p:nvGraphicFramePr>
        <p:xfrm>
          <a:off x="322344" y="1916832"/>
          <a:ext cx="7634032" cy="401118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90129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5143903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880084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ZA" sz="1400" b="1" dirty="0" smtClean="0">
                          <a:solidFill>
                            <a:srgbClr val="17375E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Build and transform human capital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en-GB" sz="1400" b="1" dirty="0" smtClean="0">
                          <a:solidFill>
                            <a:srgbClr val="032C5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 highly skilled, diverse skills workforce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ZA" sz="1400" b="0" dirty="0" smtClean="0">
                          <a:solidFill>
                            <a:srgbClr val="032C5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Declining national economic outlook – declining CSIR income – budget constraints to recruit and appoint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ZA" sz="1400" b="0" dirty="0" smtClean="0">
                          <a:solidFill>
                            <a:srgbClr val="032C5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 young workforce also means a mobile workforce</a:t>
                      </a:r>
                      <a:endParaRPr lang="en-GB" sz="1400" b="0" dirty="0" smtClean="0">
                        <a:solidFill>
                          <a:srgbClr val="032C5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98729">
                <a:tc gridSpan="2">
                  <a:txBody>
                    <a:bodyPr/>
                    <a:lstStyle/>
                    <a:p>
                      <a:endParaRPr lang="en-US" sz="8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362040">
                <a:tc>
                  <a:txBody>
                    <a:bodyPr/>
                    <a:lstStyle/>
                    <a:p>
                      <a:r>
                        <a:rPr lang="en-ZA" sz="1400" b="1" dirty="0" smtClean="0">
                          <a:solidFill>
                            <a:srgbClr val="17375E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Conduct high-quality and relevant research and technological innovation to foster industrial and scientific development</a:t>
                      </a:r>
                      <a:endParaRPr lang="en-US" sz="1400" b="1" dirty="0">
                        <a:solidFill>
                          <a:srgbClr val="17375E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en-GB" sz="1400" b="1" dirty="0" smtClean="0">
                          <a:solidFill>
                            <a:srgbClr val="17375E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R&amp;D with national impact </a:t>
                      </a:r>
                    </a:p>
                    <a:p>
                      <a:pPr marL="285750" indent="-285750">
                        <a:buFont typeface="Arial"/>
                        <a:buChar char="•"/>
                      </a:pPr>
                      <a:r>
                        <a:rPr lang="en-ZA" sz="1400" dirty="0" smtClean="0">
                          <a:solidFill>
                            <a:srgbClr val="17375E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Responding</a:t>
                      </a:r>
                      <a:r>
                        <a:rPr lang="en-ZA" sz="1400" baseline="0" dirty="0" smtClean="0">
                          <a:solidFill>
                            <a:srgbClr val="17375E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to p</a:t>
                      </a:r>
                      <a:r>
                        <a:rPr lang="en-ZA" sz="1400" dirty="0" smtClean="0">
                          <a:solidFill>
                            <a:srgbClr val="17375E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riorities of government, provinces and metros</a:t>
                      </a:r>
                    </a:p>
                    <a:p>
                      <a:pPr marL="263525" indent="-263525">
                        <a:buFont typeface="Arial" panose="020B0604020202020204" pitchFamily="34" charset="0"/>
                        <a:buChar char="•"/>
                      </a:pPr>
                      <a:r>
                        <a:rPr lang="en-ZA" sz="1400" dirty="0" smtClean="0">
                          <a:solidFill>
                            <a:srgbClr val="17375E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 call to amplify CSIR contribution to industrial development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198729">
                <a:tc gridSpan="2">
                  <a:txBody>
                    <a:bodyPr/>
                    <a:lstStyle/>
                    <a:p>
                      <a:endParaRPr lang="en-US" sz="8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1277541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ZA" sz="1400" b="1" dirty="0" smtClean="0">
                          <a:solidFill>
                            <a:srgbClr val="17375E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Maintain a financially sustainable and well-governed organisation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en-ZA" sz="1400" b="1" dirty="0" smtClean="0">
                          <a:solidFill>
                            <a:srgbClr val="17375E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Maintain the CSIR legacy of good corporate</a:t>
                      </a:r>
                      <a:r>
                        <a:rPr lang="en-ZA" sz="1400" b="1" baseline="0" dirty="0" smtClean="0">
                          <a:solidFill>
                            <a:srgbClr val="17375E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ZA" sz="1400" b="1" dirty="0" smtClean="0">
                          <a:solidFill>
                            <a:srgbClr val="17375E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governance and operate in a sustainable manner</a:t>
                      </a:r>
                    </a:p>
                    <a:p>
                      <a:pPr marL="269875" indent="-269875">
                        <a:buFont typeface="Arial" panose="020B0604020202020204" pitchFamily="34" charset="0"/>
                        <a:buChar char="•"/>
                      </a:pPr>
                      <a:r>
                        <a:rPr lang="en-ZA" sz="1400" dirty="0" smtClean="0">
                          <a:solidFill>
                            <a:srgbClr val="17375E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Financially</a:t>
                      </a:r>
                      <a:r>
                        <a:rPr lang="en-ZA" sz="1400" baseline="0" dirty="0" smtClean="0">
                          <a:solidFill>
                            <a:srgbClr val="17375E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constrained fiscal environment</a:t>
                      </a:r>
                    </a:p>
                    <a:p>
                      <a:pPr marL="269875" indent="-269875">
                        <a:buFont typeface="Arial" panose="020B0604020202020204" pitchFamily="34" charset="0"/>
                        <a:buChar char="•"/>
                      </a:pPr>
                      <a:r>
                        <a:rPr lang="en-ZA" sz="1400" baseline="0" dirty="0" smtClean="0">
                          <a:solidFill>
                            <a:srgbClr val="17375E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Operating in an increasingly challenging and complex regulatory environment</a:t>
                      </a:r>
                      <a:endParaRPr lang="en-ZA" sz="1400" dirty="0" smtClean="0">
                        <a:solidFill>
                          <a:srgbClr val="17375E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</a:tbl>
          </a:graphicData>
        </a:graphic>
      </p:graphicFrame>
      <p:sp>
        <p:nvSpPr>
          <p:cNvPr id="9" name="Title 2"/>
          <p:cNvSpPr txBox="1">
            <a:spLocks/>
          </p:cNvSpPr>
          <p:nvPr/>
        </p:nvSpPr>
        <p:spPr>
          <a:xfrm>
            <a:off x="323850" y="476672"/>
            <a:ext cx="8761744" cy="630238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2800" b="1" kern="1200">
                <a:solidFill>
                  <a:schemeClr val="bg1"/>
                </a:solidFill>
                <a:latin typeface="Arial"/>
                <a:ea typeface="+mj-ea"/>
                <a:cs typeface="Arial"/>
              </a:defRPr>
            </a:lvl1pPr>
          </a:lstStyle>
          <a:p>
            <a:pPr algn="l">
              <a:defRPr/>
            </a:pPr>
            <a:r>
              <a:rPr lang="en-ZA" dirty="0" smtClean="0">
                <a:solidFill>
                  <a:sysClr val="window" lastClr="FFFFFF"/>
                </a:solidFill>
              </a:rPr>
              <a:t>Strategic objectives</a:t>
            </a:r>
          </a:p>
        </p:txBody>
      </p:sp>
      <p:cxnSp>
        <p:nvCxnSpPr>
          <p:cNvPr id="11" name="Straight Connector 10"/>
          <p:cNvCxnSpPr/>
          <p:nvPr/>
        </p:nvCxnSpPr>
        <p:spPr>
          <a:xfrm>
            <a:off x="-36512" y="2996952"/>
            <a:ext cx="7992888" cy="0"/>
          </a:xfrm>
          <a:prstGeom prst="line">
            <a:avLst/>
          </a:prstGeom>
          <a:ln w="12700" cmpd="sng">
            <a:solidFill>
              <a:schemeClr val="bg1"/>
            </a:solidFill>
            <a:prstDash val="sys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-36512" y="4437112"/>
            <a:ext cx="7992888" cy="0"/>
          </a:xfrm>
          <a:prstGeom prst="line">
            <a:avLst/>
          </a:prstGeom>
          <a:ln w="12700" cmpd="sng">
            <a:solidFill>
              <a:schemeClr val="bg1"/>
            </a:solidFill>
            <a:prstDash val="sys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-36512" y="5949280"/>
            <a:ext cx="7992888" cy="0"/>
          </a:xfrm>
          <a:prstGeom prst="line">
            <a:avLst/>
          </a:prstGeom>
          <a:ln w="12700" cmpd="sng">
            <a:solidFill>
              <a:schemeClr val="bg1"/>
            </a:solidFill>
            <a:prstDash val="sys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39216623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1739092" y="2492896"/>
            <a:ext cx="5486400" cy="2483461"/>
          </a:xfrm>
          <a:prstGeom prst="rect">
            <a:avLst/>
          </a:prstGeom>
        </p:spPr>
      </p:pic>
      <p:sp>
        <p:nvSpPr>
          <p:cNvPr id="5" name="Title 2"/>
          <p:cNvSpPr txBox="1">
            <a:spLocks/>
          </p:cNvSpPr>
          <p:nvPr/>
        </p:nvSpPr>
        <p:spPr>
          <a:xfrm>
            <a:off x="382256" y="5013176"/>
            <a:ext cx="8761744" cy="630238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2800" b="1" kern="1200">
                <a:solidFill>
                  <a:schemeClr val="bg1"/>
                </a:solidFill>
                <a:latin typeface="Arial"/>
                <a:ea typeface="+mj-ea"/>
                <a:cs typeface="Arial"/>
              </a:defRPr>
            </a:lvl1pPr>
          </a:lstStyle>
          <a:p>
            <a:pPr>
              <a:defRPr/>
            </a:pPr>
            <a:r>
              <a:rPr lang="en-ZA" dirty="0" smtClean="0">
                <a:solidFill>
                  <a:schemeClr val="tx2">
                    <a:lumMod val="75000"/>
                  </a:schemeClr>
                </a:solidFill>
              </a:rPr>
              <a:t>Connecting innovation to industry</a:t>
            </a:r>
          </a:p>
        </p:txBody>
      </p:sp>
      <p:sp>
        <p:nvSpPr>
          <p:cNvPr id="4" name="Title 2"/>
          <p:cNvSpPr txBox="1">
            <a:spLocks/>
          </p:cNvSpPr>
          <p:nvPr/>
        </p:nvSpPr>
        <p:spPr>
          <a:xfrm>
            <a:off x="323850" y="476672"/>
            <a:ext cx="8761744" cy="630238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2800" b="1" kern="1200">
                <a:solidFill>
                  <a:schemeClr val="bg1"/>
                </a:solidFill>
                <a:latin typeface="Arial"/>
                <a:ea typeface="+mj-ea"/>
                <a:cs typeface="Arial"/>
              </a:defRPr>
            </a:lvl1pPr>
          </a:lstStyle>
          <a:p>
            <a:pPr algn="l">
              <a:defRPr/>
            </a:pPr>
            <a:r>
              <a:rPr lang="en-ZA" dirty="0" smtClean="0">
                <a:solidFill>
                  <a:sysClr val="window" lastClr="FFFFFF"/>
                </a:solidFill>
              </a:rPr>
              <a:t>Project Synapse</a:t>
            </a:r>
          </a:p>
        </p:txBody>
      </p:sp>
    </p:spTree>
    <p:extLst>
      <p:ext uri="{BB962C8B-B14F-4D97-AF65-F5344CB8AC3E}">
        <p14:creationId xmlns:p14="http://schemas.microsoft.com/office/powerpoint/2010/main" xmlns="" val="23828359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-27572" y="3573016"/>
            <a:ext cx="7561262" cy="52322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defTabSz="457200">
              <a:defRPr/>
            </a:pPr>
            <a:r>
              <a:rPr lang="en-ZA" sz="2800" b="1" dirty="0">
                <a:solidFill>
                  <a:srgbClr val="10253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ZA" b="1" dirty="0">
              <a:solidFill>
                <a:srgbClr val="10253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21"/>
          <p:cNvSpPr txBox="1">
            <a:spLocks noChangeArrowheads="1"/>
          </p:cNvSpPr>
          <p:nvPr/>
        </p:nvSpPr>
        <p:spPr bwMode="auto">
          <a:xfrm>
            <a:off x="1979712" y="2924944"/>
            <a:ext cx="4968552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180975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ctr" defTabSz="457200" eaLnBrk="1" hangingPunct="1"/>
            <a:r>
              <a:rPr lang="en-ZA" sz="3600" b="1" dirty="0" smtClean="0">
                <a:solidFill>
                  <a:srgbClr val="F2F2F2"/>
                </a:solidFill>
                <a:latin typeface="Arial" charset="0"/>
              </a:rPr>
              <a:t>Key performance</a:t>
            </a:r>
          </a:p>
          <a:p>
            <a:pPr algn="ctr" defTabSz="457200" eaLnBrk="1" hangingPunct="1"/>
            <a:r>
              <a:rPr lang="en-ZA" sz="3600" b="1" dirty="0" smtClean="0">
                <a:solidFill>
                  <a:srgbClr val="F2F2F2"/>
                </a:solidFill>
                <a:latin typeface="Arial" charset="0"/>
              </a:rPr>
              <a:t>indicators</a:t>
            </a:r>
          </a:p>
        </p:txBody>
      </p:sp>
    </p:spTree>
    <p:extLst>
      <p:ext uri="{BB962C8B-B14F-4D97-AF65-F5344CB8AC3E}">
        <p14:creationId xmlns:p14="http://schemas.microsoft.com/office/powerpoint/2010/main" xmlns="" val="115904030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ct 6" hidden="1">
            <a:extLst>
              <a:ext uri="{FF2B5EF4-FFF2-40B4-BE49-F238E27FC236}">
                <a16:creationId xmlns:a16="http://schemas.microsoft.com/office/drawing/2014/main" xmlns="" id="{E3EDAF4E-A638-4648-9F9E-64F64031F878}"/>
              </a:ext>
            </a:extLst>
          </p:cNvPr>
          <p:cNvGraphicFramePr>
            <a:graphicFrameLocks noChangeAspect="1"/>
          </p:cNvGraphicFramePr>
          <p:nvPr>
            <p:extLst/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p:oleObj spid="_x0000_s3208" name="think-cell Slide" r:id="rId5" imgW="360" imgH="360" progId="">
              <p:embed/>
            </p:oleObj>
          </a:graphicData>
        </a:graphic>
      </p:graphicFrame>
      <p:sp>
        <p:nvSpPr>
          <p:cNvPr id="6" name="Rectangle 5" hidden="1">
            <a:extLst>
              <a:ext uri="{FF2B5EF4-FFF2-40B4-BE49-F238E27FC236}">
                <a16:creationId xmlns:a16="http://schemas.microsoft.com/office/drawing/2014/main" xmlns="" id="{5F976A9B-8B03-449F-9CBD-28231004D6EB}"/>
              </a:ext>
            </a:extLst>
          </p:cNvPr>
          <p:cNvSpPr/>
          <p:nvPr>
            <p:custDataLst>
              <p:tags r:id="rId2"/>
            </p:custDataLst>
          </p:nvPr>
        </p:nvSpPr>
        <p:spPr bwMode="auto">
          <a:xfrm>
            <a:off x="0" y="0"/>
            <a:ext cx="158750" cy="158750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  <a:effectLst/>
          <a:ex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prstClr val="white"/>
              </a:buClr>
              <a:buSzPct val="100000"/>
            </a:pPr>
            <a:endParaRPr lang="en-GB" sz="1000" b="1" i="1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graphicFrame>
        <p:nvGraphicFramePr>
          <p:cNvPr id="169" name="Table 16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850611799"/>
              </p:ext>
            </p:extLst>
          </p:nvPr>
        </p:nvGraphicFramePr>
        <p:xfrm>
          <a:off x="1044078" y="2599537"/>
          <a:ext cx="7200330" cy="2346960"/>
        </p:xfrm>
        <a:graphic>
          <a:graphicData uri="http://schemas.openxmlformats.org/drawingml/2006/table">
            <a:tbl>
              <a:tblPr firstRow="1" bandRow="1"/>
              <a:tblGrid>
                <a:gridCol w="1710866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897176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296144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296144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290888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marL="0" algn="l" defTabSz="914400" rtl="0" eaLnBrk="1" latinLnBrk="0" hangingPunct="1"/>
                      <a:r>
                        <a:rPr lang="en-ZA" sz="1400" b="1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Strategic objective</a:t>
                      </a:r>
                      <a:endParaRPr lang="en-GB" sz="1400" b="1" kern="1200" dirty="0">
                        <a:solidFill>
                          <a:schemeClr val="tx2">
                            <a:lumMod val="75000"/>
                          </a:schemeClr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7ACC0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marL="0" algn="l" defTabSz="914400" rtl="0" eaLnBrk="1" latinLnBrk="0" hangingPunct="1"/>
                      <a:r>
                        <a:rPr lang="en-ZA" sz="1400" b="1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Key performance indicator</a:t>
                      </a:r>
                      <a:endParaRPr lang="en-GB" sz="1400" b="1" kern="1200" dirty="0">
                        <a:solidFill>
                          <a:schemeClr val="tx2">
                            <a:lumMod val="75000"/>
                          </a:schemeClr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7ACC0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marL="0" algn="l" defTabSz="914400" rtl="0" eaLnBrk="1" latinLnBrk="0" hangingPunct="1"/>
                      <a:r>
                        <a:rPr lang="en-ZA" sz="14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2017/18 </a:t>
                      </a:r>
                      <a:r>
                        <a:rPr lang="en-ZA" sz="1400" b="1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Target</a:t>
                      </a:r>
                      <a:endParaRPr lang="en-GB" sz="1400" b="1" kern="1200" dirty="0">
                        <a:solidFill>
                          <a:schemeClr val="tx2">
                            <a:lumMod val="75000"/>
                          </a:schemeClr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7ACC0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marL="0" algn="l" defTabSz="914400" rtl="0" eaLnBrk="1" latinLnBrk="0" hangingPunct="1"/>
                      <a:r>
                        <a:rPr lang="en-ZA" sz="14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2017/18</a:t>
                      </a:r>
                      <a:r>
                        <a:rPr lang="en-ZA" sz="1400" baseline="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ZA" sz="1400" b="1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Actual</a:t>
                      </a:r>
                      <a:endParaRPr lang="en-GB" sz="1400" b="1" kern="1200" dirty="0">
                        <a:solidFill>
                          <a:schemeClr val="tx2">
                            <a:lumMod val="75000"/>
                          </a:schemeClr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7AC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59080">
                <a:tc rowSpan="6"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l"/>
                      <a:r>
                        <a:rPr lang="en-ZA" sz="1400" b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Perform relevant research and development</a:t>
                      </a:r>
                      <a:endParaRPr lang="en-GB" sz="1400" b="1" dirty="0">
                        <a:solidFill>
                          <a:schemeClr val="tx2">
                            <a:lumMod val="7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en-ZA" sz="14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Publication equivalents</a:t>
                      </a:r>
                      <a:endParaRPr lang="en-GB" sz="1400" dirty="0">
                        <a:solidFill>
                          <a:schemeClr val="tx2">
                            <a:lumMod val="7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0" latinLnBrk="0" hangingPunct="0">
                        <a:spcBef>
                          <a:spcPct val="20000"/>
                        </a:spcBef>
                        <a:buFont typeface="Arial" pitchFamily="34" charset="0"/>
                        <a:defRPr sz="2800" kern="12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1pPr>
                      <a:lvl2pPr marL="742950" indent="-285750" algn="l" defTabSz="457200" rtl="0" eaLnBrk="0" latinLnBrk="0" hangingPunct="0">
                        <a:spcBef>
                          <a:spcPct val="20000"/>
                        </a:spcBef>
                        <a:buFont typeface="Arial" pitchFamily="34" charset="0"/>
                        <a:defRPr sz="2400" kern="12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2pPr>
                      <a:lvl3pPr marL="1143000" indent="-228600" algn="l" defTabSz="457200" rtl="0" eaLnBrk="0" latinLnBrk="0" hangingPunct="0">
                        <a:spcBef>
                          <a:spcPct val="20000"/>
                        </a:spcBef>
                        <a:buFont typeface="Arial" pitchFamily="34" charset="0"/>
                        <a:defRPr sz="2000" kern="12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3pPr>
                      <a:lvl4pPr marL="1600200" indent="-228600" algn="l" defTabSz="457200" rtl="0" eaLnBrk="0" latinLnBrk="0" hangingPunct="0">
                        <a:spcBef>
                          <a:spcPct val="20000"/>
                        </a:spcBef>
                        <a:buFont typeface="Arial" pitchFamily="34" charset="0"/>
                        <a:defRPr sz="1800" kern="12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4pPr>
                      <a:lvl5pPr marL="2057400" indent="-228600" algn="l" defTabSz="457200" rtl="0" eaLnBrk="0" latinLnBrk="0" hangingPunct="0">
                        <a:spcBef>
                          <a:spcPct val="20000"/>
                        </a:spcBef>
                        <a:buFont typeface="Arial" pitchFamily="34" charset="0"/>
                        <a:defRPr sz="1800" kern="12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5pPr>
                      <a:lvl6pPr marL="2514600" indent="-228600" algn="l" defTabSz="4572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800" kern="12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6pPr>
                      <a:lvl7pPr marL="2971800" indent="-228600" algn="l" defTabSz="4572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800" kern="12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7pPr>
                      <a:lvl8pPr marL="3429000" indent="-228600" algn="l" defTabSz="4572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800" kern="12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8pPr>
                      <a:lvl9pPr marL="3886200" indent="-228600" algn="l" defTabSz="4572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800" kern="12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GB" altLang="en-US" sz="1400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≥ 500</a:t>
                      </a:r>
                    </a:p>
                  </a:txBody>
                  <a:tcPr marL="91442" marR="91442" marT="45712" marB="45712" horzOverflow="overflow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0" latinLnBrk="0" hangingPunct="0">
                        <a:spcBef>
                          <a:spcPct val="20000"/>
                        </a:spcBef>
                        <a:buFont typeface="Arial" pitchFamily="34" charset="0"/>
                        <a:defRPr sz="2800" kern="12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1pPr>
                      <a:lvl2pPr marL="742950" indent="-285750" algn="l" defTabSz="457200" rtl="0" eaLnBrk="0" latinLnBrk="0" hangingPunct="0">
                        <a:spcBef>
                          <a:spcPct val="20000"/>
                        </a:spcBef>
                        <a:buFont typeface="Arial" pitchFamily="34" charset="0"/>
                        <a:defRPr sz="2400" kern="12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2pPr>
                      <a:lvl3pPr marL="1143000" indent="-228600" algn="l" defTabSz="457200" rtl="0" eaLnBrk="0" latinLnBrk="0" hangingPunct="0">
                        <a:spcBef>
                          <a:spcPct val="20000"/>
                        </a:spcBef>
                        <a:buFont typeface="Arial" pitchFamily="34" charset="0"/>
                        <a:defRPr sz="2000" kern="12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3pPr>
                      <a:lvl4pPr marL="1600200" indent="-228600" algn="l" defTabSz="457200" rtl="0" eaLnBrk="0" latinLnBrk="0" hangingPunct="0">
                        <a:spcBef>
                          <a:spcPct val="20000"/>
                        </a:spcBef>
                        <a:buFont typeface="Arial" pitchFamily="34" charset="0"/>
                        <a:defRPr sz="1800" kern="12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4pPr>
                      <a:lvl5pPr marL="2057400" indent="-228600" algn="l" defTabSz="457200" rtl="0" eaLnBrk="0" latinLnBrk="0" hangingPunct="0">
                        <a:spcBef>
                          <a:spcPct val="20000"/>
                        </a:spcBef>
                        <a:buFont typeface="Arial" pitchFamily="34" charset="0"/>
                        <a:defRPr sz="1800" kern="12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5pPr>
                      <a:lvl6pPr marL="2514600" indent="-228600" algn="l" defTabSz="4572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800" kern="12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6pPr>
                      <a:lvl7pPr marL="2971800" indent="-228600" algn="l" defTabSz="4572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800" kern="12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7pPr>
                      <a:lvl8pPr marL="3429000" indent="-228600" algn="l" defTabSz="4572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800" kern="12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8pPr>
                      <a:lvl9pPr marL="3886200" indent="-228600" algn="l" defTabSz="4572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800" kern="12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ZA" altLang="en-US" sz="1400" b="1" kern="1200" dirty="0" smtClean="0">
                          <a:solidFill>
                            <a:schemeClr val="bg1">
                              <a:lumMod val="95000"/>
                            </a:schemeClr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546</a:t>
                      </a:r>
                      <a:endParaRPr lang="en-GB" altLang="en-US" sz="1400" b="1" kern="1200" dirty="0" smtClean="0">
                        <a:solidFill>
                          <a:schemeClr val="bg1">
                            <a:lumMod val="95000"/>
                          </a:schemeClr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91442" marR="91442" marT="45712" marB="45712" horzOverflow="overflow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59080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en-ZA" sz="14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Journal</a:t>
                      </a:r>
                      <a:r>
                        <a:rPr lang="en-ZA" sz="1400" baseline="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 articles</a:t>
                      </a:r>
                      <a:endParaRPr lang="en-GB" sz="1400" dirty="0">
                        <a:solidFill>
                          <a:schemeClr val="tx2">
                            <a:lumMod val="7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altLang="en-US" sz="1400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≥</a:t>
                      </a:r>
                      <a:r>
                        <a:rPr lang="en-GB" altLang="en-US" sz="1400" kern="1200" baseline="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lang="en-GB" altLang="en-US" sz="1400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310</a:t>
                      </a:r>
                    </a:p>
                  </a:txBody>
                  <a:tcPr marL="91442" marR="91442" marT="45712" marB="45712" horzOverflow="overflow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ZA" altLang="en-US" sz="1400" b="1" kern="1200" dirty="0" smtClean="0">
                          <a:solidFill>
                            <a:schemeClr val="bg1">
                              <a:lumMod val="95000"/>
                            </a:schemeClr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317</a:t>
                      </a:r>
                      <a:endParaRPr lang="en-GB" altLang="en-US" sz="1400" b="1" kern="1200" dirty="0" smtClean="0">
                        <a:solidFill>
                          <a:schemeClr val="bg1">
                            <a:lumMod val="95000"/>
                          </a:schemeClr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91442" marR="91442" marT="45712" marB="45712" horzOverflow="overflow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259080">
                <a:tc vMerge="1">
                  <a:txBody>
                    <a:bodyPr/>
                    <a:lstStyle/>
                    <a:p>
                      <a:endParaRPr lang="en-GB" sz="1200" dirty="0">
                        <a:solidFill>
                          <a:schemeClr val="tx2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en-ZA" sz="14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New technology demonstrators</a:t>
                      </a:r>
                      <a:endParaRPr lang="en-GB" sz="1400" dirty="0">
                        <a:solidFill>
                          <a:schemeClr val="tx2">
                            <a:lumMod val="7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0" latinLnBrk="0" hangingPunct="0">
                        <a:spcBef>
                          <a:spcPct val="20000"/>
                        </a:spcBef>
                        <a:buFont typeface="Arial" pitchFamily="34" charset="0"/>
                        <a:defRPr sz="2800" kern="12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1pPr>
                      <a:lvl2pPr marL="742950" indent="-285750" algn="l" defTabSz="457200" rtl="0" eaLnBrk="0" latinLnBrk="0" hangingPunct="0">
                        <a:spcBef>
                          <a:spcPct val="20000"/>
                        </a:spcBef>
                        <a:buFont typeface="Arial" pitchFamily="34" charset="0"/>
                        <a:defRPr sz="2400" kern="12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2pPr>
                      <a:lvl3pPr marL="1143000" indent="-228600" algn="l" defTabSz="457200" rtl="0" eaLnBrk="0" latinLnBrk="0" hangingPunct="0">
                        <a:spcBef>
                          <a:spcPct val="20000"/>
                        </a:spcBef>
                        <a:buFont typeface="Arial" pitchFamily="34" charset="0"/>
                        <a:defRPr sz="2000" kern="12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3pPr>
                      <a:lvl4pPr marL="1600200" indent="-228600" algn="l" defTabSz="457200" rtl="0" eaLnBrk="0" latinLnBrk="0" hangingPunct="0">
                        <a:spcBef>
                          <a:spcPct val="20000"/>
                        </a:spcBef>
                        <a:buFont typeface="Arial" pitchFamily="34" charset="0"/>
                        <a:defRPr sz="1800" kern="12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4pPr>
                      <a:lvl5pPr marL="2057400" indent="-228600" algn="l" defTabSz="457200" rtl="0" eaLnBrk="0" latinLnBrk="0" hangingPunct="0">
                        <a:spcBef>
                          <a:spcPct val="20000"/>
                        </a:spcBef>
                        <a:buFont typeface="Arial" pitchFamily="34" charset="0"/>
                        <a:defRPr sz="1800" kern="12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5pPr>
                      <a:lvl6pPr marL="2514600" indent="-228600" algn="l" defTabSz="4572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800" kern="12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6pPr>
                      <a:lvl7pPr marL="2971800" indent="-228600" algn="l" defTabSz="4572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800" kern="12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7pPr>
                      <a:lvl8pPr marL="3429000" indent="-228600" algn="l" defTabSz="4572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800" kern="12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8pPr>
                      <a:lvl9pPr marL="3886200" indent="-228600" algn="l" defTabSz="4572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800" kern="12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GB" altLang="en-US" sz="1400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≥</a:t>
                      </a:r>
                      <a:r>
                        <a:rPr lang="en-GB" altLang="en-US" sz="1400" kern="1200" baseline="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4</a:t>
                      </a:r>
                      <a:r>
                        <a:rPr lang="en-GB" altLang="en-US" sz="1400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0</a:t>
                      </a:r>
                    </a:p>
                  </a:txBody>
                  <a:tcPr marL="91442" marR="91442" marT="45712" marB="45712" horzOverflow="overflow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0" latinLnBrk="0" hangingPunct="0">
                        <a:spcBef>
                          <a:spcPct val="20000"/>
                        </a:spcBef>
                        <a:buFont typeface="Arial" pitchFamily="34" charset="0"/>
                        <a:defRPr sz="2800" kern="12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1pPr>
                      <a:lvl2pPr marL="742950" indent="-285750" algn="l" defTabSz="457200" rtl="0" eaLnBrk="0" latinLnBrk="0" hangingPunct="0">
                        <a:spcBef>
                          <a:spcPct val="20000"/>
                        </a:spcBef>
                        <a:buFont typeface="Arial" pitchFamily="34" charset="0"/>
                        <a:defRPr sz="2400" kern="12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2pPr>
                      <a:lvl3pPr marL="1143000" indent="-228600" algn="l" defTabSz="457200" rtl="0" eaLnBrk="0" latinLnBrk="0" hangingPunct="0">
                        <a:spcBef>
                          <a:spcPct val="20000"/>
                        </a:spcBef>
                        <a:buFont typeface="Arial" pitchFamily="34" charset="0"/>
                        <a:defRPr sz="2000" kern="12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3pPr>
                      <a:lvl4pPr marL="1600200" indent="-228600" algn="l" defTabSz="457200" rtl="0" eaLnBrk="0" latinLnBrk="0" hangingPunct="0">
                        <a:spcBef>
                          <a:spcPct val="20000"/>
                        </a:spcBef>
                        <a:buFont typeface="Arial" pitchFamily="34" charset="0"/>
                        <a:defRPr sz="1800" kern="12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4pPr>
                      <a:lvl5pPr marL="2057400" indent="-228600" algn="l" defTabSz="457200" rtl="0" eaLnBrk="0" latinLnBrk="0" hangingPunct="0">
                        <a:spcBef>
                          <a:spcPct val="20000"/>
                        </a:spcBef>
                        <a:buFont typeface="Arial" pitchFamily="34" charset="0"/>
                        <a:defRPr sz="1800" kern="12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5pPr>
                      <a:lvl6pPr marL="2514600" indent="-228600" algn="l" defTabSz="4572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800" kern="12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6pPr>
                      <a:lvl7pPr marL="2971800" indent="-228600" algn="l" defTabSz="4572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800" kern="12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7pPr>
                      <a:lvl8pPr marL="3429000" indent="-228600" algn="l" defTabSz="4572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800" kern="12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8pPr>
                      <a:lvl9pPr marL="3886200" indent="-228600" algn="l" defTabSz="4572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800" kern="12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ZA" altLang="en-US" sz="1400" b="1" kern="1200" dirty="0" smtClean="0">
                          <a:solidFill>
                            <a:schemeClr val="bg1">
                              <a:lumMod val="95000"/>
                            </a:schemeClr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60</a:t>
                      </a:r>
                      <a:endParaRPr lang="en-GB" altLang="en-US" sz="1400" b="1" kern="1200" dirty="0" smtClean="0">
                        <a:solidFill>
                          <a:schemeClr val="bg1">
                            <a:lumMod val="95000"/>
                          </a:schemeClr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91442" marR="91442" marT="45712" marB="45712" horzOverflow="overflow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259080">
                <a:tc vMerge="1">
                  <a:txBody>
                    <a:bodyPr/>
                    <a:lstStyle/>
                    <a:p>
                      <a:endParaRPr lang="en-GB" sz="1200" dirty="0">
                        <a:solidFill>
                          <a:schemeClr val="tx2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en-ZA" sz="14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New patents granted</a:t>
                      </a:r>
                      <a:endParaRPr lang="en-GB" sz="1400" dirty="0">
                        <a:solidFill>
                          <a:schemeClr val="tx2">
                            <a:lumMod val="7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ZA" sz="14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≥ 15</a:t>
                      </a:r>
                      <a:endParaRPr lang="en-GB" sz="1400" dirty="0">
                        <a:solidFill>
                          <a:schemeClr val="tx2">
                            <a:lumMod val="7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ZA" sz="1400" b="1" dirty="0" smtClean="0">
                          <a:solidFill>
                            <a:schemeClr val="bg1">
                              <a:lumMod val="9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19</a:t>
                      </a:r>
                      <a:endParaRPr lang="en-GB" sz="1400" b="1" dirty="0">
                        <a:solidFill>
                          <a:schemeClr val="bg1">
                            <a:lumMod val="9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259080">
                <a:tc vMerge="1">
                  <a:txBody>
                    <a:bodyPr/>
                    <a:lstStyle/>
                    <a:p>
                      <a:endParaRPr lang="en-GB" sz="1100" dirty="0">
                        <a:solidFill>
                          <a:schemeClr val="tx2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ZA" sz="14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Contract R&amp;D income</a:t>
                      </a:r>
                      <a:endParaRPr lang="en-GB" sz="1400" dirty="0">
                        <a:solidFill>
                          <a:schemeClr val="tx2">
                            <a:lumMod val="7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ZA" sz="14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≥ </a:t>
                      </a:r>
                      <a:r>
                        <a:rPr lang="en-GB" sz="14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R2 128</a:t>
                      </a:r>
                      <a:r>
                        <a:rPr lang="en-GB" sz="1400" baseline="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GB" sz="14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m 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b="1" dirty="0" smtClean="0">
                          <a:solidFill>
                            <a:schemeClr val="bg1">
                              <a:lumMod val="9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R</a:t>
                      </a:r>
                      <a:r>
                        <a:rPr lang="en-GB" sz="1400" b="1" baseline="0" dirty="0" smtClean="0">
                          <a:solidFill>
                            <a:schemeClr val="bg1">
                              <a:lumMod val="9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1 771 m</a:t>
                      </a:r>
                      <a:endParaRPr lang="en-GB" sz="1400" b="1" dirty="0">
                        <a:solidFill>
                          <a:schemeClr val="bg1">
                            <a:lumMod val="9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259080">
                <a:tc vMerge="1">
                  <a:txBody>
                    <a:bodyPr/>
                    <a:lstStyle/>
                    <a:p>
                      <a:endParaRPr lang="en-GB" sz="1100" dirty="0">
                        <a:solidFill>
                          <a:schemeClr val="tx2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en-ZA" sz="14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Royalty and licence income </a:t>
                      </a:r>
                      <a:endParaRPr lang="en-GB" sz="1400" dirty="0">
                        <a:solidFill>
                          <a:schemeClr val="tx2">
                            <a:lumMod val="7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ZA" sz="14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≥ </a:t>
                      </a:r>
                      <a:r>
                        <a:rPr lang="en-GB" sz="14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R5.17</a:t>
                      </a:r>
                      <a:r>
                        <a:rPr lang="en-GB" sz="1400" baseline="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 m </a:t>
                      </a:r>
                      <a:endParaRPr lang="en-GB" sz="1400" dirty="0">
                        <a:solidFill>
                          <a:schemeClr val="tx2">
                            <a:lumMod val="7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GB" sz="1400" b="1" dirty="0" smtClean="0">
                          <a:solidFill>
                            <a:schemeClr val="bg1">
                              <a:lumMod val="9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R4.6 m </a:t>
                      </a:r>
                      <a:endParaRPr lang="en-GB" sz="1400" b="1" dirty="0">
                        <a:solidFill>
                          <a:schemeClr val="bg1">
                            <a:lumMod val="9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</a:tbl>
          </a:graphicData>
        </a:graphic>
      </p:graphicFrame>
      <p:sp>
        <p:nvSpPr>
          <p:cNvPr id="177" name="Rectangle 176"/>
          <p:cNvSpPr/>
          <p:nvPr/>
        </p:nvSpPr>
        <p:spPr>
          <a:xfrm>
            <a:off x="1044078" y="2193509"/>
            <a:ext cx="3238822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 sz="1600" dirty="0" smtClean="0">
                <a:solidFill>
                  <a:srgbClr val="37ACC0"/>
                </a:solidFill>
                <a:latin typeface="Arial" pitchFamily="34" charset="0"/>
                <a:cs typeface="Arial" pitchFamily="34" charset="0"/>
              </a:rPr>
              <a:t>SCIENTIFIC AND TECHNICAL</a:t>
            </a:r>
            <a:endParaRPr lang="en-GB" sz="1600" dirty="0">
              <a:solidFill>
                <a:srgbClr val="37AC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467544" y="187743"/>
            <a:ext cx="468052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457200"/>
            <a:r>
              <a:rPr lang="en-US" sz="28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Key performance indicators </a:t>
            </a:r>
            <a:r>
              <a:rPr lang="en-US" sz="2800" b="1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at </a:t>
            </a:r>
            <a:r>
              <a:rPr lang="en-US" sz="28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glance</a:t>
            </a:r>
          </a:p>
        </p:txBody>
      </p:sp>
    </p:spTree>
    <p:extLst>
      <p:ext uri="{BB962C8B-B14F-4D97-AF65-F5344CB8AC3E}">
        <p14:creationId xmlns:p14="http://schemas.microsoft.com/office/powerpoint/2010/main" xmlns="" val="15914030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IiwufC.3TPmQEsoTg4BfAg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E2utRuCuR7.V5HRIop9UQg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Xh9NTjqwSGaUxqDN89tnSw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cXctz_B5T1mCRkOry0..gg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o95dcf5kRPSCzUCz_JBwlw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Thkp6rV1R3mlVbgQOIf9Ng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Dx.VLTUcQMO3fBk4UhMk7Q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JpsHmcuFQiKSoclOMx1CgA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_vaVek5PT56Sgrdm2v0RCA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KXWq0kXUR0urT9ztAaI7Jg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u6yMczmkReGwO76YzotnPw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ruh64DAqRTW7zghVvZDT2Q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_wNPC2nwRm27XitJKxT1OA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OMUfRdPPT8utfbEh5z1tvA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4fVxglN6T9Wse2OWzHso9A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3TeRWYstTx60vav4lSCnGQ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x0XAyilhRuCt9U6TKLeUtw"/>
</p:tagLst>
</file>

<file path=ppt/tags/tag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Ju9Guu.8ToC5FTE2gdbIJA"/>
</p:tagLst>
</file>

<file path=ppt/tags/tag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AfJdxuZ8Q0CAED9FGNWQSg"/>
</p:tagLst>
</file>

<file path=ppt/tags/tag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oNYr.RtLQXGRvJxQo.lxCw"/>
</p:tagLst>
</file>

<file path=ppt/tags/tag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S5CRRsciSzWPMMW04U6G9Q"/>
</p:tagLst>
</file>

<file path=ppt/tags/tag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12uMI2.ATYWgcEHoIz7feA"/>
</p:tagLst>
</file>

<file path=ppt/tags/tag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lWEd6O2JTv6q1h0u7lQ26g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IsEoWPicSP2wEGoBF5LT6w"/>
</p:tagLst>
</file>

<file path=ppt/tags/tag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w6jkbk9SS5GeaTy5D74ctQ"/>
</p:tagLst>
</file>

<file path=ppt/tags/tag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beaE__FdTHqohgkvwbzYiA"/>
</p:tagLst>
</file>

<file path=ppt/tags/tag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ANH3Eu8TSp6Dagwyq5Ol1g"/>
</p:tagLst>
</file>

<file path=ppt/tags/tag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4dkZbOVWTx2VfUH2EyW64g"/>
</p:tagLst>
</file>

<file path=ppt/tags/tag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EuF76Jk3QB.wF7sdEW960w"/>
</p:tagLst>
</file>

<file path=ppt/tags/tag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d.3gWkysTK2M41s_0slOtQ"/>
</p:tagLst>
</file>

<file path=ppt/tags/tag1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0O2NSLGHTsOH1FwQ0D75NQ"/>
</p:tagLst>
</file>

<file path=ppt/tags/tag1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rqoBTG8LQoqNxoz3MdPM0Q"/>
</p:tagLst>
</file>

<file path=ppt/tags/tag1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R9pgQzzSQB2kHyNmNykhpQ"/>
</p:tagLst>
</file>

<file path=ppt/tags/tag1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B90885z9T3SSaN102a90hg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WCqk0vkHSOyfFnyvr2G2vg"/>
</p:tagLst>
</file>

<file path=ppt/tags/tag1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EntOc9G5SCmQwM1tpM95zg"/>
</p:tagLst>
</file>

<file path=ppt/tags/tag1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JkJhacNnQ2..ZUV3Kbx1PQ"/>
</p:tagLst>
</file>

<file path=ppt/tags/tag1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c81oZGhJRw.63fR0R7fjpQ"/>
</p:tagLst>
</file>

<file path=ppt/tags/tag1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vrad6GUcSv6NVATA07t22A"/>
</p:tagLst>
</file>

<file path=ppt/tags/tag1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CTKgI6A8Qkq7z0RX4GGbRg"/>
</p:tagLst>
</file>

<file path=ppt/tags/tag1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uf1WWQOSQdmCxlylYHen1Q"/>
</p:tagLst>
</file>

<file path=ppt/tags/tag1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cdFKk7uMRpytpP2jiH430g"/>
</p:tagLst>
</file>

<file path=ppt/tags/tag1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kC42Gs2GQPaxjWXdlKubkg"/>
</p:tagLst>
</file>

<file path=ppt/tags/tag1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1BJtXmFwRfy0tK6joTiKug"/>
</p:tagLst>
</file>

<file path=ppt/tags/tag1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rtX2ss8TTh.1kP8zcXPJCg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8CrDxs.zSU6vdUP28d90Dw"/>
</p:tagLst>
</file>

<file path=ppt/tags/tag1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3EoUUPEqR7mfV4IkLyhNQg"/>
</p:tagLst>
</file>

<file path=ppt/tags/tag1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sR.wi1xoS6yOGdrY_0dLDg"/>
</p:tagLst>
</file>

<file path=ppt/tags/tag1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P73DVL4AQ_642jasf29hCw"/>
</p:tagLst>
</file>

<file path=ppt/tags/tag1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Rbi4W7oxTTCxd3wQ8vuVRQ"/>
</p:tagLst>
</file>

<file path=ppt/tags/tag1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LSE4I4uORvaPQfM3p5XQ.A"/>
</p:tagLst>
</file>

<file path=ppt/tags/tag1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i8JPCCz_REGejV4_LXhUEQ"/>
</p:tagLst>
</file>

<file path=ppt/tags/tag1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8rqqm8BDQEGEd.jdxeKtqw"/>
</p:tagLst>
</file>

<file path=ppt/tags/tag1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4k8.D8VYQLaDlIL0qDUPbg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P4fik9xTRAmD5Iy.JG7kiQ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oryQf3PRHO_9LpOAQx9gA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6AIDcf_WTCm2DkCX8eQwjw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Z65CA3B5TUiwvrz.0l.9_w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Q_28OGV8Th.5WnLCiGWqQQ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IiwufC.3TPmQEsoTg4BfAg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Kz7.vCZDQxisg0.ndVaKZQ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fq9yDPFATz2FQ_y4OVmfZg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isYqx2uQTzO.kfpe_83Q2Q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znf.BxYkTWeCa1kdP0GwHQ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2JFmryVzQPqvKdnnpYrovw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VoPaF49oTlCSKQESXKB_7A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YCT5itakRMGS2crc_5H52w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BxXgQptRQFSwRn2184MRXw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PTs634RPSnq_i4XFMceI.A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9ODd9OZISCGwGeT0qM0e8g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IiwufC.3TPmQEsoTg4BfAg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UGs97HiTTqy4X1vdXtYkkQ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58RSBsrkSSSGl..RuF9MDw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dml6JVXCSy.e3MFgD0JfVQ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uexfEPnHRWSjewc5NbIpQg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ymyPLs8zT9y_Olz0lrCsHQ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ZKqWx.pzTkO8V3S5bB.d6g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TTRyU1IWQuCzWdLBXi10vQ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soSyySj6SLS1dtLTdeigbw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zf8W845_SAmpdQhlwTodZg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izRs_du.QCOzmOJ3Wfj5XA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MZyCWkjwRQWWaJOfd6URfA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f_U2bZDWR_CcpAwoWPYbhg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kE0WWuQ0QnSo3wn6eYqRQg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5R9dvP85QxCY_A9AdItPtQ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xbjensMJSZSkMHer.FSFig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1iHxmliRS7ijZzZQPMqcKw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ao8BRY.RRLWvRMLt1tzINQ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yzpnQ7xsQEmE1.RUVtJm2Q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xhcrApwuS4u6.l_osqD1BA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vGZGKT64QjGVKTxWgeWIXw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pVndqEtyQXujpU36uTIwrA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URselgY3SliwzP1Oz4rbbA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uqCqmgR0QCy8KRsQIPBmWQ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1e4IJz7SRZ28fpl8BOk2XQ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XBYehB8uRO6EWILN8EpjKg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lPXmFDjVRVqjMGWjyW0i8A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LPHx7kY.TqaeaIi5C1qxIw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8VgOiKCCQ.mXYtRJPcEJcg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P45WE_idRoambugOal1CQA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236rN5gXTJmc0Jf2QIKlGw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.FGgNzqtSTOESoXsnvsH0g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QIm.pi0LQ.KW6QnlxfDSQg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gb6PGDmQTpeBTwXaRMbRfA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9NymsahvRpWXnCMNvROang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2IO0T2BLRx2WeKGlIzS2nw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mvtG6noRQq28HjcBx7T7XA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WBNwOw53SHy539xhEPgLrA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UUDSBZZ_SvqHYJPxJPkoow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2fBdRk1CQLivS9CCkSFxTg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f4NHsAlzS.OOmsLEYsmXIg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nrjQQlbmRzq_gkafIkqKmw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yEyRiitaRJar3XSHAK7cnw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bk6Zo1yTQRa7zKYcMsJjew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qJLxO9CRRHiiB.1AhsDb4w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OLZASAKbT6qykPaYhomB7A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cGPpWk3ZQnmKheM.uBzzbg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8dQvdGNxQeqBMwfe7mtqwQ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Chys6NBFS4GoRalAycjShw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JYxClW_wSp.LAc055OBO8w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r7Uc7kmGQECiKdVDn1leZQ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mME_qydxREuQg7cIInfEFQ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T8C9whRbSzeoTnh3kX32gg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EblV9DSQnuEXvvCNj8G.Q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G94Q6__zRkq9vT8oM6gB4A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zTggM.f3QIew50AJWLLyfg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SJTfK6EsSx.X1.YoeXnbxQ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eBl1IBa3Qgq9Zc_7reOKXQ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326463L1S6aGYG3ro4lgEQ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f9SvhRmWSnqWezYTAqo6Nw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FS.LHmfTQwSpM_t7sOf7Mw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y9h6TNdXSKS2nxwPKSMNTw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UmOnr6GuTIShj7RJP4CTTA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P.lNoku8R4OSdcCnc.3xpg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_fh2a.szQ6a6rUUVbTR._A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dh262YJYTYylcDjYkv8qzQ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5rpkrWQ_QHqm0MEqT8efFA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JI.hrMnnQgu4413IMwg1bA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nGWt62FFQaGlg178Vsvu5Q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.9wKvFlLQIKHTxo0cR6xUw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o9eBeEO2TNWnw_MIPgcDjA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EVcHSjTOmuaqK8CXcKiw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.ur0l9meR4GqYmHbW6xHbQ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laCZrEhzTiWg7EZRBgfKUg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6SAb7NDVQXinYoIfVsdzjg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jfEMyME0Q.GSULh2gqjuQA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deJXeJ6GSrCAFLtNHu4mvg"/>
</p:tagLst>
</file>

<file path=ppt/theme/theme1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5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6.xml><?xml version="1.0" encoding="utf-8"?>
<a:theme xmlns:a="http://schemas.openxmlformats.org/drawingml/2006/main" name="7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7.xml><?xml version="1.0" encoding="utf-8"?>
<a:theme xmlns:a="http://schemas.openxmlformats.org/drawingml/2006/main" name="6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8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6283</TotalTime>
  <Words>2699</Words>
  <Application>Microsoft Office PowerPoint</Application>
  <PresentationFormat>On-screen Show (4:3)</PresentationFormat>
  <Paragraphs>510</Paragraphs>
  <Slides>28</Slides>
  <Notes>13</Notes>
  <HiddenSlides>0</HiddenSlides>
  <MMClips>0</MMClips>
  <ScaleCrop>false</ScaleCrop>
  <HeadingPairs>
    <vt:vector size="6" baseType="variant">
      <vt:variant>
        <vt:lpstr>Theme</vt:lpstr>
      </vt:variant>
      <vt:variant>
        <vt:i4>7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28</vt:i4>
      </vt:variant>
    </vt:vector>
  </HeadingPairs>
  <TitlesOfParts>
    <vt:vector size="37" baseType="lpstr">
      <vt:lpstr>2_Office Theme</vt:lpstr>
      <vt:lpstr>3_Office Theme</vt:lpstr>
      <vt:lpstr>Custom Design</vt:lpstr>
      <vt:lpstr>4_Office Theme</vt:lpstr>
      <vt:lpstr>5_Office Theme</vt:lpstr>
      <vt:lpstr>7_Office Theme</vt:lpstr>
      <vt:lpstr>6_Office Theme</vt:lpstr>
      <vt:lpstr>think-cell Slide</vt:lpstr>
      <vt:lpstr>Chart</vt:lpstr>
      <vt:lpstr>Slide 1</vt:lpstr>
      <vt:lpstr>Contents </vt:lpstr>
      <vt:lpstr>Chairman’s overview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Build and transform human capital</vt:lpstr>
      <vt:lpstr>Build and transform human capital</vt:lpstr>
      <vt:lpstr>Slide 15</vt:lpstr>
      <vt:lpstr>Financial and governance</vt:lpstr>
      <vt:lpstr>Financial and governance</vt:lpstr>
      <vt:lpstr>Financial and governance</vt:lpstr>
      <vt:lpstr>Financial and governance Audit report matters</vt:lpstr>
      <vt:lpstr>Health and safety </vt:lpstr>
      <vt:lpstr>Broad-Based Black Economic Empowerment</vt:lpstr>
      <vt:lpstr>Research to foster industrial development</vt:lpstr>
      <vt:lpstr>Research to foster industrial development</vt:lpstr>
      <vt:lpstr>Research to foster industrial development</vt:lpstr>
      <vt:lpstr>Slide 25</vt:lpstr>
      <vt:lpstr>Infrastructure renewal and development</vt:lpstr>
      <vt:lpstr>The Campus Master Plan</vt:lpstr>
      <vt:lpstr>Slide 28</vt:lpstr>
    </vt:vector>
  </TitlesOfParts>
  <Company>CSIR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Ndumiso Cingo</dc:creator>
  <cp:lastModifiedBy>PUMZA</cp:lastModifiedBy>
  <cp:revision>405</cp:revision>
  <dcterms:created xsi:type="dcterms:W3CDTF">2018-07-05T10:54:25Z</dcterms:created>
  <dcterms:modified xsi:type="dcterms:W3CDTF">2018-10-15T13:28:01Z</dcterms:modified>
</cp:coreProperties>
</file>