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theme/theme5.xml" ContentType="application/vnd.openxmlformats-officedocument.them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Masters/slideMaster8.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diagrams/layout1.xml" ContentType="application/vnd.openxmlformats-officedocument.drawingml.diagram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heme/theme6.xml" ContentType="application/vnd.openxmlformats-officedocument.theme+xml"/>
  <Override PartName="/ppt/theme/theme7.xml" ContentType="application/vnd.openxmlformats-officedocument.theme+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4" r:id="rId2"/>
    <p:sldMasterId id="2147483699" r:id="rId3"/>
    <p:sldMasterId id="2147483719" r:id="rId4"/>
    <p:sldMasterId id="2147483706" r:id="rId5"/>
    <p:sldMasterId id="2147483711" r:id="rId6"/>
    <p:sldMasterId id="2147483715" r:id="rId7"/>
    <p:sldMasterId id="2147483701" r:id="rId8"/>
  </p:sldMasterIdLst>
  <p:handoutMasterIdLst>
    <p:handoutMasterId r:id="rId16"/>
  </p:handoutMasterIdLst>
  <p:sldIdLst>
    <p:sldId id="256" r:id="rId9"/>
    <p:sldId id="259" r:id="rId10"/>
    <p:sldId id="260" r:id="rId11"/>
    <p:sldId id="261" r:id="rId12"/>
    <p:sldId id="262" r:id="rId13"/>
    <p:sldId id="264"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040FF"/>
    <a:srgbClr val="000000"/>
    <a:srgbClr val="768F5E"/>
    <a:srgbClr val="529CBA"/>
    <a:srgbClr val="005B7F"/>
    <a:srgbClr val="A0C7DA"/>
    <a:srgbClr val="6EB6C0"/>
    <a:srgbClr val="B3D335"/>
    <a:srgbClr val="B2D235"/>
    <a:srgbClr val="E7E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3786"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FAA6EE-D7C7-EC45-9B9D-11873D1C82C5}" type="doc">
      <dgm:prSet loTypeId="urn:microsoft.com/office/officeart/2005/8/layout/matrix1" loCatId="" qsTypeId="urn:microsoft.com/office/officeart/2005/8/quickstyle/3D4" qsCatId="3D" csTypeId="urn:microsoft.com/office/officeart/2005/8/colors/colorful2" csCatId="colorful" phldr="1"/>
      <dgm:spPr/>
      <dgm:t>
        <a:bodyPr/>
        <a:lstStyle/>
        <a:p>
          <a:endParaRPr lang="en-US"/>
        </a:p>
      </dgm:t>
    </dgm:pt>
    <dgm:pt modelId="{19AA31B6-68C4-C34F-AF79-A2B18F668B40}">
      <dgm:prSet phldrT="[Text]" custT="1"/>
      <dgm:spPr>
        <a:solidFill>
          <a:srgbClr val="6040FF"/>
        </a:solidFill>
        <a:scene3d>
          <a:camera prst="orthographicFront"/>
          <a:lightRig rig="chilly" dir="t"/>
        </a:scene3d>
        <a:sp3d z="12700" extrusionH="1700" prstMaterial="dkEdge">
          <a:bevelT w="25400" h="6350" prst="softRound"/>
          <a:bevelB w="0" h="0" prst="convex"/>
        </a:sp3d>
      </dgm:spPr>
      <dgm:t>
        <a:bodyPr/>
        <a:lstStyle/>
        <a:p>
          <a:pPr algn="l"/>
          <a:r>
            <a:rPr lang="en-US" sz="2400" dirty="0" smtClean="0">
              <a:solidFill>
                <a:schemeClr val="bg1"/>
              </a:solidFill>
            </a:rPr>
            <a:t>Governing Body’s Primary role and Responsibilities</a:t>
          </a:r>
          <a:endParaRPr lang="en-US" sz="2400" dirty="0">
            <a:solidFill>
              <a:schemeClr val="bg1"/>
            </a:solidFill>
          </a:endParaRPr>
        </a:p>
      </dgm:t>
    </dgm:pt>
    <dgm:pt modelId="{CE8E4A92-2BCB-7C42-9903-724EC3BB9077}" type="parTrans" cxnId="{B60206BF-4F20-A140-AF0C-603B8C2FA011}">
      <dgm:prSet/>
      <dgm:spPr/>
      <dgm:t>
        <a:bodyPr/>
        <a:lstStyle/>
        <a:p>
          <a:pPr algn="l"/>
          <a:endParaRPr lang="en-US" sz="2400"/>
        </a:p>
      </dgm:t>
    </dgm:pt>
    <dgm:pt modelId="{D10502DD-C766-2C4D-B10A-A3E28055B7B2}" type="sibTrans" cxnId="{B60206BF-4F20-A140-AF0C-603B8C2FA011}">
      <dgm:prSet/>
      <dgm:spPr/>
      <dgm:t>
        <a:bodyPr/>
        <a:lstStyle/>
        <a:p>
          <a:pPr algn="l"/>
          <a:endParaRPr lang="en-US" sz="2400"/>
        </a:p>
      </dgm:t>
    </dgm:pt>
    <dgm:pt modelId="{98BB86B3-D110-C645-8429-87F6A0781564}">
      <dgm:prSet phldrT="[Text]" custT="1"/>
      <dgm:spPr>
        <a:solidFill>
          <a:schemeClr val="accent2">
            <a:lumMod val="40000"/>
            <a:lumOff val="60000"/>
          </a:schemeClr>
        </a:solidFill>
      </dgm:spPr>
      <dgm:t>
        <a:bodyPr anchor="t"/>
        <a:lstStyle/>
        <a:p>
          <a:pPr algn="l"/>
          <a:r>
            <a:rPr lang="en-US" sz="2400" dirty="0" smtClean="0">
              <a:solidFill>
                <a:schemeClr val="tx1"/>
              </a:solidFill>
            </a:rPr>
            <a:t>Steers and sets strategic direction with regards to both:</a:t>
          </a:r>
        </a:p>
        <a:p>
          <a:pPr algn="l"/>
          <a:r>
            <a:rPr lang="en-US" sz="2400" dirty="0" smtClean="0">
              <a:solidFill>
                <a:schemeClr val="tx1"/>
              </a:solidFill>
            </a:rPr>
            <a:t>1) The Strategy of the Entity</a:t>
          </a:r>
        </a:p>
        <a:p>
          <a:pPr algn="l"/>
          <a:r>
            <a:rPr lang="en-US" sz="2400" dirty="0" smtClean="0">
              <a:solidFill>
                <a:schemeClr val="tx1"/>
              </a:solidFill>
            </a:rPr>
            <a:t>2)The way in which specific governance areas are to be approached, addressed and conducted</a:t>
          </a:r>
          <a:endParaRPr lang="en-US" sz="2400" dirty="0">
            <a:solidFill>
              <a:schemeClr val="tx1"/>
            </a:solidFill>
          </a:endParaRPr>
        </a:p>
      </dgm:t>
    </dgm:pt>
    <dgm:pt modelId="{776B7E19-74EA-F64F-8FD3-A88C092C0396}" type="parTrans" cxnId="{1986693C-C358-434F-8FD4-6CD1A62A1E18}">
      <dgm:prSet/>
      <dgm:spPr/>
      <dgm:t>
        <a:bodyPr/>
        <a:lstStyle/>
        <a:p>
          <a:pPr algn="l"/>
          <a:endParaRPr lang="en-US" sz="2400"/>
        </a:p>
      </dgm:t>
    </dgm:pt>
    <dgm:pt modelId="{41495F82-8EE8-044F-A721-B4073A80B9A0}" type="sibTrans" cxnId="{1986693C-C358-434F-8FD4-6CD1A62A1E18}">
      <dgm:prSet/>
      <dgm:spPr/>
      <dgm:t>
        <a:bodyPr/>
        <a:lstStyle/>
        <a:p>
          <a:pPr algn="l"/>
          <a:endParaRPr lang="en-US" sz="2400"/>
        </a:p>
      </dgm:t>
    </dgm:pt>
    <dgm:pt modelId="{0C75A92D-8B3F-DC46-9149-0A9BD9DA5BBD}">
      <dgm:prSet phldrT="[Text]" custT="1"/>
      <dgm:spPr>
        <a:solidFill>
          <a:schemeClr val="accent1">
            <a:lumMod val="60000"/>
            <a:lumOff val="40000"/>
          </a:schemeClr>
        </a:solidFill>
      </dgm:spPr>
      <dgm:t>
        <a:bodyPr anchor="t"/>
        <a:lstStyle/>
        <a:p>
          <a:pPr algn="l"/>
          <a:endParaRPr lang="en-US" sz="2400" dirty="0" smtClean="0">
            <a:solidFill>
              <a:schemeClr val="tx1"/>
            </a:solidFill>
          </a:endParaRPr>
        </a:p>
        <a:p>
          <a:pPr algn="l"/>
          <a:r>
            <a:rPr lang="en-US" sz="2400" dirty="0" smtClean="0">
              <a:solidFill>
                <a:schemeClr val="tx1"/>
              </a:solidFill>
            </a:rPr>
            <a:t>Approves policy and planning that gives effect to the strategy and the set direction</a:t>
          </a:r>
          <a:endParaRPr lang="en-US" sz="2400" dirty="0">
            <a:solidFill>
              <a:schemeClr val="tx1"/>
            </a:solidFill>
          </a:endParaRPr>
        </a:p>
      </dgm:t>
    </dgm:pt>
    <dgm:pt modelId="{BE768B9A-E776-C343-A1AE-60F24E6E854C}" type="parTrans" cxnId="{9F40803E-7705-6544-A797-F2695CD5F1E4}">
      <dgm:prSet/>
      <dgm:spPr/>
      <dgm:t>
        <a:bodyPr/>
        <a:lstStyle/>
        <a:p>
          <a:pPr algn="l"/>
          <a:endParaRPr lang="en-US" sz="2400"/>
        </a:p>
      </dgm:t>
    </dgm:pt>
    <dgm:pt modelId="{94055B7C-D8E4-4341-B57E-6424DD2DFA53}" type="sibTrans" cxnId="{9F40803E-7705-6544-A797-F2695CD5F1E4}">
      <dgm:prSet/>
      <dgm:spPr/>
      <dgm:t>
        <a:bodyPr/>
        <a:lstStyle/>
        <a:p>
          <a:pPr algn="l"/>
          <a:endParaRPr lang="en-US" sz="2400"/>
        </a:p>
      </dgm:t>
    </dgm:pt>
    <dgm:pt modelId="{6CEFC2FD-09F9-6547-8D76-72B66B0557FB}">
      <dgm:prSet phldrT="[Text]" custT="1"/>
      <dgm:spPr>
        <a:solidFill>
          <a:schemeClr val="tx2">
            <a:lumMod val="40000"/>
            <a:lumOff val="60000"/>
          </a:schemeClr>
        </a:solidFill>
      </dgm:spPr>
      <dgm:t>
        <a:bodyPr anchor="t"/>
        <a:lstStyle/>
        <a:p>
          <a:pPr algn="l"/>
          <a:r>
            <a:rPr lang="en-US" sz="2400" dirty="0" smtClean="0">
              <a:solidFill>
                <a:schemeClr val="tx1"/>
              </a:solidFill>
            </a:rPr>
            <a:t>Ensures accountability for the performance of the entity by means of amongst others, reporting and disclosure</a:t>
          </a:r>
          <a:endParaRPr lang="en-US" sz="2400" dirty="0">
            <a:solidFill>
              <a:schemeClr val="tx1"/>
            </a:solidFill>
          </a:endParaRPr>
        </a:p>
      </dgm:t>
    </dgm:pt>
    <dgm:pt modelId="{FAEFF832-6683-A444-924D-4ECD880B093D}" type="parTrans" cxnId="{90F92156-3929-EF49-948B-A47CDF4B0B9E}">
      <dgm:prSet/>
      <dgm:spPr/>
      <dgm:t>
        <a:bodyPr/>
        <a:lstStyle/>
        <a:p>
          <a:pPr algn="l"/>
          <a:endParaRPr lang="en-US" sz="2400"/>
        </a:p>
      </dgm:t>
    </dgm:pt>
    <dgm:pt modelId="{C2DF0124-10D3-5C40-B2AF-CE558CB5AE63}" type="sibTrans" cxnId="{90F92156-3929-EF49-948B-A47CDF4B0B9E}">
      <dgm:prSet/>
      <dgm:spPr/>
      <dgm:t>
        <a:bodyPr/>
        <a:lstStyle/>
        <a:p>
          <a:pPr algn="l"/>
          <a:endParaRPr lang="en-US" sz="2400"/>
        </a:p>
      </dgm:t>
    </dgm:pt>
    <dgm:pt modelId="{3FD43961-6561-B24C-9CE9-08398083DD6E}">
      <dgm:prSet phldrT="[Text]" custT="1"/>
      <dgm:spPr>
        <a:solidFill>
          <a:srgbClr val="00B0F0"/>
        </a:solidFill>
      </dgm:spPr>
      <dgm:t>
        <a:bodyPr anchor="t"/>
        <a:lstStyle/>
        <a:p>
          <a:pPr algn="l"/>
          <a:r>
            <a:rPr lang="en-US" sz="2400" dirty="0" smtClean="0">
              <a:solidFill>
                <a:schemeClr val="tx1"/>
              </a:solidFill>
            </a:rPr>
            <a:t>Oversees and monitors implementation and execution by management</a:t>
          </a:r>
          <a:endParaRPr lang="en-US" sz="2400" dirty="0">
            <a:solidFill>
              <a:schemeClr val="tx1"/>
            </a:solidFill>
          </a:endParaRPr>
        </a:p>
      </dgm:t>
    </dgm:pt>
    <dgm:pt modelId="{96BC7BE2-14C3-0E47-A25F-66E3996C8944}" type="parTrans" cxnId="{DF220AD4-86C7-2D49-B12C-1F4E06529D5C}">
      <dgm:prSet/>
      <dgm:spPr/>
      <dgm:t>
        <a:bodyPr/>
        <a:lstStyle/>
        <a:p>
          <a:pPr algn="l"/>
          <a:endParaRPr lang="en-US" sz="2400"/>
        </a:p>
      </dgm:t>
    </dgm:pt>
    <dgm:pt modelId="{9DC8FC9A-AAAA-6D46-A137-44B8BA9E910A}" type="sibTrans" cxnId="{DF220AD4-86C7-2D49-B12C-1F4E06529D5C}">
      <dgm:prSet/>
      <dgm:spPr/>
      <dgm:t>
        <a:bodyPr/>
        <a:lstStyle/>
        <a:p>
          <a:pPr algn="l"/>
          <a:endParaRPr lang="en-US" sz="2400"/>
        </a:p>
      </dgm:t>
    </dgm:pt>
    <dgm:pt modelId="{7F30C0AC-1EF1-ED45-A3FB-BD1E139CCA05}" type="pres">
      <dgm:prSet presAssocID="{9BFAA6EE-D7C7-EC45-9B9D-11873D1C82C5}" presName="diagram" presStyleCnt="0">
        <dgm:presLayoutVars>
          <dgm:chMax val="1"/>
          <dgm:dir/>
          <dgm:animLvl val="ctr"/>
          <dgm:resizeHandles val="exact"/>
        </dgm:presLayoutVars>
      </dgm:prSet>
      <dgm:spPr/>
      <dgm:t>
        <a:bodyPr/>
        <a:lstStyle/>
        <a:p>
          <a:endParaRPr lang="en-US"/>
        </a:p>
      </dgm:t>
    </dgm:pt>
    <dgm:pt modelId="{AF75B489-F7B1-7849-BDB1-DFFD28CB9207}" type="pres">
      <dgm:prSet presAssocID="{9BFAA6EE-D7C7-EC45-9B9D-11873D1C82C5}" presName="matrix" presStyleCnt="0"/>
      <dgm:spPr/>
    </dgm:pt>
    <dgm:pt modelId="{F4BF1FAB-AE69-CE4A-B401-FAABC73F0CB6}" type="pres">
      <dgm:prSet presAssocID="{9BFAA6EE-D7C7-EC45-9B9D-11873D1C82C5}" presName="tile1" presStyleLbl="node1" presStyleIdx="0" presStyleCnt="4"/>
      <dgm:spPr/>
      <dgm:t>
        <a:bodyPr/>
        <a:lstStyle/>
        <a:p>
          <a:endParaRPr lang="en-US"/>
        </a:p>
      </dgm:t>
    </dgm:pt>
    <dgm:pt modelId="{DF89EF65-CED3-D246-9874-648087697E74}" type="pres">
      <dgm:prSet presAssocID="{9BFAA6EE-D7C7-EC45-9B9D-11873D1C82C5}" presName="tile1text" presStyleLbl="node1" presStyleIdx="0" presStyleCnt="4">
        <dgm:presLayoutVars>
          <dgm:chMax val="0"/>
          <dgm:chPref val="0"/>
          <dgm:bulletEnabled val="1"/>
        </dgm:presLayoutVars>
      </dgm:prSet>
      <dgm:spPr/>
      <dgm:t>
        <a:bodyPr/>
        <a:lstStyle/>
        <a:p>
          <a:endParaRPr lang="en-US"/>
        </a:p>
      </dgm:t>
    </dgm:pt>
    <dgm:pt modelId="{001DC838-65D8-544C-9042-B86455CAB982}" type="pres">
      <dgm:prSet presAssocID="{9BFAA6EE-D7C7-EC45-9B9D-11873D1C82C5}" presName="tile2" presStyleLbl="node1" presStyleIdx="1" presStyleCnt="4"/>
      <dgm:spPr/>
      <dgm:t>
        <a:bodyPr/>
        <a:lstStyle/>
        <a:p>
          <a:endParaRPr lang="en-US"/>
        </a:p>
      </dgm:t>
    </dgm:pt>
    <dgm:pt modelId="{BEB904AE-DC3B-4C45-8135-7752D14EDB1D}" type="pres">
      <dgm:prSet presAssocID="{9BFAA6EE-D7C7-EC45-9B9D-11873D1C82C5}" presName="tile2text" presStyleLbl="node1" presStyleIdx="1" presStyleCnt="4">
        <dgm:presLayoutVars>
          <dgm:chMax val="0"/>
          <dgm:chPref val="0"/>
          <dgm:bulletEnabled val="1"/>
        </dgm:presLayoutVars>
      </dgm:prSet>
      <dgm:spPr/>
      <dgm:t>
        <a:bodyPr/>
        <a:lstStyle/>
        <a:p>
          <a:endParaRPr lang="en-US"/>
        </a:p>
      </dgm:t>
    </dgm:pt>
    <dgm:pt modelId="{C934E0E9-D51C-FB47-8C1C-544F8E86016A}" type="pres">
      <dgm:prSet presAssocID="{9BFAA6EE-D7C7-EC45-9B9D-11873D1C82C5}" presName="tile3" presStyleLbl="node1" presStyleIdx="2" presStyleCnt="4"/>
      <dgm:spPr/>
      <dgm:t>
        <a:bodyPr/>
        <a:lstStyle/>
        <a:p>
          <a:endParaRPr lang="en-US"/>
        </a:p>
      </dgm:t>
    </dgm:pt>
    <dgm:pt modelId="{D7A2B9BC-80DF-5F45-A14D-F71F0EA88659}" type="pres">
      <dgm:prSet presAssocID="{9BFAA6EE-D7C7-EC45-9B9D-11873D1C82C5}" presName="tile3text" presStyleLbl="node1" presStyleIdx="2" presStyleCnt="4">
        <dgm:presLayoutVars>
          <dgm:chMax val="0"/>
          <dgm:chPref val="0"/>
          <dgm:bulletEnabled val="1"/>
        </dgm:presLayoutVars>
      </dgm:prSet>
      <dgm:spPr/>
      <dgm:t>
        <a:bodyPr/>
        <a:lstStyle/>
        <a:p>
          <a:endParaRPr lang="en-US"/>
        </a:p>
      </dgm:t>
    </dgm:pt>
    <dgm:pt modelId="{7955CA50-BAF5-3147-9CB0-095DBC062FBB}" type="pres">
      <dgm:prSet presAssocID="{9BFAA6EE-D7C7-EC45-9B9D-11873D1C82C5}" presName="tile4" presStyleLbl="node1" presStyleIdx="3" presStyleCnt="4"/>
      <dgm:spPr/>
      <dgm:t>
        <a:bodyPr/>
        <a:lstStyle/>
        <a:p>
          <a:endParaRPr lang="en-US"/>
        </a:p>
      </dgm:t>
    </dgm:pt>
    <dgm:pt modelId="{2A49FC10-E381-DC4B-8BC3-77A2BB2F2428}" type="pres">
      <dgm:prSet presAssocID="{9BFAA6EE-D7C7-EC45-9B9D-11873D1C82C5}" presName="tile4text" presStyleLbl="node1" presStyleIdx="3" presStyleCnt="4">
        <dgm:presLayoutVars>
          <dgm:chMax val="0"/>
          <dgm:chPref val="0"/>
          <dgm:bulletEnabled val="1"/>
        </dgm:presLayoutVars>
      </dgm:prSet>
      <dgm:spPr/>
      <dgm:t>
        <a:bodyPr/>
        <a:lstStyle/>
        <a:p>
          <a:endParaRPr lang="en-US"/>
        </a:p>
      </dgm:t>
    </dgm:pt>
    <dgm:pt modelId="{609101D0-997F-E04C-8A99-FBFD5C5D013F}" type="pres">
      <dgm:prSet presAssocID="{9BFAA6EE-D7C7-EC45-9B9D-11873D1C82C5}" presName="centerTile" presStyleLbl="fgShp" presStyleIdx="0" presStyleCnt="1" custScaleX="160357" custScaleY="54537" custLinFactNeighborX="-274" custLinFactNeighborY="10561">
        <dgm:presLayoutVars>
          <dgm:chMax val="0"/>
          <dgm:chPref val="0"/>
        </dgm:presLayoutVars>
      </dgm:prSet>
      <dgm:spPr/>
      <dgm:t>
        <a:bodyPr/>
        <a:lstStyle/>
        <a:p>
          <a:endParaRPr lang="en-US"/>
        </a:p>
      </dgm:t>
    </dgm:pt>
  </dgm:ptLst>
  <dgm:cxnLst>
    <dgm:cxn modelId="{C6FD3BCC-1097-AB4D-AC79-AA356E8526DD}" type="presOf" srcId="{3FD43961-6561-B24C-9CE9-08398083DD6E}" destId="{7955CA50-BAF5-3147-9CB0-095DBC062FBB}" srcOrd="0" destOrd="0" presId="urn:microsoft.com/office/officeart/2005/8/layout/matrix1"/>
    <dgm:cxn modelId="{9234B81E-0F89-D44B-9E32-236A9EF850F8}" type="presOf" srcId="{6CEFC2FD-09F9-6547-8D76-72B66B0557FB}" destId="{D7A2B9BC-80DF-5F45-A14D-F71F0EA88659}" srcOrd="1" destOrd="0" presId="urn:microsoft.com/office/officeart/2005/8/layout/matrix1"/>
    <dgm:cxn modelId="{1986693C-C358-434F-8FD4-6CD1A62A1E18}" srcId="{19AA31B6-68C4-C34F-AF79-A2B18F668B40}" destId="{98BB86B3-D110-C645-8429-87F6A0781564}" srcOrd="0" destOrd="0" parTransId="{776B7E19-74EA-F64F-8FD3-A88C092C0396}" sibTransId="{41495F82-8EE8-044F-A721-B4073A80B9A0}"/>
    <dgm:cxn modelId="{9F40803E-7705-6544-A797-F2695CD5F1E4}" srcId="{19AA31B6-68C4-C34F-AF79-A2B18F668B40}" destId="{0C75A92D-8B3F-DC46-9149-0A9BD9DA5BBD}" srcOrd="1" destOrd="0" parTransId="{BE768B9A-E776-C343-A1AE-60F24E6E854C}" sibTransId="{94055B7C-D8E4-4341-B57E-6424DD2DFA53}"/>
    <dgm:cxn modelId="{BE67175D-427A-234A-835D-0E1671ED9481}" type="presOf" srcId="{6CEFC2FD-09F9-6547-8D76-72B66B0557FB}" destId="{C934E0E9-D51C-FB47-8C1C-544F8E86016A}" srcOrd="0" destOrd="0" presId="urn:microsoft.com/office/officeart/2005/8/layout/matrix1"/>
    <dgm:cxn modelId="{EBDD697C-AAF9-B248-8278-82B2E664B39B}" type="presOf" srcId="{0C75A92D-8B3F-DC46-9149-0A9BD9DA5BBD}" destId="{001DC838-65D8-544C-9042-B86455CAB982}" srcOrd="0" destOrd="0" presId="urn:microsoft.com/office/officeart/2005/8/layout/matrix1"/>
    <dgm:cxn modelId="{0509302A-6735-EE4E-A00D-CEB1701B5D35}" type="presOf" srcId="{98BB86B3-D110-C645-8429-87F6A0781564}" destId="{F4BF1FAB-AE69-CE4A-B401-FAABC73F0CB6}" srcOrd="0" destOrd="0" presId="urn:microsoft.com/office/officeart/2005/8/layout/matrix1"/>
    <dgm:cxn modelId="{90F92156-3929-EF49-948B-A47CDF4B0B9E}" srcId="{19AA31B6-68C4-C34F-AF79-A2B18F668B40}" destId="{6CEFC2FD-09F9-6547-8D76-72B66B0557FB}" srcOrd="2" destOrd="0" parTransId="{FAEFF832-6683-A444-924D-4ECD880B093D}" sibTransId="{C2DF0124-10D3-5C40-B2AF-CE558CB5AE63}"/>
    <dgm:cxn modelId="{B60206BF-4F20-A140-AF0C-603B8C2FA011}" srcId="{9BFAA6EE-D7C7-EC45-9B9D-11873D1C82C5}" destId="{19AA31B6-68C4-C34F-AF79-A2B18F668B40}" srcOrd="0" destOrd="0" parTransId="{CE8E4A92-2BCB-7C42-9903-724EC3BB9077}" sibTransId="{D10502DD-C766-2C4D-B10A-A3E28055B7B2}"/>
    <dgm:cxn modelId="{DC514A89-C32C-8640-ADDA-4FF1F41D10CD}" type="presOf" srcId="{0C75A92D-8B3F-DC46-9149-0A9BD9DA5BBD}" destId="{BEB904AE-DC3B-4C45-8135-7752D14EDB1D}" srcOrd="1" destOrd="0" presId="urn:microsoft.com/office/officeart/2005/8/layout/matrix1"/>
    <dgm:cxn modelId="{DF220AD4-86C7-2D49-B12C-1F4E06529D5C}" srcId="{19AA31B6-68C4-C34F-AF79-A2B18F668B40}" destId="{3FD43961-6561-B24C-9CE9-08398083DD6E}" srcOrd="3" destOrd="0" parTransId="{96BC7BE2-14C3-0E47-A25F-66E3996C8944}" sibTransId="{9DC8FC9A-AAAA-6D46-A137-44B8BA9E910A}"/>
    <dgm:cxn modelId="{C0B9D5EA-8A2E-494E-91AB-56D6E6B8A86E}" type="presOf" srcId="{19AA31B6-68C4-C34F-AF79-A2B18F668B40}" destId="{609101D0-997F-E04C-8A99-FBFD5C5D013F}" srcOrd="0" destOrd="0" presId="urn:microsoft.com/office/officeart/2005/8/layout/matrix1"/>
    <dgm:cxn modelId="{0F92901D-687F-C846-957F-25CAC78E521F}" type="presOf" srcId="{3FD43961-6561-B24C-9CE9-08398083DD6E}" destId="{2A49FC10-E381-DC4B-8BC3-77A2BB2F2428}" srcOrd="1" destOrd="0" presId="urn:microsoft.com/office/officeart/2005/8/layout/matrix1"/>
    <dgm:cxn modelId="{79F57A8B-D333-1641-870A-47F8C38B2145}" type="presOf" srcId="{9BFAA6EE-D7C7-EC45-9B9D-11873D1C82C5}" destId="{7F30C0AC-1EF1-ED45-A3FB-BD1E139CCA05}" srcOrd="0" destOrd="0" presId="urn:microsoft.com/office/officeart/2005/8/layout/matrix1"/>
    <dgm:cxn modelId="{60D3A2AE-3A9F-1F47-935C-96F0027A2203}" type="presOf" srcId="{98BB86B3-D110-C645-8429-87F6A0781564}" destId="{DF89EF65-CED3-D246-9874-648087697E74}" srcOrd="1" destOrd="0" presId="urn:microsoft.com/office/officeart/2005/8/layout/matrix1"/>
    <dgm:cxn modelId="{85F23256-E340-694A-A0C4-754FFF2AF540}" type="presParOf" srcId="{7F30C0AC-1EF1-ED45-A3FB-BD1E139CCA05}" destId="{AF75B489-F7B1-7849-BDB1-DFFD28CB9207}" srcOrd="0" destOrd="0" presId="urn:microsoft.com/office/officeart/2005/8/layout/matrix1"/>
    <dgm:cxn modelId="{B0F49061-5DEB-234A-9A72-B5D3ADDFD317}" type="presParOf" srcId="{AF75B489-F7B1-7849-BDB1-DFFD28CB9207}" destId="{F4BF1FAB-AE69-CE4A-B401-FAABC73F0CB6}" srcOrd="0" destOrd="0" presId="urn:microsoft.com/office/officeart/2005/8/layout/matrix1"/>
    <dgm:cxn modelId="{50D0EAF6-1689-5F4A-9D32-2F5BE0D1EA79}" type="presParOf" srcId="{AF75B489-F7B1-7849-BDB1-DFFD28CB9207}" destId="{DF89EF65-CED3-D246-9874-648087697E74}" srcOrd="1" destOrd="0" presId="urn:microsoft.com/office/officeart/2005/8/layout/matrix1"/>
    <dgm:cxn modelId="{E71B5606-9646-EC4A-9173-18E279ED41E4}" type="presParOf" srcId="{AF75B489-F7B1-7849-BDB1-DFFD28CB9207}" destId="{001DC838-65D8-544C-9042-B86455CAB982}" srcOrd="2" destOrd="0" presId="urn:microsoft.com/office/officeart/2005/8/layout/matrix1"/>
    <dgm:cxn modelId="{CE15E8E1-6348-F442-AB0A-5E641727F228}" type="presParOf" srcId="{AF75B489-F7B1-7849-BDB1-DFFD28CB9207}" destId="{BEB904AE-DC3B-4C45-8135-7752D14EDB1D}" srcOrd="3" destOrd="0" presId="urn:microsoft.com/office/officeart/2005/8/layout/matrix1"/>
    <dgm:cxn modelId="{32DC381C-8191-E548-9741-A7A1A1D1A155}" type="presParOf" srcId="{AF75B489-F7B1-7849-BDB1-DFFD28CB9207}" destId="{C934E0E9-D51C-FB47-8C1C-544F8E86016A}" srcOrd="4" destOrd="0" presId="urn:microsoft.com/office/officeart/2005/8/layout/matrix1"/>
    <dgm:cxn modelId="{7E9A9363-1145-8D46-AFD1-475E7A9C704F}" type="presParOf" srcId="{AF75B489-F7B1-7849-BDB1-DFFD28CB9207}" destId="{D7A2B9BC-80DF-5F45-A14D-F71F0EA88659}" srcOrd="5" destOrd="0" presId="urn:microsoft.com/office/officeart/2005/8/layout/matrix1"/>
    <dgm:cxn modelId="{5A21EE70-7630-9A45-B711-5C73CCF9CC04}" type="presParOf" srcId="{AF75B489-F7B1-7849-BDB1-DFFD28CB9207}" destId="{7955CA50-BAF5-3147-9CB0-095DBC062FBB}" srcOrd="6" destOrd="0" presId="urn:microsoft.com/office/officeart/2005/8/layout/matrix1"/>
    <dgm:cxn modelId="{8B935ED1-43D0-8841-9B16-8EC1AC6C4957}" type="presParOf" srcId="{AF75B489-F7B1-7849-BDB1-DFFD28CB9207}" destId="{2A49FC10-E381-DC4B-8BC3-77A2BB2F2428}" srcOrd="7" destOrd="0" presId="urn:microsoft.com/office/officeart/2005/8/layout/matrix1"/>
    <dgm:cxn modelId="{B02607E3-1CCF-3246-B400-DE4DADBE5607}" type="presParOf" srcId="{7F30C0AC-1EF1-ED45-A3FB-BD1E139CCA05}" destId="{609101D0-997F-E04C-8A99-FBFD5C5D013F}"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BF1FAB-AE69-CE4A-B401-FAABC73F0CB6}">
      <dsp:nvSpPr>
        <dsp:cNvPr id="0" name=""/>
        <dsp:cNvSpPr/>
      </dsp:nvSpPr>
      <dsp:spPr>
        <a:xfrm rot="16200000">
          <a:off x="1259851" y="-1259851"/>
          <a:ext cx="2628405" cy="5148109"/>
        </a:xfrm>
        <a:prstGeom prst="round1Rect">
          <a:avLst/>
        </a:prstGeom>
        <a:solidFill>
          <a:schemeClr val="accent2">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l" defTabSz="1066800">
            <a:lnSpc>
              <a:spcPct val="90000"/>
            </a:lnSpc>
            <a:spcBef>
              <a:spcPct val="0"/>
            </a:spcBef>
            <a:spcAft>
              <a:spcPct val="35000"/>
            </a:spcAft>
          </a:pPr>
          <a:r>
            <a:rPr lang="en-US" sz="2400" kern="1200" dirty="0" smtClean="0">
              <a:solidFill>
                <a:schemeClr val="tx1"/>
              </a:solidFill>
            </a:rPr>
            <a:t>Steers and sets strategic direction with regards to both:</a:t>
          </a:r>
        </a:p>
        <a:p>
          <a:pPr lvl="0" algn="l" defTabSz="1066800">
            <a:lnSpc>
              <a:spcPct val="90000"/>
            </a:lnSpc>
            <a:spcBef>
              <a:spcPct val="0"/>
            </a:spcBef>
            <a:spcAft>
              <a:spcPct val="35000"/>
            </a:spcAft>
          </a:pPr>
          <a:r>
            <a:rPr lang="en-US" sz="2400" kern="1200" dirty="0" smtClean="0">
              <a:solidFill>
                <a:schemeClr val="tx1"/>
              </a:solidFill>
            </a:rPr>
            <a:t>1) The Strategy of the Entity</a:t>
          </a:r>
        </a:p>
        <a:p>
          <a:pPr lvl="0" algn="l" defTabSz="1066800">
            <a:lnSpc>
              <a:spcPct val="90000"/>
            </a:lnSpc>
            <a:spcBef>
              <a:spcPct val="0"/>
            </a:spcBef>
            <a:spcAft>
              <a:spcPct val="35000"/>
            </a:spcAft>
          </a:pPr>
          <a:r>
            <a:rPr lang="en-US" sz="2400" kern="1200" dirty="0" smtClean="0">
              <a:solidFill>
                <a:schemeClr val="tx1"/>
              </a:solidFill>
            </a:rPr>
            <a:t>2)The way in which specific governance areas are to be approached, addressed and conducted</a:t>
          </a:r>
          <a:endParaRPr lang="en-US" sz="2400" kern="1200" dirty="0">
            <a:solidFill>
              <a:schemeClr val="tx1"/>
            </a:solidFill>
          </a:endParaRPr>
        </a:p>
      </dsp:txBody>
      <dsp:txXfrm rot="16200000">
        <a:off x="1588402" y="-1588402"/>
        <a:ext cx="1971304" cy="5148109"/>
      </dsp:txXfrm>
    </dsp:sp>
    <dsp:sp modelId="{001DC838-65D8-544C-9042-B86455CAB982}">
      <dsp:nvSpPr>
        <dsp:cNvPr id="0" name=""/>
        <dsp:cNvSpPr/>
      </dsp:nvSpPr>
      <dsp:spPr>
        <a:xfrm>
          <a:off x="5148109" y="0"/>
          <a:ext cx="5148109" cy="2628405"/>
        </a:xfrm>
        <a:prstGeom prst="round1Rect">
          <a:avLst/>
        </a:prstGeom>
        <a:solidFill>
          <a:schemeClr val="accent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l" defTabSz="1066800">
            <a:lnSpc>
              <a:spcPct val="90000"/>
            </a:lnSpc>
            <a:spcBef>
              <a:spcPct val="0"/>
            </a:spcBef>
            <a:spcAft>
              <a:spcPct val="35000"/>
            </a:spcAft>
          </a:pPr>
          <a:endParaRPr lang="en-US" sz="2400" kern="1200" dirty="0" smtClean="0">
            <a:solidFill>
              <a:schemeClr val="tx1"/>
            </a:solidFill>
          </a:endParaRPr>
        </a:p>
        <a:p>
          <a:pPr lvl="0" algn="l" defTabSz="1066800">
            <a:lnSpc>
              <a:spcPct val="90000"/>
            </a:lnSpc>
            <a:spcBef>
              <a:spcPct val="0"/>
            </a:spcBef>
            <a:spcAft>
              <a:spcPct val="35000"/>
            </a:spcAft>
          </a:pPr>
          <a:r>
            <a:rPr lang="en-US" sz="2400" kern="1200" dirty="0" smtClean="0">
              <a:solidFill>
                <a:schemeClr val="tx1"/>
              </a:solidFill>
            </a:rPr>
            <a:t>Approves policy and planning that gives effect to the strategy and the set direction</a:t>
          </a:r>
          <a:endParaRPr lang="en-US" sz="2400" kern="1200" dirty="0">
            <a:solidFill>
              <a:schemeClr val="tx1"/>
            </a:solidFill>
          </a:endParaRPr>
        </a:p>
      </dsp:txBody>
      <dsp:txXfrm>
        <a:off x="5148109" y="0"/>
        <a:ext cx="5148109" cy="1971304"/>
      </dsp:txXfrm>
    </dsp:sp>
    <dsp:sp modelId="{C934E0E9-D51C-FB47-8C1C-544F8E86016A}">
      <dsp:nvSpPr>
        <dsp:cNvPr id="0" name=""/>
        <dsp:cNvSpPr/>
      </dsp:nvSpPr>
      <dsp:spPr>
        <a:xfrm rot="10800000">
          <a:off x="0" y="2628405"/>
          <a:ext cx="5148109" cy="2628405"/>
        </a:xfrm>
        <a:prstGeom prst="round1Rect">
          <a:avLst/>
        </a:prstGeom>
        <a:solidFill>
          <a:schemeClr val="tx2">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l" defTabSz="1066800">
            <a:lnSpc>
              <a:spcPct val="90000"/>
            </a:lnSpc>
            <a:spcBef>
              <a:spcPct val="0"/>
            </a:spcBef>
            <a:spcAft>
              <a:spcPct val="35000"/>
            </a:spcAft>
          </a:pPr>
          <a:r>
            <a:rPr lang="en-US" sz="2400" kern="1200" dirty="0" smtClean="0">
              <a:solidFill>
                <a:schemeClr val="tx1"/>
              </a:solidFill>
            </a:rPr>
            <a:t>Ensures accountability for the performance of the entity by means of amongst others, reporting and disclosure</a:t>
          </a:r>
          <a:endParaRPr lang="en-US" sz="2400" kern="1200" dirty="0">
            <a:solidFill>
              <a:schemeClr val="tx1"/>
            </a:solidFill>
          </a:endParaRPr>
        </a:p>
      </dsp:txBody>
      <dsp:txXfrm rot="10800000">
        <a:off x="0" y="3285506"/>
        <a:ext cx="5148109" cy="1971304"/>
      </dsp:txXfrm>
    </dsp:sp>
    <dsp:sp modelId="{7955CA50-BAF5-3147-9CB0-095DBC062FBB}">
      <dsp:nvSpPr>
        <dsp:cNvPr id="0" name=""/>
        <dsp:cNvSpPr/>
      </dsp:nvSpPr>
      <dsp:spPr>
        <a:xfrm rot="5400000">
          <a:off x="6407960" y="1368553"/>
          <a:ext cx="2628405" cy="5148109"/>
        </a:xfrm>
        <a:prstGeom prst="round1Rect">
          <a:avLst/>
        </a:prstGeom>
        <a:solidFill>
          <a:srgbClr val="00B0F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l" defTabSz="1066800">
            <a:lnSpc>
              <a:spcPct val="90000"/>
            </a:lnSpc>
            <a:spcBef>
              <a:spcPct val="0"/>
            </a:spcBef>
            <a:spcAft>
              <a:spcPct val="35000"/>
            </a:spcAft>
          </a:pPr>
          <a:r>
            <a:rPr lang="en-US" sz="2400" kern="1200" dirty="0" smtClean="0">
              <a:solidFill>
                <a:schemeClr val="tx1"/>
              </a:solidFill>
            </a:rPr>
            <a:t>Oversees and monitors implementation and execution by management</a:t>
          </a:r>
          <a:endParaRPr lang="en-US" sz="2400" kern="1200" dirty="0">
            <a:solidFill>
              <a:schemeClr val="tx1"/>
            </a:solidFill>
          </a:endParaRPr>
        </a:p>
      </dsp:txBody>
      <dsp:txXfrm rot="5400000">
        <a:off x="6736511" y="1697104"/>
        <a:ext cx="1971304" cy="5148109"/>
      </dsp:txXfrm>
    </dsp:sp>
    <dsp:sp modelId="{609101D0-997F-E04C-8A99-FBFD5C5D013F}">
      <dsp:nvSpPr>
        <dsp:cNvPr id="0" name=""/>
        <dsp:cNvSpPr/>
      </dsp:nvSpPr>
      <dsp:spPr>
        <a:xfrm>
          <a:off x="2663039" y="2408835"/>
          <a:ext cx="4953211" cy="716726"/>
        </a:xfrm>
        <a:prstGeom prst="roundRect">
          <a:avLst/>
        </a:prstGeom>
        <a:solidFill>
          <a:srgbClr val="6040FF"/>
        </a:solidFill>
        <a:ln>
          <a:noFill/>
        </a:ln>
        <a:effectLst/>
        <a:scene3d>
          <a:camera prst="orthographicFront"/>
          <a:lightRig rig="chilly" dir="t"/>
        </a:scene3d>
        <a:sp3d z="12700" extrusionH="1700" prstMaterial="dkEdge">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solidFill>
                <a:schemeClr val="bg1"/>
              </a:solidFill>
            </a:rPr>
            <a:t>Governing Body’s Primary role and Responsibilities</a:t>
          </a:r>
          <a:endParaRPr lang="en-US" sz="2400" kern="1200" dirty="0">
            <a:solidFill>
              <a:schemeClr val="bg1"/>
            </a:solidFill>
          </a:endParaRPr>
        </a:p>
      </dsp:txBody>
      <dsp:txXfrm>
        <a:off x="2663039" y="2408835"/>
        <a:ext cx="4953211" cy="71672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4D2900-A406-4FFC-AFEB-A83D819454D2}" type="datetimeFigureOut">
              <a:rPr lang="en-ZA" smtClean="0"/>
              <a:pPr/>
              <a:t>2018/09/13</a:t>
            </a:fld>
            <a:endParaRPr lang="en-Z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A7C361-AB88-4C43-99B2-82611B428D29}" type="slidenum">
              <a:rPr lang="en-ZA" smtClean="0"/>
              <a:pPr/>
              <a:t>‹#›</a:t>
            </a:fld>
            <a:endParaRPr lang="en-ZA"/>
          </a:p>
        </p:txBody>
      </p:sp>
    </p:spTree>
    <p:extLst>
      <p:ext uri="{BB962C8B-B14F-4D97-AF65-F5344CB8AC3E}">
        <p14:creationId xmlns:p14="http://schemas.microsoft.com/office/powerpoint/2010/main" xmlns="" val="9619716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703388" y="2299577"/>
            <a:ext cx="8947680" cy="1656784"/>
          </a:xfrm>
          <a:prstGeom prst="rect">
            <a:avLst/>
          </a:prstGeom>
        </p:spPr>
        <p:txBody>
          <a:bodyPr anchor="b"/>
          <a:lstStyle>
            <a:lvl1pPr>
              <a:defRPr sz="3400">
                <a:solidFill>
                  <a:srgbClr val="005B7F"/>
                </a:solidFill>
              </a:defRPr>
            </a:lvl1pPr>
          </a:lstStyle>
          <a:p>
            <a:r>
              <a:rPr lang="en-ZA" sz="3400" dirty="0" smtClean="0"/>
              <a:t>Click to add title of presentation</a:t>
            </a:r>
            <a:endParaRPr lang="en-ZA" dirty="0"/>
          </a:p>
        </p:txBody>
      </p:sp>
      <p:sp>
        <p:nvSpPr>
          <p:cNvPr id="8" name="Subtitle 2"/>
          <p:cNvSpPr>
            <a:spLocks noGrp="1"/>
          </p:cNvSpPr>
          <p:nvPr>
            <p:ph type="subTitle" idx="1" hasCustomPrompt="1"/>
          </p:nvPr>
        </p:nvSpPr>
        <p:spPr>
          <a:xfrm>
            <a:off x="2100028" y="4235782"/>
            <a:ext cx="7382637" cy="408647"/>
          </a:xfrm>
          <a:prstGeom prst="rect">
            <a:avLst/>
          </a:prstGeom>
        </p:spPr>
        <p:txBody>
          <a:bodyPr/>
          <a:lstStyle>
            <a:lvl1pPr marL="0" indent="0">
              <a:buNone/>
              <a:defRPr sz="2400">
                <a:solidFill>
                  <a:schemeClr val="tx1"/>
                </a:solidFill>
              </a:defRPr>
            </a:lvl1pPr>
          </a:lstStyle>
          <a:p>
            <a:r>
              <a:rPr lang="en-ZA" dirty="0" smtClean="0"/>
              <a:t>Click to add presenter name</a:t>
            </a:r>
            <a:endParaRPr lang="en-ZA" dirty="0"/>
          </a:p>
        </p:txBody>
      </p:sp>
      <p:sp>
        <p:nvSpPr>
          <p:cNvPr id="10" name="Text Placeholder 2"/>
          <p:cNvSpPr>
            <a:spLocks noGrp="1"/>
          </p:cNvSpPr>
          <p:nvPr>
            <p:ph type="body" sz="quarter" idx="10" hasCustomPrompt="1"/>
          </p:nvPr>
        </p:nvSpPr>
        <p:spPr>
          <a:xfrm>
            <a:off x="1703388" y="5263622"/>
            <a:ext cx="5922256" cy="433387"/>
          </a:xfrm>
          <a:prstGeom prst="rect">
            <a:avLst/>
          </a:prstGeom>
        </p:spPr>
        <p:txBody>
          <a:bodyPr/>
          <a:lstStyle>
            <a:lvl1pPr marL="0" indent="0">
              <a:buNone/>
              <a:defRPr sz="1600">
                <a:solidFill>
                  <a:schemeClr val="tx1"/>
                </a:solidFill>
              </a:defRPr>
            </a:lvl1pPr>
          </a:lstStyle>
          <a:p>
            <a:pPr lvl="0"/>
            <a:r>
              <a:rPr lang="en-US" dirty="0" smtClean="0"/>
              <a:t>Click to add date</a:t>
            </a:r>
          </a:p>
        </p:txBody>
      </p:sp>
      <p:sp>
        <p:nvSpPr>
          <p:cNvPr id="5" name="Text Placeholder 4"/>
          <p:cNvSpPr>
            <a:spLocks noGrp="1"/>
          </p:cNvSpPr>
          <p:nvPr>
            <p:ph type="body" sz="quarter" idx="11" hasCustomPrompt="1"/>
          </p:nvPr>
        </p:nvSpPr>
        <p:spPr>
          <a:xfrm>
            <a:off x="1703388" y="4741863"/>
            <a:ext cx="6879694" cy="346075"/>
          </a:xfrm>
          <a:prstGeom prst="rect">
            <a:avLst/>
          </a:prstGeom>
        </p:spPr>
        <p:txBody>
          <a:bodyPr/>
          <a:lstStyle>
            <a:lvl1pPr marL="0" indent="0">
              <a:buNone/>
              <a:defRPr sz="1600" cap="all" baseline="0">
                <a:solidFill>
                  <a:schemeClr val="tx1"/>
                </a:solidFill>
              </a:defRPr>
            </a:lvl1pPr>
          </a:lstStyle>
          <a:p>
            <a:pPr lvl="0"/>
            <a:r>
              <a:rPr lang="en-US" dirty="0" smtClean="0"/>
              <a:t>CLICK TO add JOB TITLE/DESIGNATION</a:t>
            </a:r>
          </a:p>
        </p:txBody>
      </p:sp>
      <p:sp>
        <p:nvSpPr>
          <p:cNvPr id="9" name="Text Placeholder 8"/>
          <p:cNvSpPr>
            <a:spLocks noGrp="1"/>
          </p:cNvSpPr>
          <p:nvPr>
            <p:ph type="body" sz="quarter" idx="13" hasCustomPrompt="1"/>
          </p:nvPr>
        </p:nvSpPr>
        <p:spPr>
          <a:xfrm>
            <a:off x="6482283" y="1735138"/>
            <a:ext cx="4810491" cy="474662"/>
          </a:xfrm>
          <a:prstGeom prst="rect">
            <a:avLst/>
          </a:prstGeom>
        </p:spPr>
        <p:txBody>
          <a:bodyPr/>
          <a:lstStyle>
            <a:lvl1pPr marL="0" indent="0" algn="r">
              <a:spcBef>
                <a:spcPts val="0"/>
              </a:spcBef>
              <a:buNone/>
              <a:defRPr sz="1800" i="1" cap="all" spc="130" baseline="0">
                <a:solidFill>
                  <a:srgbClr val="529CBA"/>
                </a:solidFill>
                <a:latin typeface="Gill Sans MT" panose="020B0502020104020203" pitchFamily="34" charset="0"/>
              </a:defRPr>
            </a:lvl1pPr>
          </a:lstStyle>
          <a:p>
            <a:pPr lvl="0"/>
            <a:r>
              <a:rPr lang="en-US" dirty="0" smtClean="0"/>
              <a:t>Click to add header text OR DELETE</a:t>
            </a:r>
            <a:endParaRPr lang="en-ZA" dirty="0"/>
          </a:p>
        </p:txBody>
      </p:sp>
      <p:sp>
        <p:nvSpPr>
          <p:cNvPr id="3" name="TextBox 2"/>
          <p:cNvSpPr txBox="1"/>
          <p:nvPr userDrawn="1"/>
        </p:nvSpPr>
        <p:spPr>
          <a:xfrm>
            <a:off x="1703388" y="4199466"/>
            <a:ext cx="830967" cy="461665"/>
          </a:xfrm>
          <a:prstGeom prst="rect">
            <a:avLst/>
          </a:prstGeom>
          <a:noFill/>
        </p:spPr>
        <p:txBody>
          <a:bodyPr wrap="square" rtlCol="0">
            <a:spAutoFit/>
          </a:bodyPr>
          <a:lstStyle/>
          <a:p>
            <a:r>
              <a:rPr lang="en-ZA" sz="2400" dirty="0" smtClean="0">
                <a:solidFill>
                  <a:schemeClr val="tx1"/>
                </a:solidFill>
                <a:latin typeface="Gill Sans MT" panose="020B0502020104020203" pitchFamily="34" charset="0"/>
              </a:rPr>
              <a:t>By</a:t>
            </a:r>
            <a:endParaRPr lang="en-ZA" sz="2400"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xmlns="" val="57427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WITH PHOTO ED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5325" y="476250"/>
            <a:ext cx="9433123" cy="826459"/>
          </a:xfrm>
          <a:prstGeom prst="rect">
            <a:avLst/>
          </a:prstGeom>
        </p:spPr>
        <p:txBody>
          <a:bodyPr anchor="t"/>
          <a:lstStyle>
            <a:lvl1pPr>
              <a:defRPr sz="3200" baseline="0">
                <a:solidFill>
                  <a:srgbClr val="005B7F"/>
                </a:solidFill>
                <a:latin typeface="Gill Sans MT" panose="020B0502020104020203" pitchFamily="34" charset="0"/>
              </a:defRPr>
            </a:lvl1pPr>
          </a:lstStyle>
          <a:p>
            <a:r>
              <a:rPr lang="en-US" dirty="0" smtClean="0"/>
              <a:t>Click to edit heading </a:t>
            </a:r>
            <a:endParaRPr lang="en-ZA" dirty="0"/>
          </a:p>
        </p:txBody>
      </p:sp>
      <p:sp>
        <p:nvSpPr>
          <p:cNvPr id="4" name="Text Placeholder 3"/>
          <p:cNvSpPr>
            <a:spLocks noGrp="1"/>
          </p:cNvSpPr>
          <p:nvPr>
            <p:ph type="body" sz="quarter" idx="10" hasCustomPrompt="1"/>
          </p:nvPr>
        </p:nvSpPr>
        <p:spPr>
          <a:xfrm>
            <a:off x="695325" y="1628800"/>
            <a:ext cx="9431304" cy="1152128"/>
          </a:xfrm>
          <a:prstGeom prst="rect">
            <a:avLst/>
          </a:prstGeom>
        </p:spPr>
        <p:txBody>
          <a:bodyPr/>
          <a:lstStyle>
            <a:lvl1pPr marL="0" indent="0" algn="l">
              <a:buNone/>
              <a:defRPr sz="2200">
                <a:solidFill>
                  <a:srgbClr val="000000"/>
                </a:solidFill>
                <a:latin typeface="Gill Sans MT" panose="020B0502020104020203" pitchFamily="34" charset="0"/>
              </a:defRPr>
            </a:lvl1pPr>
          </a:lstStyle>
          <a:p>
            <a:pPr lvl="0"/>
            <a:r>
              <a:rPr lang="en-US" dirty="0" smtClean="0"/>
              <a:t>Click to add paragraph text</a:t>
            </a:r>
          </a:p>
        </p:txBody>
      </p:sp>
      <p:sp>
        <p:nvSpPr>
          <p:cNvPr id="6" name="Text Placeholder 5"/>
          <p:cNvSpPr>
            <a:spLocks noGrp="1"/>
          </p:cNvSpPr>
          <p:nvPr>
            <p:ph type="body" sz="quarter" idx="11" hasCustomPrompt="1"/>
          </p:nvPr>
        </p:nvSpPr>
        <p:spPr>
          <a:xfrm>
            <a:off x="695325" y="2924944"/>
            <a:ext cx="9433123" cy="504056"/>
          </a:xfrm>
          <a:prstGeom prst="rect">
            <a:avLst/>
          </a:prstGeom>
        </p:spPr>
        <p:txBody>
          <a:bodyPr anchor="t"/>
          <a:lstStyle>
            <a:lvl1pPr marL="0" indent="0">
              <a:buNone/>
              <a:defRPr sz="2400">
                <a:solidFill>
                  <a:srgbClr val="005B7F"/>
                </a:solidFill>
                <a:latin typeface="Gill Sans MT" panose="020B0502020104020203" pitchFamily="34" charset="0"/>
              </a:defRPr>
            </a:lvl1pPr>
            <a:lvl2pPr marL="271463" indent="-271463">
              <a:buClr>
                <a:srgbClr val="B2D235"/>
              </a:buClr>
              <a:defRPr sz="2000">
                <a:latin typeface="Gill Sans MT" panose="020B0502020104020203" pitchFamily="34" charset="0"/>
              </a:defRPr>
            </a:lvl2pPr>
          </a:lstStyle>
          <a:p>
            <a:pPr lvl="0"/>
            <a:r>
              <a:rPr lang="en-US" dirty="0" smtClean="0"/>
              <a:t>Click to add subheading</a:t>
            </a:r>
          </a:p>
        </p:txBody>
      </p:sp>
      <p:sp>
        <p:nvSpPr>
          <p:cNvPr id="12" name="Text Placeholder 11"/>
          <p:cNvSpPr>
            <a:spLocks noGrp="1"/>
          </p:cNvSpPr>
          <p:nvPr>
            <p:ph type="body" sz="quarter" idx="13" hasCustomPrompt="1"/>
          </p:nvPr>
        </p:nvSpPr>
        <p:spPr>
          <a:xfrm>
            <a:off x="695326" y="3789363"/>
            <a:ext cx="9432926" cy="1943100"/>
          </a:xfrm>
          <a:prstGeom prst="rect">
            <a:avLst/>
          </a:prstGeom>
        </p:spPr>
        <p:txBody>
          <a:bodyPr/>
          <a:lstStyle>
            <a:lvl1pPr>
              <a:buClr>
                <a:srgbClr val="B2D235"/>
              </a:buClr>
              <a:defRPr sz="2200">
                <a:solidFill>
                  <a:srgbClr val="000000"/>
                </a:solidFill>
                <a:latin typeface="Gill Sans MT" panose="020B0502020104020203" pitchFamily="34" charset="0"/>
              </a:defRPr>
            </a:lvl1pPr>
            <a:lvl2pPr marL="685800" indent="-228600">
              <a:buFont typeface="Gill Sans MT" panose="020B0502020104020203" pitchFamily="34" charset="0"/>
              <a:buChar char="–"/>
              <a:defRPr sz="2200">
                <a:latin typeface="Gill Sans MT" panose="020B0502020104020203" pitchFamily="34" charset="0"/>
              </a:defRPr>
            </a:lvl2pPr>
            <a:lvl3pPr marL="1143000" indent="-228600">
              <a:buFont typeface="Gill Sans MT" panose="020B0502020104020203" pitchFamily="34" charset="0"/>
              <a:buChar char="–"/>
              <a:defRPr sz="2200">
                <a:latin typeface="Gill Sans MT" panose="020B0502020104020203" pitchFamily="34" charset="0"/>
              </a:defRPr>
            </a:lvl3pPr>
          </a:lstStyle>
          <a:p>
            <a:pPr lvl="0"/>
            <a:r>
              <a:rPr lang="en-US" dirty="0" smtClean="0"/>
              <a:t>Click to add bullet points</a:t>
            </a:r>
          </a:p>
          <a:p>
            <a:pPr lvl="1"/>
            <a:endParaRPr lang="en-US" dirty="0" smtClean="0"/>
          </a:p>
          <a:p>
            <a:pPr lvl="2"/>
            <a:endParaRPr lang="en-US" dirty="0" smtClean="0"/>
          </a:p>
        </p:txBody>
      </p:sp>
      <p:sp>
        <p:nvSpPr>
          <p:cNvPr id="7" name="Text Placeholder 8"/>
          <p:cNvSpPr>
            <a:spLocks noGrp="1"/>
          </p:cNvSpPr>
          <p:nvPr>
            <p:ph type="body" sz="quarter" idx="14" hasCustomPrompt="1"/>
          </p:nvPr>
        </p:nvSpPr>
        <p:spPr>
          <a:xfrm>
            <a:off x="2802467" y="6334654"/>
            <a:ext cx="5619046" cy="373061"/>
          </a:xfrm>
          <a:prstGeom prst="rect">
            <a:avLst/>
          </a:prstGeom>
        </p:spPr>
        <p:txBody>
          <a:bodyPr anchor="b"/>
          <a:lstStyle>
            <a:lvl1pPr marL="0" indent="0" algn="l">
              <a:spcBef>
                <a:spcPts val="0"/>
              </a:spcBef>
              <a:buNone/>
              <a:defRPr sz="1600" i="1" cap="all" spc="130" baseline="0">
                <a:solidFill>
                  <a:srgbClr val="529CBA"/>
                </a:solidFill>
                <a:latin typeface="Gill Sans MT" panose="020B0502020104020203" pitchFamily="34" charset="0"/>
              </a:defRPr>
            </a:lvl1pPr>
          </a:lstStyle>
          <a:p>
            <a:pPr lvl="0"/>
            <a:r>
              <a:rPr lang="en-US" dirty="0" smtClean="0"/>
              <a:t>Click to add FOOTER text OR DELETE</a:t>
            </a:r>
            <a:endParaRPr lang="en-ZA" dirty="0"/>
          </a:p>
        </p:txBody>
      </p:sp>
    </p:spTree>
    <p:extLst>
      <p:ext uri="{BB962C8B-B14F-4D97-AF65-F5344CB8AC3E}">
        <p14:creationId xmlns:p14="http://schemas.microsoft.com/office/powerpoint/2010/main" xmlns="" val="3251389755"/>
      </p:ext>
    </p:extLst>
  </p:cSld>
  <p:clrMapOvr>
    <a:masterClrMapping/>
  </p:clrMapOvr>
  <p:extLst mod="1">
    <p:ext uri="{DCECCB84-F9BA-43D5-87BE-67443E8EF086}">
      <p15:sldGuideLst xmlns:p15="http://schemas.microsoft.com/office/powerpoint/2012/main" xmlns="">
        <p15:guide id="1" orient="horz" pos="30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SLIDE - landscape photo">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95325" y="1700808"/>
            <a:ext cx="6069541" cy="1152128"/>
          </a:xfrm>
          <a:prstGeom prst="rect">
            <a:avLst/>
          </a:prstGeom>
        </p:spPr>
        <p:txBody>
          <a:bodyPr/>
          <a:lstStyle>
            <a:lvl1pPr marL="0" indent="0" algn="l">
              <a:buNone/>
              <a:defRPr sz="2200">
                <a:solidFill>
                  <a:srgbClr val="000000"/>
                </a:solidFill>
                <a:latin typeface="Gill Sans MT" panose="020B0502020104020203" pitchFamily="34" charset="0"/>
              </a:defRPr>
            </a:lvl1pPr>
          </a:lstStyle>
          <a:p>
            <a:pPr lvl="0"/>
            <a:r>
              <a:rPr lang="en-US" dirty="0" smtClean="0"/>
              <a:t>Click to add paragraph text</a:t>
            </a:r>
          </a:p>
        </p:txBody>
      </p:sp>
      <p:sp>
        <p:nvSpPr>
          <p:cNvPr id="6" name="Text Placeholder 11"/>
          <p:cNvSpPr>
            <a:spLocks noGrp="1"/>
          </p:cNvSpPr>
          <p:nvPr>
            <p:ph type="body" sz="quarter" idx="13" hasCustomPrompt="1"/>
          </p:nvPr>
        </p:nvSpPr>
        <p:spPr>
          <a:xfrm>
            <a:off x="695325" y="3789363"/>
            <a:ext cx="6052607" cy="1943100"/>
          </a:xfrm>
          <a:prstGeom prst="rect">
            <a:avLst/>
          </a:prstGeom>
        </p:spPr>
        <p:txBody>
          <a:bodyPr/>
          <a:lstStyle>
            <a:lvl1pPr>
              <a:buClr>
                <a:srgbClr val="B2D235"/>
              </a:buClr>
              <a:defRPr sz="2200">
                <a:solidFill>
                  <a:srgbClr val="000000"/>
                </a:solidFill>
                <a:latin typeface="Gill Sans MT" panose="020B0502020104020203" pitchFamily="34" charset="0"/>
              </a:defRPr>
            </a:lvl1pPr>
            <a:lvl2pPr marL="685800" indent="-228600">
              <a:buFont typeface="Gill Sans MT" panose="020B0502020104020203" pitchFamily="34" charset="0"/>
              <a:buChar char="–"/>
              <a:defRPr sz="2200">
                <a:latin typeface="Gill Sans MT" panose="020B0502020104020203" pitchFamily="34" charset="0"/>
              </a:defRPr>
            </a:lvl2pPr>
            <a:lvl3pPr marL="1143000" indent="-228600">
              <a:buFont typeface="Gill Sans MT" panose="020B0502020104020203" pitchFamily="34" charset="0"/>
              <a:buChar char="–"/>
              <a:defRPr sz="2200">
                <a:latin typeface="Gill Sans MT" panose="020B0502020104020203" pitchFamily="34" charset="0"/>
              </a:defRPr>
            </a:lvl3pPr>
          </a:lstStyle>
          <a:p>
            <a:pPr lvl="0"/>
            <a:r>
              <a:rPr lang="en-US" dirty="0" smtClean="0"/>
              <a:t>Click to add bullet points</a:t>
            </a:r>
          </a:p>
          <a:p>
            <a:pPr lvl="1"/>
            <a:endParaRPr lang="en-US" dirty="0" smtClean="0"/>
          </a:p>
          <a:p>
            <a:pPr lvl="2"/>
            <a:endParaRPr lang="en-US" dirty="0" smtClean="0"/>
          </a:p>
        </p:txBody>
      </p:sp>
      <p:sp>
        <p:nvSpPr>
          <p:cNvPr id="8" name="Picture Placeholder 7"/>
          <p:cNvSpPr>
            <a:spLocks noGrp="1"/>
          </p:cNvSpPr>
          <p:nvPr>
            <p:ph type="pic" sz="quarter" idx="14" hasCustomPrompt="1"/>
          </p:nvPr>
        </p:nvSpPr>
        <p:spPr>
          <a:xfrm>
            <a:off x="7174313" y="262467"/>
            <a:ext cx="4763690" cy="3014133"/>
          </a:xfrm>
          <a:prstGeom prst="rect">
            <a:avLst/>
          </a:prstGeom>
        </p:spPr>
        <p:txBody>
          <a:bodyPr/>
          <a:lstStyle>
            <a:lvl1pPr marL="0" indent="0">
              <a:buNone/>
              <a:defRPr sz="2000" baseline="0">
                <a:solidFill>
                  <a:srgbClr val="005B7F"/>
                </a:solidFill>
                <a:latin typeface="Gill Sans MT" panose="020B0502020104020203" pitchFamily="34" charset="0"/>
              </a:defRPr>
            </a:lvl1pPr>
          </a:lstStyle>
          <a:p>
            <a:r>
              <a:rPr lang="en-ZA" dirty="0" smtClean="0"/>
              <a:t>Click to add photo/graphic</a:t>
            </a:r>
            <a:endParaRPr lang="en-ZA" dirty="0"/>
          </a:p>
        </p:txBody>
      </p:sp>
      <p:sp>
        <p:nvSpPr>
          <p:cNvPr id="13" name="Picture Placeholder 7"/>
          <p:cNvSpPr>
            <a:spLocks noGrp="1"/>
          </p:cNvSpPr>
          <p:nvPr>
            <p:ph type="pic" sz="quarter" idx="16" hasCustomPrompt="1"/>
          </p:nvPr>
        </p:nvSpPr>
        <p:spPr>
          <a:xfrm>
            <a:off x="7174313" y="3564469"/>
            <a:ext cx="4763690" cy="3014133"/>
          </a:xfrm>
          <a:prstGeom prst="rect">
            <a:avLst/>
          </a:prstGeom>
        </p:spPr>
        <p:txBody>
          <a:bodyPr/>
          <a:lstStyle>
            <a:lvl1pPr marL="0" indent="0">
              <a:buNone/>
              <a:defRPr sz="2000" baseline="0">
                <a:solidFill>
                  <a:srgbClr val="005B7F"/>
                </a:solidFill>
                <a:latin typeface="Gill Sans MT" panose="020B0502020104020203" pitchFamily="34" charset="0"/>
              </a:defRPr>
            </a:lvl1pPr>
          </a:lstStyle>
          <a:p>
            <a:r>
              <a:rPr lang="en-ZA" dirty="0" smtClean="0"/>
              <a:t>Click to add photo/graphic</a:t>
            </a:r>
            <a:endParaRPr lang="en-ZA" dirty="0"/>
          </a:p>
        </p:txBody>
      </p:sp>
      <p:sp>
        <p:nvSpPr>
          <p:cNvPr id="11" name="Title 1"/>
          <p:cNvSpPr>
            <a:spLocks noGrp="1"/>
          </p:cNvSpPr>
          <p:nvPr>
            <p:ph type="title" hasCustomPrompt="1"/>
          </p:nvPr>
        </p:nvSpPr>
        <p:spPr>
          <a:xfrm>
            <a:off x="695325" y="476250"/>
            <a:ext cx="6086475" cy="826459"/>
          </a:xfrm>
          <a:prstGeom prst="rect">
            <a:avLst/>
          </a:prstGeom>
        </p:spPr>
        <p:txBody>
          <a:bodyPr anchor="t"/>
          <a:lstStyle>
            <a:lvl1pPr>
              <a:defRPr sz="3200" baseline="0">
                <a:solidFill>
                  <a:srgbClr val="005B7F"/>
                </a:solidFill>
                <a:latin typeface="Gill Sans MT" panose="020B0502020104020203" pitchFamily="34" charset="0"/>
              </a:defRPr>
            </a:lvl1pPr>
          </a:lstStyle>
          <a:p>
            <a:r>
              <a:rPr lang="en-US" dirty="0" smtClean="0"/>
              <a:t>Click to edit heading </a:t>
            </a:r>
            <a:endParaRPr lang="en-ZA" dirty="0"/>
          </a:p>
        </p:txBody>
      </p:sp>
      <p:sp>
        <p:nvSpPr>
          <p:cNvPr id="10" name="Text Placeholder 8"/>
          <p:cNvSpPr>
            <a:spLocks noGrp="1"/>
          </p:cNvSpPr>
          <p:nvPr>
            <p:ph type="body" sz="quarter" idx="17" hasCustomPrompt="1"/>
          </p:nvPr>
        </p:nvSpPr>
        <p:spPr>
          <a:xfrm>
            <a:off x="2802467" y="6334654"/>
            <a:ext cx="5619046" cy="373061"/>
          </a:xfrm>
          <a:prstGeom prst="rect">
            <a:avLst/>
          </a:prstGeom>
        </p:spPr>
        <p:txBody>
          <a:bodyPr anchor="b"/>
          <a:lstStyle>
            <a:lvl1pPr marL="0" indent="0" algn="l">
              <a:spcBef>
                <a:spcPts val="0"/>
              </a:spcBef>
              <a:buNone/>
              <a:defRPr sz="1600" i="1" cap="all" spc="130" baseline="0">
                <a:solidFill>
                  <a:srgbClr val="529CBA"/>
                </a:solidFill>
                <a:latin typeface="Gill Sans MT" panose="020B0502020104020203" pitchFamily="34" charset="0"/>
              </a:defRPr>
            </a:lvl1pPr>
          </a:lstStyle>
          <a:p>
            <a:pPr lvl="0"/>
            <a:r>
              <a:rPr lang="en-US" dirty="0" smtClean="0"/>
              <a:t>Click to add FOOTER text OR DELETE</a:t>
            </a:r>
            <a:endParaRPr lang="en-ZA" dirty="0"/>
          </a:p>
        </p:txBody>
      </p:sp>
    </p:spTree>
    <p:extLst>
      <p:ext uri="{BB962C8B-B14F-4D97-AF65-F5344CB8AC3E}">
        <p14:creationId xmlns:p14="http://schemas.microsoft.com/office/powerpoint/2010/main" xmlns="" val="2381719772"/>
      </p:ext>
    </p:extLst>
  </p:cSld>
  <p:clrMapOvr>
    <a:masterClrMapping/>
  </p:clrMapOvr>
  <p:extLst mod="1">
    <p:ext uri="{DCECCB84-F9BA-43D5-87BE-67443E8EF086}">
      <p15:sldGuideLst xmlns:p15="http://schemas.microsoft.com/office/powerpoint/2012/main" xmlns="">
        <p15:guide id="1" orient="horz" pos="30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 SLIDE - portrait photo">
    <p:spTree>
      <p:nvGrpSpPr>
        <p:cNvPr id="1" name=""/>
        <p:cNvGrpSpPr/>
        <p:nvPr/>
      </p:nvGrpSpPr>
      <p:grpSpPr>
        <a:xfrm>
          <a:off x="0" y="0"/>
          <a:ext cx="0" cy="0"/>
          <a:chOff x="0" y="0"/>
          <a:chExt cx="0" cy="0"/>
        </a:xfrm>
      </p:grpSpPr>
      <p:sp>
        <p:nvSpPr>
          <p:cNvPr id="9" name="Text Placeholder 3"/>
          <p:cNvSpPr>
            <a:spLocks noGrp="1"/>
          </p:cNvSpPr>
          <p:nvPr>
            <p:ph type="body" sz="quarter" idx="10" hasCustomPrompt="1"/>
          </p:nvPr>
        </p:nvSpPr>
        <p:spPr>
          <a:xfrm>
            <a:off x="695325" y="1700808"/>
            <a:ext cx="6094941" cy="1152128"/>
          </a:xfrm>
          <a:prstGeom prst="rect">
            <a:avLst/>
          </a:prstGeom>
        </p:spPr>
        <p:txBody>
          <a:bodyPr/>
          <a:lstStyle>
            <a:lvl1pPr marL="0" indent="0" algn="l">
              <a:buNone/>
              <a:defRPr sz="2200">
                <a:solidFill>
                  <a:srgbClr val="000000"/>
                </a:solidFill>
                <a:latin typeface="Gill Sans MT" panose="020B0502020104020203" pitchFamily="34" charset="0"/>
              </a:defRPr>
            </a:lvl1pPr>
          </a:lstStyle>
          <a:p>
            <a:pPr lvl="0"/>
            <a:r>
              <a:rPr lang="en-US" dirty="0" smtClean="0"/>
              <a:t>Click to add paragraph text</a:t>
            </a:r>
          </a:p>
        </p:txBody>
      </p:sp>
      <p:sp>
        <p:nvSpPr>
          <p:cNvPr id="10" name="Text Placeholder 11"/>
          <p:cNvSpPr>
            <a:spLocks noGrp="1"/>
          </p:cNvSpPr>
          <p:nvPr>
            <p:ph type="body" sz="quarter" idx="13" hasCustomPrompt="1"/>
          </p:nvPr>
        </p:nvSpPr>
        <p:spPr>
          <a:xfrm>
            <a:off x="695326" y="3789363"/>
            <a:ext cx="6086474" cy="1943100"/>
          </a:xfrm>
          <a:prstGeom prst="rect">
            <a:avLst/>
          </a:prstGeom>
        </p:spPr>
        <p:txBody>
          <a:bodyPr/>
          <a:lstStyle>
            <a:lvl1pPr>
              <a:buClr>
                <a:srgbClr val="B2D235"/>
              </a:buClr>
              <a:defRPr sz="2200">
                <a:solidFill>
                  <a:srgbClr val="000000"/>
                </a:solidFill>
                <a:latin typeface="Gill Sans MT" panose="020B0502020104020203" pitchFamily="34" charset="0"/>
              </a:defRPr>
            </a:lvl1pPr>
            <a:lvl2pPr marL="685800" indent="-228600">
              <a:buFont typeface="Gill Sans MT" panose="020B0502020104020203" pitchFamily="34" charset="0"/>
              <a:buChar char="–"/>
              <a:defRPr sz="2200">
                <a:latin typeface="Gill Sans MT" panose="020B0502020104020203" pitchFamily="34" charset="0"/>
              </a:defRPr>
            </a:lvl2pPr>
            <a:lvl3pPr marL="1143000" indent="-228600">
              <a:buFont typeface="Gill Sans MT" panose="020B0502020104020203" pitchFamily="34" charset="0"/>
              <a:buChar char="–"/>
              <a:defRPr>
                <a:latin typeface="Gill Sans MT" panose="020B0502020104020203" pitchFamily="34" charset="0"/>
              </a:defRPr>
            </a:lvl3pPr>
          </a:lstStyle>
          <a:p>
            <a:pPr lvl="0"/>
            <a:r>
              <a:rPr lang="en-US" dirty="0" smtClean="0"/>
              <a:t>Click to add bullet points</a:t>
            </a:r>
          </a:p>
          <a:p>
            <a:pPr lvl="1"/>
            <a:endParaRPr lang="en-US" dirty="0" smtClean="0"/>
          </a:p>
          <a:p>
            <a:pPr lvl="2"/>
            <a:endParaRPr lang="en-US" dirty="0" smtClean="0"/>
          </a:p>
        </p:txBody>
      </p:sp>
      <p:sp>
        <p:nvSpPr>
          <p:cNvPr id="15" name="Picture Placeholder 7"/>
          <p:cNvSpPr>
            <a:spLocks noGrp="1"/>
          </p:cNvSpPr>
          <p:nvPr>
            <p:ph type="pic" sz="quarter" idx="14" hasCustomPrompt="1"/>
          </p:nvPr>
        </p:nvSpPr>
        <p:spPr>
          <a:xfrm>
            <a:off x="7174313" y="245533"/>
            <a:ext cx="4763690" cy="6358466"/>
          </a:xfrm>
          <a:prstGeom prst="rect">
            <a:avLst/>
          </a:prstGeom>
        </p:spPr>
        <p:txBody>
          <a:bodyPr/>
          <a:lstStyle>
            <a:lvl1pPr marL="0" indent="0">
              <a:buNone/>
              <a:defRPr sz="2000" baseline="0">
                <a:solidFill>
                  <a:srgbClr val="005B7F"/>
                </a:solidFill>
                <a:latin typeface="Gill Sans MT" panose="020B0502020104020203" pitchFamily="34" charset="0"/>
              </a:defRPr>
            </a:lvl1pPr>
          </a:lstStyle>
          <a:p>
            <a:r>
              <a:rPr lang="en-ZA" dirty="0" smtClean="0"/>
              <a:t>Click to add photo/graphic</a:t>
            </a:r>
            <a:endParaRPr lang="en-ZA" dirty="0"/>
          </a:p>
        </p:txBody>
      </p:sp>
      <p:sp>
        <p:nvSpPr>
          <p:cNvPr id="7" name="Text Placeholder 5"/>
          <p:cNvSpPr>
            <a:spLocks noGrp="1"/>
          </p:cNvSpPr>
          <p:nvPr>
            <p:ph type="body" sz="quarter" idx="11" hasCustomPrompt="1"/>
          </p:nvPr>
        </p:nvSpPr>
        <p:spPr>
          <a:xfrm>
            <a:off x="695326" y="2924944"/>
            <a:ext cx="6111874" cy="504056"/>
          </a:xfrm>
          <a:prstGeom prst="rect">
            <a:avLst/>
          </a:prstGeom>
        </p:spPr>
        <p:txBody>
          <a:bodyPr anchor="t"/>
          <a:lstStyle>
            <a:lvl1pPr marL="0" indent="0">
              <a:buNone/>
              <a:defRPr sz="2400">
                <a:solidFill>
                  <a:srgbClr val="005B7F"/>
                </a:solidFill>
                <a:latin typeface="Gill Sans MT" panose="020B0502020104020203" pitchFamily="34" charset="0"/>
              </a:defRPr>
            </a:lvl1pPr>
            <a:lvl2pPr marL="271463" indent="-271463">
              <a:buClr>
                <a:srgbClr val="B2D235"/>
              </a:buClr>
              <a:defRPr sz="2000">
                <a:latin typeface="Gill Sans MT" panose="020B0502020104020203" pitchFamily="34" charset="0"/>
              </a:defRPr>
            </a:lvl2pPr>
          </a:lstStyle>
          <a:p>
            <a:pPr lvl="0"/>
            <a:r>
              <a:rPr lang="en-US" dirty="0" smtClean="0"/>
              <a:t>Click to add subheading</a:t>
            </a:r>
          </a:p>
        </p:txBody>
      </p:sp>
      <p:sp>
        <p:nvSpPr>
          <p:cNvPr id="11" name="Title 1"/>
          <p:cNvSpPr>
            <a:spLocks noGrp="1"/>
          </p:cNvSpPr>
          <p:nvPr>
            <p:ph type="title" hasCustomPrompt="1"/>
          </p:nvPr>
        </p:nvSpPr>
        <p:spPr>
          <a:xfrm>
            <a:off x="695325" y="476250"/>
            <a:ext cx="6111875" cy="826459"/>
          </a:xfrm>
          <a:prstGeom prst="rect">
            <a:avLst/>
          </a:prstGeom>
        </p:spPr>
        <p:txBody>
          <a:bodyPr anchor="t"/>
          <a:lstStyle>
            <a:lvl1pPr>
              <a:defRPr sz="3200" baseline="0">
                <a:solidFill>
                  <a:srgbClr val="005B7F"/>
                </a:solidFill>
                <a:latin typeface="Gill Sans MT" panose="020B0502020104020203" pitchFamily="34" charset="0"/>
              </a:defRPr>
            </a:lvl1pPr>
          </a:lstStyle>
          <a:p>
            <a:r>
              <a:rPr lang="en-US" dirty="0" smtClean="0"/>
              <a:t>Click to edit heading </a:t>
            </a:r>
            <a:endParaRPr lang="en-ZA" dirty="0"/>
          </a:p>
        </p:txBody>
      </p:sp>
      <p:sp>
        <p:nvSpPr>
          <p:cNvPr id="8" name="Text Placeholder 8"/>
          <p:cNvSpPr>
            <a:spLocks noGrp="1"/>
          </p:cNvSpPr>
          <p:nvPr>
            <p:ph type="body" sz="quarter" idx="15" hasCustomPrompt="1"/>
          </p:nvPr>
        </p:nvSpPr>
        <p:spPr>
          <a:xfrm>
            <a:off x="2802467" y="6334654"/>
            <a:ext cx="5619046" cy="373061"/>
          </a:xfrm>
          <a:prstGeom prst="rect">
            <a:avLst/>
          </a:prstGeom>
        </p:spPr>
        <p:txBody>
          <a:bodyPr anchor="b"/>
          <a:lstStyle>
            <a:lvl1pPr marL="0" indent="0" algn="l">
              <a:spcBef>
                <a:spcPts val="0"/>
              </a:spcBef>
              <a:buNone/>
              <a:defRPr sz="1600" i="1" cap="all" spc="130" baseline="0">
                <a:solidFill>
                  <a:srgbClr val="529CBA"/>
                </a:solidFill>
                <a:latin typeface="Gill Sans MT" panose="020B0502020104020203" pitchFamily="34" charset="0"/>
              </a:defRPr>
            </a:lvl1pPr>
          </a:lstStyle>
          <a:p>
            <a:pPr lvl="0"/>
            <a:r>
              <a:rPr lang="en-US" dirty="0" smtClean="0"/>
              <a:t>Click to add FOOTER text OR DELETE </a:t>
            </a:r>
            <a:endParaRPr lang="en-ZA" dirty="0"/>
          </a:p>
        </p:txBody>
      </p:sp>
    </p:spTree>
    <p:extLst>
      <p:ext uri="{BB962C8B-B14F-4D97-AF65-F5344CB8AC3E}">
        <p14:creationId xmlns:p14="http://schemas.microsoft.com/office/powerpoint/2010/main" xmlns="" val="1983320913"/>
      </p:ext>
    </p:extLst>
  </p:cSld>
  <p:clrMapOvr>
    <a:masterClrMapping/>
  </p:clrMapOvr>
  <p:extLst mod="1">
    <p:ext uri="{DCECCB84-F9BA-43D5-87BE-67443E8EF086}">
      <p15:sldGuideLst xmlns:p15="http://schemas.microsoft.com/office/powerpoint/2012/main" xmlns="">
        <p15:guide id="1" orient="horz" pos="30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FOR FULL PHOTO/GRAPHIC">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0"/>
            <a:ext cx="12192000" cy="6858000"/>
          </a:xfrm>
          <a:prstGeom prst="rect">
            <a:avLst/>
          </a:prstGeom>
        </p:spPr>
        <p:txBody>
          <a:bodyPr tIns="2520000"/>
          <a:lstStyle>
            <a:lvl1pPr marL="0" indent="0" algn="ctr">
              <a:buNone/>
              <a:defRPr sz="2000" baseline="0">
                <a:solidFill>
                  <a:srgbClr val="005B7F"/>
                </a:solidFill>
                <a:latin typeface="Gill Sans MT" panose="020B0502020104020203" pitchFamily="34" charset="0"/>
              </a:defRPr>
            </a:lvl1pPr>
          </a:lstStyle>
          <a:p>
            <a:r>
              <a:rPr lang="en-ZA" dirty="0" smtClean="0"/>
              <a:t>Click to insert full page photo or map</a:t>
            </a:r>
            <a:endParaRPr lang="en-ZA" dirty="0"/>
          </a:p>
        </p:txBody>
      </p:sp>
    </p:spTree>
    <p:extLst>
      <p:ext uri="{BB962C8B-B14F-4D97-AF65-F5344CB8AC3E}">
        <p14:creationId xmlns:p14="http://schemas.microsoft.com/office/powerpoint/2010/main" xmlns="" val="204560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HITE BACKGROUND">
    <p:spTree>
      <p:nvGrpSpPr>
        <p:cNvPr id="1" name=""/>
        <p:cNvGrpSpPr/>
        <p:nvPr/>
      </p:nvGrpSpPr>
      <p:grpSpPr>
        <a:xfrm>
          <a:off x="0" y="0"/>
          <a:ext cx="0" cy="0"/>
          <a:chOff x="0" y="0"/>
          <a:chExt cx="0" cy="0"/>
        </a:xfrm>
      </p:grpSpPr>
      <p:sp>
        <p:nvSpPr>
          <p:cNvPr id="3" name="Table Placeholder 2"/>
          <p:cNvSpPr>
            <a:spLocks noGrp="1"/>
          </p:cNvSpPr>
          <p:nvPr>
            <p:ph type="tbl" sz="quarter" idx="10"/>
          </p:nvPr>
        </p:nvSpPr>
        <p:spPr>
          <a:xfrm>
            <a:off x="815414" y="476673"/>
            <a:ext cx="5376068" cy="2304355"/>
          </a:xfrm>
          <a:prstGeom prst="rect">
            <a:avLst/>
          </a:prstGeom>
        </p:spPr>
        <p:txBody>
          <a:bodyPr/>
          <a:lstStyle>
            <a:lvl1pPr>
              <a:defRPr sz="2000">
                <a:solidFill>
                  <a:srgbClr val="005B7F"/>
                </a:solidFill>
              </a:defRPr>
            </a:lvl1pPr>
          </a:lstStyle>
          <a:p>
            <a:r>
              <a:rPr lang="en-ZA" dirty="0" smtClean="0"/>
              <a:t>Click icon to add table</a:t>
            </a:r>
            <a:endParaRPr lang="en-ZA" dirty="0"/>
          </a:p>
        </p:txBody>
      </p:sp>
      <p:sp>
        <p:nvSpPr>
          <p:cNvPr id="5" name="Chart Placeholder 4"/>
          <p:cNvSpPr>
            <a:spLocks noGrp="1"/>
          </p:cNvSpPr>
          <p:nvPr>
            <p:ph type="chart" sz="quarter" idx="11"/>
          </p:nvPr>
        </p:nvSpPr>
        <p:spPr>
          <a:xfrm>
            <a:off x="3888318" y="3284538"/>
            <a:ext cx="5568949" cy="3097212"/>
          </a:xfrm>
          <a:prstGeom prst="rect">
            <a:avLst/>
          </a:prstGeom>
        </p:spPr>
        <p:txBody>
          <a:bodyPr/>
          <a:lstStyle>
            <a:lvl1pPr>
              <a:defRPr sz="2000">
                <a:solidFill>
                  <a:srgbClr val="005B7F"/>
                </a:solidFill>
              </a:defRPr>
            </a:lvl1pPr>
          </a:lstStyle>
          <a:p>
            <a:r>
              <a:rPr lang="en-ZA" dirty="0" smtClean="0"/>
              <a:t>Click icon to add chart</a:t>
            </a:r>
            <a:endParaRPr lang="en-ZA" dirty="0"/>
          </a:p>
        </p:txBody>
      </p:sp>
    </p:spTree>
    <p:extLst>
      <p:ext uri="{BB962C8B-B14F-4D97-AF65-F5344CB8AC3E}">
        <p14:creationId xmlns:p14="http://schemas.microsoft.com/office/powerpoint/2010/main" xmlns="" val="3260164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een background">
    <p:spTree>
      <p:nvGrpSpPr>
        <p:cNvPr id="1" name=""/>
        <p:cNvGrpSpPr/>
        <p:nvPr/>
      </p:nvGrpSpPr>
      <p:grpSpPr>
        <a:xfrm>
          <a:off x="0" y="0"/>
          <a:ext cx="0" cy="0"/>
          <a:chOff x="0" y="0"/>
          <a:chExt cx="0" cy="0"/>
        </a:xfrm>
      </p:grpSpPr>
      <p:sp>
        <p:nvSpPr>
          <p:cNvPr id="4" name="Table Placeholder 2"/>
          <p:cNvSpPr>
            <a:spLocks noGrp="1"/>
          </p:cNvSpPr>
          <p:nvPr>
            <p:ph type="tbl" sz="quarter" idx="10"/>
          </p:nvPr>
        </p:nvSpPr>
        <p:spPr>
          <a:xfrm>
            <a:off x="815414" y="476673"/>
            <a:ext cx="5376068" cy="2304355"/>
          </a:xfrm>
          <a:prstGeom prst="rect">
            <a:avLst/>
          </a:prstGeom>
        </p:spPr>
        <p:txBody>
          <a:bodyPr/>
          <a:lstStyle>
            <a:lvl1pPr>
              <a:defRPr sz="2000">
                <a:solidFill>
                  <a:srgbClr val="005B7F"/>
                </a:solidFill>
              </a:defRPr>
            </a:lvl1pPr>
          </a:lstStyle>
          <a:p>
            <a:r>
              <a:rPr lang="en-ZA" dirty="0" smtClean="0"/>
              <a:t>Click icon to add table</a:t>
            </a:r>
            <a:endParaRPr lang="en-ZA" dirty="0"/>
          </a:p>
        </p:txBody>
      </p:sp>
      <p:sp>
        <p:nvSpPr>
          <p:cNvPr id="5" name="Chart Placeholder 4"/>
          <p:cNvSpPr>
            <a:spLocks noGrp="1"/>
          </p:cNvSpPr>
          <p:nvPr>
            <p:ph type="chart" sz="quarter" idx="11"/>
          </p:nvPr>
        </p:nvSpPr>
        <p:spPr>
          <a:xfrm>
            <a:off x="3888318" y="3284538"/>
            <a:ext cx="5568949" cy="3097212"/>
          </a:xfrm>
          <a:prstGeom prst="rect">
            <a:avLst/>
          </a:prstGeom>
        </p:spPr>
        <p:txBody>
          <a:bodyPr/>
          <a:lstStyle>
            <a:lvl1pPr>
              <a:defRPr sz="2000">
                <a:solidFill>
                  <a:srgbClr val="005B7F"/>
                </a:solidFill>
              </a:defRPr>
            </a:lvl1pPr>
          </a:lstStyle>
          <a:p>
            <a:r>
              <a:rPr lang="en-ZA" dirty="0" smtClean="0"/>
              <a:t>Click icon to add chart</a:t>
            </a:r>
            <a:endParaRPr lang="en-ZA" dirty="0"/>
          </a:p>
        </p:txBody>
      </p:sp>
    </p:spTree>
    <p:extLst>
      <p:ext uri="{BB962C8B-B14F-4D97-AF65-F5344CB8AC3E}">
        <p14:creationId xmlns:p14="http://schemas.microsoft.com/office/powerpoint/2010/main" xmlns="" val="218358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 THANK YOU - 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6102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ISED - FINAL SLIDE">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2" y="0"/>
            <a:ext cx="12204071" cy="6862526"/>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0" fmla="*/ 0 w 9144000"/>
              <a:gd name="connsiteY0" fmla="*/ 0 h 6858000"/>
              <a:gd name="connsiteX1" fmla="*/ 9144000 w 9144000"/>
              <a:gd name="connsiteY1" fmla="*/ 0 h 6858000"/>
              <a:gd name="connsiteX2" fmla="*/ 9144000 w 9144000"/>
              <a:gd name="connsiteY2" fmla="*/ 6858000 h 6858000"/>
              <a:gd name="connsiteX3" fmla="*/ 4182701 w 9144000"/>
              <a:gd name="connsiteY3" fmla="*/ 6853473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34947 w 9144000"/>
              <a:gd name="connsiteY2" fmla="*/ 3367889 h 6858000"/>
              <a:gd name="connsiteX3" fmla="*/ 9144000 w 9144000"/>
              <a:gd name="connsiteY3" fmla="*/ 6858000 h 6858000"/>
              <a:gd name="connsiteX4" fmla="*/ 4182701 w 9144000"/>
              <a:gd name="connsiteY4" fmla="*/ 6853473 h 6858000"/>
              <a:gd name="connsiteX5" fmla="*/ 0 w 9144000"/>
              <a:gd name="connsiteY5" fmla="*/ 6858000 h 6858000"/>
              <a:gd name="connsiteX6" fmla="*/ 0 w 9144000"/>
              <a:gd name="connsiteY6" fmla="*/ 0 h 6858000"/>
              <a:gd name="connsiteX0" fmla="*/ 0 w 9144000"/>
              <a:gd name="connsiteY0" fmla="*/ 0 h 6858000"/>
              <a:gd name="connsiteX1" fmla="*/ 9144000 w 9144000"/>
              <a:gd name="connsiteY1" fmla="*/ 0 h 6858000"/>
              <a:gd name="connsiteX2" fmla="*/ 9134947 w 9144000"/>
              <a:gd name="connsiteY2" fmla="*/ 3367889 h 6858000"/>
              <a:gd name="connsiteX3" fmla="*/ 4182701 w 9144000"/>
              <a:gd name="connsiteY3" fmla="*/ 6853473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34947 w 9144000"/>
              <a:gd name="connsiteY2" fmla="*/ 3367889 h 6858000"/>
              <a:gd name="connsiteX3" fmla="*/ 4182701 w 9144000"/>
              <a:gd name="connsiteY3" fmla="*/ 6853473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34947 w 9144000"/>
              <a:gd name="connsiteY2" fmla="*/ 3367889 h 6858000"/>
              <a:gd name="connsiteX3" fmla="*/ 4182701 w 9144000"/>
              <a:gd name="connsiteY3" fmla="*/ 6853473 h 6858000"/>
              <a:gd name="connsiteX4" fmla="*/ 0 w 9144000"/>
              <a:gd name="connsiteY4" fmla="*/ 6858000 h 6858000"/>
              <a:gd name="connsiteX5" fmla="*/ 0 w 9144000"/>
              <a:gd name="connsiteY5" fmla="*/ 0 h 6858000"/>
              <a:gd name="connsiteX0" fmla="*/ 0 w 10039976"/>
              <a:gd name="connsiteY0" fmla="*/ 0 h 6858000"/>
              <a:gd name="connsiteX1" fmla="*/ 9144000 w 10039976"/>
              <a:gd name="connsiteY1" fmla="*/ 0 h 6858000"/>
              <a:gd name="connsiteX2" fmla="*/ 9134947 w 10039976"/>
              <a:gd name="connsiteY2" fmla="*/ 3367889 h 6858000"/>
              <a:gd name="connsiteX3" fmla="*/ 4182701 w 10039976"/>
              <a:gd name="connsiteY3" fmla="*/ 6853473 h 6858000"/>
              <a:gd name="connsiteX4" fmla="*/ 0 w 10039976"/>
              <a:gd name="connsiteY4" fmla="*/ 6858000 h 6858000"/>
              <a:gd name="connsiteX5" fmla="*/ 0 w 10039976"/>
              <a:gd name="connsiteY5" fmla="*/ 0 h 6858000"/>
              <a:gd name="connsiteX0" fmla="*/ 0 w 9825039"/>
              <a:gd name="connsiteY0" fmla="*/ 0 h 6858000"/>
              <a:gd name="connsiteX1" fmla="*/ 9144000 w 9825039"/>
              <a:gd name="connsiteY1" fmla="*/ 0 h 6858000"/>
              <a:gd name="connsiteX2" fmla="*/ 9134947 w 9825039"/>
              <a:gd name="connsiteY2" fmla="*/ 3367889 h 6858000"/>
              <a:gd name="connsiteX3" fmla="*/ 4182701 w 9825039"/>
              <a:gd name="connsiteY3" fmla="*/ 6853473 h 6858000"/>
              <a:gd name="connsiteX4" fmla="*/ 0 w 9825039"/>
              <a:gd name="connsiteY4" fmla="*/ 6858000 h 6858000"/>
              <a:gd name="connsiteX5" fmla="*/ 0 w 9825039"/>
              <a:gd name="connsiteY5" fmla="*/ 0 h 6858000"/>
              <a:gd name="connsiteX0" fmla="*/ 0 w 9825039"/>
              <a:gd name="connsiteY0" fmla="*/ 0 h 6858000"/>
              <a:gd name="connsiteX1" fmla="*/ 9144000 w 9825039"/>
              <a:gd name="connsiteY1" fmla="*/ 0 h 6858000"/>
              <a:gd name="connsiteX2" fmla="*/ 9134947 w 9825039"/>
              <a:gd name="connsiteY2" fmla="*/ 3367889 h 6858000"/>
              <a:gd name="connsiteX3" fmla="*/ 4182701 w 9825039"/>
              <a:gd name="connsiteY3" fmla="*/ 6853473 h 6858000"/>
              <a:gd name="connsiteX4" fmla="*/ 0 w 9825039"/>
              <a:gd name="connsiteY4" fmla="*/ 6858000 h 6858000"/>
              <a:gd name="connsiteX5" fmla="*/ 0 w 9825039"/>
              <a:gd name="connsiteY5" fmla="*/ 0 h 6858000"/>
              <a:gd name="connsiteX0" fmla="*/ 0 w 9825039"/>
              <a:gd name="connsiteY0" fmla="*/ 0 h 6858000"/>
              <a:gd name="connsiteX1" fmla="*/ 9144000 w 9825039"/>
              <a:gd name="connsiteY1" fmla="*/ 0 h 6858000"/>
              <a:gd name="connsiteX2" fmla="*/ 9134947 w 9825039"/>
              <a:gd name="connsiteY2" fmla="*/ 3367889 h 6858000"/>
              <a:gd name="connsiteX3" fmla="*/ 4182701 w 9825039"/>
              <a:gd name="connsiteY3" fmla="*/ 6853473 h 6858000"/>
              <a:gd name="connsiteX4" fmla="*/ 0 w 9825039"/>
              <a:gd name="connsiteY4" fmla="*/ 6858000 h 6858000"/>
              <a:gd name="connsiteX5" fmla="*/ 0 w 9825039"/>
              <a:gd name="connsiteY5" fmla="*/ 0 h 6858000"/>
              <a:gd name="connsiteX0" fmla="*/ 0 w 9147078"/>
              <a:gd name="connsiteY0" fmla="*/ 0 h 6858000"/>
              <a:gd name="connsiteX1" fmla="*/ 9144000 w 9147078"/>
              <a:gd name="connsiteY1" fmla="*/ 0 h 6858000"/>
              <a:gd name="connsiteX2" fmla="*/ 9134947 w 9147078"/>
              <a:gd name="connsiteY2" fmla="*/ 3367889 h 6858000"/>
              <a:gd name="connsiteX3" fmla="*/ 4182701 w 9147078"/>
              <a:gd name="connsiteY3" fmla="*/ 6853473 h 6858000"/>
              <a:gd name="connsiteX4" fmla="*/ 0 w 9147078"/>
              <a:gd name="connsiteY4" fmla="*/ 6858000 h 6858000"/>
              <a:gd name="connsiteX5" fmla="*/ 0 w 9147078"/>
              <a:gd name="connsiteY5" fmla="*/ 0 h 6858000"/>
              <a:gd name="connsiteX0" fmla="*/ 0 w 9147078"/>
              <a:gd name="connsiteY0" fmla="*/ 0 h 6858000"/>
              <a:gd name="connsiteX1" fmla="*/ 9144000 w 9147078"/>
              <a:gd name="connsiteY1" fmla="*/ 0 h 6858000"/>
              <a:gd name="connsiteX2" fmla="*/ 9134947 w 9147078"/>
              <a:gd name="connsiteY2" fmla="*/ 3367889 h 6858000"/>
              <a:gd name="connsiteX3" fmla="*/ 4182701 w 9147078"/>
              <a:gd name="connsiteY3" fmla="*/ 6853473 h 6858000"/>
              <a:gd name="connsiteX4" fmla="*/ 0 w 9147078"/>
              <a:gd name="connsiteY4" fmla="*/ 6858000 h 6858000"/>
              <a:gd name="connsiteX5" fmla="*/ 0 w 9147078"/>
              <a:gd name="connsiteY5" fmla="*/ 0 h 6858000"/>
              <a:gd name="connsiteX0" fmla="*/ 0 w 9488032"/>
              <a:gd name="connsiteY0" fmla="*/ 0 h 6858000"/>
              <a:gd name="connsiteX1" fmla="*/ 9488032 w 9488032"/>
              <a:gd name="connsiteY1" fmla="*/ 253497 h 6858000"/>
              <a:gd name="connsiteX2" fmla="*/ 9134947 w 9488032"/>
              <a:gd name="connsiteY2" fmla="*/ 3367889 h 6858000"/>
              <a:gd name="connsiteX3" fmla="*/ 4182701 w 9488032"/>
              <a:gd name="connsiteY3" fmla="*/ 6853473 h 6858000"/>
              <a:gd name="connsiteX4" fmla="*/ 0 w 9488032"/>
              <a:gd name="connsiteY4" fmla="*/ 6858000 h 6858000"/>
              <a:gd name="connsiteX5" fmla="*/ 0 w 9488032"/>
              <a:gd name="connsiteY5" fmla="*/ 0 h 6858000"/>
              <a:gd name="connsiteX0" fmla="*/ 0 w 9153053"/>
              <a:gd name="connsiteY0" fmla="*/ 9053 h 6867053"/>
              <a:gd name="connsiteX1" fmla="*/ 9153053 w 9153053"/>
              <a:gd name="connsiteY1" fmla="*/ 0 h 6867053"/>
              <a:gd name="connsiteX2" fmla="*/ 9134947 w 9153053"/>
              <a:gd name="connsiteY2" fmla="*/ 3376942 h 6867053"/>
              <a:gd name="connsiteX3" fmla="*/ 4182701 w 9153053"/>
              <a:gd name="connsiteY3" fmla="*/ 6862526 h 6867053"/>
              <a:gd name="connsiteX4" fmla="*/ 0 w 9153053"/>
              <a:gd name="connsiteY4" fmla="*/ 6867053 h 6867053"/>
              <a:gd name="connsiteX5" fmla="*/ 0 w 9153053"/>
              <a:gd name="connsiteY5" fmla="*/ 9053 h 6867053"/>
              <a:gd name="connsiteX0" fmla="*/ 0 w 9153053"/>
              <a:gd name="connsiteY0" fmla="*/ 0 h 6858000"/>
              <a:gd name="connsiteX1" fmla="*/ 9153053 w 9153053"/>
              <a:gd name="connsiteY1" fmla="*/ 0 h 6858000"/>
              <a:gd name="connsiteX2" fmla="*/ 9134947 w 9153053"/>
              <a:gd name="connsiteY2" fmla="*/ 3367889 h 6858000"/>
              <a:gd name="connsiteX3" fmla="*/ 4182701 w 9153053"/>
              <a:gd name="connsiteY3" fmla="*/ 6853473 h 6858000"/>
              <a:gd name="connsiteX4" fmla="*/ 0 w 9153053"/>
              <a:gd name="connsiteY4" fmla="*/ 6858000 h 6858000"/>
              <a:gd name="connsiteX5" fmla="*/ 0 w 9153053"/>
              <a:gd name="connsiteY5" fmla="*/ 0 h 6858000"/>
              <a:gd name="connsiteX0" fmla="*/ 0 w 9153053"/>
              <a:gd name="connsiteY0" fmla="*/ 0 h 6858000"/>
              <a:gd name="connsiteX1" fmla="*/ 9153053 w 9153053"/>
              <a:gd name="connsiteY1" fmla="*/ 0 h 6858000"/>
              <a:gd name="connsiteX2" fmla="*/ 9134947 w 9153053"/>
              <a:gd name="connsiteY2" fmla="*/ 3367889 h 6858000"/>
              <a:gd name="connsiteX3" fmla="*/ 4137434 w 9153053"/>
              <a:gd name="connsiteY3" fmla="*/ 6853473 h 6858000"/>
              <a:gd name="connsiteX4" fmla="*/ 0 w 9153053"/>
              <a:gd name="connsiteY4" fmla="*/ 6858000 h 6858000"/>
              <a:gd name="connsiteX5" fmla="*/ 0 w 9153053"/>
              <a:gd name="connsiteY5" fmla="*/ 0 h 6858000"/>
              <a:gd name="connsiteX0" fmla="*/ 0 w 9153053"/>
              <a:gd name="connsiteY0" fmla="*/ 0 h 6862526"/>
              <a:gd name="connsiteX1" fmla="*/ 9153053 w 9153053"/>
              <a:gd name="connsiteY1" fmla="*/ 0 h 6862526"/>
              <a:gd name="connsiteX2" fmla="*/ 9134947 w 9153053"/>
              <a:gd name="connsiteY2" fmla="*/ 3367889 h 6862526"/>
              <a:gd name="connsiteX3" fmla="*/ 4155541 w 9153053"/>
              <a:gd name="connsiteY3" fmla="*/ 6862526 h 6862526"/>
              <a:gd name="connsiteX4" fmla="*/ 0 w 9153053"/>
              <a:gd name="connsiteY4" fmla="*/ 6858000 h 6862526"/>
              <a:gd name="connsiteX5" fmla="*/ 0 w 9153053"/>
              <a:gd name="connsiteY5" fmla="*/ 0 h 6862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3053" h="6862526">
                <a:moveTo>
                  <a:pt x="0" y="0"/>
                </a:moveTo>
                <a:lnTo>
                  <a:pt x="9153053" y="0"/>
                </a:lnTo>
                <a:cubicBezTo>
                  <a:pt x="9136455" y="9053"/>
                  <a:pt x="9165125" y="3348274"/>
                  <a:pt x="9134947" y="3367889"/>
                </a:cubicBezTo>
                <a:cubicBezTo>
                  <a:pt x="9177196" y="3351292"/>
                  <a:pt x="4191957" y="6851709"/>
                  <a:pt x="4155541" y="6862526"/>
                </a:cubicBezTo>
                <a:lnTo>
                  <a:pt x="0" y="6858000"/>
                </a:lnTo>
                <a:lnTo>
                  <a:pt x="0" y="0"/>
                </a:lnTo>
                <a:close/>
              </a:path>
            </a:pathLst>
          </a:custGeom>
        </p:spPr>
        <p:txBody>
          <a:bodyPr tIns="2520000" anchor="t" anchorCtr="0"/>
          <a:lstStyle>
            <a:lvl1pPr marL="0" indent="0" algn="ctr">
              <a:buNone/>
              <a:defRPr sz="2400">
                <a:solidFill>
                  <a:srgbClr val="005B7F"/>
                </a:solidFill>
                <a:latin typeface="Gill Sans MT" panose="020B0502020104020203" pitchFamily="34" charset="0"/>
              </a:defRPr>
            </a:lvl1pPr>
          </a:lstStyle>
          <a:p>
            <a:r>
              <a:rPr lang="en-ZA" dirty="0" smtClean="0"/>
              <a:t>Click to add photo</a:t>
            </a:r>
            <a:endParaRPr lang="en-ZA" dirty="0"/>
          </a:p>
        </p:txBody>
      </p:sp>
    </p:spTree>
    <p:extLst>
      <p:ext uri="{BB962C8B-B14F-4D97-AF65-F5344CB8AC3E}">
        <p14:creationId xmlns:p14="http://schemas.microsoft.com/office/powerpoint/2010/main" xmlns="" val="300048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theme" Target="../theme/theme7.xml"/><Relationship Id="rId1" Type="http://schemas.openxmlformats.org/officeDocument/2006/relationships/slideLayout" Target="../slideLayouts/slideLayout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Freeform 5"/>
          <p:cNvSpPr>
            <a:spLocks/>
          </p:cNvSpPr>
          <p:nvPr userDrawn="1"/>
        </p:nvSpPr>
        <p:spPr bwMode="auto">
          <a:xfrm>
            <a:off x="6090631" y="3632201"/>
            <a:ext cx="6111952" cy="3243263"/>
          </a:xfrm>
          <a:custGeom>
            <a:avLst/>
            <a:gdLst>
              <a:gd name="T0" fmla="*/ 0 w 2007"/>
              <a:gd name="T1" fmla="*/ 1420 h 1420"/>
              <a:gd name="T2" fmla="*/ 2007 w 2007"/>
              <a:gd name="T3" fmla="*/ 0 h 1420"/>
              <a:gd name="T4" fmla="*/ 2007 w 2007"/>
              <a:gd name="T5" fmla="*/ 1420 h 1420"/>
              <a:gd name="T6" fmla="*/ 0 w 2007"/>
              <a:gd name="T7" fmla="*/ 1420 h 1420"/>
            </a:gdLst>
            <a:ahLst/>
            <a:cxnLst>
              <a:cxn ang="0">
                <a:pos x="T0" y="T1"/>
              </a:cxn>
              <a:cxn ang="0">
                <a:pos x="T2" y="T3"/>
              </a:cxn>
              <a:cxn ang="0">
                <a:pos x="T4" y="T5"/>
              </a:cxn>
              <a:cxn ang="0">
                <a:pos x="T6" y="T7"/>
              </a:cxn>
            </a:cxnLst>
            <a:rect l="0" t="0" r="r" b="b"/>
            <a:pathLst>
              <a:path w="2007" h="1420">
                <a:moveTo>
                  <a:pt x="0" y="1420"/>
                </a:moveTo>
                <a:lnTo>
                  <a:pt x="2007" y="0"/>
                </a:lnTo>
                <a:lnTo>
                  <a:pt x="2007" y="1420"/>
                </a:lnTo>
                <a:lnTo>
                  <a:pt x="0" y="1420"/>
                </a:lnTo>
                <a:close/>
              </a:path>
            </a:pathLst>
          </a:custGeom>
          <a:solidFill>
            <a:srgbClr val="B2D235"/>
          </a:solidFill>
          <a:ln>
            <a:noFill/>
          </a:ln>
        </p:spPr>
        <p:txBody>
          <a:bodyPr vert="horz" wrap="square" lIns="91440" tIns="45720" rIns="91440" bIns="45720" numCol="1" anchor="t" anchorCtr="0" compatLnSpc="1">
            <a:prstTxWarp prst="textNoShape">
              <a:avLst/>
            </a:prstTxWarp>
          </a:bodyPr>
          <a:lstStyle/>
          <a:p>
            <a:endParaRPr lang="en-ZA" sz="1800"/>
          </a:p>
        </p:txBody>
      </p:sp>
      <p:sp>
        <p:nvSpPr>
          <p:cNvPr id="13" name="Freeform 5"/>
          <p:cNvSpPr>
            <a:spLocks/>
          </p:cNvSpPr>
          <p:nvPr userDrawn="1"/>
        </p:nvSpPr>
        <p:spPr bwMode="auto">
          <a:xfrm>
            <a:off x="7608036" y="3614737"/>
            <a:ext cx="4583964" cy="3243263"/>
          </a:xfrm>
          <a:custGeom>
            <a:avLst/>
            <a:gdLst>
              <a:gd name="T0" fmla="*/ 0 w 2007"/>
              <a:gd name="T1" fmla="*/ 1420 h 1420"/>
              <a:gd name="T2" fmla="*/ 2007 w 2007"/>
              <a:gd name="T3" fmla="*/ 0 h 1420"/>
              <a:gd name="T4" fmla="*/ 2007 w 2007"/>
              <a:gd name="T5" fmla="*/ 1420 h 1420"/>
              <a:gd name="T6" fmla="*/ 0 w 2007"/>
              <a:gd name="T7" fmla="*/ 1420 h 1420"/>
            </a:gdLst>
            <a:ahLst/>
            <a:cxnLst>
              <a:cxn ang="0">
                <a:pos x="T0" y="T1"/>
              </a:cxn>
              <a:cxn ang="0">
                <a:pos x="T2" y="T3"/>
              </a:cxn>
              <a:cxn ang="0">
                <a:pos x="T4" y="T5"/>
              </a:cxn>
              <a:cxn ang="0">
                <a:pos x="T6" y="T7"/>
              </a:cxn>
            </a:cxnLst>
            <a:rect l="0" t="0" r="r" b="b"/>
            <a:pathLst>
              <a:path w="2007" h="1420">
                <a:moveTo>
                  <a:pt x="0" y="1420"/>
                </a:moveTo>
                <a:lnTo>
                  <a:pt x="2007" y="0"/>
                </a:lnTo>
                <a:lnTo>
                  <a:pt x="2007" y="1420"/>
                </a:lnTo>
                <a:lnTo>
                  <a:pt x="0" y="1420"/>
                </a:lnTo>
                <a:close/>
              </a:path>
            </a:pathLst>
          </a:custGeom>
          <a:solidFill>
            <a:srgbClr val="B2D235"/>
          </a:solidFill>
          <a:ln>
            <a:noFill/>
          </a:ln>
        </p:spPr>
        <p:txBody>
          <a:bodyPr vert="horz" wrap="square" lIns="91440" tIns="45720" rIns="91440" bIns="45720" numCol="1" anchor="t" anchorCtr="0" compatLnSpc="1">
            <a:prstTxWarp prst="textNoShape">
              <a:avLst/>
            </a:prstTxWarp>
          </a:bodyPr>
          <a:lstStyle/>
          <a:p>
            <a:endParaRPr lang="en-ZA"/>
          </a:p>
        </p:txBody>
      </p:sp>
      <p:pic>
        <p:nvPicPr>
          <p:cNvPr id="14" name="Picture 13"/>
          <p:cNvPicPr>
            <a:picLocks noChangeAspect="1"/>
          </p:cNvPicPr>
          <p:nvPr userDrawn="1"/>
        </p:nvPicPr>
        <p:blipFill>
          <a:blip r:embed="rId3" cstate="print"/>
          <a:stretch>
            <a:fillRect/>
          </a:stretch>
        </p:blipFill>
        <p:spPr>
          <a:xfrm>
            <a:off x="1139925" y="666034"/>
            <a:ext cx="2898939" cy="1146668"/>
          </a:xfrm>
          <a:prstGeom prst="rect">
            <a:avLst/>
          </a:prstGeom>
        </p:spPr>
      </p:pic>
      <p:sp>
        <p:nvSpPr>
          <p:cNvPr id="16" name="Rectangle 15"/>
          <p:cNvSpPr/>
          <p:nvPr userDrawn="1"/>
        </p:nvSpPr>
        <p:spPr>
          <a:xfrm>
            <a:off x="9062186" y="670226"/>
            <a:ext cx="956370" cy="956370"/>
          </a:xfrm>
          <a:prstGeom prst="rect">
            <a:avLst/>
          </a:prstGeom>
          <a:blipFill dpi="0" rotWithShape="1">
            <a:blip r:embed="rId4"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Rectangle 16"/>
          <p:cNvSpPr/>
          <p:nvPr userDrawn="1"/>
        </p:nvSpPr>
        <p:spPr>
          <a:xfrm>
            <a:off x="10212835" y="670225"/>
            <a:ext cx="956370" cy="956370"/>
          </a:xfrm>
          <a:prstGeom prst="rect">
            <a:avLst/>
          </a:prstGeom>
          <a:blipFill dpi="0" rotWithShape="1">
            <a:blip r:embed="rId5"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Rectangle 17"/>
          <p:cNvSpPr/>
          <p:nvPr userDrawn="1"/>
        </p:nvSpPr>
        <p:spPr>
          <a:xfrm>
            <a:off x="7894604" y="670225"/>
            <a:ext cx="956370" cy="956371"/>
          </a:xfrm>
          <a:prstGeom prst="rect">
            <a:avLst/>
          </a:prstGeom>
          <a:blipFill dpi="0" rotWithShape="1">
            <a:blip r:embed="rId6"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9" name="Group 18"/>
          <p:cNvGrpSpPr/>
          <p:nvPr userDrawn="1"/>
        </p:nvGrpSpPr>
        <p:grpSpPr>
          <a:xfrm>
            <a:off x="11364113" y="671765"/>
            <a:ext cx="836369" cy="958453"/>
            <a:chOff x="8427750" y="849932"/>
            <a:chExt cx="716250" cy="838547"/>
          </a:xfrm>
        </p:grpSpPr>
        <p:sp>
          <p:nvSpPr>
            <p:cNvPr id="20" name="Rectangle 19"/>
            <p:cNvSpPr>
              <a:spLocks noChangeAspect="1"/>
            </p:cNvSpPr>
            <p:nvPr userDrawn="1"/>
          </p:nvSpPr>
          <p:spPr>
            <a:xfrm>
              <a:off x="8548981" y="1256247"/>
              <a:ext cx="223942" cy="223942"/>
            </a:xfrm>
            <a:prstGeom prst="rect">
              <a:avLst/>
            </a:prstGeom>
            <a:solidFill>
              <a:srgbClr val="CBCB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Rectangle 20"/>
            <p:cNvSpPr>
              <a:spLocks noChangeAspect="1"/>
            </p:cNvSpPr>
            <p:nvPr userDrawn="1"/>
          </p:nvSpPr>
          <p:spPr>
            <a:xfrm>
              <a:off x="8766804" y="1034944"/>
              <a:ext cx="230206" cy="230206"/>
            </a:xfrm>
            <a:prstGeom prst="rect">
              <a:avLst/>
            </a:prstGeom>
            <a:solidFill>
              <a:srgbClr val="6B9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Rectangle 21"/>
            <p:cNvSpPr>
              <a:spLocks noChangeAspect="1"/>
            </p:cNvSpPr>
            <p:nvPr userDrawn="1"/>
          </p:nvSpPr>
          <p:spPr>
            <a:xfrm>
              <a:off x="8427750" y="1120809"/>
              <a:ext cx="135439" cy="135439"/>
            </a:xfrm>
            <a:prstGeom prst="rect">
              <a:avLst/>
            </a:prstGeom>
            <a:solidFill>
              <a:srgbClr val="8480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8" name="Rectangle 27"/>
            <p:cNvSpPr>
              <a:spLocks noChangeAspect="1"/>
            </p:cNvSpPr>
            <p:nvPr userDrawn="1"/>
          </p:nvSpPr>
          <p:spPr>
            <a:xfrm>
              <a:off x="9018957" y="849932"/>
              <a:ext cx="125043" cy="125042"/>
            </a:xfrm>
            <a:prstGeom prst="rect">
              <a:avLst/>
            </a:prstGeom>
            <a:solidFill>
              <a:srgbClr val="CBCB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29" name="Picture 28"/>
            <p:cNvPicPr>
              <a:picLocks noChangeAspect="1"/>
            </p:cNvPicPr>
            <p:nvPr userDrawn="1"/>
          </p:nvPicPr>
          <p:blipFill>
            <a:blip r:embed="rId7" cstate="print"/>
            <a:stretch>
              <a:fillRect/>
            </a:stretch>
          </p:blipFill>
          <p:spPr>
            <a:xfrm>
              <a:off x="8751607" y="1579865"/>
              <a:ext cx="104087" cy="108614"/>
            </a:xfrm>
            <a:prstGeom prst="rect">
              <a:avLst/>
            </a:prstGeom>
          </p:spPr>
        </p:pic>
      </p:grpSp>
    </p:spTree>
    <p:extLst>
      <p:ext uri="{BB962C8B-B14F-4D97-AF65-F5344CB8AC3E}">
        <p14:creationId xmlns:p14="http://schemas.microsoft.com/office/powerpoint/2010/main" xmlns="" val="2580740162"/>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2" pos="1141" userDrawn="1">
          <p15:clr>
            <a:srgbClr val="F26B43"/>
          </p15:clr>
        </p15:guide>
        <p15:guide id="3" pos="107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 name="Freeform 5"/>
          <p:cNvSpPr>
            <a:spLocks/>
          </p:cNvSpPr>
          <p:nvPr userDrawn="1"/>
        </p:nvSpPr>
        <p:spPr bwMode="auto">
          <a:xfrm>
            <a:off x="8738307" y="5025324"/>
            <a:ext cx="3453693" cy="1832677"/>
          </a:xfrm>
          <a:custGeom>
            <a:avLst/>
            <a:gdLst>
              <a:gd name="T0" fmla="*/ 0 w 2007"/>
              <a:gd name="T1" fmla="*/ 1420 h 1420"/>
              <a:gd name="T2" fmla="*/ 2007 w 2007"/>
              <a:gd name="T3" fmla="*/ 0 h 1420"/>
              <a:gd name="T4" fmla="*/ 2007 w 2007"/>
              <a:gd name="T5" fmla="*/ 1420 h 1420"/>
              <a:gd name="T6" fmla="*/ 0 w 2007"/>
              <a:gd name="T7" fmla="*/ 1420 h 1420"/>
            </a:gdLst>
            <a:ahLst/>
            <a:cxnLst>
              <a:cxn ang="0">
                <a:pos x="T0" y="T1"/>
              </a:cxn>
              <a:cxn ang="0">
                <a:pos x="T2" y="T3"/>
              </a:cxn>
              <a:cxn ang="0">
                <a:pos x="T4" y="T5"/>
              </a:cxn>
              <a:cxn ang="0">
                <a:pos x="T6" y="T7"/>
              </a:cxn>
            </a:cxnLst>
            <a:rect l="0" t="0" r="r" b="b"/>
            <a:pathLst>
              <a:path w="2007" h="1420">
                <a:moveTo>
                  <a:pt x="0" y="1420"/>
                </a:moveTo>
                <a:lnTo>
                  <a:pt x="2007" y="0"/>
                </a:lnTo>
                <a:lnTo>
                  <a:pt x="2007" y="1420"/>
                </a:lnTo>
                <a:lnTo>
                  <a:pt x="0" y="1420"/>
                </a:lnTo>
                <a:close/>
              </a:path>
            </a:pathLst>
          </a:custGeom>
          <a:solidFill>
            <a:srgbClr val="B2D235"/>
          </a:solidFill>
          <a:ln>
            <a:noFill/>
          </a:ln>
        </p:spPr>
        <p:txBody>
          <a:bodyPr vert="horz" wrap="square" lIns="91440" tIns="45720" rIns="91440" bIns="45720" numCol="1" anchor="t" anchorCtr="0" compatLnSpc="1">
            <a:prstTxWarp prst="textNoShape">
              <a:avLst/>
            </a:prstTxWarp>
          </a:bodyPr>
          <a:lstStyle/>
          <a:p>
            <a:endParaRPr lang="en-ZA" sz="1800"/>
          </a:p>
        </p:txBody>
      </p:sp>
      <p:pic>
        <p:nvPicPr>
          <p:cNvPr id="14" name="Picture 13"/>
          <p:cNvPicPr>
            <a:picLocks noChangeAspect="1"/>
          </p:cNvPicPr>
          <p:nvPr userDrawn="1"/>
        </p:nvPicPr>
        <p:blipFill>
          <a:blip r:embed="rId3" cstate="print"/>
          <a:stretch>
            <a:fillRect/>
          </a:stretch>
        </p:blipFill>
        <p:spPr>
          <a:xfrm>
            <a:off x="227797" y="6273107"/>
            <a:ext cx="2377646" cy="420660"/>
          </a:xfrm>
          <a:prstGeom prst="rect">
            <a:avLst/>
          </a:prstGeom>
        </p:spPr>
      </p:pic>
      <p:grpSp>
        <p:nvGrpSpPr>
          <p:cNvPr id="37" name="Group 36"/>
          <p:cNvGrpSpPr/>
          <p:nvPr userDrawn="1"/>
        </p:nvGrpSpPr>
        <p:grpSpPr>
          <a:xfrm>
            <a:off x="11310047" y="0"/>
            <a:ext cx="881953" cy="4068609"/>
            <a:chOff x="8262047" y="0"/>
            <a:chExt cx="881953" cy="4068609"/>
          </a:xfrm>
        </p:grpSpPr>
        <p:sp>
          <p:nvSpPr>
            <p:cNvPr id="38" name="Rectangle 37"/>
            <p:cNvSpPr/>
            <p:nvPr userDrawn="1"/>
          </p:nvSpPr>
          <p:spPr>
            <a:xfrm>
              <a:off x="8262047" y="1062560"/>
              <a:ext cx="881773" cy="881772"/>
            </a:xfrm>
            <a:prstGeom prst="rect">
              <a:avLst/>
            </a:prstGeom>
            <a:blipFill dpi="0" rotWithShape="1">
              <a:blip r:embed="rId4"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9" name="Rectangle 38"/>
            <p:cNvSpPr/>
            <p:nvPr userDrawn="1"/>
          </p:nvSpPr>
          <p:spPr>
            <a:xfrm>
              <a:off x="8262047" y="2125118"/>
              <a:ext cx="881773" cy="881772"/>
            </a:xfrm>
            <a:prstGeom prst="rect">
              <a:avLst/>
            </a:prstGeom>
            <a:blipFill dpi="0" rotWithShape="1">
              <a:blip r:embed="rId5"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0" name="Rectangle 39"/>
            <p:cNvSpPr/>
            <p:nvPr userDrawn="1"/>
          </p:nvSpPr>
          <p:spPr>
            <a:xfrm>
              <a:off x="8262047" y="0"/>
              <a:ext cx="881773" cy="881774"/>
            </a:xfrm>
            <a:prstGeom prst="rect">
              <a:avLst/>
            </a:prstGeom>
            <a:blipFill dpi="0" rotWithShape="1">
              <a:blip r:embed="rId6"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41" name="Group 40"/>
            <p:cNvGrpSpPr/>
            <p:nvPr userDrawn="1"/>
          </p:nvGrpSpPr>
          <p:grpSpPr>
            <a:xfrm>
              <a:off x="8273763" y="3203293"/>
              <a:ext cx="870237" cy="865316"/>
              <a:chOff x="8273763" y="3203293"/>
              <a:chExt cx="870237" cy="865316"/>
            </a:xfrm>
          </p:grpSpPr>
          <p:sp>
            <p:nvSpPr>
              <p:cNvPr id="42" name="Rectangle 41"/>
              <p:cNvSpPr>
                <a:spLocks noChangeAspect="1"/>
              </p:cNvSpPr>
              <p:nvPr userDrawn="1"/>
            </p:nvSpPr>
            <p:spPr>
              <a:xfrm>
                <a:off x="8415325" y="3599972"/>
                <a:ext cx="261498" cy="255964"/>
              </a:xfrm>
              <a:prstGeom prst="rect">
                <a:avLst/>
              </a:prstGeom>
              <a:solidFill>
                <a:srgbClr val="CBCB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3" name="Rectangle 42"/>
              <p:cNvSpPr>
                <a:spLocks noChangeAspect="1"/>
              </p:cNvSpPr>
              <p:nvPr userDrawn="1"/>
            </p:nvSpPr>
            <p:spPr>
              <a:xfrm>
                <a:off x="8669678" y="3347024"/>
                <a:ext cx="268813" cy="263124"/>
              </a:xfrm>
              <a:prstGeom prst="rect">
                <a:avLst/>
              </a:prstGeom>
              <a:solidFill>
                <a:srgbClr val="6B9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4" name="Rectangle 43"/>
              <p:cNvSpPr>
                <a:spLocks noChangeAspect="1"/>
              </p:cNvSpPr>
              <p:nvPr userDrawn="1"/>
            </p:nvSpPr>
            <p:spPr>
              <a:xfrm>
                <a:off x="8273763" y="3445167"/>
                <a:ext cx="158153" cy="154806"/>
              </a:xfrm>
              <a:prstGeom prst="rect">
                <a:avLst/>
              </a:prstGeom>
              <a:solidFill>
                <a:srgbClr val="8480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5" name="Rectangle 44"/>
              <p:cNvSpPr>
                <a:spLocks noChangeAspect="1"/>
              </p:cNvSpPr>
              <p:nvPr userDrawn="1"/>
            </p:nvSpPr>
            <p:spPr>
              <a:xfrm>
                <a:off x="8997987" y="3203293"/>
                <a:ext cx="146013" cy="142922"/>
              </a:xfrm>
              <a:prstGeom prst="rect">
                <a:avLst/>
              </a:prstGeom>
              <a:solidFill>
                <a:srgbClr val="CBCB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6" name="Picture 45"/>
              <p:cNvPicPr>
                <a:picLocks noChangeAspect="1"/>
              </p:cNvPicPr>
              <p:nvPr userDrawn="1"/>
            </p:nvPicPr>
            <p:blipFill>
              <a:blip r:embed="rId7" cstate="print"/>
              <a:stretch>
                <a:fillRect/>
              </a:stretch>
            </p:blipFill>
            <p:spPr>
              <a:xfrm>
                <a:off x="8685801" y="3944464"/>
                <a:ext cx="121543" cy="124145"/>
              </a:xfrm>
              <a:prstGeom prst="rect">
                <a:avLst/>
              </a:prstGeom>
            </p:spPr>
          </p:pic>
        </p:grpSp>
      </p:grpSp>
    </p:spTree>
    <p:extLst>
      <p:ext uri="{BB962C8B-B14F-4D97-AF65-F5344CB8AC3E}">
        <p14:creationId xmlns:p14="http://schemas.microsoft.com/office/powerpoint/2010/main" xmlns="" val="2198995529"/>
      </p:ext>
    </p:extLst>
  </p:cSld>
  <p:clrMap bg1="lt1" tx1="dk1" bg2="lt2" tx2="dk2" accent1="accent1" accent2="accent2" accent3="accent3" accent4="accent4" accent5="accent5" accent6="accent6" hlink="hlink" folHlink="folHlink"/>
  <p:sldLayoutIdLst>
    <p:sldLayoutId id="214748371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438" userDrawn="1">
          <p15:clr>
            <a:srgbClr val="F26B43"/>
          </p15:clr>
        </p15:guide>
        <p15:guide id="2" pos="506"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reeform 5"/>
          <p:cNvSpPr>
            <a:spLocks/>
          </p:cNvSpPr>
          <p:nvPr userDrawn="1"/>
        </p:nvSpPr>
        <p:spPr bwMode="auto">
          <a:xfrm>
            <a:off x="8738307" y="5025324"/>
            <a:ext cx="3453693" cy="1832677"/>
          </a:xfrm>
          <a:custGeom>
            <a:avLst/>
            <a:gdLst>
              <a:gd name="T0" fmla="*/ 0 w 2007"/>
              <a:gd name="T1" fmla="*/ 1420 h 1420"/>
              <a:gd name="T2" fmla="*/ 2007 w 2007"/>
              <a:gd name="T3" fmla="*/ 0 h 1420"/>
              <a:gd name="T4" fmla="*/ 2007 w 2007"/>
              <a:gd name="T5" fmla="*/ 1420 h 1420"/>
              <a:gd name="T6" fmla="*/ 0 w 2007"/>
              <a:gd name="T7" fmla="*/ 1420 h 1420"/>
            </a:gdLst>
            <a:ahLst/>
            <a:cxnLst>
              <a:cxn ang="0">
                <a:pos x="T0" y="T1"/>
              </a:cxn>
              <a:cxn ang="0">
                <a:pos x="T2" y="T3"/>
              </a:cxn>
              <a:cxn ang="0">
                <a:pos x="T4" y="T5"/>
              </a:cxn>
              <a:cxn ang="0">
                <a:pos x="T6" y="T7"/>
              </a:cxn>
            </a:cxnLst>
            <a:rect l="0" t="0" r="r" b="b"/>
            <a:pathLst>
              <a:path w="2007" h="1420">
                <a:moveTo>
                  <a:pt x="0" y="1420"/>
                </a:moveTo>
                <a:lnTo>
                  <a:pt x="2007" y="0"/>
                </a:lnTo>
                <a:lnTo>
                  <a:pt x="2007" y="1420"/>
                </a:lnTo>
                <a:lnTo>
                  <a:pt x="0" y="1420"/>
                </a:lnTo>
                <a:close/>
              </a:path>
            </a:pathLst>
          </a:custGeom>
          <a:solidFill>
            <a:srgbClr val="B2D235"/>
          </a:solidFill>
          <a:ln>
            <a:noFill/>
          </a:ln>
        </p:spPr>
        <p:txBody>
          <a:bodyPr vert="horz" wrap="square" lIns="91440" tIns="45720" rIns="91440" bIns="45720" numCol="1" anchor="t" anchorCtr="0" compatLnSpc="1">
            <a:prstTxWarp prst="textNoShape">
              <a:avLst/>
            </a:prstTxWarp>
          </a:bodyPr>
          <a:lstStyle/>
          <a:p>
            <a:endParaRPr lang="en-ZA" sz="1800"/>
          </a:p>
        </p:txBody>
      </p:sp>
      <p:pic>
        <p:nvPicPr>
          <p:cNvPr id="4" name="Picture 3"/>
          <p:cNvPicPr>
            <a:picLocks noChangeAspect="1"/>
          </p:cNvPicPr>
          <p:nvPr userDrawn="1"/>
        </p:nvPicPr>
        <p:blipFill>
          <a:blip r:embed="rId4" cstate="print"/>
          <a:stretch>
            <a:fillRect/>
          </a:stretch>
        </p:blipFill>
        <p:spPr>
          <a:xfrm>
            <a:off x="227797" y="6273107"/>
            <a:ext cx="2377646" cy="420660"/>
          </a:xfrm>
          <a:prstGeom prst="rect">
            <a:avLst/>
          </a:prstGeom>
        </p:spPr>
      </p:pic>
    </p:spTree>
    <p:extLst>
      <p:ext uri="{BB962C8B-B14F-4D97-AF65-F5344CB8AC3E}">
        <p14:creationId xmlns:p14="http://schemas.microsoft.com/office/powerpoint/2010/main" xmlns="" val="4164023462"/>
      </p:ext>
    </p:extLst>
  </p:cSld>
  <p:clrMap bg1="lt1" tx1="dk1" bg2="lt2" tx2="dk2" accent1="accent1" accent2="accent2" accent3="accent3" accent4="accent4" accent5="accent5" accent6="accent6" hlink="hlink" folHlink="folHlink"/>
  <p:sldLayoutIdLst>
    <p:sldLayoutId id="2147483718" r:id="rId1"/>
    <p:sldLayoutId id="214748372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438" userDrawn="1">
          <p15:clr>
            <a:srgbClr val="F26B43"/>
          </p15:clr>
        </p15:guide>
        <p15:guide id="2" pos="506"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07999558"/>
      </p:ext>
    </p:extLst>
  </p:cSld>
  <p:clrMap bg1="lt1" tx1="dk1" bg2="lt2" tx2="dk2" accent1="accent1" accent2="accent2" accent3="accent3" accent4="accent4" accent5="accent5" accent6="accent6" hlink="hlink" folHlink="folHlink"/>
  <p:sldLayoutIdLst>
    <p:sldLayoutId id="214748372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438" userDrawn="1">
          <p15:clr>
            <a:srgbClr val="F26B43"/>
          </p15:clr>
        </p15:guide>
        <p15:guide id="2" pos="506"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Freeform 5"/>
          <p:cNvSpPr>
            <a:spLocks/>
          </p:cNvSpPr>
          <p:nvPr userDrawn="1"/>
        </p:nvSpPr>
        <p:spPr bwMode="auto">
          <a:xfrm>
            <a:off x="8738307" y="5025324"/>
            <a:ext cx="3453693" cy="1832677"/>
          </a:xfrm>
          <a:custGeom>
            <a:avLst/>
            <a:gdLst>
              <a:gd name="T0" fmla="*/ 0 w 2007"/>
              <a:gd name="T1" fmla="*/ 1420 h 1420"/>
              <a:gd name="T2" fmla="*/ 2007 w 2007"/>
              <a:gd name="T3" fmla="*/ 0 h 1420"/>
              <a:gd name="T4" fmla="*/ 2007 w 2007"/>
              <a:gd name="T5" fmla="*/ 1420 h 1420"/>
              <a:gd name="T6" fmla="*/ 0 w 2007"/>
              <a:gd name="T7" fmla="*/ 1420 h 1420"/>
            </a:gdLst>
            <a:ahLst/>
            <a:cxnLst>
              <a:cxn ang="0">
                <a:pos x="T0" y="T1"/>
              </a:cxn>
              <a:cxn ang="0">
                <a:pos x="T2" y="T3"/>
              </a:cxn>
              <a:cxn ang="0">
                <a:pos x="T4" y="T5"/>
              </a:cxn>
              <a:cxn ang="0">
                <a:pos x="T6" y="T7"/>
              </a:cxn>
            </a:cxnLst>
            <a:rect l="0" t="0" r="r" b="b"/>
            <a:pathLst>
              <a:path w="2007" h="1420">
                <a:moveTo>
                  <a:pt x="0" y="1420"/>
                </a:moveTo>
                <a:lnTo>
                  <a:pt x="2007" y="0"/>
                </a:lnTo>
                <a:lnTo>
                  <a:pt x="2007" y="1420"/>
                </a:lnTo>
                <a:lnTo>
                  <a:pt x="0" y="1420"/>
                </a:lnTo>
                <a:close/>
              </a:path>
            </a:pathLst>
          </a:custGeom>
          <a:solidFill>
            <a:srgbClr val="B2D235"/>
          </a:solidFill>
          <a:ln>
            <a:noFill/>
          </a:ln>
        </p:spPr>
        <p:txBody>
          <a:bodyPr vert="horz" wrap="square" lIns="91440" tIns="45720" rIns="91440" bIns="45720" numCol="1" anchor="t" anchorCtr="0" compatLnSpc="1">
            <a:prstTxWarp prst="textNoShape">
              <a:avLst/>
            </a:prstTxWarp>
          </a:bodyPr>
          <a:lstStyle/>
          <a:p>
            <a:endParaRPr lang="en-ZA" sz="1800"/>
          </a:p>
        </p:txBody>
      </p:sp>
      <p:sp>
        <p:nvSpPr>
          <p:cNvPr id="10" name="Freeform 12"/>
          <p:cNvSpPr>
            <a:spLocks noEditPoints="1"/>
          </p:cNvSpPr>
          <p:nvPr userDrawn="1"/>
        </p:nvSpPr>
        <p:spPr bwMode="auto">
          <a:xfrm>
            <a:off x="10261599" y="6409640"/>
            <a:ext cx="696307" cy="310074"/>
          </a:xfrm>
          <a:custGeom>
            <a:avLst/>
            <a:gdLst>
              <a:gd name="T0" fmla="*/ 6886 w 7295"/>
              <a:gd name="T1" fmla="*/ 1343 h 3248"/>
              <a:gd name="T2" fmla="*/ 6615 w 7295"/>
              <a:gd name="T3" fmla="*/ 1211 h 3248"/>
              <a:gd name="T4" fmla="*/ 6307 w 7295"/>
              <a:gd name="T5" fmla="*/ 1295 h 3248"/>
              <a:gd name="T6" fmla="*/ 6140 w 7295"/>
              <a:gd name="T7" fmla="*/ 1556 h 3248"/>
              <a:gd name="T8" fmla="*/ 6188 w 7295"/>
              <a:gd name="T9" fmla="*/ 2100 h 3248"/>
              <a:gd name="T10" fmla="*/ 6480 w 7295"/>
              <a:gd name="T11" fmla="*/ 2322 h 3248"/>
              <a:gd name="T12" fmla="*/ 6797 w 7295"/>
              <a:gd name="T13" fmla="*/ 2287 h 3248"/>
              <a:gd name="T14" fmla="*/ 7281 w 7295"/>
              <a:gd name="T15" fmla="*/ 2200 h 3248"/>
              <a:gd name="T16" fmla="*/ 6971 w 7295"/>
              <a:gd name="T17" fmla="*/ 2500 h 3248"/>
              <a:gd name="T18" fmla="*/ 6534 w 7295"/>
              <a:gd name="T19" fmla="*/ 2596 h 3248"/>
              <a:gd name="T20" fmla="*/ 5996 w 7295"/>
              <a:gd name="T21" fmla="*/ 2334 h 3248"/>
              <a:gd name="T22" fmla="*/ 5819 w 7295"/>
              <a:gd name="T23" fmla="*/ 1741 h 3248"/>
              <a:gd name="T24" fmla="*/ 6031 w 7295"/>
              <a:gd name="T25" fmla="*/ 1163 h 3248"/>
              <a:gd name="T26" fmla="*/ 6617 w 7295"/>
              <a:gd name="T27" fmla="*/ 953 h 3248"/>
              <a:gd name="T28" fmla="*/ 7138 w 7295"/>
              <a:gd name="T29" fmla="*/ 1220 h 3248"/>
              <a:gd name="T30" fmla="*/ 7295 w 7295"/>
              <a:gd name="T31" fmla="*/ 1821 h 3248"/>
              <a:gd name="T32" fmla="*/ 1559 w 7295"/>
              <a:gd name="T33" fmla="*/ 320 h 3248"/>
              <a:gd name="T34" fmla="*/ 819 w 7295"/>
              <a:gd name="T35" fmla="*/ 410 h 3248"/>
              <a:gd name="T36" fmla="*/ 354 w 7295"/>
              <a:gd name="T37" fmla="*/ 1004 h 3248"/>
              <a:gd name="T38" fmla="*/ 425 w 7295"/>
              <a:gd name="T39" fmla="*/ 1779 h 3248"/>
              <a:gd name="T40" fmla="*/ 993 w 7295"/>
              <a:gd name="T41" fmla="*/ 2267 h 3248"/>
              <a:gd name="T42" fmla="*/ 1643 w 7295"/>
              <a:gd name="T43" fmla="*/ 2247 h 3248"/>
              <a:gd name="T44" fmla="*/ 1677 w 7295"/>
              <a:gd name="T45" fmla="*/ 2541 h 3248"/>
              <a:gd name="T46" fmla="*/ 854 w 7295"/>
              <a:gd name="T47" fmla="*/ 2521 h 3248"/>
              <a:gd name="T48" fmla="*/ 130 w 7295"/>
              <a:gd name="T49" fmla="*/ 1875 h 3248"/>
              <a:gd name="T50" fmla="*/ 80 w 7295"/>
              <a:gd name="T51" fmla="*/ 856 h 3248"/>
              <a:gd name="T52" fmla="*/ 749 w 7295"/>
              <a:gd name="T53" fmla="*/ 128 h 3248"/>
              <a:gd name="T54" fmla="*/ 1610 w 7295"/>
              <a:gd name="T55" fmla="*/ 31 h 3248"/>
              <a:gd name="T56" fmla="*/ 3093 w 7295"/>
              <a:gd name="T57" fmla="*/ 2308 h 3248"/>
              <a:gd name="T58" fmla="*/ 3376 w 7295"/>
              <a:gd name="T59" fmla="*/ 2037 h 3248"/>
              <a:gd name="T60" fmla="*/ 3409 w 7295"/>
              <a:gd name="T61" fmla="*/ 1609 h 3248"/>
              <a:gd name="T62" fmla="*/ 3184 w 7295"/>
              <a:gd name="T63" fmla="*/ 1285 h 3248"/>
              <a:gd name="T64" fmla="*/ 2766 w 7295"/>
              <a:gd name="T65" fmla="*/ 1243 h 3248"/>
              <a:gd name="T66" fmla="*/ 2488 w 7295"/>
              <a:gd name="T67" fmla="*/ 1515 h 3248"/>
              <a:gd name="T68" fmla="*/ 2455 w 7295"/>
              <a:gd name="T69" fmla="*/ 1932 h 3248"/>
              <a:gd name="T70" fmla="*/ 2673 w 7295"/>
              <a:gd name="T71" fmla="*/ 2262 h 3248"/>
              <a:gd name="T72" fmla="*/ 3382 w 7295"/>
              <a:gd name="T73" fmla="*/ 2336 h 3248"/>
              <a:gd name="T74" fmla="*/ 3129 w 7295"/>
              <a:gd name="T75" fmla="*/ 2543 h 3248"/>
              <a:gd name="T76" fmla="*/ 2751 w 7295"/>
              <a:gd name="T77" fmla="*/ 2588 h 3248"/>
              <a:gd name="T78" fmla="*/ 2268 w 7295"/>
              <a:gd name="T79" fmla="*/ 2254 h 3248"/>
              <a:gd name="T80" fmla="*/ 2147 w 7295"/>
              <a:gd name="T81" fmla="*/ 1644 h 3248"/>
              <a:gd name="T82" fmla="*/ 2412 w 7295"/>
              <a:gd name="T83" fmla="*/ 1120 h 3248"/>
              <a:gd name="T84" fmla="*/ 2932 w 7295"/>
              <a:gd name="T85" fmla="*/ 955 h 3248"/>
              <a:gd name="T86" fmla="*/ 3225 w 7295"/>
              <a:gd name="T87" fmla="*/ 1067 h 3248"/>
              <a:gd name="T88" fmla="*/ 3709 w 7295"/>
              <a:gd name="T89" fmla="*/ 999 h 3248"/>
              <a:gd name="T90" fmla="*/ 5159 w 7295"/>
              <a:gd name="T91" fmla="*/ 2185 h 3248"/>
              <a:gd name="T92" fmla="*/ 5304 w 7295"/>
              <a:gd name="T93" fmla="*/ 1800 h 3248"/>
              <a:gd name="T94" fmla="*/ 5189 w 7295"/>
              <a:gd name="T95" fmla="*/ 1400 h 3248"/>
              <a:gd name="T96" fmla="*/ 4832 w 7295"/>
              <a:gd name="T97" fmla="*/ 1218 h 3248"/>
              <a:gd name="T98" fmla="*/ 4459 w 7295"/>
              <a:gd name="T99" fmla="*/ 1367 h 3248"/>
              <a:gd name="T100" fmla="*/ 4315 w 7295"/>
              <a:gd name="T101" fmla="*/ 1745 h 3248"/>
              <a:gd name="T102" fmla="*/ 4425 w 7295"/>
              <a:gd name="T103" fmla="*/ 2141 h 3248"/>
              <a:gd name="T104" fmla="*/ 4774 w 7295"/>
              <a:gd name="T105" fmla="*/ 2333 h 3248"/>
              <a:gd name="T106" fmla="*/ 4501 w 7295"/>
              <a:gd name="T107" fmla="*/ 1078 h 3248"/>
              <a:gd name="T108" fmla="*/ 4791 w 7295"/>
              <a:gd name="T109" fmla="*/ 957 h 3248"/>
              <a:gd name="T110" fmla="*/ 5302 w 7295"/>
              <a:gd name="T111" fmla="*/ 1096 h 3248"/>
              <a:gd name="T112" fmla="*/ 5590 w 7295"/>
              <a:gd name="T113" fmla="*/ 1606 h 3248"/>
              <a:gd name="T114" fmla="*/ 5493 w 7295"/>
              <a:gd name="T115" fmla="*/ 2221 h 3248"/>
              <a:gd name="T116" fmla="*/ 5031 w 7295"/>
              <a:gd name="T117" fmla="*/ 2580 h 3248"/>
              <a:gd name="T118" fmla="*/ 4631 w 7295"/>
              <a:gd name="T119" fmla="*/ 2551 h 3248"/>
              <a:gd name="T120" fmla="*/ 4385 w 7295"/>
              <a:gd name="T121" fmla="*/ 2367 h 3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95" h="3248">
                <a:moveTo>
                  <a:pt x="6131" y="1596"/>
                </a:moveTo>
                <a:lnTo>
                  <a:pt x="6997" y="1596"/>
                </a:lnTo>
                <a:lnTo>
                  <a:pt x="6993" y="1575"/>
                </a:lnTo>
                <a:lnTo>
                  <a:pt x="6989" y="1554"/>
                </a:lnTo>
                <a:lnTo>
                  <a:pt x="6984" y="1533"/>
                </a:lnTo>
                <a:lnTo>
                  <a:pt x="6978" y="1513"/>
                </a:lnTo>
                <a:lnTo>
                  <a:pt x="6972" y="1494"/>
                </a:lnTo>
                <a:lnTo>
                  <a:pt x="6964" y="1475"/>
                </a:lnTo>
                <a:lnTo>
                  <a:pt x="6957" y="1457"/>
                </a:lnTo>
                <a:lnTo>
                  <a:pt x="6948" y="1439"/>
                </a:lnTo>
                <a:lnTo>
                  <a:pt x="6940" y="1421"/>
                </a:lnTo>
                <a:lnTo>
                  <a:pt x="6930" y="1405"/>
                </a:lnTo>
                <a:lnTo>
                  <a:pt x="6920" y="1388"/>
                </a:lnTo>
                <a:lnTo>
                  <a:pt x="6909" y="1373"/>
                </a:lnTo>
                <a:lnTo>
                  <a:pt x="6897" y="1358"/>
                </a:lnTo>
                <a:lnTo>
                  <a:pt x="6886" y="1343"/>
                </a:lnTo>
                <a:lnTo>
                  <a:pt x="6873" y="1329"/>
                </a:lnTo>
                <a:lnTo>
                  <a:pt x="6860" y="1316"/>
                </a:lnTo>
                <a:lnTo>
                  <a:pt x="6846" y="1304"/>
                </a:lnTo>
                <a:lnTo>
                  <a:pt x="6831" y="1292"/>
                </a:lnTo>
                <a:lnTo>
                  <a:pt x="6816" y="1281"/>
                </a:lnTo>
                <a:lnTo>
                  <a:pt x="6801" y="1271"/>
                </a:lnTo>
                <a:lnTo>
                  <a:pt x="6785" y="1261"/>
                </a:lnTo>
                <a:lnTo>
                  <a:pt x="6768" y="1253"/>
                </a:lnTo>
                <a:lnTo>
                  <a:pt x="6751" y="1245"/>
                </a:lnTo>
                <a:lnTo>
                  <a:pt x="6733" y="1238"/>
                </a:lnTo>
                <a:lnTo>
                  <a:pt x="6714" y="1231"/>
                </a:lnTo>
                <a:lnTo>
                  <a:pt x="6695" y="1226"/>
                </a:lnTo>
                <a:lnTo>
                  <a:pt x="6676" y="1221"/>
                </a:lnTo>
                <a:lnTo>
                  <a:pt x="6656" y="1217"/>
                </a:lnTo>
                <a:lnTo>
                  <a:pt x="6636" y="1213"/>
                </a:lnTo>
                <a:lnTo>
                  <a:pt x="6615" y="1211"/>
                </a:lnTo>
                <a:lnTo>
                  <a:pt x="6593" y="1210"/>
                </a:lnTo>
                <a:lnTo>
                  <a:pt x="6571" y="1210"/>
                </a:lnTo>
                <a:lnTo>
                  <a:pt x="6550" y="1210"/>
                </a:lnTo>
                <a:lnTo>
                  <a:pt x="6528" y="1211"/>
                </a:lnTo>
                <a:lnTo>
                  <a:pt x="6507" y="1214"/>
                </a:lnTo>
                <a:lnTo>
                  <a:pt x="6487" y="1218"/>
                </a:lnTo>
                <a:lnTo>
                  <a:pt x="6467" y="1222"/>
                </a:lnTo>
                <a:lnTo>
                  <a:pt x="6448" y="1226"/>
                </a:lnTo>
                <a:lnTo>
                  <a:pt x="6429" y="1232"/>
                </a:lnTo>
                <a:lnTo>
                  <a:pt x="6409" y="1239"/>
                </a:lnTo>
                <a:lnTo>
                  <a:pt x="6391" y="1246"/>
                </a:lnTo>
                <a:lnTo>
                  <a:pt x="6373" y="1255"/>
                </a:lnTo>
                <a:lnTo>
                  <a:pt x="6356" y="1264"/>
                </a:lnTo>
                <a:lnTo>
                  <a:pt x="6339" y="1274"/>
                </a:lnTo>
                <a:lnTo>
                  <a:pt x="6323" y="1285"/>
                </a:lnTo>
                <a:lnTo>
                  <a:pt x="6307" y="1295"/>
                </a:lnTo>
                <a:lnTo>
                  <a:pt x="6293" y="1308"/>
                </a:lnTo>
                <a:lnTo>
                  <a:pt x="6278" y="1320"/>
                </a:lnTo>
                <a:lnTo>
                  <a:pt x="6264" y="1333"/>
                </a:lnTo>
                <a:lnTo>
                  <a:pt x="6251" y="1347"/>
                </a:lnTo>
                <a:lnTo>
                  <a:pt x="6237" y="1362"/>
                </a:lnTo>
                <a:lnTo>
                  <a:pt x="6226" y="1377"/>
                </a:lnTo>
                <a:lnTo>
                  <a:pt x="6214" y="1393"/>
                </a:lnTo>
                <a:lnTo>
                  <a:pt x="6203" y="1409"/>
                </a:lnTo>
                <a:lnTo>
                  <a:pt x="6193" y="1426"/>
                </a:lnTo>
                <a:lnTo>
                  <a:pt x="6183" y="1443"/>
                </a:lnTo>
                <a:lnTo>
                  <a:pt x="6174" y="1460"/>
                </a:lnTo>
                <a:lnTo>
                  <a:pt x="6166" y="1479"/>
                </a:lnTo>
                <a:lnTo>
                  <a:pt x="6159" y="1497"/>
                </a:lnTo>
                <a:lnTo>
                  <a:pt x="6151" y="1516"/>
                </a:lnTo>
                <a:lnTo>
                  <a:pt x="6145" y="1535"/>
                </a:lnTo>
                <a:lnTo>
                  <a:pt x="6140" y="1556"/>
                </a:lnTo>
                <a:lnTo>
                  <a:pt x="6135" y="1576"/>
                </a:lnTo>
                <a:lnTo>
                  <a:pt x="6131" y="1596"/>
                </a:lnTo>
                <a:close/>
                <a:moveTo>
                  <a:pt x="7295" y="1821"/>
                </a:moveTo>
                <a:lnTo>
                  <a:pt x="6115" y="1821"/>
                </a:lnTo>
                <a:lnTo>
                  <a:pt x="6116" y="1846"/>
                </a:lnTo>
                <a:lnTo>
                  <a:pt x="6117" y="1870"/>
                </a:lnTo>
                <a:lnTo>
                  <a:pt x="6120" y="1895"/>
                </a:lnTo>
                <a:lnTo>
                  <a:pt x="6125" y="1919"/>
                </a:lnTo>
                <a:lnTo>
                  <a:pt x="6129" y="1943"/>
                </a:lnTo>
                <a:lnTo>
                  <a:pt x="6135" y="1967"/>
                </a:lnTo>
                <a:lnTo>
                  <a:pt x="6142" y="1990"/>
                </a:lnTo>
                <a:lnTo>
                  <a:pt x="6149" y="2013"/>
                </a:lnTo>
                <a:lnTo>
                  <a:pt x="6158" y="2035"/>
                </a:lnTo>
                <a:lnTo>
                  <a:pt x="6167" y="2057"/>
                </a:lnTo>
                <a:lnTo>
                  <a:pt x="6178" y="2079"/>
                </a:lnTo>
                <a:lnTo>
                  <a:pt x="6188" y="2100"/>
                </a:lnTo>
                <a:lnTo>
                  <a:pt x="6201" y="2120"/>
                </a:lnTo>
                <a:lnTo>
                  <a:pt x="6214" y="2139"/>
                </a:lnTo>
                <a:lnTo>
                  <a:pt x="6228" y="2158"/>
                </a:lnTo>
                <a:lnTo>
                  <a:pt x="6243" y="2176"/>
                </a:lnTo>
                <a:lnTo>
                  <a:pt x="6259" y="2193"/>
                </a:lnTo>
                <a:lnTo>
                  <a:pt x="6274" y="2210"/>
                </a:lnTo>
                <a:lnTo>
                  <a:pt x="6291" y="2226"/>
                </a:lnTo>
                <a:lnTo>
                  <a:pt x="6310" y="2241"/>
                </a:lnTo>
                <a:lnTo>
                  <a:pt x="6328" y="2255"/>
                </a:lnTo>
                <a:lnTo>
                  <a:pt x="6348" y="2268"/>
                </a:lnTo>
                <a:lnTo>
                  <a:pt x="6368" y="2280"/>
                </a:lnTo>
                <a:lnTo>
                  <a:pt x="6388" y="2290"/>
                </a:lnTo>
                <a:lnTo>
                  <a:pt x="6411" y="2301"/>
                </a:lnTo>
                <a:lnTo>
                  <a:pt x="6433" y="2309"/>
                </a:lnTo>
                <a:lnTo>
                  <a:pt x="6455" y="2317"/>
                </a:lnTo>
                <a:lnTo>
                  <a:pt x="6480" y="2322"/>
                </a:lnTo>
                <a:lnTo>
                  <a:pt x="6504" y="2327"/>
                </a:lnTo>
                <a:lnTo>
                  <a:pt x="6528" y="2331"/>
                </a:lnTo>
                <a:lnTo>
                  <a:pt x="6554" y="2333"/>
                </a:lnTo>
                <a:lnTo>
                  <a:pt x="6581" y="2334"/>
                </a:lnTo>
                <a:lnTo>
                  <a:pt x="6602" y="2333"/>
                </a:lnTo>
                <a:lnTo>
                  <a:pt x="6622" y="2333"/>
                </a:lnTo>
                <a:lnTo>
                  <a:pt x="6642" y="2331"/>
                </a:lnTo>
                <a:lnTo>
                  <a:pt x="6661" y="2328"/>
                </a:lnTo>
                <a:lnTo>
                  <a:pt x="6680" y="2325"/>
                </a:lnTo>
                <a:lnTo>
                  <a:pt x="6699" y="2322"/>
                </a:lnTo>
                <a:lnTo>
                  <a:pt x="6717" y="2318"/>
                </a:lnTo>
                <a:lnTo>
                  <a:pt x="6734" y="2313"/>
                </a:lnTo>
                <a:lnTo>
                  <a:pt x="6751" y="2307"/>
                </a:lnTo>
                <a:lnTo>
                  <a:pt x="6767" y="2301"/>
                </a:lnTo>
                <a:lnTo>
                  <a:pt x="6782" y="2294"/>
                </a:lnTo>
                <a:lnTo>
                  <a:pt x="6797" y="2287"/>
                </a:lnTo>
                <a:lnTo>
                  <a:pt x="6812" y="2280"/>
                </a:lnTo>
                <a:lnTo>
                  <a:pt x="6827" y="2271"/>
                </a:lnTo>
                <a:lnTo>
                  <a:pt x="6842" y="2263"/>
                </a:lnTo>
                <a:lnTo>
                  <a:pt x="6856" y="2253"/>
                </a:lnTo>
                <a:lnTo>
                  <a:pt x="6869" y="2242"/>
                </a:lnTo>
                <a:lnTo>
                  <a:pt x="6882" y="2232"/>
                </a:lnTo>
                <a:lnTo>
                  <a:pt x="6895" y="2221"/>
                </a:lnTo>
                <a:lnTo>
                  <a:pt x="6908" y="2209"/>
                </a:lnTo>
                <a:lnTo>
                  <a:pt x="6932" y="2185"/>
                </a:lnTo>
                <a:lnTo>
                  <a:pt x="6956" y="2157"/>
                </a:lnTo>
                <a:lnTo>
                  <a:pt x="6978" y="2130"/>
                </a:lnTo>
                <a:lnTo>
                  <a:pt x="7000" y="2099"/>
                </a:lnTo>
                <a:lnTo>
                  <a:pt x="7023" y="2067"/>
                </a:lnTo>
                <a:lnTo>
                  <a:pt x="7043" y="2033"/>
                </a:lnTo>
                <a:lnTo>
                  <a:pt x="7295" y="2174"/>
                </a:lnTo>
                <a:lnTo>
                  <a:pt x="7281" y="2200"/>
                </a:lnTo>
                <a:lnTo>
                  <a:pt x="7266" y="2223"/>
                </a:lnTo>
                <a:lnTo>
                  <a:pt x="7250" y="2247"/>
                </a:lnTo>
                <a:lnTo>
                  <a:pt x="7234" y="2270"/>
                </a:lnTo>
                <a:lnTo>
                  <a:pt x="7217" y="2292"/>
                </a:lnTo>
                <a:lnTo>
                  <a:pt x="7200" y="2314"/>
                </a:lnTo>
                <a:lnTo>
                  <a:pt x="7182" y="2334"/>
                </a:lnTo>
                <a:lnTo>
                  <a:pt x="7163" y="2354"/>
                </a:lnTo>
                <a:lnTo>
                  <a:pt x="7144" y="2373"/>
                </a:lnTo>
                <a:lnTo>
                  <a:pt x="7125" y="2391"/>
                </a:lnTo>
                <a:lnTo>
                  <a:pt x="7103" y="2409"/>
                </a:lnTo>
                <a:lnTo>
                  <a:pt x="7083" y="2426"/>
                </a:lnTo>
                <a:lnTo>
                  <a:pt x="7062" y="2442"/>
                </a:lnTo>
                <a:lnTo>
                  <a:pt x="7040" y="2458"/>
                </a:lnTo>
                <a:lnTo>
                  <a:pt x="7017" y="2473"/>
                </a:lnTo>
                <a:lnTo>
                  <a:pt x="6994" y="2487"/>
                </a:lnTo>
                <a:lnTo>
                  <a:pt x="6971" y="2500"/>
                </a:lnTo>
                <a:lnTo>
                  <a:pt x="6947" y="2512"/>
                </a:lnTo>
                <a:lnTo>
                  <a:pt x="6923" y="2524"/>
                </a:lnTo>
                <a:lnTo>
                  <a:pt x="6898" y="2535"/>
                </a:lnTo>
                <a:lnTo>
                  <a:pt x="6873" y="2544"/>
                </a:lnTo>
                <a:lnTo>
                  <a:pt x="6847" y="2554"/>
                </a:lnTo>
                <a:lnTo>
                  <a:pt x="6822" y="2562"/>
                </a:lnTo>
                <a:lnTo>
                  <a:pt x="6796" y="2570"/>
                </a:lnTo>
                <a:lnTo>
                  <a:pt x="6770" y="2576"/>
                </a:lnTo>
                <a:lnTo>
                  <a:pt x="6743" y="2581"/>
                </a:lnTo>
                <a:lnTo>
                  <a:pt x="6716" y="2587"/>
                </a:lnTo>
                <a:lnTo>
                  <a:pt x="6689" y="2591"/>
                </a:lnTo>
                <a:lnTo>
                  <a:pt x="6661" y="2594"/>
                </a:lnTo>
                <a:lnTo>
                  <a:pt x="6634" y="2596"/>
                </a:lnTo>
                <a:lnTo>
                  <a:pt x="6606" y="2597"/>
                </a:lnTo>
                <a:lnTo>
                  <a:pt x="6577" y="2597"/>
                </a:lnTo>
                <a:lnTo>
                  <a:pt x="6534" y="2596"/>
                </a:lnTo>
                <a:lnTo>
                  <a:pt x="6491" y="2594"/>
                </a:lnTo>
                <a:lnTo>
                  <a:pt x="6450" y="2589"/>
                </a:lnTo>
                <a:lnTo>
                  <a:pt x="6409" y="2581"/>
                </a:lnTo>
                <a:lnTo>
                  <a:pt x="6370" y="2573"/>
                </a:lnTo>
                <a:lnTo>
                  <a:pt x="6332" y="2562"/>
                </a:lnTo>
                <a:lnTo>
                  <a:pt x="6295" y="2550"/>
                </a:lnTo>
                <a:lnTo>
                  <a:pt x="6260" y="2535"/>
                </a:lnTo>
                <a:lnTo>
                  <a:pt x="6226" y="2519"/>
                </a:lnTo>
                <a:lnTo>
                  <a:pt x="6192" y="2501"/>
                </a:lnTo>
                <a:lnTo>
                  <a:pt x="6160" y="2482"/>
                </a:lnTo>
                <a:lnTo>
                  <a:pt x="6130" y="2461"/>
                </a:lnTo>
                <a:lnTo>
                  <a:pt x="6100" y="2438"/>
                </a:lnTo>
                <a:lnTo>
                  <a:pt x="6073" y="2415"/>
                </a:lnTo>
                <a:lnTo>
                  <a:pt x="6046" y="2389"/>
                </a:lnTo>
                <a:lnTo>
                  <a:pt x="6020" y="2362"/>
                </a:lnTo>
                <a:lnTo>
                  <a:pt x="5996" y="2334"/>
                </a:lnTo>
                <a:lnTo>
                  <a:pt x="5974" y="2305"/>
                </a:lnTo>
                <a:lnTo>
                  <a:pt x="5954" y="2274"/>
                </a:lnTo>
                <a:lnTo>
                  <a:pt x="5933" y="2242"/>
                </a:lnTo>
                <a:lnTo>
                  <a:pt x="5915" y="2209"/>
                </a:lnTo>
                <a:lnTo>
                  <a:pt x="5898" y="2175"/>
                </a:lnTo>
                <a:lnTo>
                  <a:pt x="5883" y="2140"/>
                </a:lnTo>
                <a:lnTo>
                  <a:pt x="5870" y="2104"/>
                </a:lnTo>
                <a:lnTo>
                  <a:pt x="5858" y="2067"/>
                </a:lnTo>
                <a:lnTo>
                  <a:pt x="5847" y="2030"/>
                </a:lnTo>
                <a:lnTo>
                  <a:pt x="5839" y="1990"/>
                </a:lnTo>
                <a:lnTo>
                  <a:pt x="5831" y="1951"/>
                </a:lnTo>
                <a:lnTo>
                  <a:pt x="5825" y="1911"/>
                </a:lnTo>
                <a:lnTo>
                  <a:pt x="5821" y="1869"/>
                </a:lnTo>
                <a:lnTo>
                  <a:pt x="5819" y="1828"/>
                </a:lnTo>
                <a:lnTo>
                  <a:pt x="5817" y="1785"/>
                </a:lnTo>
                <a:lnTo>
                  <a:pt x="5819" y="1741"/>
                </a:lnTo>
                <a:lnTo>
                  <a:pt x="5821" y="1697"/>
                </a:lnTo>
                <a:lnTo>
                  <a:pt x="5824" y="1655"/>
                </a:lnTo>
                <a:lnTo>
                  <a:pt x="5829" y="1612"/>
                </a:lnTo>
                <a:lnTo>
                  <a:pt x="5837" y="1572"/>
                </a:lnTo>
                <a:lnTo>
                  <a:pt x="5844" y="1531"/>
                </a:lnTo>
                <a:lnTo>
                  <a:pt x="5854" y="1492"/>
                </a:lnTo>
                <a:lnTo>
                  <a:pt x="5865" y="1454"/>
                </a:lnTo>
                <a:lnTo>
                  <a:pt x="5878" y="1416"/>
                </a:lnTo>
                <a:lnTo>
                  <a:pt x="5892" y="1381"/>
                </a:lnTo>
                <a:lnTo>
                  <a:pt x="5908" y="1346"/>
                </a:lnTo>
                <a:lnTo>
                  <a:pt x="5925" y="1312"/>
                </a:lnTo>
                <a:lnTo>
                  <a:pt x="5943" y="1280"/>
                </a:lnTo>
                <a:lnTo>
                  <a:pt x="5963" y="1248"/>
                </a:lnTo>
                <a:lnTo>
                  <a:pt x="5984" y="1219"/>
                </a:lnTo>
                <a:lnTo>
                  <a:pt x="6007" y="1190"/>
                </a:lnTo>
                <a:lnTo>
                  <a:pt x="6031" y="1163"/>
                </a:lnTo>
                <a:lnTo>
                  <a:pt x="6058" y="1137"/>
                </a:lnTo>
                <a:lnTo>
                  <a:pt x="6084" y="1112"/>
                </a:lnTo>
                <a:lnTo>
                  <a:pt x="6113" y="1090"/>
                </a:lnTo>
                <a:lnTo>
                  <a:pt x="6144" y="1069"/>
                </a:lnTo>
                <a:lnTo>
                  <a:pt x="6175" y="1050"/>
                </a:lnTo>
                <a:lnTo>
                  <a:pt x="6209" y="1032"/>
                </a:lnTo>
                <a:lnTo>
                  <a:pt x="6243" y="1016"/>
                </a:lnTo>
                <a:lnTo>
                  <a:pt x="6279" y="1001"/>
                </a:lnTo>
                <a:lnTo>
                  <a:pt x="6316" y="988"/>
                </a:lnTo>
                <a:lnTo>
                  <a:pt x="6355" y="977"/>
                </a:lnTo>
                <a:lnTo>
                  <a:pt x="6396" y="969"/>
                </a:lnTo>
                <a:lnTo>
                  <a:pt x="6437" y="961"/>
                </a:lnTo>
                <a:lnTo>
                  <a:pt x="6481" y="956"/>
                </a:lnTo>
                <a:lnTo>
                  <a:pt x="6525" y="953"/>
                </a:lnTo>
                <a:lnTo>
                  <a:pt x="6571" y="952"/>
                </a:lnTo>
                <a:lnTo>
                  <a:pt x="6617" y="953"/>
                </a:lnTo>
                <a:lnTo>
                  <a:pt x="6660" y="956"/>
                </a:lnTo>
                <a:lnTo>
                  <a:pt x="6703" y="961"/>
                </a:lnTo>
                <a:lnTo>
                  <a:pt x="6743" y="969"/>
                </a:lnTo>
                <a:lnTo>
                  <a:pt x="6782" y="977"/>
                </a:lnTo>
                <a:lnTo>
                  <a:pt x="6821" y="989"/>
                </a:lnTo>
                <a:lnTo>
                  <a:pt x="6857" y="1002"/>
                </a:lnTo>
                <a:lnTo>
                  <a:pt x="6892" y="1016"/>
                </a:lnTo>
                <a:lnTo>
                  <a:pt x="6925" y="1033"/>
                </a:lnTo>
                <a:lnTo>
                  <a:pt x="6957" y="1051"/>
                </a:lnTo>
                <a:lnTo>
                  <a:pt x="6988" y="1070"/>
                </a:lnTo>
                <a:lnTo>
                  <a:pt x="7016" y="1091"/>
                </a:lnTo>
                <a:lnTo>
                  <a:pt x="7044" y="1114"/>
                </a:lnTo>
                <a:lnTo>
                  <a:pt x="7069" y="1139"/>
                </a:lnTo>
                <a:lnTo>
                  <a:pt x="7094" y="1164"/>
                </a:lnTo>
                <a:lnTo>
                  <a:pt x="7117" y="1191"/>
                </a:lnTo>
                <a:lnTo>
                  <a:pt x="7138" y="1220"/>
                </a:lnTo>
                <a:lnTo>
                  <a:pt x="7160" y="1249"/>
                </a:lnTo>
                <a:lnTo>
                  <a:pt x="7178" y="1280"/>
                </a:lnTo>
                <a:lnTo>
                  <a:pt x="7196" y="1313"/>
                </a:lnTo>
                <a:lnTo>
                  <a:pt x="7212" y="1346"/>
                </a:lnTo>
                <a:lnTo>
                  <a:pt x="7226" y="1380"/>
                </a:lnTo>
                <a:lnTo>
                  <a:pt x="7239" y="1416"/>
                </a:lnTo>
                <a:lnTo>
                  <a:pt x="7251" y="1453"/>
                </a:lnTo>
                <a:lnTo>
                  <a:pt x="7261" y="1490"/>
                </a:lnTo>
                <a:lnTo>
                  <a:pt x="7270" y="1528"/>
                </a:lnTo>
                <a:lnTo>
                  <a:pt x="7278" y="1567"/>
                </a:lnTo>
                <a:lnTo>
                  <a:pt x="7284" y="1608"/>
                </a:lnTo>
                <a:lnTo>
                  <a:pt x="7288" y="1648"/>
                </a:lnTo>
                <a:lnTo>
                  <a:pt x="7292" y="1690"/>
                </a:lnTo>
                <a:lnTo>
                  <a:pt x="7294" y="1732"/>
                </a:lnTo>
                <a:lnTo>
                  <a:pt x="7295" y="1775"/>
                </a:lnTo>
                <a:lnTo>
                  <a:pt x="7295" y="1821"/>
                </a:lnTo>
                <a:close/>
                <a:moveTo>
                  <a:pt x="1952" y="168"/>
                </a:moveTo>
                <a:lnTo>
                  <a:pt x="1952" y="529"/>
                </a:lnTo>
                <a:lnTo>
                  <a:pt x="1935" y="514"/>
                </a:lnTo>
                <a:lnTo>
                  <a:pt x="1918" y="500"/>
                </a:lnTo>
                <a:lnTo>
                  <a:pt x="1901" y="486"/>
                </a:lnTo>
                <a:lnTo>
                  <a:pt x="1883" y="473"/>
                </a:lnTo>
                <a:lnTo>
                  <a:pt x="1864" y="460"/>
                </a:lnTo>
                <a:lnTo>
                  <a:pt x="1846" y="448"/>
                </a:lnTo>
                <a:lnTo>
                  <a:pt x="1827" y="435"/>
                </a:lnTo>
                <a:lnTo>
                  <a:pt x="1808" y="424"/>
                </a:lnTo>
                <a:lnTo>
                  <a:pt x="1768" y="402"/>
                </a:lnTo>
                <a:lnTo>
                  <a:pt x="1728" y="382"/>
                </a:lnTo>
                <a:lnTo>
                  <a:pt x="1687" y="364"/>
                </a:lnTo>
                <a:lnTo>
                  <a:pt x="1645" y="347"/>
                </a:lnTo>
                <a:lnTo>
                  <a:pt x="1603" y="333"/>
                </a:lnTo>
                <a:lnTo>
                  <a:pt x="1559" y="320"/>
                </a:lnTo>
                <a:lnTo>
                  <a:pt x="1515" y="309"/>
                </a:lnTo>
                <a:lnTo>
                  <a:pt x="1472" y="300"/>
                </a:lnTo>
                <a:lnTo>
                  <a:pt x="1427" y="294"/>
                </a:lnTo>
                <a:lnTo>
                  <a:pt x="1384" y="289"/>
                </a:lnTo>
                <a:lnTo>
                  <a:pt x="1339" y="285"/>
                </a:lnTo>
                <a:lnTo>
                  <a:pt x="1295" y="284"/>
                </a:lnTo>
                <a:lnTo>
                  <a:pt x="1243" y="285"/>
                </a:lnTo>
                <a:lnTo>
                  <a:pt x="1192" y="290"/>
                </a:lnTo>
                <a:lnTo>
                  <a:pt x="1141" y="296"/>
                </a:lnTo>
                <a:lnTo>
                  <a:pt x="1093" y="306"/>
                </a:lnTo>
                <a:lnTo>
                  <a:pt x="1045" y="317"/>
                </a:lnTo>
                <a:lnTo>
                  <a:pt x="997" y="331"/>
                </a:lnTo>
                <a:lnTo>
                  <a:pt x="951" y="347"/>
                </a:lnTo>
                <a:lnTo>
                  <a:pt x="905" y="366"/>
                </a:lnTo>
                <a:lnTo>
                  <a:pt x="862" y="386"/>
                </a:lnTo>
                <a:lnTo>
                  <a:pt x="819" y="410"/>
                </a:lnTo>
                <a:lnTo>
                  <a:pt x="778" y="434"/>
                </a:lnTo>
                <a:lnTo>
                  <a:pt x="739" y="461"/>
                </a:lnTo>
                <a:lnTo>
                  <a:pt x="699" y="489"/>
                </a:lnTo>
                <a:lnTo>
                  <a:pt x="663" y="520"/>
                </a:lnTo>
                <a:lnTo>
                  <a:pt x="627" y="552"/>
                </a:lnTo>
                <a:lnTo>
                  <a:pt x="593" y="586"/>
                </a:lnTo>
                <a:lnTo>
                  <a:pt x="561" y="622"/>
                </a:lnTo>
                <a:lnTo>
                  <a:pt x="530" y="660"/>
                </a:lnTo>
                <a:lnTo>
                  <a:pt x="502" y="698"/>
                </a:lnTo>
                <a:lnTo>
                  <a:pt x="475" y="738"/>
                </a:lnTo>
                <a:lnTo>
                  <a:pt x="450" y="780"/>
                </a:lnTo>
                <a:lnTo>
                  <a:pt x="426" y="822"/>
                </a:lnTo>
                <a:lnTo>
                  <a:pt x="405" y="866"/>
                </a:lnTo>
                <a:lnTo>
                  <a:pt x="386" y="910"/>
                </a:lnTo>
                <a:lnTo>
                  <a:pt x="369" y="956"/>
                </a:lnTo>
                <a:lnTo>
                  <a:pt x="354" y="1004"/>
                </a:lnTo>
                <a:lnTo>
                  <a:pt x="340" y="1052"/>
                </a:lnTo>
                <a:lnTo>
                  <a:pt x="329" y="1101"/>
                </a:lnTo>
                <a:lnTo>
                  <a:pt x="322" y="1150"/>
                </a:lnTo>
                <a:lnTo>
                  <a:pt x="316" y="1200"/>
                </a:lnTo>
                <a:lnTo>
                  <a:pt x="311" y="1251"/>
                </a:lnTo>
                <a:lnTo>
                  <a:pt x="310" y="1303"/>
                </a:lnTo>
                <a:lnTo>
                  <a:pt x="311" y="1354"/>
                </a:lnTo>
                <a:lnTo>
                  <a:pt x="316" y="1404"/>
                </a:lnTo>
                <a:lnTo>
                  <a:pt x="321" y="1454"/>
                </a:lnTo>
                <a:lnTo>
                  <a:pt x="329" y="1502"/>
                </a:lnTo>
                <a:lnTo>
                  <a:pt x="340" y="1550"/>
                </a:lnTo>
                <a:lnTo>
                  <a:pt x="353" y="1598"/>
                </a:lnTo>
                <a:lnTo>
                  <a:pt x="368" y="1645"/>
                </a:lnTo>
                <a:lnTo>
                  <a:pt x="386" y="1691"/>
                </a:lnTo>
                <a:lnTo>
                  <a:pt x="405" y="1735"/>
                </a:lnTo>
                <a:lnTo>
                  <a:pt x="425" y="1779"/>
                </a:lnTo>
                <a:lnTo>
                  <a:pt x="448" y="1821"/>
                </a:lnTo>
                <a:lnTo>
                  <a:pt x="474" y="1862"/>
                </a:lnTo>
                <a:lnTo>
                  <a:pt x="501" y="1902"/>
                </a:lnTo>
                <a:lnTo>
                  <a:pt x="529" y="1940"/>
                </a:lnTo>
                <a:lnTo>
                  <a:pt x="559" y="1977"/>
                </a:lnTo>
                <a:lnTo>
                  <a:pt x="591" y="2013"/>
                </a:lnTo>
                <a:lnTo>
                  <a:pt x="625" y="2047"/>
                </a:lnTo>
                <a:lnTo>
                  <a:pt x="660" y="2079"/>
                </a:lnTo>
                <a:lnTo>
                  <a:pt x="697" y="2108"/>
                </a:lnTo>
                <a:lnTo>
                  <a:pt x="735" y="2137"/>
                </a:lnTo>
                <a:lnTo>
                  <a:pt x="775" y="2164"/>
                </a:lnTo>
                <a:lnTo>
                  <a:pt x="816" y="2189"/>
                </a:lnTo>
                <a:lnTo>
                  <a:pt x="858" y="2212"/>
                </a:lnTo>
                <a:lnTo>
                  <a:pt x="901" y="2233"/>
                </a:lnTo>
                <a:lnTo>
                  <a:pt x="946" y="2251"/>
                </a:lnTo>
                <a:lnTo>
                  <a:pt x="993" y="2267"/>
                </a:lnTo>
                <a:lnTo>
                  <a:pt x="1039" y="2281"/>
                </a:lnTo>
                <a:lnTo>
                  <a:pt x="1087" y="2292"/>
                </a:lnTo>
                <a:lnTo>
                  <a:pt x="1136" y="2302"/>
                </a:lnTo>
                <a:lnTo>
                  <a:pt x="1186" y="2308"/>
                </a:lnTo>
                <a:lnTo>
                  <a:pt x="1237" y="2313"/>
                </a:lnTo>
                <a:lnTo>
                  <a:pt x="1288" y="2314"/>
                </a:lnTo>
                <a:lnTo>
                  <a:pt x="1311" y="2314"/>
                </a:lnTo>
                <a:lnTo>
                  <a:pt x="1335" y="2313"/>
                </a:lnTo>
                <a:lnTo>
                  <a:pt x="1357" y="2311"/>
                </a:lnTo>
                <a:lnTo>
                  <a:pt x="1379" y="2309"/>
                </a:lnTo>
                <a:lnTo>
                  <a:pt x="1425" y="2304"/>
                </a:lnTo>
                <a:lnTo>
                  <a:pt x="1470" y="2297"/>
                </a:lnTo>
                <a:lnTo>
                  <a:pt x="1513" y="2287"/>
                </a:lnTo>
                <a:lnTo>
                  <a:pt x="1557" y="2275"/>
                </a:lnTo>
                <a:lnTo>
                  <a:pt x="1601" y="2263"/>
                </a:lnTo>
                <a:lnTo>
                  <a:pt x="1643" y="2247"/>
                </a:lnTo>
                <a:lnTo>
                  <a:pt x="1684" y="2230"/>
                </a:lnTo>
                <a:lnTo>
                  <a:pt x="1726" y="2210"/>
                </a:lnTo>
                <a:lnTo>
                  <a:pt x="1766" y="2189"/>
                </a:lnTo>
                <a:lnTo>
                  <a:pt x="1806" y="2166"/>
                </a:lnTo>
                <a:lnTo>
                  <a:pt x="1844" y="2141"/>
                </a:lnTo>
                <a:lnTo>
                  <a:pt x="1881" y="2115"/>
                </a:lnTo>
                <a:lnTo>
                  <a:pt x="1917" y="2086"/>
                </a:lnTo>
                <a:lnTo>
                  <a:pt x="1952" y="2056"/>
                </a:lnTo>
                <a:lnTo>
                  <a:pt x="1952" y="2423"/>
                </a:lnTo>
                <a:lnTo>
                  <a:pt x="1916" y="2443"/>
                </a:lnTo>
                <a:lnTo>
                  <a:pt x="1879" y="2462"/>
                </a:lnTo>
                <a:lnTo>
                  <a:pt x="1840" y="2480"/>
                </a:lnTo>
                <a:lnTo>
                  <a:pt x="1800" y="2497"/>
                </a:lnTo>
                <a:lnTo>
                  <a:pt x="1760" y="2513"/>
                </a:lnTo>
                <a:lnTo>
                  <a:pt x="1718" y="2527"/>
                </a:lnTo>
                <a:lnTo>
                  <a:pt x="1677" y="2541"/>
                </a:lnTo>
                <a:lnTo>
                  <a:pt x="1636" y="2553"/>
                </a:lnTo>
                <a:lnTo>
                  <a:pt x="1593" y="2562"/>
                </a:lnTo>
                <a:lnTo>
                  <a:pt x="1551" y="2572"/>
                </a:lnTo>
                <a:lnTo>
                  <a:pt x="1508" y="2579"/>
                </a:lnTo>
                <a:lnTo>
                  <a:pt x="1466" y="2586"/>
                </a:lnTo>
                <a:lnTo>
                  <a:pt x="1423" y="2591"/>
                </a:lnTo>
                <a:lnTo>
                  <a:pt x="1382" y="2595"/>
                </a:lnTo>
                <a:lnTo>
                  <a:pt x="1340" y="2597"/>
                </a:lnTo>
                <a:lnTo>
                  <a:pt x="1299" y="2597"/>
                </a:lnTo>
                <a:lnTo>
                  <a:pt x="1232" y="2596"/>
                </a:lnTo>
                <a:lnTo>
                  <a:pt x="1167" y="2591"/>
                </a:lnTo>
                <a:lnTo>
                  <a:pt x="1102" y="2584"/>
                </a:lnTo>
                <a:lnTo>
                  <a:pt x="1038" y="2572"/>
                </a:lnTo>
                <a:lnTo>
                  <a:pt x="977" y="2558"/>
                </a:lnTo>
                <a:lnTo>
                  <a:pt x="915" y="2541"/>
                </a:lnTo>
                <a:lnTo>
                  <a:pt x="854" y="2521"/>
                </a:lnTo>
                <a:lnTo>
                  <a:pt x="796" y="2499"/>
                </a:lnTo>
                <a:lnTo>
                  <a:pt x="739" y="2473"/>
                </a:lnTo>
                <a:lnTo>
                  <a:pt x="682" y="2444"/>
                </a:lnTo>
                <a:lnTo>
                  <a:pt x="628" y="2415"/>
                </a:lnTo>
                <a:lnTo>
                  <a:pt x="575" y="2381"/>
                </a:lnTo>
                <a:lnTo>
                  <a:pt x="525" y="2345"/>
                </a:lnTo>
                <a:lnTo>
                  <a:pt x="475" y="2307"/>
                </a:lnTo>
                <a:lnTo>
                  <a:pt x="428" y="2268"/>
                </a:lnTo>
                <a:lnTo>
                  <a:pt x="383" y="2225"/>
                </a:lnTo>
                <a:lnTo>
                  <a:pt x="340" y="2181"/>
                </a:lnTo>
                <a:lnTo>
                  <a:pt x="299" y="2134"/>
                </a:lnTo>
                <a:lnTo>
                  <a:pt x="260" y="2086"/>
                </a:lnTo>
                <a:lnTo>
                  <a:pt x="223" y="2036"/>
                </a:lnTo>
                <a:lnTo>
                  <a:pt x="189" y="1984"/>
                </a:lnTo>
                <a:lnTo>
                  <a:pt x="158" y="1930"/>
                </a:lnTo>
                <a:lnTo>
                  <a:pt x="130" y="1875"/>
                </a:lnTo>
                <a:lnTo>
                  <a:pt x="103" y="1817"/>
                </a:lnTo>
                <a:lnTo>
                  <a:pt x="80" y="1759"/>
                </a:lnTo>
                <a:lnTo>
                  <a:pt x="58" y="1698"/>
                </a:lnTo>
                <a:lnTo>
                  <a:pt x="41" y="1638"/>
                </a:lnTo>
                <a:lnTo>
                  <a:pt x="27" y="1575"/>
                </a:lnTo>
                <a:lnTo>
                  <a:pt x="15" y="1511"/>
                </a:lnTo>
                <a:lnTo>
                  <a:pt x="6" y="1445"/>
                </a:lnTo>
                <a:lnTo>
                  <a:pt x="2" y="1379"/>
                </a:lnTo>
                <a:lnTo>
                  <a:pt x="0" y="1312"/>
                </a:lnTo>
                <a:lnTo>
                  <a:pt x="2" y="1244"/>
                </a:lnTo>
                <a:lnTo>
                  <a:pt x="6" y="1176"/>
                </a:lnTo>
                <a:lnTo>
                  <a:pt x="15" y="1109"/>
                </a:lnTo>
                <a:lnTo>
                  <a:pt x="27" y="1044"/>
                </a:lnTo>
                <a:lnTo>
                  <a:pt x="41" y="981"/>
                </a:lnTo>
                <a:lnTo>
                  <a:pt x="60" y="918"/>
                </a:lnTo>
                <a:lnTo>
                  <a:pt x="80" y="856"/>
                </a:lnTo>
                <a:lnTo>
                  <a:pt x="104" y="797"/>
                </a:lnTo>
                <a:lnTo>
                  <a:pt x="131" y="738"/>
                </a:lnTo>
                <a:lnTo>
                  <a:pt x="159" y="682"/>
                </a:lnTo>
                <a:lnTo>
                  <a:pt x="191" y="627"/>
                </a:lnTo>
                <a:lnTo>
                  <a:pt x="225" y="573"/>
                </a:lnTo>
                <a:lnTo>
                  <a:pt x="262" y="522"/>
                </a:lnTo>
                <a:lnTo>
                  <a:pt x="302" y="472"/>
                </a:lnTo>
                <a:lnTo>
                  <a:pt x="343" y="426"/>
                </a:lnTo>
                <a:lnTo>
                  <a:pt x="388" y="380"/>
                </a:lnTo>
                <a:lnTo>
                  <a:pt x="434" y="336"/>
                </a:lnTo>
                <a:lnTo>
                  <a:pt x="481" y="296"/>
                </a:lnTo>
                <a:lnTo>
                  <a:pt x="531" y="258"/>
                </a:lnTo>
                <a:lnTo>
                  <a:pt x="583" y="222"/>
                </a:lnTo>
                <a:lnTo>
                  <a:pt x="637" y="188"/>
                </a:lnTo>
                <a:lnTo>
                  <a:pt x="693" y="156"/>
                </a:lnTo>
                <a:lnTo>
                  <a:pt x="749" y="128"/>
                </a:lnTo>
                <a:lnTo>
                  <a:pt x="809" y="101"/>
                </a:lnTo>
                <a:lnTo>
                  <a:pt x="868" y="78"/>
                </a:lnTo>
                <a:lnTo>
                  <a:pt x="930" y="58"/>
                </a:lnTo>
                <a:lnTo>
                  <a:pt x="994" y="41"/>
                </a:lnTo>
                <a:lnTo>
                  <a:pt x="1057" y="26"/>
                </a:lnTo>
                <a:lnTo>
                  <a:pt x="1122" y="15"/>
                </a:lnTo>
                <a:lnTo>
                  <a:pt x="1189" y="7"/>
                </a:lnTo>
                <a:lnTo>
                  <a:pt x="1256" y="1"/>
                </a:lnTo>
                <a:lnTo>
                  <a:pt x="1325" y="0"/>
                </a:lnTo>
                <a:lnTo>
                  <a:pt x="1366" y="0"/>
                </a:lnTo>
                <a:lnTo>
                  <a:pt x="1407" y="3"/>
                </a:lnTo>
                <a:lnTo>
                  <a:pt x="1447" y="6"/>
                </a:lnTo>
                <a:lnTo>
                  <a:pt x="1489" y="10"/>
                </a:lnTo>
                <a:lnTo>
                  <a:pt x="1529" y="16"/>
                </a:lnTo>
                <a:lnTo>
                  <a:pt x="1570" y="23"/>
                </a:lnTo>
                <a:lnTo>
                  <a:pt x="1610" y="31"/>
                </a:lnTo>
                <a:lnTo>
                  <a:pt x="1649" y="41"/>
                </a:lnTo>
                <a:lnTo>
                  <a:pt x="1690" y="53"/>
                </a:lnTo>
                <a:lnTo>
                  <a:pt x="1729" y="64"/>
                </a:lnTo>
                <a:lnTo>
                  <a:pt x="1767" y="78"/>
                </a:lnTo>
                <a:lnTo>
                  <a:pt x="1806" y="94"/>
                </a:lnTo>
                <a:lnTo>
                  <a:pt x="1844" y="110"/>
                </a:lnTo>
                <a:lnTo>
                  <a:pt x="1880" y="128"/>
                </a:lnTo>
                <a:lnTo>
                  <a:pt x="1917" y="148"/>
                </a:lnTo>
                <a:lnTo>
                  <a:pt x="1952" y="168"/>
                </a:lnTo>
                <a:close/>
                <a:moveTo>
                  <a:pt x="2926" y="2334"/>
                </a:moveTo>
                <a:lnTo>
                  <a:pt x="2956" y="2333"/>
                </a:lnTo>
                <a:lnTo>
                  <a:pt x="2984" y="2331"/>
                </a:lnTo>
                <a:lnTo>
                  <a:pt x="3013" y="2327"/>
                </a:lnTo>
                <a:lnTo>
                  <a:pt x="3041" y="2322"/>
                </a:lnTo>
                <a:lnTo>
                  <a:pt x="3067" y="2316"/>
                </a:lnTo>
                <a:lnTo>
                  <a:pt x="3093" y="2308"/>
                </a:lnTo>
                <a:lnTo>
                  <a:pt x="3117" y="2299"/>
                </a:lnTo>
                <a:lnTo>
                  <a:pt x="3140" y="2288"/>
                </a:lnTo>
                <a:lnTo>
                  <a:pt x="3164" y="2277"/>
                </a:lnTo>
                <a:lnTo>
                  <a:pt x="3185" y="2265"/>
                </a:lnTo>
                <a:lnTo>
                  <a:pt x="3206" y="2251"/>
                </a:lnTo>
                <a:lnTo>
                  <a:pt x="3227" y="2236"/>
                </a:lnTo>
                <a:lnTo>
                  <a:pt x="3246" y="2220"/>
                </a:lnTo>
                <a:lnTo>
                  <a:pt x="3265" y="2203"/>
                </a:lnTo>
                <a:lnTo>
                  <a:pt x="3282" y="2185"/>
                </a:lnTo>
                <a:lnTo>
                  <a:pt x="3298" y="2167"/>
                </a:lnTo>
                <a:lnTo>
                  <a:pt x="3314" y="2147"/>
                </a:lnTo>
                <a:lnTo>
                  <a:pt x="3329" y="2126"/>
                </a:lnTo>
                <a:lnTo>
                  <a:pt x="3341" y="2105"/>
                </a:lnTo>
                <a:lnTo>
                  <a:pt x="3354" y="2083"/>
                </a:lnTo>
                <a:lnTo>
                  <a:pt x="3366" y="2061"/>
                </a:lnTo>
                <a:lnTo>
                  <a:pt x="3376" y="2037"/>
                </a:lnTo>
                <a:lnTo>
                  <a:pt x="3386" y="2013"/>
                </a:lnTo>
                <a:lnTo>
                  <a:pt x="3394" y="1987"/>
                </a:lnTo>
                <a:lnTo>
                  <a:pt x="3403" y="1963"/>
                </a:lnTo>
                <a:lnTo>
                  <a:pt x="3409" y="1936"/>
                </a:lnTo>
                <a:lnTo>
                  <a:pt x="3415" y="1910"/>
                </a:lnTo>
                <a:lnTo>
                  <a:pt x="3420" y="1883"/>
                </a:lnTo>
                <a:lnTo>
                  <a:pt x="3423" y="1855"/>
                </a:lnTo>
                <a:lnTo>
                  <a:pt x="3425" y="1828"/>
                </a:lnTo>
                <a:lnTo>
                  <a:pt x="3427" y="1800"/>
                </a:lnTo>
                <a:lnTo>
                  <a:pt x="3427" y="1771"/>
                </a:lnTo>
                <a:lnTo>
                  <a:pt x="3427" y="1744"/>
                </a:lnTo>
                <a:lnTo>
                  <a:pt x="3425" y="1716"/>
                </a:lnTo>
                <a:lnTo>
                  <a:pt x="3423" y="1689"/>
                </a:lnTo>
                <a:lnTo>
                  <a:pt x="3419" y="1662"/>
                </a:lnTo>
                <a:lnTo>
                  <a:pt x="3415" y="1635"/>
                </a:lnTo>
                <a:lnTo>
                  <a:pt x="3409" y="1609"/>
                </a:lnTo>
                <a:lnTo>
                  <a:pt x="3402" y="1583"/>
                </a:lnTo>
                <a:lnTo>
                  <a:pt x="3394" y="1558"/>
                </a:lnTo>
                <a:lnTo>
                  <a:pt x="3386" y="1533"/>
                </a:lnTo>
                <a:lnTo>
                  <a:pt x="3376" y="1510"/>
                </a:lnTo>
                <a:lnTo>
                  <a:pt x="3365" y="1487"/>
                </a:lnTo>
                <a:lnTo>
                  <a:pt x="3353" y="1464"/>
                </a:lnTo>
                <a:lnTo>
                  <a:pt x="3340" y="1442"/>
                </a:lnTo>
                <a:lnTo>
                  <a:pt x="3327" y="1421"/>
                </a:lnTo>
                <a:lnTo>
                  <a:pt x="3313" y="1400"/>
                </a:lnTo>
                <a:lnTo>
                  <a:pt x="3297" y="1381"/>
                </a:lnTo>
                <a:lnTo>
                  <a:pt x="3281" y="1363"/>
                </a:lnTo>
                <a:lnTo>
                  <a:pt x="3263" y="1345"/>
                </a:lnTo>
                <a:lnTo>
                  <a:pt x="3245" y="1328"/>
                </a:lnTo>
                <a:lnTo>
                  <a:pt x="3225" y="1313"/>
                </a:lnTo>
                <a:lnTo>
                  <a:pt x="3205" y="1298"/>
                </a:lnTo>
                <a:lnTo>
                  <a:pt x="3184" y="1285"/>
                </a:lnTo>
                <a:lnTo>
                  <a:pt x="3162" y="1272"/>
                </a:lnTo>
                <a:lnTo>
                  <a:pt x="3139" y="1261"/>
                </a:lnTo>
                <a:lnTo>
                  <a:pt x="3116" y="1251"/>
                </a:lnTo>
                <a:lnTo>
                  <a:pt x="3090" y="1242"/>
                </a:lnTo>
                <a:lnTo>
                  <a:pt x="3065" y="1235"/>
                </a:lnTo>
                <a:lnTo>
                  <a:pt x="3039" y="1228"/>
                </a:lnTo>
                <a:lnTo>
                  <a:pt x="3012" y="1223"/>
                </a:lnTo>
                <a:lnTo>
                  <a:pt x="2984" y="1220"/>
                </a:lnTo>
                <a:lnTo>
                  <a:pt x="2956" y="1218"/>
                </a:lnTo>
                <a:lnTo>
                  <a:pt x="2926" y="1217"/>
                </a:lnTo>
                <a:lnTo>
                  <a:pt x="2897" y="1218"/>
                </a:lnTo>
                <a:lnTo>
                  <a:pt x="2869" y="1220"/>
                </a:lnTo>
                <a:lnTo>
                  <a:pt x="2843" y="1223"/>
                </a:lnTo>
                <a:lnTo>
                  <a:pt x="2816" y="1228"/>
                </a:lnTo>
                <a:lnTo>
                  <a:pt x="2791" y="1235"/>
                </a:lnTo>
                <a:lnTo>
                  <a:pt x="2766" y="1243"/>
                </a:lnTo>
                <a:lnTo>
                  <a:pt x="2743" y="1253"/>
                </a:lnTo>
                <a:lnTo>
                  <a:pt x="2720" y="1262"/>
                </a:lnTo>
                <a:lnTo>
                  <a:pt x="2697" y="1274"/>
                </a:lnTo>
                <a:lnTo>
                  <a:pt x="2676" y="1288"/>
                </a:lnTo>
                <a:lnTo>
                  <a:pt x="2656" y="1302"/>
                </a:lnTo>
                <a:lnTo>
                  <a:pt x="2636" y="1316"/>
                </a:lnTo>
                <a:lnTo>
                  <a:pt x="2616" y="1332"/>
                </a:lnTo>
                <a:lnTo>
                  <a:pt x="2599" y="1349"/>
                </a:lnTo>
                <a:lnTo>
                  <a:pt x="2582" y="1367"/>
                </a:lnTo>
                <a:lnTo>
                  <a:pt x="2565" y="1387"/>
                </a:lnTo>
                <a:lnTo>
                  <a:pt x="2551" y="1406"/>
                </a:lnTo>
                <a:lnTo>
                  <a:pt x="2536" y="1426"/>
                </a:lnTo>
                <a:lnTo>
                  <a:pt x="2523" y="1447"/>
                </a:lnTo>
                <a:lnTo>
                  <a:pt x="2510" y="1470"/>
                </a:lnTo>
                <a:lnTo>
                  <a:pt x="2499" y="1492"/>
                </a:lnTo>
                <a:lnTo>
                  <a:pt x="2488" y="1515"/>
                </a:lnTo>
                <a:lnTo>
                  <a:pt x="2478" y="1540"/>
                </a:lnTo>
                <a:lnTo>
                  <a:pt x="2470" y="1563"/>
                </a:lnTo>
                <a:lnTo>
                  <a:pt x="2462" y="1589"/>
                </a:lnTo>
                <a:lnTo>
                  <a:pt x="2455" y="1614"/>
                </a:lnTo>
                <a:lnTo>
                  <a:pt x="2450" y="1640"/>
                </a:lnTo>
                <a:lnTo>
                  <a:pt x="2445" y="1665"/>
                </a:lnTo>
                <a:lnTo>
                  <a:pt x="2441" y="1692"/>
                </a:lnTo>
                <a:lnTo>
                  <a:pt x="2439" y="1718"/>
                </a:lnTo>
                <a:lnTo>
                  <a:pt x="2437" y="1745"/>
                </a:lnTo>
                <a:lnTo>
                  <a:pt x="2437" y="1771"/>
                </a:lnTo>
                <a:lnTo>
                  <a:pt x="2437" y="1799"/>
                </a:lnTo>
                <a:lnTo>
                  <a:pt x="2439" y="1826"/>
                </a:lnTo>
                <a:lnTo>
                  <a:pt x="2441" y="1852"/>
                </a:lnTo>
                <a:lnTo>
                  <a:pt x="2444" y="1879"/>
                </a:lnTo>
                <a:lnTo>
                  <a:pt x="2450" y="1905"/>
                </a:lnTo>
                <a:lnTo>
                  <a:pt x="2455" y="1932"/>
                </a:lnTo>
                <a:lnTo>
                  <a:pt x="2461" y="1957"/>
                </a:lnTo>
                <a:lnTo>
                  <a:pt x="2469" y="1982"/>
                </a:lnTo>
                <a:lnTo>
                  <a:pt x="2477" y="2006"/>
                </a:lnTo>
                <a:lnTo>
                  <a:pt x="2487" y="2031"/>
                </a:lnTo>
                <a:lnTo>
                  <a:pt x="2497" y="2054"/>
                </a:lnTo>
                <a:lnTo>
                  <a:pt x="2508" y="2078"/>
                </a:lnTo>
                <a:lnTo>
                  <a:pt x="2521" y="2100"/>
                </a:lnTo>
                <a:lnTo>
                  <a:pt x="2534" y="2121"/>
                </a:lnTo>
                <a:lnTo>
                  <a:pt x="2548" y="2141"/>
                </a:lnTo>
                <a:lnTo>
                  <a:pt x="2563" y="2162"/>
                </a:lnTo>
                <a:lnTo>
                  <a:pt x="2579" y="2181"/>
                </a:lnTo>
                <a:lnTo>
                  <a:pt x="2596" y="2199"/>
                </a:lnTo>
                <a:lnTo>
                  <a:pt x="2614" y="2216"/>
                </a:lnTo>
                <a:lnTo>
                  <a:pt x="2632" y="2233"/>
                </a:lnTo>
                <a:lnTo>
                  <a:pt x="2653" y="2248"/>
                </a:lnTo>
                <a:lnTo>
                  <a:pt x="2673" y="2262"/>
                </a:lnTo>
                <a:lnTo>
                  <a:pt x="2694" y="2275"/>
                </a:lnTo>
                <a:lnTo>
                  <a:pt x="2716" y="2287"/>
                </a:lnTo>
                <a:lnTo>
                  <a:pt x="2740" y="2298"/>
                </a:lnTo>
                <a:lnTo>
                  <a:pt x="2764" y="2306"/>
                </a:lnTo>
                <a:lnTo>
                  <a:pt x="2789" y="2315"/>
                </a:lnTo>
                <a:lnTo>
                  <a:pt x="2814" y="2321"/>
                </a:lnTo>
                <a:lnTo>
                  <a:pt x="2841" y="2326"/>
                </a:lnTo>
                <a:lnTo>
                  <a:pt x="2868" y="2331"/>
                </a:lnTo>
                <a:lnTo>
                  <a:pt x="2897" y="2333"/>
                </a:lnTo>
                <a:lnTo>
                  <a:pt x="2926" y="2334"/>
                </a:lnTo>
                <a:close/>
                <a:moveTo>
                  <a:pt x="3709" y="999"/>
                </a:moveTo>
                <a:lnTo>
                  <a:pt x="3709" y="2545"/>
                </a:lnTo>
                <a:lnTo>
                  <a:pt x="3411" y="2545"/>
                </a:lnTo>
                <a:lnTo>
                  <a:pt x="3411" y="2304"/>
                </a:lnTo>
                <a:lnTo>
                  <a:pt x="3405" y="2304"/>
                </a:lnTo>
                <a:lnTo>
                  <a:pt x="3382" y="2336"/>
                </a:lnTo>
                <a:lnTo>
                  <a:pt x="3357" y="2367"/>
                </a:lnTo>
                <a:lnTo>
                  <a:pt x="3344" y="2382"/>
                </a:lnTo>
                <a:lnTo>
                  <a:pt x="3331" y="2395"/>
                </a:lnTo>
                <a:lnTo>
                  <a:pt x="3318" y="2410"/>
                </a:lnTo>
                <a:lnTo>
                  <a:pt x="3303" y="2423"/>
                </a:lnTo>
                <a:lnTo>
                  <a:pt x="3289" y="2437"/>
                </a:lnTo>
                <a:lnTo>
                  <a:pt x="3274" y="2450"/>
                </a:lnTo>
                <a:lnTo>
                  <a:pt x="3259" y="2462"/>
                </a:lnTo>
                <a:lnTo>
                  <a:pt x="3245" y="2474"/>
                </a:lnTo>
                <a:lnTo>
                  <a:pt x="3229" y="2485"/>
                </a:lnTo>
                <a:lnTo>
                  <a:pt x="3213" y="2496"/>
                </a:lnTo>
                <a:lnTo>
                  <a:pt x="3197" y="2506"/>
                </a:lnTo>
                <a:lnTo>
                  <a:pt x="3181" y="2517"/>
                </a:lnTo>
                <a:lnTo>
                  <a:pt x="3164" y="2526"/>
                </a:lnTo>
                <a:lnTo>
                  <a:pt x="3147" y="2535"/>
                </a:lnTo>
                <a:lnTo>
                  <a:pt x="3129" y="2543"/>
                </a:lnTo>
                <a:lnTo>
                  <a:pt x="3112" y="2551"/>
                </a:lnTo>
                <a:lnTo>
                  <a:pt x="3094" y="2558"/>
                </a:lnTo>
                <a:lnTo>
                  <a:pt x="3076" y="2564"/>
                </a:lnTo>
                <a:lnTo>
                  <a:pt x="3056" y="2571"/>
                </a:lnTo>
                <a:lnTo>
                  <a:pt x="3038" y="2576"/>
                </a:lnTo>
                <a:lnTo>
                  <a:pt x="3019" y="2581"/>
                </a:lnTo>
                <a:lnTo>
                  <a:pt x="3000" y="2586"/>
                </a:lnTo>
                <a:lnTo>
                  <a:pt x="2980" y="2589"/>
                </a:lnTo>
                <a:lnTo>
                  <a:pt x="2961" y="2592"/>
                </a:lnTo>
                <a:lnTo>
                  <a:pt x="2941" y="2594"/>
                </a:lnTo>
                <a:lnTo>
                  <a:pt x="2920" y="2596"/>
                </a:lnTo>
                <a:lnTo>
                  <a:pt x="2900" y="2597"/>
                </a:lnTo>
                <a:lnTo>
                  <a:pt x="2879" y="2597"/>
                </a:lnTo>
                <a:lnTo>
                  <a:pt x="2835" y="2596"/>
                </a:lnTo>
                <a:lnTo>
                  <a:pt x="2793" y="2593"/>
                </a:lnTo>
                <a:lnTo>
                  <a:pt x="2751" y="2588"/>
                </a:lnTo>
                <a:lnTo>
                  <a:pt x="2712" y="2580"/>
                </a:lnTo>
                <a:lnTo>
                  <a:pt x="2673" y="2571"/>
                </a:lnTo>
                <a:lnTo>
                  <a:pt x="2636" y="2559"/>
                </a:lnTo>
                <a:lnTo>
                  <a:pt x="2599" y="2545"/>
                </a:lnTo>
                <a:lnTo>
                  <a:pt x="2564" y="2529"/>
                </a:lnTo>
                <a:lnTo>
                  <a:pt x="2530" y="2512"/>
                </a:lnTo>
                <a:lnTo>
                  <a:pt x="2499" y="2493"/>
                </a:lnTo>
                <a:lnTo>
                  <a:pt x="2468" y="2472"/>
                </a:lnTo>
                <a:lnTo>
                  <a:pt x="2438" y="2450"/>
                </a:lnTo>
                <a:lnTo>
                  <a:pt x="2409" y="2426"/>
                </a:lnTo>
                <a:lnTo>
                  <a:pt x="2382" y="2401"/>
                </a:lnTo>
                <a:lnTo>
                  <a:pt x="2356" y="2374"/>
                </a:lnTo>
                <a:lnTo>
                  <a:pt x="2332" y="2345"/>
                </a:lnTo>
                <a:lnTo>
                  <a:pt x="2309" y="2317"/>
                </a:lnTo>
                <a:lnTo>
                  <a:pt x="2288" y="2286"/>
                </a:lnTo>
                <a:lnTo>
                  <a:pt x="2268" y="2254"/>
                </a:lnTo>
                <a:lnTo>
                  <a:pt x="2249" y="2221"/>
                </a:lnTo>
                <a:lnTo>
                  <a:pt x="2232" y="2187"/>
                </a:lnTo>
                <a:lnTo>
                  <a:pt x="2216" y="2152"/>
                </a:lnTo>
                <a:lnTo>
                  <a:pt x="2201" y="2116"/>
                </a:lnTo>
                <a:lnTo>
                  <a:pt x="2188" y="2080"/>
                </a:lnTo>
                <a:lnTo>
                  <a:pt x="2177" y="2041"/>
                </a:lnTo>
                <a:lnTo>
                  <a:pt x="2167" y="2003"/>
                </a:lnTo>
                <a:lnTo>
                  <a:pt x="2158" y="1965"/>
                </a:lnTo>
                <a:lnTo>
                  <a:pt x="2152" y="1925"/>
                </a:lnTo>
                <a:lnTo>
                  <a:pt x="2147" y="1885"/>
                </a:lnTo>
                <a:lnTo>
                  <a:pt x="2143" y="1844"/>
                </a:lnTo>
                <a:lnTo>
                  <a:pt x="2140" y="1803"/>
                </a:lnTo>
                <a:lnTo>
                  <a:pt x="2139" y="1762"/>
                </a:lnTo>
                <a:lnTo>
                  <a:pt x="2140" y="1723"/>
                </a:lnTo>
                <a:lnTo>
                  <a:pt x="2143" y="1683"/>
                </a:lnTo>
                <a:lnTo>
                  <a:pt x="2147" y="1644"/>
                </a:lnTo>
                <a:lnTo>
                  <a:pt x="2152" y="1606"/>
                </a:lnTo>
                <a:lnTo>
                  <a:pt x="2160" y="1567"/>
                </a:lnTo>
                <a:lnTo>
                  <a:pt x="2168" y="1530"/>
                </a:lnTo>
                <a:lnTo>
                  <a:pt x="2179" y="1493"/>
                </a:lnTo>
                <a:lnTo>
                  <a:pt x="2190" y="1457"/>
                </a:lnTo>
                <a:lnTo>
                  <a:pt x="2203" y="1422"/>
                </a:lnTo>
                <a:lnTo>
                  <a:pt x="2218" y="1387"/>
                </a:lnTo>
                <a:lnTo>
                  <a:pt x="2234" y="1353"/>
                </a:lnTo>
                <a:lnTo>
                  <a:pt x="2252" y="1320"/>
                </a:lnTo>
                <a:lnTo>
                  <a:pt x="2271" y="1288"/>
                </a:lnTo>
                <a:lnTo>
                  <a:pt x="2291" y="1257"/>
                </a:lnTo>
                <a:lnTo>
                  <a:pt x="2313" y="1227"/>
                </a:lnTo>
                <a:lnTo>
                  <a:pt x="2336" y="1198"/>
                </a:lnTo>
                <a:lnTo>
                  <a:pt x="2360" y="1171"/>
                </a:lnTo>
                <a:lnTo>
                  <a:pt x="2386" y="1144"/>
                </a:lnTo>
                <a:lnTo>
                  <a:pt x="2412" y="1120"/>
                </a:lnTo>
                <a:lnTo>
                  <a:pt x="2441" y="1096"/>
                </a:lnTo>
                <a:lnTo>
                  <a:pt x="2470" y="1075"/>
                </a:lnTo>
                <a:lnTo>
                  <a:pt x="2501" y="1055"/>
                </a:lnTo>
                <a:lnTo>
                  <a:pt x="2533" y="1036"/>
                </a:lnTo>
                <a:lnTo>
                  <a:pt x="2565" y="1019"/>
                </a:lnTo>
                <a:lnTo>
                  <a:pt x="2599" y="1004"/>
                </a:lnTo>
                <a:lnTo>
                  <a:pt x="2636" y="990"/>
                </a:lnTo>
                <a:lnTo>
                  <a:pt x="2672" y="979"/>
                </a:lnTo>
                <a:lnTo>
                  <a:pt x="2709" y="970"/>
                </a:lnTo>
                <a:lnTo>
                  <a:pt x="2747" y="962"/>
                </a:lnTo>
                <a:lnTo>
                  <a:pt x="2788" y="956"/>
                </a:lnTo>
                <a:lnTo>
                  <a:pt x="2828" y="953"/>
                </a:lnTo>
                <a:lnTo>
                  <a:pt x="2869" y="952"/>
                </a:lnTo>
                <a:lnTo>
                  <a:pt x="2891" y="953"/>
                </a:lnTo>
                <a:lnTo>
                  <a:pt x="2912" y="954"/>
                </a:lnTo>
                <a:lnTo>
                  <a:pt x="2932" y="955"/>
                </a:lnTo>
                <a:lnTo>
                  <a:pt x="2952" y="957"/>
                </a:lnTo>
                <a:lnTo>
                  <a:pt x="2974" y="960"/>
                </a:lnTo>
                <a:lnTo>
                  <a:pt x="2993" y="965"/>
                </a:lnTo>
                <a:lnTo>
                  <a:pt x="3013" y="969"/>
                </a:lnTo>
                <a:lnTo>
                  <a:pt x="3032" y="973"/>
                </a:lnTo>
                <a:lnTo>
                  <a:pt x="3051" y="979"/>
                </a:lnTo>
                <a:lnTo>
                  <a:pt x="3070" y="985"/>
                </a:lnTo>
                <a:lnTo>
                  <a:pt x="3088" y="992"/>
                </a:lnTo>
                <a:lnTo>
                  <a:pt x="3106" y="1000"/>
                </a:lnTo>
                <a:lnTo>
                  <a:pt x="3124" y="1007"/>
                </a:lnTo>
                <a:lnTo>
                  <a:pt x="3143" y="1016"/>
                </a:lnTo>
                <a:lnTo>
                  <a:pt x="3160" y="1025"/>
                </a:lnTo>
                <a:lnTo>
                  <a:pt x="3177" y="1035"/>
                </a:lnTo>
                <a:lnTo>
                  <a:pt x="3194" y="1045"/>
                </a:lnTo>
                <a:lnTo>
                  <a:pt x="3210" y="1056"/>
                </a:lnTo>
                <a:lnTo>
                  <a:pt x="3225" y="1067"/>
                </a:lnTo>
                <a:lnTo>
                  <a:pt x="3241" y="1078"/>
                </a:lnTo>
                <a:lnTo>
                  <a:pt x="3257" y="1091"/>
                </a:lnTo>
                <a:lnTo>
                  <a:pt x="3272" y="1104"/>
                </a:lnTo>
                <a:lnTo>
                  <a:pt x="3287" y="1117"/>
                </a:lnTo>
                <a:lnTo>
                  <a:pt x="3302" y="1130"/>
                </a:lnTo>
                <a:lnTo>
                  <a:pt x="3316" y="1144"/>
                </a:lnTo>
                <a:lnTo>
                  <a:pt x="3330" y="1159"/>
                </a:lnTo>
                <a:lnTo>
                  <a:pt x="3342" y="1174"/>
                </a:lnTo>
                <a:lnTo>
                  <a:pt x="3356" y="1190"/>
                </a:lnTo>
                <a:lnTo>
                  <a:pt x="3369" y="1206"/>
                </a:lnTo>
                <a:lnTo>
                  <a:pt x="3381" y="1222"/>
                </a:lnTo>
                <a:lnTo>
                  <a:pt x="3393" y="1239"/>
                </a:lnTo>
                <a:lnTo>
                  <a:pt x="3405" y="1256"/>
                </a:lnTo>
                <a:lnTo>
                  <a:pt x="3411" y="1256"/>
                </a:lnTo>
                <a:lnTo>
                  <a:pt x="3411" y="999"/>
                </a:lnTo>
                <a:lnTo>
                  <a:pt x="3709" y="999"/>
                </a:lnTo>
                <a:close/>
                <a:moveTo>
                  <a:pt x="4803" y="2334"/>
                </a:moveTo>
                <a:lnTo>
                  <a:pt x="4833" y="2333"/>
                </a:lnTo>
                <a:lnTo>
                  <a:pt x="4862" y="2331"/>
                </a:lnTo>
                <a:lnTo>
                  <a:pt x="4890" y="2327"/>
                </a:lnTo>
                <a:lnTo>
                  <a:pt x="4917" y="2322"/>
                </a:lnTo>
                <a:lnTo>
                  <a:pt x="4944" y="2316"/>
                </a:lnTo>
                <a:lnTo>
                  <a:pt x="4969" y="2308"/>
                </a:lnTo>
                <a:lnTo>
                  <a:pt x="4994" y="2299"/>
                </a:lnTo>
                <a:lnTo>
                  <a:pt x="5018" y="2288"/>
                </a:lnTo>
                <a:lnTo>
                  <a:pt x="5041" y="2277"/>
                </a:lnTo>
                <a:lnTo>
                  <a:pt x="5063" y="2265"/>
                </a:lnTo>
                <a:lnTo>
                  <a:pt x="5084" y="2251"/>
                </a:lnTo>
                <a:lnTo>
                  <a:pt x="5104" y="2236"/>
                </a:lnTo>
                <a:lnTo>
                  <a:pt x="5124" y="2220"/>
                </a:lnTo>
                <a:lnTo>
                  <a:pt x="5142" y="2203"/>
                </a:lnTo>
                <a:lnTo>
                  <a:pt x="5159" y="2185"/>
                </a:lnTo>
                <a:lnTo>
                  <a:pt x="5176" y="2167"/>
                </a:lnTo>
                <a:lnTo>
                  <a:pt x="5190" y="2147"/>
                </a:lnTo>
                <a:lnTo>
                  <a:pt x="5205" y="2126"/>
                </a:lnTo>
                <a:lnTo>
                  <a:pt x="5219" y="2105"/>
                </a:lnTo>
                <a:lnTo>
                  <a:pt x="5232" y="2083"/>
                </a:lnTo>
                <a:lnTo>
                  <a:pt x="5244" y="2061"/>
                </a:lnTo>
                <a:lnTo>
                  <a:pt x="5254" y="2037"/>
                </a:lnTo>
                <a:lnTo>
                  <a:pt x="5264" y="2013"/>
                </a:lnTo>
                <a:lnTo>
                  <a:pt x="5272" y="1987"/>
                </a:lnTo>
                <a:lnTo>
                  <a:pt x="5280" y="1963"/>
                </a:lnTo>
                <a:lnTo>
                  <a:pt x="5286" y="1936"/>
                </a:lnTo>
                <a:lnTo>
                  <a:pt x="5292" y="1910"/>
                </a:lnTo>
                <a:lnTo>
                  <a:pt x="5297" y="1883"/>
                </a:lnTo>
                <a:lnTo>
                  <a:pt x="5301" y="1855"/>
                </a:lnTo>
                <a:lnTo>
                  <a:pt x="5303" y="1828"/>
                </a:lnTo>
                <a:lnTo>
                  <a:pt x="5304" y="1800"/>
                </a:lnTo>
                <a:lnTo>
                  <a:pt x="5305" y="1771"/>
                </a:lnTo>
                <a:lnTo>
                  <a:pt x="5304" y="1744"/>
                </a:lnTo>
                <a:lnTo>
                  <a:pt x="5303" y="1716"/>
                </a:lnTo>
                <a:lnTo>
                  <a:pt x="5300" y="1689"/>
                </a:lnTo>
                <a:lnTo>
                  <a:pt x="5297" y="1662"/>
                </a:lnTo>
                <a:lnTo>
                  <a:pt x="5292" y="1635"/>
                </a:lnTo>
                <a:lnTo>
                  <a:pt x="5286" y="1609"/>
                </a:lnTo>
                <a:lnTo>
                  <a:pt x="5280" y="1583"/>
                </a:lnTo>
                <a:lnTo>
                  <a:pt x="5272" y="1558"/>
                </a:lnTo>
                <a:lnTo>
                  <a:pt x="5263" y="1533"/>
                </a:lnTo>
                <a:lnTo>
                  <a:pt x="5253" y="1510"/>
                </a:lnTo>
                <a:lnTo>
                  <a:pt x="5243" y="1487"/>
                </a:lnTo>
                <a:lnTo>
                  <a:pt x="5231" y="1464"/>
                </a:lnTo>
                <a:lnTo>
                  <a:pt x="5218" y="1442"/>
                </a:lnTo>
                <a:lnTo>
                  <a:pt x="5204" y="1421"/>
                </a:lnTo>
                <a:lnTo>
                  <a:pt x="5189" y="1400"/>
                </a:lnTo>
                <a:lnTo>
                  <a:pt x="5175" y="1381"/>
                </a:lnTo>
                <a:lnTo>
                  <a:pt x="5158" y="1363"/>
                </a:lnTo>
                <a:lnTo>
                  <a:pt x="5141" y="1345"/>
                </a:lnTo>
                <a:lnTo>
                  <a:pt x="5122" y="1328"/>
                </a:lnTo>
                <a:lnTo>
                  <a:pt x="5102" y="1313"/>
                </a:lnTo>
                <a:lnTo>
                  <a:pt x="5082" y="1298"/>
                </a:lnTo>
                <a:lnTo>
                  <a:pt x="5062" y="1285"/>
                </a:lnTo>
                <a:lnTo>
                  <a:pt x="5040" y="1272"/>
                </a:lnTo>
                <a:lnTo>
                  <a:pt x="5016" y="1261"/>
                </a:lnTo>
                <a:lnTo>
                  <a:pt x="4993" y="1251"/>
                </a:lnTo>
                <a:lnTo>
                  <a:pt x="4968" y="1242"/>
                </a:lnTo>
                <a:lnTo>
                  <a:pt x="4943" y="1235"/>
                </a:lnTo>
                <a:lnTo>
                  <a:pt x="4916" y="1228"/>
                </a:lnTo>
                <a:lnTo>
                  <a:pt x="4890" y="1223"/>
                </a:lnTo>
                <a:lnTo>
                  <a:pt x="4861" y="1220"/>
                </a:lnTo>
                <a:lnTo>
                  <a:pt x="4832" y="1218"/>
                </a:lnTo>
                <a:lnTo>
                  <a:pt x="4803" y="1217"/>
                </a:lnTo>
                <a:lnTo>
                  <a:pt x="4775" y="1218"/>
                </a:lnTo>
                <a:lnTo>
                  <a:pt x="4747" y="1220"/>
                </a:lnTo>
                <a:lnTo>
                  <a:pt x="4720" y="1223"/>
                </a:lnTo>
                <a:lnTo>
                  <a:pt x="4694" y="1228"/>
                </a:lnTo>
                <a:lnTo>
                  <a:pt x="4669" y="1235"/>
                </a:lnTo>
                <a:lnTo>
                  <a:pt x="4644" y="1243"/>
                </a:lnTo>
                <a:lnTo>
                  <a:pt x="4620" y="1253"/>
                </a:lnTo>
                <a:lnTo>
                  <a:pt x="4597" y="1262"/>
                </a:lnTo>
                <a:lnTo>
                  <a:pt x="4575" y="1274"/>
                </a:lnTo>
                <a:lnTo>
                  <a:pt x="4554" y="1288"/>
                </a:lnTo>
                <a:lnTo>
                  <a:pt x="4533" y="1302"/>
                </a:lnTo>
                <a:lnTo>
                  <a:pt x="4513" y="1316"/>
                </a:lnTo>
                <a:lnTo>
                  <a:pt x="4494" y="1332"/>
                </a:lnTo>
                <a:lnTo>
                  <a:pt x="4476" y="1349"/>
                </a:lnTo>
                <a:lnTo>
                  <a:pt x="4459" y="1367"/>
                </a:lnTo>
                <a:lnTo>
                  <a:pt x="4443" y="1387"/>
                </a:lnTo>
                <a:lnTo>
                  <a:pt x="4428" y="1406"/>
                </a:lnTo>
                <a:lnTo>
                  <a:pt x="4414" y="1426"/>
                </a:lnTo>
                <a:lnTo>
                  <a:pt x="4400" y="1447"/>
                </a:lnTo>
                <a:lnTo>
                  <a:pt x="4388" y="1470"/>
                </a:lnTo>
                <a:lnTo>
                  <a:pt x="4376" y="1492"/>
                </a:lnTo>
                <a:lnTo>
                  <a:pt x="4366" y="1515"/>
                </a:lnTo>
                <a:lnTo>
                  <a:pt x="4356" y="1540"/>
                </a:lnTo>
                <a:lnTo>
                  <a:pt x="4348" y="1563"/>
                </a:lnTo>
                <a:lnTo>
                  <a:pt x="4339" y="1589"/>
                </a:lnTo>
                <a:lnTo>
                  <a:pt x="4333" y="1614"/>
                </a:lnTo>
                <a:lnTo>
                  <a:pt x="4328" y="1640"/>
                </a:lnTo>
                <a:lnTo>
                  <a:pt x="4322" y="1665"/>
                </a:lnTo>
                <a:lnTo>
                  <a:pt x="4319" y="1692"/>
                </a:lnTo>
                <a:lnTo>
                  <a:pt x="4316" y="1718"/>
                </a:lnTo>
                <a:lnTo>
                  <a:pt x="4315" y="1745"/>
                </a:lnTo>
                <a:lnTo>
                  <a:pt x="4314" y="1771"/>
                </a:lnTo>
                <a:lnTo>
                  <a:pt x="4315" y="1799"/>
                </a:lnTo>
                <a:lnTo>
                  <a:pt x="4316" y="1826"/>
                </a:lnTo>
                <a:lnTo>
                  <a:pt x="4319" y="1852"/>
                </a:lnTo>
                <a:lnTo>
                  <a:pt x="4322" y="1879"/>
                </a:lnTo>
                <a:lnTo>
                  <a:pt x="4326" y="1905"/>
                </a:lnTo>
                <a:lnTo>
                  <a:pt x="4333" y="1932"/>
                </a:lnTo>
                <a:lnTo>
                  <a:pt x="4339" y="1957"/>
                </a:lnTo>
                <a:lnTo>
                  <a:pt x="4347" y="1982"/>
                </a:lnTo>
                <a:lnTo>
                  <a:pt x="4355" y="2006"/>
                </a:lnTo>
                <a:lnTo>
                  <a:pt x="4365" y="2031"/>
                </a:lnTo>
                <a:lnTo>
                  <a:pt x="4374" y="2054"/>
                </a:lnTo>
                <a:lnTo>
                  <a:pt x="4386" y="2078"/>
                </a:lnTo>
                <a:lnTo>
                  <a:pt x="4399" y="2100"/>
                </a:lnTo>
                <a:lnTo>
                  <a:pt x="4411" y="2121"/>
                </a:lnTo>
                <a:lnTo>
                  <a:pt x="4425" y="2141"/>
                </a:lnTo>
                <a:lnTo>
                  <a:pt x="4441" y="2162"/>
                </a:lnTo>
                <a:lnTo>
                  <a:pt x="4457" y="2181"/>
                </a:lnTo>
                <a:lnTo>
                  <a:pt x="4474" y="2199"/>
                </a:lnTo>
                <a:lnTo>
                  <a:pt x="4491" y="2216"/>
                </a:lnTo>
                <a:lnTo>
                  <a:pt x="4510" y="2233"/>
                </a:lnTo>
                <a:lnTo>
                  <a:pt x="4531" y="2248"/>
                </a:lnTo>
                <a:lnTo>
                  <a:pt x="4551" y="2262"/>
                </a:lnTo>
                <a:lnTo>
                  <a:pt x="4572" y="2275"/>
                </a:lnTo>
                <a:lnTo>
                  <a:pt x="4594" y="2287"/>
                </a:lnTo>
                <a:lnTo>
                  <a:pt x="4618" y="2298"/>
                </a:lnTo>
                <a:lnTo>
                  <a:pt x="4641" y="2306"/>
                </a:lnTo>
                <a:lnTo>
                  <a:pt x="4667" y="2315"/>
                </a:lnTo>
                <a:lnTo>
                  <a:pt x="4692" y="2321"/>
                </a:lnTo>
                <a:lnTo>
                  <a:pt x="4719" y="2326"/>
                </a:lnTo>
                <a:lnTo>
                  <a:pt x="4746" y="2331"/>
                </a:lnTo>
                <a:lnTo>
                  <a:pt x="4774" y="2333"/>
                </a:lnTo>
                <a:lnTo>
                  <a:pt x="4803" y="2334"/>
                </a:lnTo>
                <a:close/>
                <a:moveTo>
                  <a:pt x="4331" y="999"/>
                </a:moveTo>
                <a:lnTo>
                  <a:pt x="4331" y="1256"/>
                </a:lnTo>
                <a:lnTo>
                  <a:pt x="4337" y="1256"/>
                </a:lnTo>
                <a:lnTo>
                  <a:pt x="4349" y="1239"/>
                </a:lnTo>
                <a:lnTo>
                  <a:pt x="4360" y="1222"/>
                </a:lnTo>
                <a:lnTo>
                  <a:pt x="4373" y="1206"/>
                </a:lnTo>
                <a:lnTo>
                  <a:pt x="4386" y="1190"/>
                </a:lnTo>
                <a:lnTo>
                  <a:pt x="4399" y="1174"/>
                </a:lnTo>
                <a:lnTo>
                  <a:pt x="4413" y="1159"/>
                </a:lnTo>
                <a:lnTo>
                  <a:pt x="4426" y="1144"/>
                </a:lnTo>
                <a:lnTo>
                  <a:pt x="4440" y="1130"/>
                </a:lnTo>
                <a:lnTo>
                  <a:pt x="4455" y="1117"/>
                </a:lnTo>
                <a:lnTo>
                  <a:pt x="4470" y="1104"/>
                </a:lnTo>
                <a:lnTo>
                  <a:pt x="4485" y="1091"/>
                </a:lnTo>
                <a:lnTo>
                  <a:pt x="4501" y="1078"/>
                </a:lnTo>
                <a:lnTo>
                  <a:pt x="4516" y="1067"/>
                </a:lnTo>
                <a:lnTo>
                  <a:pt x="4533" y="1056"/>
                </a:lnTo>
                <a:lnTo>
                  <a:pt x="4549" y="1045"/>
                </a:lnTo>
                <a:lnTo>
                  <a:pt x="4566" y="1035"/>
                </a:lnTo>
                <a:lnTo>
                  <a:pt x="4583" y="1025"/>
                </a:lnTo>
                <a:lnTo>
                  <a:pt x="4600" y="1016"/>
                </a:lnTo>
                <a:lnTo>
                  <a:pt x="4618" y="1007"/>
                </a:lnTo>
                <a:lnTo>
                  <a:pt x="4636" y="1000"/>
                </a:lnTo>
                <a:lnTo>
                  <a:pt x="4654" y="992"/>
                </a:lnTo>
                <a:lnTo>
                  <a:pt x="4673" y="985"/>
                </a:lnTo>
                <a:lnTo>
                  <a:pt x="4692" y="979"/>
                </a:lnTo>
                <a:lnTo>
                  <a:pt x="4711" y="973"/>
                </a:lnTo>
                <a:lnTo>
                  <a:pt x="4730" y="969"/>
                </a:lnTo>
                <a:lnTo>
                  <a:pt x="4750" y="965"/>
                </a:lnTo>
                <a:lnTo>
                  <a:pt x="4771" y="960"/>
                </a:lnTo>
                <a:lnTo>
                  <a:pt x="4791" y="957"/>
                </a:lnTo>
                <a:lnTo>
                  <a:pt x="4812" y="955"/>
                </a:lnTo>
                <a:lnTo>
                  <a:pt x="4833" y="954"/>
                </a:lnTo>
                <a:lnTo>
                  <a:pt x="4855" y="953"/>
                </a:lnTo>
                <a:lnTo>
                  <a:pt x="4876" y="952"/>
                </a:lnTo>
                <a:lnTo>
                  <a:pt x="4917" y="953"/>
                </a:lnTo>
                <a:lnTo>
                  <a:pt x="4958" y="956"/>
                </a:lnTo>
                <a:lnTo>
                  <a:pt x="4997" y="962"/>
                </a:lnTo>
                <a:lnTo>
                  <a:pt x="5035" y="970"/>
                </a:lnTo>
                <a:lnTo>
                  <a:pt x="5073" y="979"/>
                </a:lnTo>
                <a:lnTo>
                  <a:pt x="5109" y="990"/>
                </a:lnTo>
                <a:lnTo>
                  <a:pt x="5144" y="1004"/>
                </a:lnTo>
                <a:lnTo>
                  <a:pt x="5178" y="1019"/>
                </a:lnTo>
                <a:lnTo>
                  <a:pt x="5211" y="1036"/>
                </a:lnTo>
                <a:lnTo>
                  <a:pt x="5241" y="1055"/>
                </a:lnTo>
                <a:lnTo>
                  <a:pt x="5272" y="1075"/>
                </a:lnTo>
                <a:lnTo>
                  <a:pt x="5302" y="1096"/>
                </a:lnTo>
                <a:lnTo>
                  <a:pt x="5330" y="1120"/>
                </a:lnTo>
                <a:lnTo>
                  <a:pt x="5356" y="1144"/>
                </a:lnTo>
                <a:lnTo>
                  <a:pt x="5382" y="1171"/>
                </a:lnTo>
                <a:lnTo>
                  <a:pt x="5406" y="1198"/>
                </a:lnTo>
                <a:lnTo>
                  <a:pt x="5430" y="1227"/>
                </a:lnTo>
                <a:lnTo>
                  <a:pt x="5451" y="1257"/>
                </a:lnTo>
                <a:lnTo>
                  <a:pt x="5471" y="1288"/>
                </a:lnTo>
                <a:lnTo>
                  <a:pt x="5490" y="1320"/>
                </a:lnTo>
                <a:lnTo>
                  <a:pt x="5508" y="1353"/>
                </a:lnTo>
                <a:lnTo>
                  <a:pt x="5524" y="1387"/>
                </a:lnTo>
                <a:lnTo>
                  <a:pt x="5538" y="1422"/>
                </a:lnTo>
                <a:lnTo>
                  <a:pt x="5552" y="1457"/>
                </a:lnTo>
                <a:lnTo>
                  <a:pt x="5563" y="1493"/>
                </a:lnTo>
                <a:lnTo>
                  <a:pt x="5574" y="1530"/>
                </a:lnTo>
                <a:lnTo>
                  <a:pt x="5583" y="1567"/>
                </a:lnTo>
                <a:lnTo>
                  <a:pt x="5590" y="1606"/>
                </a:lnTo>
                <a:lnTo>
                  <a:pt x="5595" y="1644"/>
                </a:lnTo>
                <a:lnTo>
                  <a:pt x="5600" y="1683"/>
                </a:lnTo>
                <a:lnTo>
                  <a:pt x="5602" y="1723"/>
                </a:lnTo>
                <a:lnTo>
                  <a:pt x="5603" y="1762"/>
                </a:lnTo>
                <a:lnTo>
                  <a:pt x="5602" y="1803"/>
                </a:lnTo>
                <a:lnTo>
                  <a:pt x="5600" y="1844"/>
                </a:lnTo>
                <a:lnTo>
                  <a:pt x="5595" y="1885"/>
                </a:lnTo>
                <a:lnTo>
                  <a:pt x="5590" y="1925"/>
                </a:lnTo>
                <a:lnTo>
                  <a:pt x="5584" y="1965"/>
                </a:lnTo>
                <a:lnTo>
                  <a:pt x="5575" y="2003"/>
                </a:lnTo>
                <a:lnTo>
                  <a:pt x="5566" y="2041"/>
                </a:lnTo>
                <a:lnTo>
                  <a:pt x="5554" y="2080"/>
                </a:lnTo>
                <a:lnTo>
                  <a:pt x="5541" y="2116"/>
                </a:lnTo>
                <a:lnTo>
                  <a:pt x="5526" y="2152"/>
                </a:lnTo>
                <a:lnTo>
                  <a:pt x="5511" y="2187"/>
                </a:lnTo>
                <a:lnTo>
                  <a:pt x="5493" y="2221"/>
                </a:lnTo>
                <a:lnTo>
                  <a:pt x="5475" y="2254"/>
                </a:lnTo>
                <a:lnTo>
                  <a:pt x="5455" y="2286"/>
                </a:lnTo>
                <a:lnTo>
                  <a:pt x="5434" y="2317"/>
                </a:lnTo>
                <a:lnTo>
                  <a:pt x="5410" y="2345"/>
                </a:lnTo>
                <a:lnTo>
                  <a:pt x="5387" y="2374"/>
                </a:lnTo>
                <a:lnTo>
                  <a:pt x="5362" y="2401"/>
                </a:lnTo>
                <a:lnTo>
                  <a:pt x="5334" y="2426"/>
                </a:lnTo>
                <a:lnTo>
                  <a:pt x="5305" y="2450"/>
                </a:lnTo>
                <a:lnTo>
                  <a:pt x="5275" y="2472"/>
                </a:lnTo>
                <a:lnTo>
                  <a:pt x="5245" y="2493"/>
                </a:lnTo>
                <a:lnTo>
                  <a:pt x="5213" y="2512"/>
                </a:lnTo>
                <a:lnTo>
                  <a:pt x="5179" y="2529"/>
                </a:lnTo>
                <a:lnTo>
                  <a:pt x="5144" y="2545"/>
                </a:lnTo>
                <a:lnTo>
                  <a:pt x="5108" y="2559"/>
                </a:lnTo>
                <a:lnTo>
                  <a:pt x="5069" y="2571"/>
                </a:lnTo>
                <a:lnTo>
                  <a:pt x="5031" y="2580"/>
                </a:lnTo>
                <a:lnTo>
                  <a:pt x="4991" y="2588"/>
                </a:lnTo>
                <a:lnTo>
                  <a:pt x="4949" y="2593"/>
                </a:lnTo>
                <a:lnTo>
                  <a:pt x="4907" y="2596"/>
                </a:lnTo>
                <a:lnTo>
                  <a:pt x="4862" y="2597"/>
                </a:lnTo>
                <a:lnTo>
                  <a:pt x="4842" y="2597"/>
                </a:lnTo>
                <a:lnTo>
                  <a:pt x="4822" y="2596"/>
                </a:lnTo>
                <a:lnTo>
                  <a:pt x="4802" y="2594"/>
                </a:lnTo>
                <a:lnTo>
                  <a:pt x="4782" y="2592"/>
                </a:lnTo>
                <a:lnTo>
                  <a:pt x="4762" y="2589"/>
                </a:lnTo>
                <a:lnTo>
                  <a:pt x="4743" y="2586"/>
                </a:lnTo>
                <a:lnTo>
                  <a:pt x="4724" y="2581"/>
                </a:lnTo>
                <a:lnTo>
                  <a:pt x="4705" y="2576"/>
                </a:lnTo>
                <a:lnTo>
                  <a:pt x="4687" y="2571"/>
                </a:lnTo>
                <a:lnTo>
                  <a:pt x="4668" y="2564"/>
                </a:lnTo>
                <a:lnTo>
                  <a:pt x="4650" y="2558"/>
                </a:lnTo>
                <a:lnTo>
                  <a:pt x="4631" y="2551"/>
                </a:lnTo>
                <a:lnTo>
                  <a:pt x="4614" y="2543"/>
                </a:lnTo>
                <a:lnTo>
                  <a:pt x="4596" y="2535"/>
                </a:lnTo>
                <a:lnTo>
                  <a:pt x="4579" y="2526"/>
                </a:lnTo>
                <a:lnTo>
                  <a:pt x="4562" y="2517"/>
                </a:lnTo>
                <a:lnTo>
                  <a:pt x="4546" y="2506"/>
                </a:lnTo>
                <a:lnTo>
                  <a:pt x="4529" y="2496"/>
                </a:lnTo>
                <a:lnTo>
                  <a:pt x="4513" y="2485"/>
                </a:lnTo>
                <a:lnTo>
                  <a:pt x="4499" y="2474"/>
                </a:lnTo>
                <a:lnTo>
                  <a:pt x="4483" y="2462"/>
                </a:lnTo>
                <a:lnTo>
                  <a:pt x="4468" y="2450"/>
                </a:lnTo>
                <a:lnTo>
                  <a:pt x="4453" y="2437"/>
                </a:lnTo>
                <a:lnTo>
                  <a:pt x="4439" y="2423"/>
                </a:lnTo>
                <a:lnTo>
                  <a:pt x="4424" y="2410"/>
                </a:lnTo>
                <a:lnTo>
                  <a:pt x="4411" y="2395"/>
                </a:lnTo>
                <a:lnTo>
                  <a:pt x="4398" y="2382"/>
                </a:lnTo>
                <a:lnTo>
                  <a:pt x="4385" y="2367"/>
                </a:lnTo>
                <a:lnTo>
                  <a:pt x="4360" y="2336"/>
                </a:lnTo>
                <a:lnTo>
                  <a:pt x="4337" y="2304"/>
                </a:lnTo>
                <a:lnTo>
                  <a:pt x="4331" y="2304"/>
                </a:lnTo>
                <a:lnTo>
                  <a:pt x="4331" y="3248"/>
                </a:lnTo>
                <a:lnTo>
                  <a:pt x="4033" y="3248"/>
                </a:lnTo>
                <a:lnTo>
                  <a:pt x="4033" y="999"/>
                </a:lnTo>
                <a:lnTo>
                  <a:pt x="4331" y="999"/>
                </a:lnTo>
                <a:close/>
              </a:path>
            </a:pathLst>
          </a:custGeom>
          <a:solidFill>
            <a:srgbClr val="00628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1" name="Freeform 13"/>
          <p:cNvSpPr>
            <a:spLocks/>
          </p:cNvSpPr>
          <p:nvPr userDrawn="1"/>
        </p:nvSpPr>
        <p:spPr bwMode="auto">
          <a:xfrm>
            <a:off x="10892341" y="5911746"/>
            <a:ext cx="367050" cy="207575"/>
          </a:xfrm>
          <a:custGeom>
            <a:avLst/>
            <a:gdLst>
              <a:gd name="T0" fmla="*/ 3001 w 3848"/>
              <a:gd name="T1" fmla="*/ 1500 h 2176"/>
              <a:gd name="T2" fmla="*/ 2836 w 3848"/>
              <a:gd name="T3" fmla="*/ 1584 h 2176"/>
              <a:gd name="T4" fmla="*/ 2693 w 3848"/>
              <a:gd name="T5" fmla="*/ 1701 h 2176"/>
              <a:gd name="T6" fmla="*/ 2571 w 3848"/>
              <a:gd name="T7" fmla="*/ 1834 h 2176"/>
              <a:gd name="T8" fmla="*/ 2416 w 3848"/>
              <a:gd name="T9" fmla="*/ 2025 h 2176"/>
              <a:gd name="T10" fmla="*/ 2327 w 3848"/>
              <a:gd name="T11" fmla="*/ 2121 h 2176"/>
              <a:gd name="T12" fmla="*/ 2243 w 3848"/>
              <a:gd name="T13" fmla="*/ 2172 h 2176"/>
              <a:gd name="T14" fmla="*/ 2145 w 3848"/>
              <a:gd name="T15" fmla="*/ 2155 h 2176"/>
              <a:gd name="T16" fmla="*/ 2044 w 3848"/>
              <a:gd name="T17" fmla="*/ 2064 h 2176"/>
              <a:gd name="T18" fmla="*/ 2000 w 3848"/>
              <a:gd name="T19" fmla="*/ 1939 h 2176"/>
              <a:gd name="T20" fmla="*/ 2000 w 3848"/>
              <a:gd name="T21" fmla="*/ 1793 h 2176"/>
              <a:gd name="T22" fmla="*/ 2030 w 3848"/>
              <a:gd name="T23" fmla="*/ 1642 h 2176"/>
              <a:gd name="T24" fmla="*/ 2075 w 3848"/>
              <a:gd name="T25" fmla="*/ 1502 h 2176"/>
              <a:gd name="T26" fmla="*/ 2132 w 3848"/>
              <a:gd name="T27" fmla="*/ 1365 h 2176"/>
              <a:gd name="T28" fmla="*/ 2160 w 3848"/>
              <a:gd name="T29" fmla="*/ 1291 h 2176"/>
              <a:gd name="T30" fmla="*/ 2099 w 3848"/>
              <a:gd name="T31" fmla="*/ 1246 h 2176"/>
              <a:gd name="T32" fmla="*/ 2047 w 3848"/>
              <a:gd name="T33" fmla="*/ 1224 h 2176"/>
              <a:gd name="T34" fmla="*/ 1978 w 3848"/>
              <a:gd name="T35" fmla="*/ 1208 h 2176"/>
              <a:gd name="T36" fmla="*/ 1890 w 3848"/>
              <a:gd name="T37" fmla="*/ 1200 h 2176"/>
              <a:gd name="T38" fmla="*/ 1781 w 3848"/>
              <a:gd name="T39" fmla="*/ 1209 h 2176"/>
              <a:gd name="T40" fmla="*/ 1638 w 3848"/>
              <a:gd name="T41" fmla="*/ 1241 h 2176"/>
              <a:gd name="T42" fmla="*/ 1456 w 3848"/>
              <a:gd name="T43" fmla="*/ 1329 h 2176"/>
              <a:gd name="T44" fmla="*/ 1290 w 3848"/>
              <a:gd name="T45" fmla="*/ 1460 h 2176"/>
              <a:gd name="T46" fmla="*/ 1098 w 3848"/>
              <a:gd name="T47" fmla="*/ 1654 h 2176"/>
              <a:gd name="T48" fmla="*/ 848 w 3848"/>
              <a:gd name="T49" fmla="*/ 1928 h 2176"/>
              <a:gd name="T50" fmla="*/ 711 w 3848"/>
              <a:gd name="T51" fmla="*/ 2054 h 2176"/>
              <a:gd name="T52" fmla="*/ 573 w 3848"/>
              <a:gd name="T53" fmla="*/ 2136 h 2176"/>
              <a:gd name="T54" fmla="*/ 424 w 3848"/>
              <a:gd name="T55" fmla="*/ 2158 h 2176"/>
              <a:gd name="T56" fmla="*/ 272 w 3848"/>
              <a:gd name="T57" fmla="*/ 2129 h 2176"/>
              <a:gd name="T58" fmla="*/ 155 w 3848"/>
              <a:gd name="T59" fmla="*/ 2061 h 2176"/>
              <a:gd name="T60" fmla="*/ 72 w 3848"/>
              <a:gd name="T61" fmla="*/ 1960 h 2176"/>
              <a:gd name="T62" fmla="*/ 21 w 3848"/>
              <a:gd name="T63" fmla="*/ 1833 h 2176"/>
              <a:gd name="T64" fmla="*/ 0 w 3848"/>
              <a:gd name="T65" fmla="*/ 1685 h 2176"/>
              <a:gd name="T66" fmla="*/ 8 w 3848"/>
              <a:gd name="T67" fmla="*/ 1525 h 2176"/>
              <a:gd name="T68" fmla="*/ 41 w 3848"/>
              <a:gd name="T69" fmla="*/ 1359 h 2176"/>
              <a:gd name="T70" fmla="*/ 110 w 3848"/>
              <a:gd name="T71" fmla="*/ 1167 h 2176"/>
              <a:gd name="T72" fmla="*/ 244 w 3848"/>
              <a:gd name="T73" fmla="*/ 913 h 2176"/>
              <a:gd name="T74" fmla="*/ 413 w 3848"/>
              <a:gd name="T75" fmla="*/ 681 h 2176"/>
              <a:gd name="T76" fmla="*/ 613 w 3848"/>
              <a:gd name="T77" fmla="*/ 478 h 2176"/>
              <a:gd name="T78" fmla="*/ 843 w 3848"/>
              <a:gd name="T79" fmla="*/ 306 h 2176"/>
              <a:gd name="T80" fmla="*/ 1096 w 3848"/>
              <a:gd name="T81" fmla="*/ 169 h 2176"/>
              <a:gd name="T82" fmla="*/ 1369 w 3848"/>
              <a:gd name="T83" fmla="*/ 70 h 2176"/>
              <a:gd name="T84" fmla="*/ 1659 w 3848"/>
              <a:gd name="T85" fmla="*/ 13 h 2176"/>
              <a:gd name="T86" fmla="*/ 1983 w 3848"/>
              <a:gd name="T87" fmla="*/ 2 h 2176"/>
              <a:gd name="T88" fmla="*/ 2368 w 3848"/>
              <a:gd name="T89" fmla="*/ 61 h 2176"/>
              <a:gd name="T90" fmla="*/ 2725 w 3848"/>
              <a:gd name="T91" fmla="*/ 190 h 2176"/>
              <a:gd name="T92" fmla="*/ 3049 w 3848"/>
              <a:gd name="T93" fmla="*/ 385 h 2176"/>
              <a:gd name="T94" fmla="*/ 3329 w 3848"/>
              <a:gd name="T95" fmla="*/ 635 h 2176"/>
              <a:gd name="T96" fmla="*/ 3557 w 3848"/>
              <a:gd name="T97" fmla="*/ 932 h 2176"/>
              <a:gd name="T98" fmla="*/ 3725 w 3848"/>
              <a:gd name="T99" fmla="*/ 1271 h 2176"/>
              <a:gd name="T100" fmla="*/ 3825 w 3848"/>
              <a:gd name="T101" fmla="*/ 1643 h 2176"/>
              <a:gd name="T102" fmla="*/ 3847 w 3848"/>
              <a:gd name="T103" fmla="*/ 1935 h 2176"/>
              <a:gd name="T104" fmla="*/ 3817 w 3848"/>
              <a:gd name="T105" fmla="*/ 1839 h 2176"/>
              <a:gd name="T106" fmla="*/ 3773 w 3848"/>
              <a:gd name="T107" fmla="*/ 1753 h 2176"/>
              <a:gd name="T108" fmla="*/ 3705 w 3848"/>
              <a:gd name="T109" fmla="*/ 1659 h 2176"/>
              <a:gd name="T110" fmla="*/ 3607 w 3848"/>
              <a:gd name="T111" fmla="*/ 1571 h 2176"/>
              <a:gd name="T112" fmla="*/ 3474 w 3848"/>
              <a:gd name="T113" fmla="*/ 1503 h 2176"/>
              <a:gd name="T114" fmla="*/ 3302 w 3848"/>
              <a:gd name="T115" fmla="*/ 1467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8" h="2176">
                <a:moveTo>
                  <a:pt x="3145" y="1468"/>
                </a:moveTo>
                <a:lnTo>
                  <a:pt x="3095" y="1475"/>
                </a:lnTo>
                <a:lnTo>
                  <a:pt x="3047" y="1486"/>
                </a:lnTo>
                <a:lnTo>
                  <a:pt x="3001" y="1500"/>
                </a:lnTo>
                <a:lnTo>
                  <a:pt x="2958" y="1517"/>
                </a:lnTo>
                <a:lnTo>
                  <a:pt x="2915" y="1536"/>
                </a:lnTo>
                <a:lnTo>
                  <a:pt x="2875" y="1559"/>
                </a:lnTo>
                <a:lnTo>
                  <a:pt x="2836" y="1584"/>
                </a:lnTo>
                <a:lnTo>
                  <a:pt x="2797" y="1610"/>
                </a:lnTo>
                <a:lnTo>
                  <a:pt x="2761" y="1639"/>
                </a:lnTo>
                <a:lnTo>
                  <a:pt x="2726" y="1670"/>
                </a:lnTo>
                <a:lnTo>
                  <a:pt x="2693" y="1701"/>
                </a:lnTo>
                <a:lnTo>
                  <a:pt x="2661" y="1734"/>
                </a:lnTo>
                <a:lnTo>
                  <a:pt x="2629" y="1767"/>
                </a:lnTo>
                <a:lnTo>
                  <a:pt x="2600" y="1801"/>
                </a:lnTo>
                <a:lnTo>
                  <a:pt x="2571" y="1834"/>
                </a:lnTo>
                <a:lnTo>
                  <a:pt x="2543" y="1868"/>
                </a:lnTo>
                <a:lnTo>
                  <a:pt x="2490" y="1934"/>
                </a:lnTo>
                <a:lnTo>
                  <a:pt x="2440" y="1996"/>
                </a:lnTo>
                <a:lnTo>
                  <a:pt x="2416" y="2025"/>
                </a:lnTo>
                <a:lnTo>
                  <a:pt x="2393" y="2053"/>
                </a:lnTo>
                <a:lnTo>
                  <a:pt x="2370" y="2077"/>
                </a:lnTo>
                <a:lnTo>
                  <a:pt x="2348" y="2101"/>
                </a:lnTo>
                <a:lnTo>
                  <a:pt x="2327" y="2121"/>
                </a:lnTo>
                <a:lnTo>
                  <a:pt x="2305" y="2139"/>
                </a:lnTo>
                <a:lnTo>
                  <a:pt x="2284" y="2153"/>
                </a:lnTo>
                <a:lnTo>
                  <a:pt x="2263" y="2164"/>
                </a:lnTo>
                <a:lnTo>
                  <a:pt x="2243" y="2172"/>
                </a:lnTo>
                <a:lnTo>
                  <a:pt x="2221" y="2176"/>
                </a:lnTo>
                <a:lnTo>
                  <a:pt x="2201" y="2175"/>
                </a:lnTo>
                <a:lnTo>
                  <a:pt x="2180" y="2170"/>
                </a:lnTo>
                <a:lnTo>
                  <a:pt x="2145" y="2155"/>
                </a:lnTo>
                <a:lnTo>
                  <a:pt x="2113" y="2137"/>
                </a:lnTo>
                <a:lnTo>
                  <a:pt x="2086" y="2115"/>
                </a:lnTo>
                <a:lnTo>
                  <a:pt x="2063" y="2091"/>
                </a:lnTo>
                <a:lnTo>
                  <a:pt x="2044" y="2064"/>
                </a:lnTo>
                <a:lnTo>
                  <a:pt x="2029" y="2037"/>
                </a:lnTo>
                <a:lnTo>
                  <a:pt x="2016" y="2006"/>
                </a:lnTo>
                <a:lnTo>
                  <a:pt x="2007" y="1973"/>
                </a:lnTo>
                <a:lnTo>
                  <a:pt x="2000" y="1939"/>
                </a:lnTo>
                <a:lnTo>
                  <a:pt x="1997" y="1904"/>
                </a:lnTo>
                <a:lnTo>
                  <a:pt x="1996" y="1868"/>
                </a:lnTo>
                <a:lnTo>
                  <a:pt x="1997" y="1831"/>
                </a:lnTo>
                <a:lnTo>
                  <a:pt x="2000" y="1793"/>
                </a:lnTo>
                <a:lnTo>
                  <a:pt x="2006" y="1755"/>
                </a:lnTo>
                <a:lnTo>
                  <a:pt x="2013" y="1718"/>
                </a:lnTo>
                <a:lnTo>
                  <a:pt x="2020" y="1680"/>
                </a:lnTo>
                <a:lnTo>
                  <a:pt x="2030" y="1642"/>
                </a:lnTo>
                <a:lnTo>
                  <a:pt x="2041" y="1606"/>
                </a:lnTo>
                <a:lnTo>
                  <a:pt x="2051" y="1570"/>
                </a:lnTo>
                <a:lnTo>
                  <a:pt x="2063" y="1535"/>
                </a:lnTo>
                <a:lnTo>
                  <a:pt x="2075" y="1502"/>
                </a:lnTo>
                <a:lnTo>
                  <a:pt x="2087" y="1471"/>
                </a:lnTo>
                <a:lnTo>
                  <a:pt x="2099" y="1441"/>
                </a:lnTo>
                <a:lnTo>
                  <a:pt x="2111" y="1414"/>
                </a:lnTo>
                <a:lnTo>
                  <a:pt x="2132" y="1365"/>
                </a:lnTo>
                <a:lnTo>
                  <a:pt x="2149" y="1329"/>
                </a:lnTo>
                <a:lnTo>
                  <a:pt x="2161" y="1305"/>
                </a:lnTo>
                <a:lnTo>
                  <a:pt x="2165" y="1297"/>
                </a:lnTo>
                <a:lnTo>
                  <a:pt x="2160" y="1291"/>
                </a:lnTo>
                <a:lnTo>
                  <a:pt x="2142" y="1274"/>
                </a:lnTo>
                <a:lnTo>
                  <a:pt x="2127" y="1263"/>
                </a:lnTo>
                <a:lnTo>
                  <a:pt x="2109" y="1252"/>
                </a:lnTo>
                <a:lnTo>
                  <a:pt x="2099" y="1246"/>
                </a:lnTo>
                <a:lnTo>
                  <a:pt x="2087" y="1241"/>
                </a:lnTo>
                <a:lnTo>
                  <a:pt x="2075" y="1234"/>
                </a:lnTo>
                <a:lnTo>
                  <a:pt x="2061" y="1229"/>
                </a:lnTo>
                <a:lnTo>
                  <a:pt x="2047" y="1224"/>
                </a:lnTo>
                <a:lnTo>
                  <a:pt x="2031" y="1219"/>
                </a:lnTo>
                <a:lnTo>
                  <a:pt x="2014" y="1215"/>
                </a:lnTo>
                <a:lnTo>
                  <a:pt x="1997" y="1211"/>
                </a:lnTo>
                <a:lnTo>
                  <a:pt x="1978" y="1208"/>
                </a:lnTo>
                <a:lnTo>
                  <a:pt x="1958" y="1204"/>
                </a:lnTo>
                <a:lnTo>
                  <a:pt x="1937" y="1202"/>
                </a:lnTo>
                <a:lnTo>
                  <a:pt x="1913" y="1201"/>
                </a:lnTo>
                <a:lnTo>
                  <a:pt x="1890" y="1200"/>
                </a:lnTo>
                <a:lnTo>
                  <a:pt x="1864" y="1201"/>
                </a:lnTo>
                <a:lnTo>
                  <a:pt x="1839" y="1202"/>
                </a:lnTo>
                <a:lnTo>
                  <a:pt x="1810" y="1204"/>
                </a:lnTo>
                <a:lnTo>
                  <a:pt x="1781" y="1209"/>
                </a:lnTo>
                <a:lnTo>
                  <a:pt x="1751" y="1213"/>
                </a:lnTo>
                <a:lnTo>
                  <a:pt x="1719" y="1219"/>
                </a:lnTo>
                <a:lnTo>
                  <a:pt x="1686" y="1227"/>
                </a:lnTo>
                <a:lnTo>
                  <a:pt x="1638" y="1241"/>
                </a:lnTo>
                <a:lnTo>
                  <a:pt x="1591" y="1258"/>
                </a:lnTo>
                <a:lnTo>
                  <a:pt x="1545" y="1279"/>
                </a:lnTo>
                <a:lnTo>
                  <a:pt x="1501" y="1302"/>
                </a:lnTo>
                <a:lnTo>
                  <a:pt x="1456" y="1329"/>
                </a:lnTo>
                <a:lnTo>
                  <a:pt x="1414" y="1359"/>
                </a:lnTo>
                <a:lnTo>
                  <a:pt x="1371" y="1390"/>
                </a:lnTo>
                <a:lnTo>
                  <a:pt x="1331" y="1423"/>
                </a:lnTo>
                <a:lnTo>
                  <a:pt x="1290" y="1460"/>
                </a:lnTo>
                <a:lnTo>
                  <a:pt x="1250" y="1496"/>
                </a:lnTo>
                <a:lnTo>
                  <a:pt x="1212" y="1534"/>
                </a:lnTo>
                <a:lnTo>
                  <a:pt x="1172" y="1573"/>
                </a:lnTo>
                <a:lnTo>
                  <a:pt x="1098" y="1654"/>
                </a:lnTo>
                <a:lnTo>
                  <a:pt x="1025" y="1735"/>
                </a:lnTo>
                <a:lnTo>
                  <a:pt x="953" y="1816"/>
                </a:lnTo>
                <a:lnTo>
                  <a:pt x="883" y="1891"/>
                </a:lnTo>
                <a:lnTo>
                  <a:pt x="848" y="1928"/>
                </a:lnTo>
                <a:lnTo>
                  <a:pt x="814" y="1962"/>
                </a:lnTo>
                <a:lnTo>
                  <a:pt x="780" y="1995"/>
                </a:lnTo>
                <a:lnTo>
                  <a:pt x="745" y="2025"/>
                </a:lnTo>
                <a:lnTo>
                  <a:pt x="711" y="2054"/>
                </a:lnTo>
                <a:lnTo>
                  <a:pt x="677" y="2079"/>
                </a:lnTo>
                <a:lnTo>
                  <a:pt x="642" y="2101"/>
                </a:lnTo>
                <a:lnTo>
                  <a:pt x="608" y="2120"/>
                </a:lnTo>
                <a:lnTo>
                  <a:pt x="573" y="2136"/>
                </a:lnTo>
                <a:lnTo>
                  <a:pt x="538" y="2147"/>
                </a:lnTo>
                <a:lnTo>
                  <a:pt x="503" y="2155"/>
                </a:lnTo>
                <a:lnTo>
                  <a:pt x="468" y="2158"/>
                </a:lnTo>
                <a:lnTo>
                  <a:pt x="424" y="2158"/>
                </a:lnTo>
                <a:lnTo>
                  <a:pt x="383" y="2155"/>
                </a:lnTo>
                <a:lnTo>
                  <a:pt x="343" y="2149"/>
                </a:lnTo>
                <a:lnTo>
                  <a:pt x="306" y="2141"/>
                </a:lnTo>
                <a:lnTo>
                  <a:pt x="272" y="2129"/>
                </a:lnTo>
                <a:lnTo>
                  <a:pt x="239" y="2117"/>
                </a:lnTo>
                <a:lnTo>
                  <a:pt x="210" y="2101"/>
                </a:lnTo>
                <a:lnTo>
                  <a:pt x="182" y="2081"/>
                </a:lnTo>
                <a:lnTo>
                  <a:pt x="155" y="2061"/>
                </a:lnTo>
                <a:lnTo>
                  <a:pt x="132" y="2039"/>
                </a:lnTo>
                <a:lnTo>
                  <a:pt x="110" y="2014"/>
                </a:lnTo>
                <a:lnTo>
                  <a:pt x="91" y="1988"/>
                </a:lnTo>
                <a:lnTo>
                  <a:pt x="72" y="1960"/>
                </a:lnTo>
                <a:lnTo>
                  <a:pt x="58" y="1930"/>
                </a:lnTo>
                <a:lnTo>
                  <a:pt x="44" y="1900"/>
                </a:lnTo>
                <a:lnTo>
                  <a:pt x="32" y="1867"/>
                </a:lnTo>
                <a:lnTo>
                  <a:pt x="21" y="1833"/>
                </a:lnTo>
                <a:lnTo>
                  <a:pt x="14" y="1798"/>
                </a:lnTo>
                <a:lnTo>
                  <a:pt x="8" y="1760"/>
                </a:lnTo>
                <a:lnTo>
                  <a:pt x="3" y="1723"/>
                </a:lnTo>
                <a:lnTo>
                  <a:pt x="0" y="1685"/>
                </a:lnTo>
                <a:lnTo>
                  <a:pt x="0" y="1647"/>
                </a:lnTo>
                <a:lnTo>
                  <a:pt x="1" y="1606"/>
                </a:lnTo>
                <a:lnTo>
                  <a:pt x="3" y="1566"/>
                </a:lnTo>
                <a:lnTo>
                  <a:pt x="8" y="1525"/>
                </a:lnTo>
                <a:lnTo>
                  <a:pt x="14" y="1484"/>
                </a:lnTo>
                <a:lnTo>
                  <a:pt x="21" y="1443"/>
                </a:lnTo>
                <a:lnTo>
                  <a:pt x="30" y="1401"/>
                </a:lnTo>
                <a:lnTo>
                  <a:pt x="41" y="1359"/>
                </a:lnTo>
                <a:lnTo>
                  <a:pt x="53" y="1317"/>
                </a:lnTo>
                <a:lnTo>
                  <a:pt x="67" y="1276"/>
                </a:lnTo>
                <a:lnTo>
                  <a:pt x="82" y="1234"/>
                </a:lnTo>
                <a:lnTo>
                  <a:pt x="110" y="1167"/>
                </a:lnTo>
                <a:lnTo>
                  <a:pt x="139" y="1101"/>
                </a:lnTo>
                <a:lnTo>
                  <a:pt x="171" y="1038"/>
                </a:lnTo>
                <a:lnTo>
                  <a:pt x="206" y="974"/>
                </a:lnTo>
                <a:lnTo>
                  <a:pt x="244" y="913"/>
                </a:lnTo>
                <a:lnTo>
                  <a:pt x="282" y="853"/>
                </a:lnTo>
                <a:lnTo>
                  <a:pt x="323" y="794"/>
                </a:lnTo>
                <a:lnTo>
                  <a:pt x="367" y="737"/>
                </a:lnTo>
                <a:lnTo>
                  <a:pt x="413" y="681"/>
                </a:lnTo>
                <a:lnTo>
                  <a:pt x="460" y="628"/>
                </a:lnTo>
                <a:lnTo>
                  <a:pt x="509" y="576"/>
                </a:lnTo>
                <a:lnTo>
                  <a:pt x="560" y="526"/>
                </a:lnTo>
                <a:lnTo>
                  <a:pt x="613" y="478"/>
                </a:lnTo>
                <a:lnTo>
                  <a:pt x="669" y="433"/>
                </a:lnTo>
                <a:lnTo>
                  <a:pt x="725" y="388"/>
                </a:lnTo>
                <a:lnTo>
                  <a:pt x="783" y="347"/>
                </a:lnTo>
                <a:lnTo>
                  <a:pt x="843" y="306"/>
                </a:lnTo>
                <a:lnTo>
                  <a:pt x="904" y="269"/>
                </a:lnTo>
                <a:lnTo>
                  <a:pt x="966" y="234"/>
                </a:lnTo>
                <a:lnTo>
                  <a:pt x="1031" y="200"/>
                </a:lnTo>
                <a:lnTo>
                  <a:pt x="1096" y="169"/>
                </a:lnTo>
                <a:lnTo>
                  <a:pt x="1163" y="141"/>
                </a:lnTo>
                <a:lnTo>
                  <a:pt x="1231" y="115"/>
                </a:lnTo>
                <a:lnTo>
                  <a:pt x="1299" y="91"/>
                </a:lnTo>
                <a:lnTo>
                  <a:pt x="1369" y="70"/>
                </a:lnTo>
                <a:lnTo>
                  <a:pt x="1440" y="52"/>
                </a:lnTo>
                <a:lnTo>
                  <a:pt x="1512" y="36"/>
                </a:lnTo>
                <a:lnTo>
                  <a:pt x="1586" y="23"/>
                </a:lnTo>
                <a:lnTo>
                  <a:pt x="1659" y="13"/>
                </a:lnTo>
                <a:lnTo>
                  <a:pt x="1734" y="6"/>
                </a:lnTo>
                <a:lnTo>
                  <a:pt x="1809" y="1"/>
                </a:lnTo>
                <a:lnTo>
                  <a:pt x="1884" y="0"/>
                </a:lnTo>
                <a:lnTo>
                  <a:pt x="1983" y="2"/>
                </a:lnTo>
                <a:lnTo>
                  <a:pt x="2082" y="10"/>
                </a:lnTo>
                <a:lnTo>
                  <a:pt x="2179" y="22"/>
                </a:lnTo>
                <a:lnTo>
                  <a:pt x="2273" y="39"/>
                </a:lnTo>
                <a:lnTo>
                  <a:pt x="2368" y="61"/>
                </a:lnTo>
                <a:lnTo>
                  <a:pt x="2459" y="87"/>
                </a:lnTo>
                <a:lnTo>
                  <a:pt x="2550" y="117"/>
                </a:lnTo>
                <a:lnTo>
                  <a:pt x="2639" y="152"/>
                </a:lnTo>
                <a:lnTo>
                  <a:pt x="2725" y="190"/>
                </a:lnTo>
                <a:lnTo>
                  <a:pt x="2810" y="234"/>
                </a:lnTo>
                <a:lnTo>
                  <a:pt x="2892" y="280"/>
                </a:lnTo>
                <a:lnTo>
                  <a:pt x="2972" y="331"/>
                </a:lnTo>
                <a:lnTo>
                  <a:pt x="3049" y="385"/>
                </a:lnTo>
                <a:lnTo>
                  <a:pt x="3124" y="442"/>
                </a:lnTo>
                <a:lnTo>
                  <a:pt x="3195" y="503"/>
                </a:lnTo>
                <a:lnTo>
                  <a:pt x="3264" y="567"/>
                </a:lnTo>
                <a:lnTo>
                  <a:pt x="3329" y="635"/>
                </a:lnTo>
                <a:lnTo>
                  <a:pt x="3391" y="705"/>
                </a:lnTo>
                <a:lnTo>
                  <a:pt x="3450" y="778"/>
                </a:lnTo>
                <a:lnTo>
                  <a:pt x="3505" y="854"/>
                </a:lnTo>
                <a:lnTo>
                  <a:pt x="3557" y="932"/>
                </a:lnTo>
                <a:lnTo>
                  <a:pt x="3605" y="1014"/>
                </a:lnTo>
                <a:lnTo>
                  <a:pt x="3650" y="1097"/>
                </a:lnTo>
                <a:lnTo>
                  <a:pt x="3690" y="1183"/>
                </a:lnTo>
                <a:lnTo>
                  <a:pt x="3725" y="1271"/>
                </a:lnTo>
                <a:lnTo>
                  <a:pt x="3757" y="1362"/>
                </a:lnTo>
                <a:lnTo>
                  <a:pt x="3785" y="1454"/>
                </a:lnTo>
                <a:lnTo>
                  <a:pt x="3807" y="1548"/>
                </a:lnTo>
                <a:lnTo>
                  <a:pt x="3825" y="1643"/>
                </a:lnTo>
                <a:lnTo>
                  <a:pt x="3838" y="1741"/>
                </a:lnTo>
                <a:lnTo>
                  <a:pt x="3845" y="1840"/>
                </a:lnTo>
                <a:lnTo>
                  <a:pt x="3848" y="1940"/>
                </a:lnTo>
                <a:lnTo>
                  <a:pt x="3847" y="1935"/>
                </a:lnTo>
                <a:lnTo>
                  <a:pt x="3843" y="1918"/>
                </a:lnTo>
                <a:lnTo>
                  <a:pt x="3836" y="1892"/>
                </a:lnTo>
                <a:lnTo>
                  <a:pt x="3824" y="1858"/>
                </a:lnTo>
                <a:lnTo>
                  <a:pt x="3817" y="1839"/>
                </a:lnTo>
                <a:lnTo>
                  <a:pt x="3808" y="1819"/>
                </a:lnTo>
                <a:lnTo>
                  <a:pt x="3797" y="1798"/>
                </a:lnTo>
                <a:lnTo>
                  <a:pt x="3786" y="1775"/>
                </a:lnTo>
                <a:lnTo>
                  <a:pt x="3773" y="1753"/>
                </a:lnTo>
                <a:lnTo>
                  <a:pt x="3759" y="1730"/>
                </a:lnTo>
                <a:lnTo>
                  <a:pt x="3742" y="1706"/>
                </a:lnTo>
                <a:lnTo>
                  <a:pt x="3725" y="1683"/>
                </a:lnTo>
                <a:lnTo>
                  <a:pt x="3705" y="1659"/>
                </a:lnTo>
                <a:lnTo>
                  <a:pt x="3684" y="1636"/>
                </a:lnTo>
                <a:lnTo>
                  <a:pt x="3660" y="1614"/>
                </a:lnTo>
                <a:lnTo>
                  <a:pt x="3635" y="1592"/>
                </a:lnTo>
                <a:lnTo>
                  <a:pt x="3607" y="1571"/>
                </a:lnTo>
                <a:lnTo>
                  <a:pt x="3577" y="1552"/>
                </a:lnTo>
                <a:lnTo>
                  <a:pt x="3546" y="1534"/>
                </a:lnTo>
                <a:lnTo>
                  <a:pt x="3512" y="1518"/>
                </a:lnTo>
                <a:lnTo>
                  <a:pt x="3474" y="1503"/>
                </a:lnTo>
                <a:lnTo>
                  <a:pt x="3436" y="1490"/>
                </a:lnTo>
                <a:lnTo>
                  <a:pt x="3394" y="1480"/>
                </a:lnTo>
                <a:lnTo>
                  <a:pt x="3350" y="1472"/>
                </a:lnTo>
                <a:lnTo>
                  <a:pt x="3302" y="1467"/>
                </a:lnTo>
                <a:lnTo>
                  <a:pt x="3253" y="1464"/>
                </a:lnTo>
                <a:lnTo>
                  <a:pt x="3200" y="1465"/>
                </a:lnTo>
                <a:lnTo>
                  <a:pt x="3145" y="1468"/>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ZA"/>
          </a:p>
        </p:txBody>
      </p:sp>
      <p:sp>
        <p:nvSpPr>
          <p:cNvPr id="13" name="Freeform 14"/>
          <p:cNvSpPr>
            <a:spLocks/>
          </p:cNvSpPr>
          <p:nvPr userDrawn="1"/>
        </p:nvSpPr>
        <p:spPr bwMode="auto">
          <a:xfrm>
            <a:off x="10886614" y="6077520"/>
            <a:ext cx="367622" cy="207289"/>
          </a:xfrm>
          <a:custGeom>
            <a:avLst/>
            <a:gdLst>
              <a:gd name="T0" fmla="*/ 851 w 3851"/>
              <a:gd name="T1" fmla="*/ 676 h 2172"/>
              <a:gd name="T2" fmla="*/ 1018 w 3851"/>
              <a:gd name="T3" fmla="*/ 591 h 2172"/>
              <a:gd name="T4" fmla="*/ 1160 w 3851"/>
              <a:gd name="T5" fmla="*/ 474 h 2172"/>
              <a:gd name="T6" fmla="*/ 1282 w 3851"/>
              <a:gd name="T7" fmla="*/ 341 h 2172"/>
              <a:gd name="T8" fmla="*/ 1437 w 3851"/>
              <a:gd name="T9" fmla="*/ 151 h 2172"/>
              <a:gd name="T10" fmla="*/ 1527 w 3851"/>
              <a:gd name="T11" fmla="*/ 54 h 2172"/>
              <a:gd name="T12" fmla="*/ 1611 w 3851"/>
              <a:gd name="T13" fmla="*/ 3 h 2172"/>
              <a:gd name="T14" fmla="*/ 1709 w 3851"/>
              <a:gd name="T15" fmla="*/ 20 h 2172"/>
              <a:gd name="T16" fmla="*/ 1810 w 3851"/>
              <a:gd name="T17" fmla="*/ 111 h 2172"/>
              <a:gd name="T18" fmla="*/ 1852 w 3851"/>
              <a:gd name="T19" fmla="*/ 236 h 2172"/>
              <a:gd name="T20" fmla="*/ 1852 w 3851"/>
              <a:gd name="T21" fmla="*/ 383 h 2172"/>
              <a:gd name="T22" fmla="*/ 1823 w 3851"/>
              <a:gd name="T23" fmla="*/ 533 h 2172"/>
              <a:gd name="T24" fmla="*/ 1779 w 3851"/>
              <a:gd name="T25" fmla="*/ 673 h 2172"/>
              <a:gd name="T26" fmla="*/ 1721 w 3851"/>
              <a:gd name="T27" fmla="*/ 810 h 2172"/>
              <a:gd name="T28" fmla="*/ 1694 w 3851"/>
              <a:gd name="T29" fmla="*/ 886 h 2172"/>
              <a:gd name="T30" fmla="*/ 1754 w 3851"/>
              <a:gd name="T31" fmla="*/ 929 h 2172"/>
              <a:gd name="T32" fmla="*/ 1806 w 3851"/>
              <a:gd name="T33" fmla="*/ 951 h 2172"/>
              <a:gd name="T34" fmla="*/ 1875 w 3851"/>
              <a:gd name="T35" fmla="*/ 968 h 2172"/>
              <a:gd name="T36" fmla="*/ 1964 w 3851"/>
              <a:gd name="T37" fmla="*/ 975 h 2172"/>
              <a:gd name="T38" fmla="*/ 2072 w 3851"/>
              <a:gd name="T39" fmla="*/ 967 h 2172"/>
              <a:gd name="T40" fmla="*/ 2215 w 3851"/>
              <a:gd name="T41" fmla="*/ 934 h 2172"/>
              <a:gd name="T42" fmla="*/ 2397 w 3851"/>
              <a:gd name="T43" fmla="*/ 846 h 2172"/>
              <a:gd name="T44" fmla="*/ 2563 w 3851"/>
              <a:gd name="T45" fmla="*/ 716 h 2172"/>
              <a:gd name="T46" fmla="*/ 2755 w 3851"/>
              <a:gd name="T47" fmla="*/ 522 h 2172"/>
              <a:gd name="T48" fmla="*/ 3004 w 3851"/>
              <a:gd name="T49" fmla="*/ 248 h 2172"/>
              <a:gd name="T50" fmla="*/ 3142 w 3851"/>
              <a:gd name="T51" fmla="*/ 122 h 2172"/>
              <a:gd name="T52" fmla="*/ 3280 w 3851"/>
              <a:gd name="T53" fmla="*/ 40 h 2172"/>
              <a:gd name="T54" fmla="*/ 3429 w 3851"/>
              <a:gd name="T55" fmla="*/ 17 h 2172"/>
              <a:gd name="T56" fmla="*/ 3581 w 3851"/>
              <a:gd name="T57" fmla="*/ 46 h 2172"/>
              <a:gd name="T58" fmla="*/ 3697 w 3851"/>
              <a:gd name="T59" fmla="*/ 114 h 2172"/>
              <a:gd name="T60" fmla="*/ 3780 w 3851"/>
              <a:gd name="T61" fmla="*/ 216 h 2172"/>
              <a:gd name="T62" fmla="*/ 3830 w 3851"/>
              <a:gd name="T63" fmla="*/ 343 h 2172"/>
              <a:gd name="T64" fmla="*/ 3851 w 3851"/>
              <a:gd name="T65" fmla="*/ 491 h 2172"/>
              <a:gd name="T66" fmla="*/ 3844 w 3851"/>
              <a:gd name="T67" fmla="*/ 652 h 2172"/>
              <a:gd name="T68" fmla="*/ 3810 w 3851"/>
              <a:gd name="T69" fmla="*/ 817 h 2172"/>
              <a:gd name="T70" fmla="*/ 3742 w 3851"/>
              <a:gd name="T71" fmla="*/ 1009 h 2172"/>
              <a:gd name="T72" fmla="*/ 3607 w 3851"/>
              <a:gd name="T73" fmla="*/ 1264 h 2172"/>
              <a:gd name="T74" fmla="*/ 3436 w 3851"/>
              <a:gd name="T75" fmla="*/ 1494 h 2172"/>
              <a:gd name="T76" fmla="*/ 3233 w 3851"/>
              <a:gd name="T77" fmla="*/ 1696 h 2172"/>
              <a:gd name="T78" fmla="*/ 3001 w 3851"/>
              <a:gd name="T79" fmla="*/ 1866 h 2172"/>
              <a:gd name="T80" fmla="*/ 2745 w 3851"/>
              <a:gd name="T81" fmla="*/ 2002 h 2172"/>
              <a:gd name="T82" fmla="*/ 2469 w 3851"/>
              <a:gd name="T83" fmla="*/ 2101 h 2172"/>
              <a:gd name="T84" fmla="*/ 2178 w 3851"/>
              <a:gd name="T85" fmla="*/ 2158 h 2172"/>
              <a:gd name="T86" fmla="*/ 1855 w 3851"/>
              <a:gd name="T87" fmla="*/ 2170 h 2172"/>
              <a:gd name="T88" fmla="*/ 1476 w 3851"/>
              <a:gd name="T89" fmla="*/ 2113 h 2172"/>
              <a:gd name="T90" fmla="*/ 1121 w 3851"/>
              <a:gd name="T91" fmla="*/ 1985 h 2172"/>
              <a:gd name="T92" fmla="*/ 799 w 3851"/>
              <a:gd name="T93" fmla="*/ 1792 h 2172"/>
              <a:gd name="T94" fmla="*/ 519 w 3851"/>
              <a:gd name="T95" fmla="*/ 1544 h 2172"/>
              <a:gd name="T96" fmla="*/ 291 w 3851"/>
              <a:gd name="T97" fmla="*/ 1245 h 2172"/>
              <a:gd name="T98" fmla="*/ 123 w 3851"/>
              <a:gd name="T99" fmla="*/ 906 h 2172"/>
              <a:gd name="T100" fmla="*/ 23 w 3851"/>
              <a:gd name="T101" fmla="*/ 534 h 2172"/>
              <a:gd name="T102" fmla="*/ 1 w 3851"/>
              <a:gd name="T103" fmla="*/ 243 h 2172"/>
              <a:gd name="T104" fmla="*/ 33 w 3851"/>
              <a:gd name="T105" fmla="*/ 338 h 2172"/>
              <a:gd name="T106" fmla="*/ 76 w 3851"/>
              <a:gd name="T107" fmla="*/ 424 h 2172"/>
              <a:gd name="T108" fmla="*/ 146 w 3851"/>
              <a:gd name="T109" fmla="*/ 518 h 2172"/>
              <a:gd name="T110" fmla="*/ 245 w 3851"/>
              <a:gd name="T111" fmla="*/ 605 h 2172"/>
              <a:gd name="T112" fmla="*/ 378 w 3851"/>
              <a:gd name="T113" fmla="*/ 673 h 2172"/>
              <a:gd name="T114" fmla="*/ 550 w 3851"/>
              <a:gd name="T115" fmla="*/ 709 h 2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51" h="2172">
                <a:moveTo>
                  <a:pt x="709" y="707"/>
                </a:moveTo>
                <a:lnTo>
                  <a:pt x="757" y="701"/>
                </a:lnTo>
                <a:lnTo>
                  <a:pt x="805" y="690"/>
                </a:lnTo>
                <a:lnTo>
                  <a:pt x="851" y="676"/>
                </a:lnTo>
                <a:lnTo>
                  <a:pt x="896" y="659"/>
                </a:lnTo>
                <a:lnTo>
                  <a:pt x="938" y="639"/>
                </a:lnTo>
                <a:lnTo>
                  <a:pt x="978" y="617"/>
                </a:lnTo>
                <a:lnTo>
                  <a:pt x="1018" y="591"/>
                </a:lnTo>
                <a:lnTo>
                  <a:pt x="1056" y="564"/>
                </a:lnTo>
                <a:lnTo>
                  <a:pt x="1092" y="536"/>
                </a:lnTo>
                <a:lnTo>
                  <a:pt x="1126" y="506"/>
                </a:lnTo>
                <a:lnTo>
                  <a:pt x="1160" y="474"/>
                </a:lnTo>
                <a:lnTo>
                  <a:pt x="1192" y="442"/>
                </a:lnTo>
                <a:lnTo>
                  <a:pt x="1224" y="408"/>
                </a:lnTo>
                <a:lnTo>
                  <a:pt x="1254" y="375"/>
                </a:lnTo>
                <a:lnTo>
                  <a:pt x="1282" y="341"/>
                </a:lnTo>
                <a:lnTo>
                  <a:pt x="1310" y="307"/>
                </a:lnTo>
                <a:lnTo>
                  <a:pt x="1363" y="241"/>
                </a:lnTo>
                <a:lnTo>
                  <a:pt x="1413" y="180"/>
                </a:lnTo>
                <a:lnTo>
                  <a:pt x="1437" y="151"/>
                </a:lnTo>
                <a:lnTo>
                  <a:pt x="1460" y="123"/>
                </a:lnTo>
                <a:lnTo>
                  <a:pt x="1483" y="98"/>
                </a:lnTo>
                <a:lnTo>
                  <a:pt x="1506" y="75"/>
                </a:lnTo>
                <a:lnTo>
                  <a:pt x="1527" y="54"/>
                </a:lnTo>
                <a:lnTo>
                  <a:pt x="1548" y="37"/>
                </a:lnTo>
                <a:lnTo>
                  <a:pt x="1569" y="22"/>
                </a:lnTo>
                <a:lnTo>
                  <a:pt x="1591" y="12"/>
                </a:lnTo>
                <a:lnTo>
                  <a:pt x="1611" y="3"/>
                </a:lnTo>
                <a:lnTo>
                  <a:pt x="1632" y="0"/>
                </a:lnTo>
                <a:lnTo>
                  <a:pt x="1652" y="1"/>
                </a:lnTo>
                <a:lnTo>
                  <a:pt x="1672" y="5"/>
                </a:lnTo>
                <a:lnTo>
                  <a:pt x="1709" y="20"/>
                </a:lnTo>
                <a:lnTo>
                  <a:pt x="1739" y="39"/>
                </a:lnTo>
                <a:lnTo>
                  <a:pt x="1767" y="61"/>
                </a:lnTo>
                <a:lnTo>
                  <a:pt x="1789" y="84"/>
                </a:lnTo>
                <a:lnTo>
                  <a:pt x="1810" y="111"/>
                </a:lnTo>
                <a:lnTo>
                  <a:pt x="1824" y="139"/>
                </a:lnTo>
                <a:lnTo>
                  <a:pt x="1837" y="170"/>
                </a:lnTo>
                <a:lnTo>
                  <a:pt x="1847" y="202"/>
                </a:lnTo>
                <a:lnTo>
                  <a:pt x="1852" y="236"/>
                </a:lnTo>
                <a:lnTo>
                  <a:pt x="1856" y="271"/>
                </a:lnTo>
                <a:lnTo>
                  <a:pt x="1857" y="307"/>
                </a:lnTo>
                <a:lnTo>
                  <a:pt x="1856" y="344"/>
                </a:lnTo>
                <a:lnTo>
                  <a:pt x="1852" y="383"/>
                </a:lnTo>
                <a:lnTo>
                  <a:pt x="1848" y="420"/>
                </a:lnTo>
                <a:lnTo>
                  <a:pt x="1840" y="458"/>
                </a:lnTo>
                <a:lnTo>
                  <a:pt x="1833" y="495"/>
                </a:lnTo>
                <a:lnTo>
                  <a:pt x="1823" y="533"/>
                </a:lnTo>
                <a:lnTo>
                  <a:pt x="1813" y="570"/>
                </a:lnTo>
                <a:lnTo>
                  <a:pt x="1802" y="605"/>
                </a:lnTo>
                <a:lnTo>
                  <a:pt x="1790" y="640"/>
                </a:lnTo>
                <a:lnTo>
                  <a:pt x="1779" y="673"/>
                </a:lnTo>
                <a:lnTo>
                  <a:pt x="1766" y="705"/>
                </a:lnTo>
                <a:lnTo>
                  <a:pt x="1754" y="735"/>
                </a:lnTo>
                <a:lnTo>
                  <a:pt x="1743" y="762"/>
                </a:lnTo>
                <a:lnTo>
                  <a:pt x="1721" y="810"/>
                </a:lnTo>
                <a:lnTo>
                  <a:pt x="1704" y="847"/>
                </a:lnTo>
                <a:lnTo>
                  <a:pt x="1693" y="871"/>
                </a:lnTo>
                <a:lnTo>
                  <a:pt x="1688" y="878"/>
                </a:lnTo>
                <a:lnTo>
                  <a:pt x="1694" y="886"/>
                </a:lnTo>
                <a:lnTo>
                  <a:pt x="1712" y="901"/>
                </a:lnTo>
                <a:lnTo>
                  <a:pt x="1727" y="912"/>
                </a:lnTo>
                <a:lnTo>
                  <a:pt x="1745" y="924"/>
                </a:lnTo>
                <a:lnTo>
                  <a:pt x="1754" y="929"/>
                </a:lnTo>
                <a:lnTo>
                  <a:pt x="1766" y="935"/>
                </a:lnTo>
                <a:lnTo>
                  <a:pt x="1779" y="941"/>
                </a:lnTo>
                <a:lnTo>
                  <a:pt x="1791" y="946"/>
                </a:lnTo>
                <a:lnTo>
                  <a:pt x="1806" y="951"/>
                </a:lnTo>
                <a:lnTo>
                  <a:pt x="1822" y="957"/>
                </a:lnTo>
                <a:lnTo>
                  <a:pt x="1838" y="961"/>
                </a:lnTo>
                <a:lnTo>
                  <a:pt x="1856" y="965"/>
                </a:lnTo>
                <a:lnTo>
                  <a:pt x="1875" y="968"/>
                </a:lnTo>
                <a:lnTo>
                  <a:pt x="1896" y="972"/>
                </a:lnTo>
                <a:lnTo>
                  <a:pt x="1917" y="974"/>
                </a:lnTo>
                <a:lnTo>
                  <a:pt x="1939" y="975"/>
                </a:lnTo>
                <a:lnTo>
                  <a:pt x="1964" y="975"/>
                </a:lnTo>
                <a:lnTo>
                  <a:pt x="1989" y="975"/>
                </a:lnTo>
                <a:lnTo>
                  <a:pt x="2015" y="974"/>
                </a:lnTo>
                <a:lnTo>
                  <a:pt x="2042" y="971"/>
                </a:lnTo>
                <a:lnTo>
                  <a:pt x="2072" y="967"/>
                </a:lnTo>
                <a:lnTo>
                  <a:pt x="2103" y="962"/>
                </a:lnTo>
                <a:lnTo>
                  <a:pt x="2134" y="956"/>
                </a:lnTo>
                <a:lnTo>
                  <a:pt x="2168" y="948"/>
                </a:lnTo>
                <a:lnTo>
                  <a:pt x="2215" y="934"/>
                </a:lnTo>
                <a:lnTo>
                  <a:pt x="2262" y="917"/>
                </a:lnTo>
                <a:lnTo>
                  <a:pt x="2308" y="897"/>
                </a:lnTo>
                <a:lnTo>
                  <a:pt x="2353" y="873"/>
                </a:lnTo>
                <a:lnTo>
                  <a:pt x="2397" y="846"/>
                </a:lnTo>
                <a:lnTo>
                  <a:pt x="2440" y="817"/>
                </a:lnTo>
                <a:lnTo>
                  <a:pt x="2482" y="786"/>
                </a:lnTo>
                <a:lnTo>
                  <a:pt x="2523" y="752"/>
                </a:lnTo>
                <a:lnTo>
                  <a:pt x="2563" y="716"/>
                </a:lnTo>
                <a:lnTo>
                  <a:pt x="2603" y="679"/>
                </a:lnTo>
                <a:lnTo>
                  <a:pt x="2642" y="641"/>
                </a:lnTo>
                <a:lnTo>
                  <a:pt x="2680" y="602"/>
                </a:lnTo>
                <a:lnTo>
                  <a:pt x="2755" y="522"/>
                </a:lnTo>
                <a:lnTo>
                  <a:pt x="2829" y="440"/>
                </a:lnTo>
                <a:lnTo>
                  <a:pt x="2900" y="360"/>
                </a:lnTo>
                <a:lnTo>
                  <a:pt x="2970" y="284"/>
                </a:lnTo>
                <a:lnTo>
                  <a:pt x="3004" y="248"/>
                </a:lnTo>
                <a:lnTo>
                  <a:pt x="3039" y="214"/>
                </a:lnTo>
                <a:lnTo>
                  <a:pt x="3073" y="181"/>
                </a:lnTo>
                <a:lnTo>
                  <a:pt x="3108" y="150"/>
                </a:lnTo>
                <a:lnTo>
                  <a:pt x="3142" y="122"/>
                </a:lnTo>
                <a:lnTo>
                  <a:pt x="3176" y="97"/>
                </a:lnTo>
                <a:lnTo>
                  <a:pt x="3211" y="74"/>
                </a:lnTo>
                <a:lnTo>
                  <a:pt x="3245" y="55"/>
                </a:lnTo>
                <a:lnTo>
                  <a:pt x="3280" y="40"/>
                </a:lnTo>
                <a:lnTo>
                  <a:pt x="3314" y="28"/>
                </a:lnTo>
                <a:lnTo>
                  <a:pt x="3351" y="20"/>
                </a:lnTo>
                <a:lnTo>
                  <a:pt x="3386" y="17"/>
                </a:lnTo>
                <a:lnTo>
                  <a:pt x="3429" y="17"/>
                </a:lnTo>
                <a:lnTo>
                  <a:pt x="3471" y="20"/>
                </a:lnTo>
                <a:lnTo>
                  <a:pt x="3510" y="27"/>
                </a:lnTo>
                <a:lnTo>
                  <a:pt x="3546" y="35"/>
                </a:lnTo>
                <a:lnTo>
                  <a:pt x="3581" y="46"/>
                </a:lnTo>
                <a:lnTo>
                  <a:pt x="3613" y="60"/>
                </a:lnTo>
                <a:lnTo>
                  <a:pt x="3644" y="75"/>
                </a:lnTo>
                <a:lnTo>
                  <a:pt x="3671" y="94"/>
                </a:lnTo>
                <a:lnTo>
                  <a:pt x="3697" y="114"/>
                </a:lnTo>
                <a:lnTo>
                  <a:pt x="3720" y="137"/>
                </a:lnTo>
                <a:lnTo>
                  <a:pt x="3743" y="162"/>
                </a:lnTo>
                <a:lnTo>
                  <a:pt x="3762" y="188"/>
                </a:lnTo>
                <a:lnTo>
                  <a:pt x="3780" y="216"/>
                </a:lnTo>
                <a:lnTo>
                  <a:pt x="3795" y="246"/>
                </a:lnTo>
                <a:lnTo>
                  <a:pt x="3809" y="276"/>
                </a:lnTo>
                <a:lnTo>
                  <a:pt x="3820" y="309"/>
                </a:lnTo>
                <a:lnTo>
                  <a:pt x="3830" y="343"/>
                </a:lnTo>
                <a:lnTo>
                  <a:pt x="3838" y="380"/>
                </a:lnTo>
                <a:lnTo>
                  <a:pt x="3844" y="416"/>
                </a:lnTo>
                <a:lnTo>
                  <a:pt x="3848" y="453"/>
                </a:lnTo>
                <a:lnTo>
                  <a:pt x="3851" y="491"/>
                </a:lnTo>
                <a:lnTo>
                  <a:pt x="3851" y="530"/>
                </a:lnTo>
                <a:lnTo>
                  <a:pt x="3850" y="570"/>
                </a:lnTo>
                <a:lnTo>
                  <a:pt x="3848" y="610"/>
                </a:lnTo>
                <a:lnTo>
                  <a:pt x="3844" y="652"/>
                </a:lnTo>
                <a:lnTo>
                  <a:pt x="3837" y="693"/>
                </a:lnTo>
                <a:lnTo>
                  <a:pt x="3830" y="735"/>
                </a:lnTo>
                <a:lnTo>
                  <a:pt x="3820" y="776"/>
                </a:lnTo>
                <a:lnTo>
                  <a:pt x="3810" y="817"/>
                </a:lnTo>
                <a:lnTo>
                  <a:pt x="3798" y="859"/>
                </a:lnTo>
                <a:lnTo>
                  <a:pt x="3784" y="900"/>
                </a:lnTo>
                <a:lnTo>
                  <a:pt x="3769" y="942"/>
                </a:lnTo>
                <a:lnTo>
                  <a:pt x="3742" y="1009"/>
                </a:lnTo>
                <a:lnTo>
                  <a:pt x="3712" y="1075"/>
                </a:lnTo>
                <a:lnTo>
                  <a:pt x="3679" y="1140"/>
                </a:lnTo>
                <a:lnTo>
                  <a:pt x="3644" y="1202"/>
                </a:lnTo>
                <a:lnTo>
                  <a:pt x="3607" y="1264"/>
                </a:lnTo>
                <a:lnTo>
                  <a:pt x="3567" y="1323"/>
                </a:lnTo>
                <a:lnTo>
                  <a:pt x="3526" y="1382"/>
                </a:lnTo>
                <a:lnTo>
                  <a:pt x="3481" y="1438"/>
                </a:lnTo>
                <a:lnTo>
                  <a:pt x="3436" y="1494"/>
                </a:lnTo>
                <a:lnTo>
                  <a:pt x="3388" y="1547"/>
                </a:lnTo>
                <a:lnTo>
                  <a:pt x="3338" y="1598"/>
                </a:lnTo>
                <a:lnTo>
                  <a:pt x="3286" y="1648"/>
                </a:lnTo>
                <a:lnTo>
                  <a:pt x="3233" y="1696"/>
                </a:lnTo>
                <a:lnTo>
                  <a:pt x="3177" y="1741"/>
                </a:lnTo>
                <a:lnTo>
                  <a:pt x="3120" y="1785"/>
                </a:lnTo>
                <a:lnTo>
                  <a:pt x="3061" y="1826"/>
                </a:lnTo>
                <a:lnTo>
                  <a:pt x="3001" y="1866"/>
                </a:lnTo>
                <a:lnTo>
                  <a:pt x="2939" y="1903"/>
                </a:lnTo>
                <a:lnTo>
                  <a:pt x="2875" y="1938"/>
                </a:lnTo>
                <a:lnTo>
                  <a:pt x="2811" y="1971"/>
                </a:lnTo>
                <a:lnTo>
                  <a:pt x="2745" y="2002"/>
                </a:lnTo>
                <a:lnTo>
                  <a:pt x="2678" y="2030"/>
                </a:lnTo>
                <a:lnTo>
                  <a:pt x="2610" y="2056"/>
                </a:lnTo>
                <a:lnTo>
                  <a:pt x="2540" y="2079"/>
                </a:lnTo>
                <a:lnTo>
                  <a:pt x="2469" y="2101"/>
                </a:lnTo>
                <a:lnTo>
                  <a:pt x="2398" y="2119"/>
                </a:lnTo>
                <a:lnTo>
                  <a:pt x="2326" y="2135"/>
                </a:lnTo>
                <a:lnTo>
                  <a:pt x="2253" y="2147"/>
                </a:lnTo>
                <a:lnTo>
                  <a:pt x="2178" y="2158"/>
                </a:lnTo>
                <a:lnTo>
                  <a:pt x="2104" y="2165"/>
                </a:lnTo>
                <a:lnTo>
                  <a:pt x="2028" y="2171"/>
                </a:lnTo>
                <a:lnTo>
                  <a:pt x="1953" y="2172"/>
                </a:lnTo>
                <a:lnTo>
                  <a:pt x="1855" y="2170"/>
                </a:lnTo>
                <a:lnTo>
                  <a:pt x="1759" y="2163"/>
                </a:lnTo>
                <a:lnTo>
                  <a:pt x="1663" y="2152"/>
                </a:lnTo>
                <a:lnTo>
                  <a:pt x="1568" y="2135"/>
                </a:lnTo>
                <a:lnTo>
                  <a:pt x="1476" y="2113"/>
                </a:lnTo>
                <a:lnTo>
                  <a:pt x="1384" y="2088"/>
                </a:lnTo>
                <a:lnTo>
                  <a:pt x="1294" y="2058"/>
                </a:lnTo>
                <a:lnTo>
                  <a:pt x="1206" y="2024"/>
                </a:lnTo>
                <a:lnTo>
                  <a:pt x="1121" y="1985"/>
                </a:lnTo>
                <a:lnTo>
                  <a:pt x="1037" y="1942"/>
                </a:lnTo>
                <a:lnTo>
                  <a:pt x="955" y="1896"/>
                </a:lnTo>
                <a:lnTo>
                  <a:pt x="875" y="1846"/>
                </a:lnTo>
                <a:lnTo>
                  <a:pt x="799" y="1792"/>
                </a:lnTo>
                <a:lnTo>
                  <a:pt x="724" y="1735"/>
                </a:lnTo>
                <a:lnTo>
                  <a:pt x="653" y="1674"/>
                </a:lnTo>
                <a:lnTo>
                  <a:pt x="584" y="1610"/>
                </a:lnTo>
                <a:lnTo>
                  <a:pt x="519" y="1544"/>
                </a:lnTo>
                <a:lnTo>
                  <a:pt x="457" y="1473"/>
                </a:lnTo>
                <a:lnTo>
                  <a:pt x="398" y="1400"/>
                </a:lnTo>
                <a:lnTo>
                  <a:pt x="343" y="1323"/>
                </a:lnTo>
                <a:lnTo>
                  <a:pt x="291" y="1245"/>
                </a:lnTo>
                <a:lnTo>
                  <a:pt x="243" y="1164"/>
                </a:lnTo>
                <a:lnTo>
                  <a:pt x="198" y="1080"/>
                </a:lnTo>
                <a:lnTo>
                  <a:pt x="159" y="994"/>
                </a:lnTo>
                <a:lnTo>
                  <a:pt x="123" y="906"/>
                </a:lnTo>
                <a:lnTo>
                  <a:pt x="91" y="816"/>
                </a:lnTo>
                <a:lnTo>
                  <a:pt x="63" y="724"/>
                </a:lnTo>
                <a:lnTo>
                  <a:pt x="41" y="629"/>
                </a:lnTo>
                <a:lnTo>
                  <a:pt x="23" y="534"/>
                </a:lnTo>
                <a:lnTo>
                  <a:pt x="10" y="437"/>
                </a:lnTo>
                <a:lnTo>
                  <a:pt x="3" y="338"/>
                </a:lnTo>
                <a:lnTo>
                  <a:pt x="0" y="237"/>
                </a:lnTo>
                <a:lnTo>
                  <a:pt x="1" y="243"/>
                </a:lnTo>
                <a:lnTo>
                  <a:pt x="5" y="260"/>
                </a:lnTo>
                <a:lnTo>
                  <a:pt x="12" y="286"/>
                </a:lnTo>
                <a:lnTo>
                  <a:pt x="25" y="319"/>
                </a:lnTo>
                <a:lnTo>
                  <a:pt x="33" y="338"/>
                </a:lnTo>
                <a:lnTo>
                  <a:pt x="41" y="358"/>
                </a:lnTo>
                <a:lnTo>
                  <a:pt x="52" y="380"/>
                </a:lnTo>
                <a:lnTo>
                  <a:pt x="63" y="402"/>
                </a:lnTo>
                <a:lnTo>
                  <a:pt x="76" y="424"/>
                </a:lnTo>
                <a:lnTo>
                  <a:pt x="91" y="448"/>
                </a:lnTo>
                <a:lnTo>
                  <a:pt x="108" y="471"/>
                </a:lnTo>
                <a:lnTo>
                  <a:pt x="126" y="494"/>
                </a:lnTo>
                <a:lnTo>
                  <a:pt x="146" y="518"/>
                </a:lnTo>
                <a:lnTo>
                  <a:pt x="168" y="540"/>
                </a:lnTo>
                <a:lnTo>
                  <a:pt x="191" y="562"/>
                </a:lnTo>
                <a:lnTo>
                  <a:pt x="216" y="585"/>
                </a:lnTo>
                <a:lnTo>
                  <a:pt x="245" y="605"/>
                </a:lnTo>
                <a:lnTo>
                  <a:pt x="275" y="624"/>
                </a:lnTo>
                <a:lnTo>
                  <a:pt x="307" y="642"/>
                </a:lnTo>
                <a:lnTo>
                  <a:pt x="341" y="658"/>
                </a:lnTo>
                <a:lnTo>
                  <a:pt x="378" y="673"/>
                </a:lnTo>
                <a:lnTo>
                  <a:pt x="417" y="686"/>
                </a:lnTo>
                <a:lnTo>
                  <a:pt x="459" y="696"/>
                </a:lnTo>
                <a:lnTo>
                  <a:pt x="503" y="704"/>
                </a:lnTo>
                <a:lnTo>
                  <a:pt x="550" y="709"/>
                </a:lnTo>
                <a:lnTo>
                  <a:pt x="600" y="711"/>
                </a:lnTo>
                <a:lnTo>
                  <a:pt x="653" y="711"/>
                </a:lnTo>
                <a:lnTo>
                  <a:pt x="709" y="707"/>
                </a:lnTo>
                <a:close/>
              </a:path>
            </a:pathLst>
          </a:custGeom>
          <a:solidFill>
            <a:srgbClr val="00628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 name="Freeform 15"/>
          <p:cNvSpPr>
            <a:spLocks noEditPoints="1"/>
          </p:cNvSpPr>
          <p:nvPr userDrawn="1"/>
        </p:nvSpPr>
        <p:spPr bwMode="auto">
          <a:xfrm>
            <a:off x="10986537" y="6403627"/>
            <a:ext cx="897869" cy="258825"/>
          </a:xfrm>
          <a:custGeom>
            <a:avLst/>
            <a:gdLst>
              <a:gd name="T0" fmla="*/ 9034 w 9409"/>
              <a:gd name="T1" fmla="*/ 1453 h 2712"/>
              <a:gd name="T2" fmla="*/ 8847 w 9409"/>
              <a:gd name="T3" fmla="*/ 1303 h 2712"/>
              <a:gd name="T4" fmla="*/ 8581 w 9409"/>
              <a:gd name="T5" fmla="*/ 1287 h 2712"/>
              <a:gd name="T6" fmla="*/ 8365 w 9409"/>
              <a:gd name="T7" fmla="*/ 1412 h 2712"/>
              <a:gd name="T8" fmla="*/ 8250 w 9409"/>
              <a:gd name="T9" fmla="*/ 1641 h 2712"/>
              <a:gd name="T10" fmla="*/ 8281 w 9409"/>
              <a:gd name="T11" fmla="*/ 2122 h 2712"/>
              <a:gd name="T12" fmla="*/ 8482 w 9409"/>
              <a:gd name="T13" fmla="*/ 2345 h 2712"/>
              <a:gd name="T14" fmla="*/ 8776 w 9409"/>
              <a:gd name="T15" fmla="*/ 2393 h 2712"/>
              <a:gd name="T16" fmla="*/ 8984 w 9409"/>
              <a:gd name="T17" fmla="*/ 2307 h 2712"/>
              <a:gd name="T18" fmla="*/ 9364 w 9409"/>
              <a:gd name="T19" fmla="*/ 2312 h 2712"/>
              <a:gd name="T20" fmla="*/ 9108 w 9409"/>
              <a:gd name="T21" fmla="*/ 2552 h 2712"/>
              <a:gd name="T22" fmla="*/ 8776 w 9409"/>
              <a:gd name="T23" fmla="*/ 2659 h 2712"/>
              <a:gd name="T24" fmla="*/ 8306 w 9409"/>
              <a:gd name="T25" fmla="*/ 2566 h 2712"/>
              <a:gd name="T26" fmla="*/ 7998 w 9409"/>
              <a:gd name="T27" fmla="*/ 2205 h 2712"/>
              <a:gd name="T28" fmla="*/ 7943 w 9409"/>
              <a:gd name="T29" fmla="*/ 1677 h 2712"/>
              <a:gd name="T30" fmla="*/ 8146 w 9409"/>
              <a:gd name="T31" fmla="*/ 1228 h 2712"/>
              <a:gd name="T32" fmla="*/ 8595 w 9409"/>
              <a:gd name="T33" fmla="*/ 1021 h 2712"/>
              <a:gd name="T34" fmla="*/ 9102 w 9409"/>
              <a:gd name="T35" fmla="*/ 1135 h 2712"/>
              <a:gd name="T36" fmla="*/ 9365 w 9409"/>
              <a:gd name="T37" fmla="*/ 1518 h 2712"/>
              <a:gd name="T38" fmla="*/ 1871 w 9409"/>
              <a:gd name="T39" fmla="*/ 119 h 2712"/>
              <a:gd name="T40" fmla="*/ 3440 w 9409"/>
              <a:gd name="T41" fmla="*/ 2364 h 2712"/>
              <a:gd name="T42" fmla="*/ 3677 w 9409"/>
              <a:gd name="T43" fmla="*/ 2148 h 2712"/>
              <a:gd name="T44" fmla="*/ 3750 w 9409"/>
              <a:gd name="T45" fmla="*/ 1809 h 2712"/>
              <a:gd name="T46" fmla="*/ 3650 w 9409"/>
              <a:gd name="T47" fmla="*/ 1486 h 2712"/>
              <a:gd name="T48" fmla="*/ 3389 w 9409"/>
              <a:gd name="T49" fmla="*/ 1300 h 2712"/>
              <a:gd name="T50" fmla="*/ 3042 w 9409"/>
              <a:gd name="T51" fmla="*/ 1327 h 2712"/>
              <a:gd name="T52" fmla="*/ 2821 w 9409"/>
              <a:gd name="T53" fmla="*/ 1557 h 2712"/>
              <a:gd name="T54" fmla="*/ 2761 w 9409"/>
              <a:gd name="T55" fmla="*/ 1891 h 2712"/>
              <a:gd name="T56" fmla="*/ 2871 w 9409"/>
              <a:gd name="T57" fmla="*/ 2206 h 2712"/>
              <a:gd name="T58" fmla="*/ 3137 w 9409"/>
              <a:gd name="T59" fmla="*/ 2386 h 2712"/>
              <a:gd name="T60" fmla="*/ 3653 w 9409"/>
              <a:gd name="T61" fmla="*/ 2460 h 2712"/>
              <a:gd name="T62" fmla="*/ 3451 w 9409"/>
              <a:gd name="T63" fmla="*/ 2608 h 2712"/>
              <a:gd name="T64" fmla="*/ 3201 w 9409"/>
              <a:gd name="T65" fmla="*/ 2662 h 2712"/>
              <a:gd name="T66" fmla="*/ 2732 w 9409"/>
              <a:gd name="T67" fmla="*/ 2491 h 2712"/>
              <a:gd name="T68" fmla="*/ 2489 w 9409"/>
              <a:gd name="T69" fmla="*/ 2068 h 2712"/>
              <a:gd name="T70" fmla="*/ 2501 w 9409"/>
              <a:gd name="T71" fmla="*/ 1558 h 2712"/>
              <a:gd name="T72" fmla="*/ 2764 w 9409"/>
              <a:gd name="T73" fmla="*/ 1161 h 2712"/>
              <a:gd name="T74" fmla="*/ 3213 w 9409"/>
              <a:gd name="T75" fmla="*/ 1018 h 2712"/>
              <a:gd name="T76" fmla="*/ 3465 w 9409"/>
              <a:gd name="T77" fmla="*/ 1081 h 2712"/>
              <a:gd name="T78" fmla="*/ 3666 w 9409"/>
              <a:gd name="T79" fmla="*/ 1239 h 2712"/>
              <a:gd name="T80" fmla="*/ 4328 w 9409"/>
              <a:gd name="T81" fmla="*/ 1341 h 2712"/>
              <a:gd name="T82" fmla="*/ 5608 w 9409"/>
              <a:gd name="T83" fmla="*/ 2013 h 2712"/>
              <a:gd name="T84" fmla="*/ 5683 w 9409"/>
              <a:gd name="T85" fmla="*/ 2263 h 2712"/>
              <a:gd name="T86" fmla="*/ 5908 w 9409"/>
              <a:gd name="T87" fmla="*/ 2384 h 2712"/>
              <a:gd name="T88" fmla="*/ 6187 w 9409"/>
              <a:gd name="T89" fmla="*/ 2317 h 2712"/>
              <a:gd name="T90" fmla="*/ 6302 w 9409"/>
              <a:gd name="T91" fmla="*/ 2099 h 2712"/>
              <a:gd name="T92" fmla="*/ 6602 w 9409"/>
              <a:gd name="T93" fmla="*/ 2106 h 2712"/>
              <a:gd name="T94" fmla="*/ 6435 w 9409"/>
              <a:gd name="T95" fmla="*/ 2490 h 2712"/>
              <a:gd name="T96" fmla="*/ 6042 w 9409"/>
              <a:gd name="T97" fmla="*/ 2659 h 2712"/>
              <a:gd name="T98" fmla="*/ 5580 w 9409"/>
              <a:gd name="T99" fmla="*/ 2568 h 2712"/>
              <a:gd name="T100" fmla="*/ 5346 w 9409"/>
              <a:gd name="T101" fmla="*/ 2244 h 2712"/>
              <a:gd name="T102" fmla="*/ 7272 w 9409"/>
              <a:gd name="T103" fmla="*/ 1297 h 2712"/>
              <a:gd name="T104" fmla="*/ 7403 w 9409"/>
              <a:gd name="T105" fmla="*/ 1118 h 2712"/>
              <a:gd name="T106" fmla="*/ 7598 w 9409"/>
              <a:gd name="T107" fmla="*/ 1025 h 2712"/>
              <a:gd name="T108" fmla="*/ 7815 w 9409"/>
              <a:gd name="T109" fmla="*/ 1038 h 2712"/>
              <a:gd name="T110" fmla="*/ 7734 w 9409"/>
              <a:gd name="T111" fmla="*/ 1324 h 2712"/>
              <a:gd name="T112" fmla="*/ 7484 w 9409"/>
              <a:gd name="T113" fmla="*/ 1322 h 2712"/>
              <a:gd name="T114" fmla="*/ 7297 w 9409"/>
              <a:gd name="T115" fmla="*/ 1523 h 2712"/>
              <a:gd name="T116" fmla="*/ 6957 w 9409"/>
              <a:gd name="T117" fmla="*/ 1064 h 2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409" h="2712">
                <a:moveTo>
                  <a:pt x="8246" y="1661"/>
                </a:moveTo>
                <a:lnTo>
                  <a:pt x="9111" y="1661"/>
                </a:lnTo>
                <a:lnTo>
                  <a:pt x="9108" y="1640"/>
                </a:lnTo>
                <a:lnTo>
                  <a:pt x="9103" y="1619"/>
                </a:lnTo>
                <a:lnTo>
                  <a:pt x="9099" y="1598"/>
                </a:lnTo>
                <a:lnTo>
                  <a:pt x="9092" y="1578"/>
                </a:lnTo>
                <a:lnTo>
                  <a:pt x="9086" y="1559"/>
                </a:lnTo>
                <a:lnTo>
                  <a:pt x="9080" y="1540"/>
                </a:lnTo>
                <a:lnTo>
                  <a:pt x="9071" y="1522"/>
                </a:lnTo>
                <a:lnTo>
                  <a:pt x="9064" y="1504"/>
                </a:lnTo>
                <a:lnTo>
                  <a:pt x="9054" y="1486"/>
                </a:lnTo>
                <a:lnTo>
                  <a:pt x="9044" y="1470"/>
                </a:lnTo>
                <a:lnTo>
                  <a:pt x="9034" y="1453"/>
                </a:lnTo>
                <a:lnTo>
                  <a:pt x="9023" y="1438"/>
                </a:lnTo>
                <a:lnTo>
                  <a:pt x="9012" y="1423"/>
                </a:lnTo>
                <a:lnTo>
                  <a:pt x="9000" y="1408"/>
                </a:lnTo>
                <a:lnTo>
                  <a:pt x="8987" y="1394"/>
                </a:lnTo>
                <a:lnTo>
                  <a:pt x="8974" y="1381"/>
                </a:lnTo>
                <a:lnTo>
                  <a:pt x="8961" y="1369"/>
                </a:lnTo>
                <a:lnTo>
                  <a:pt x="8946" y="1357"/>
                </a:lnTo>
                <a:lnTo>
                  <a:pt x="8931" y="1346"/>
                </a:lnTo>
                <a:lnTo>
                  <a:pt x="8915" y="1336"/>
                </a:lnTo>
                <a:lnTo>
                  <a:pt x="8899" y="1326"/>
                </a:lnTo>
                <a:lnTo>
                  <a:pt x="8882" y="1318"/>
                </a:lnTo>
                <a:lnTo>
                  <a:pt x="8865" y="1310"/>
                </a:lnTo>
                <a:lnTo>
                  <a:pt x="8847" y="1303"/>
                </a:lnTo>
                <a:lnTo>
                  <a:pt x="8829" y="1296"/>
                </a:lnTo>
                <a:lnTo>
                  <a:pt x="8810" y="1291"/>
                </a:lnTo>
                <a:lnTo>
                  <a:pt x="8790" y="1286"/>
                </a:lnTo>
                <a:lnTo>
                  <a:pt x="8770" y="1282"/>
                </a:lnTo>
                <a:lnTo>
                  <a:pt x="8750" y="1278"/>
                </a:lnTo>
                <a:lnTo>
                  <a:pt x="8729" y="1276"/>
                </a:lnTo>
                <a:lnTo>
                  <a:pt x="8708" y="1275"/>
                </a:lnTo>
                <a:lnTo>
                  <a:pt x="8685" y="1275"/>
                </a:lnTo>
                <a:lnTo>
                  <a:pt x="8664" y="1275"/>
                </a:lnTo>
                <a:lnTo>
                  <a:pt x="8643" y="1276"/>
                </a:lnTo>
                <a:lnTo>
                  <a:pt x="8622" y="1279"/>
                </a:lnTo>
                <a:lnTo>
                  <a:pt x="8601" y="1283"/>
                </a:lnTo>
                <a:lnTo>
                  <a:pt x="8581" y="1287"/>
                </a:lnTo>
                <a:lnTo>
                  <a:pt x="8562" y="1291"/>
                </a:lnTo>
                <a:lnTo>
                  <a:pt x="8543" y="1297"/>
                </a:lnTo>
                <a:lnTo>
                  <a:pt x="8524" y="1304"/>
                </a:lnTo>
                <a:lnTo>
                  <a:pt x="8506" y="1311"/>
                </a:lnTo>
                <a:lnTo>
                  <a:pt x="8489" y="1320"/>
                </a:lnTo>
                <a:lnTo>
                  <a:pt x="8471" y="1329"/>
                </a:lnTo>
                <a:lnTo>
                  <a:pt x="8455" y="1339"/>
                </a:lnTo>
                <a:lnTo>
                  <a:pt x="8438" y="1350"/>
                </a:lnTo>
                <a:lnTo>
                  <a:pt x="8423" y="1360"/>
                </a:lnTo>
                <a:lnTo>
                  <a:pt x="8407" y="1373"/>
                </a:lnTo>
                <a:lnTo>
                  <a:pt x="8393" y="1385"/>
                </a:lnTo>
                <a:lnTo>
                  <a:pt x="8378" y="1398"/>
                </a:lnTo>
                <a:lnTo>
                  <a:pt x="8365" y="1412"/>
                </a:lnTo>
                <a:lnTo>
                  <a:pt x="8353" y="1427"/>
                </a:lnTo>
                <a:lnTo>
                  <a:pt x="8340" y="1442"/>
                </a:lnTo>
                <a:lnTo>
                  <a:pt x="8328" y="1458"/>
                </a:lnTo>
                <a:lnTo>
                  <a:pt x="8318" y="1474"/>
                </a:lnTo>
                <a:lnTo>
                  <a:pt x="8307" y="1491"/>
                </a:lnTo>
                <a:lnTo>
                  <a:pt x="8297" y="1508"/>
                </a:lnTo>
                <a:lnTo>
                  <a:pt x="8289" y="1525"/>
                </a:lnTo>
                <a:lnTo>
                  <a:pt x="8280" y="1544"/>
                </a:lnTo>
                <a:lnTo>
                  <a:pt x="8273" y="1562"/>
                </a:lnTo>
                <a:lnTo>
                  <a:pt x="8265" y="1581"/>
                </a:lnTo>
                <a:lnTo>
                  <a:pt x="8260" y="1600"/>
                </a:lnTo>
                <a:lnTo>
                  <a:pt x="8254" y="1621"/>
                </a:lnTo>
                <a:lnTo>
                  <a:pt x="8250" y="1641"/>
                </a:lnTo>
                <a:lnTo>
                  <a:pt x="8246" y="1661"/>
                </a:lnTo>
                <a:close/>
                <a:moveTo>
                  <a:pt x="9409" y="1886"/>
                </a:moveTo>
                <a:lnTo>
                  <a:pt x="8229" y="1886"/>
                </a:lnTo>
                <a:lnTo>
                  <a:pt x="8230" y="1911"/>
                </a:lnTo>
                <a:lnTo>
                  <a:pt x="8233" y="1935"/>
                </a:lnTo>
                <a:lnTo>
                  <a:pt x="8235" y="1960"/>
                </a:lnTo>
                <a:lnTo>
                  <a:pt x="8239" y="1984"/>
                </a:lnTo>
                <a:lnTo>
                  <a:pt x="8243" y="2008"/>
                </a:lnTo>
                <a:lnTo>
                  <a:pt x="8250" y="2032"/>
                </a:lnTo>
                <a:lnTo>
                  <a:pt x="8256" y="2055"/>
                </a:lnTo>
                <a:lnTo>
                  <a:pt x="8263" y="2078"/>
                </a:lnTo>
                <a:lnTo>
                  <a:pt x="8272" y="2100"/>
                </a:lnTo>
                <a:lnTo>
                  <a:pt x="8281" y="2122"/>
                </a:lnTo>
                <a:lnTo>
                  <a:pt x="8292" y="2144"/>
                </a:lnTo>
                <a:lnTo>
                  <a:pt x="8304" y="2165"/>
                </a:lnTo>
                <a:lnTo>
                  <a:pt x="8315" y="2185"/>
                </a:lnTo>
                <a:lnTo>
                  <a:pt x="8328" y="2204"/>
                </a:lnTo>
                <a:lnTo>
                  <a:pt x="8342" y="2223"/>
                </a:lnTo>
                <a:lnTo>
                  <a:pt x="8357" y="2241"/>
                </a:lnTo>
                <a:lnTo>
                  <a:pt x="8373" y="2258"/>
                </a:lnTo>
                <a:lnTo>
                  <a:pt x="8389" y="2275"/>
                </a:lnTo>
                <a:lnTo>
                  <a:pt x="8406" y="2291"/>
                </a:lnTo>
                <a:lnTo>
                  <a:pt x="8424" y="2306"/>
                </a:lnTo>
                <a:lnTo>
                  <a:pt x="8443" y="2320"/>
                </a:lnTo>
                <a:lnTo>
                  <a:pt x="8462" y="2333"/>
                </a:lnTo>
                <a:lnTo>
                  <a:pt x="8482" y="2345"/>
                </a:lnTo>
                <a:lnTo>
                  <a:pt x="8504" y="2355"/>
                </a:lnTo>
                <a:lnTo>
                  <a:pt x="8525" y="2366"/>
                </a:lnTo>
                <a:lnTo>
                  <a:pt x="8547" y="2374"/>
                </a:lnTo>
                <a:lnTo>
                  <a:pt x="8570" y="2382"/>
                </a:lnTo>
                <a:lnTo>
                  <a:pt x="8594" y="2387"/>
                </a:lnTo>
                <a:lnTo>
                  <a:pt x="8618" y="2392"/>
                </a:lnTo>
                <a:lnTo>
                  <a:pt x="8643" y="2396"/>
                </a:lnTo>
                <a:lnTo>
                  <a:pt x="8669" y="2398"/>
                </a:lnTo>
                <a:lnTo>
                  <a:pt x="8695" y="2399"/>
                </a:lnTo>
                <a:lnTo>
                  <a:pt x="8716" y="2398"/>
                </a:lnTo>
                <a:lnTo>
                  <a:pt x="8737" y="2398"/>
                </a:lnTo>
                <a:lnTo>
                  <a:pt x="8756" y="2396"/>
                </a:lnTo>
                <a:lnTo>
                  <a:pt x="8776" y="2393"/>
                </a:lnTo>
                <a:lnTo>
                  <a:pt x="8795" y="2390"/>
                </a:lnTo>
                <a:lnTo>
                  <a:pt x="8813" y="2387"/>
                </a:lnTo>
                <a:lnTo>
                  <a:pt x="8831" y="2383"/>
                </a:lnTo>
                <a:lnTo>
                  <a:pt x="8848" y="2378"/>
                </a:lnTo>
                <a:lnTo>
                  <a:pt x="8865" y="2372"/>
                </a:lnTo>
                <a:lnTo>
                  <a:pt x="8881" y="2366"/>
                </a:lnTo>
                <a:lnTo>
                  <a:pt x="8897" y="2359"/>
                </a:lnTo>
                <a:lnTo>
                  <a:pt x="8913" y="2352"/>
                </a:lnTo>
                <a:lnTo>
                  <a:pt x="8928" y="2345"/>
                </a:lnTo>
                <a:lnTo>
                  <a:pt x="8941" y="2336"/>
                </a:lnTo>
                <a:lnTo>
                  <a:pt x="8956" y="2328"/>
                </a:lnTo>
                <a:lnTo>
                  <a:pt x="8970" y="2318"/>
                </a:lnTo>
                <a:lnTo>
                  <a:pt x="8984" y="2307"/>
                </a:lnTo>
                <a:lnTo>
                  <a:pt x="8997" y="2297"/>
                </a:lnTo>
                <a:lnTo>
                  <a:pt x="9009" y="2286"/>
                </a:lnTo>
                <a:lnTo>
                  <a:pt x="9022" y="2274"/>
                </a:lnTo>
                <a:lnTo>
                  <a:pt x="9047" y="2250"/>
                </a:lnTo>
                <a:lnTo>
                  <a:pt x="9070" y="2222"/>
                </a:lnTo>
                <a:lnTo>
                  <a:pt x="9093" y="2195"/>
                </a:lnTo>
                <a:lnTo>
                  <a:pt x="9115" y="2164"/>
                </a:lnTo>
                <a:lnTo>
                  <a:pt x="9137" y="2132"/>
                </a:lnTo>
                <a:lnTo>
                  <a:pt x="9158" y="2098"/>
                </a:lnTo>
                <a:lnTo>
                  <a:pt x="9409" y="2239"/>
                </a:lnTo>
                <a:lnTo>
                  <a:pt x="9395" y="2265"/>
                </a:lnTo>
                <a:lnTo>
                  <a:pt x="9380" y="2288"/>
                </a:lnTo>
                <a:lnTo>
                  <a:pt x="9364" y="2312"/>
                </a:lnTo>
                <a:lnTo>
                  <a:pt x="9348" y="2335"/>
                </a:lnTo>
                <a:lnTo>
                  <a:pt x="9332" y="2357"/>
                </a:lnTo>
                <a:lnTo>
                  <a:pt x="9314" y="2379"/>
                </a:lnTo>
                <a:lnTo>
                  <a:pt x="9296" y="2399"/>
                </a:lnTo>
                <a:lnTo>
                  <a:pt x="9278" y="2419"/>
                </a:lnTo>
                <a:lnTo>
                  <a:pt x="9259" y="2438"/>
                </a:lnTo>
                <a:lnTo>
                  <a:pt x="9239" y="2456"/>
                </a:lnTo>
                <a:lnTo>
                  <a:pt x="9219" y="2474"/>
                </a:lnTo>
                <a:lnTo>
                  <a:pt x="9198" y="2491"/>
                </a:lnTo>
                <a:lnTo>
                  <a:pt x="9176" y="2507"/>
                </a:lnTo>
                <a:lnTo>
                  <a:pt x="9154" y="2523"/>
                </a:lnTo>
                <a:lnTo>
                  <a:pt x="9132" y="2538"/>
                </a:lnTo>
                <a:lnTo>
                  <a:pt x="9108" y="2552"/>
                </a:lnTo>
                <a:lnTo>
                  <a:pt x="9085" y="2565"/>
                </a:lnTo>
                <a:lnTo>
                  <a:pt x="9061" y="2577"/>
                </a:lnTo>
                <a:lnTo>
                  <a:pt x="9037" y="2589"/>
                </a:lnTo>
                <a:lnTo>
                  <a:pt x="9013" y="2600"/>
                </a:lnTo>
                <a:lnTo>
                  <a:pt x="8987" y="2609"/>
                </a:lnTo>
                <a:lnTo>
                  <a:pt x="8963" y="2619"/>
                </a:lnTo>
                <a:lnTo>
                  <a:pt x="8936" y="2627"/>
                </a:lnTo>
                <a:lnTo>
                  <a:pt x="8911" y="2635"/>
                </a:lnTo>
                <a:lnTo>
                  <a:pt x="8884" y="2641"/>
                </a:lnTo>
                <a:lnTo>
                  <a:pt x="8857" y="2646"/>
                </a:lnTo>
                <a:lnTo>
                  <a:pt x="8831" y="2652"/>
                </a:lnTo>
                <a:lnTo>
                  <a:pt x="8803" y="2656"/>
                </a:lnTo>
                <a:lnTo>
                  <a:pt x="8776" y="2659"/>
                </a:lnTo>
                <a:lnTo>
                  <a:pt x="8748" y="2661"/>
                </a:lnTo>
                <a:lnTo>
                  <a:pt x="8720" y="2662"/>
                </a:lnTo>
                <a:lnTo>
                  <a:pt x="8692" y="2662"/>
                </a:lnTo>
                <a:lnTo>
                  <a:pt x="8648" y="2661"/>
                </a:lnTo>
                <a:lnTo>
                  <a:pt x="8606" y="2659"/>
                </a:lnTo>
                <a:lnTo>
                  <a:pt x="8564" y="2654"/>
                </a:lnTo>
                <a:lnTo>
                  <a:pt x="8524" y="2646"/>
                </a:lnTo>
                <a:lnTo>
                  <a:pt x="8484" y="2638"/>
                </a:lnTo>
                <a:lnTo>
                  <a:pt x="8446" y="2627"/>
                </a:lnTo>
                <a:lnTo>
                  <a:pt x="8410" y="2615"/>
                </a:lnTo>
                <a:lnTo>
                  <a:pt x="8374" y="2600"/>
                </a:lnTo>
                <a:lnTo>
                  <a:pt x="8340" y="2584"/>
                </a:lnTo>
                <a:lnTo>
                  <a:pt x="8306" y="2566"/>
                </a:lnTo>
                <a:lnTo>
                  <a:pt x="8274" y="2547"/>
                </a:lnTo>
                <a:lnTo>
                  <a:pt x="8244" y="2526"/>
                </a:lnTo>
                <a:lnTo>
                  <a:pt x="8214" y="2503"/>
                </a:lnTo>
                <a:lnTo>
                  <a:pt x="8187" y="2480"/>
                </a:lnTo>
                <a:lnTo>
                  <a:pt x="8160" y="2454"/>
                </a:lnTo>
                <a:lnTo>
                  <a:pt x="8135" y="2427"/>
                </a:lnTo>
                <a:lnTo>
                  <a:pt x="8111" y="2399"/>
                </a:lnTo>
                <a:lnTo>
                  <a:pt x="8089" y="2370"/>
                </a:lnTo>
                <a:lnTo>
                  <a:pt x="8068" y="2339"/>
                </a:lnTo>
                <a:lnTo>
                  <a:pt x="8048" y="2307"/>
                </a:lnTo>
                <a:lnTo>
                  <a:pt x="8030" y="2274"/>
                </a:lnTo>
                <a:lnTo>
                  <a:pt x="8014" y="2240"/>
                </a:lnTo>
                <a:lnTo>
                  <a:pt x="7998" y="2205"/>
                </a:lnTo>
                <a:lnTo>
                  <a:pt x="7984" y="2169"/>
                </a:lnTo>
                <a:lnTo>
                  <a:pt x="7972" y="2132"/>
                </a:lnTo>
                <a:lnTo>
                  <a:pt x="7962" y="2095"/>
                </a:lnTo>
                <a:lnTo>
                  <a:pt x="7953" y="2055"/>
                </a:lnTo>
                <a:lnTo>
                  <a:pt x="7946" y="2016"/>
                </a:lnTo>
                <a:lnTo>
                  <a:pt x="7939" y="1976"/>
                </a:lnTo>
                <a:lnTo>
                  <a:pt x="7935" y="1934"/>
                </a:lnTo>
                <a:lnTo>
                  <a:pt x="7933" y="1893"/>
                </a:lnTo>
                <a:lnTo>
                  <a:pt x="7932" y="1850"/>
                </a:lnTo>
                <a:lnTo>
                  <a:pt x="7933" y="1806"/>
                </a:lnTo>
                <a:lnTo>
                  <a:pt x="7935" y="1762"/>
                </a:lnTo>
                <a:lnTo>
                  <a:pt x="7939" y="1720"/>
                </a:lnTo>
                <a:lnTo>
                  <a:pt x="7943" y="1677"/>
                </a:lnTo>
                <a:lnTo>
                  <a:pt x="7951" y="1637"/>
                </a:lnTo>
                <a:lnTo>
                  <a:pt x="7958" y="1596"/>
                </a:lnTo>
                <a:lnTo>
                  <a:pt x="7969" y="1557"/>
                </a:lnTo>
                <a:lnTo>
                  <a:pt x="7980" y="1519"/>
                </a:lnTo>
                <a:lnTo>
                  <a:pt x="7992" y="1481"/>
                </a:lnTo>
                <a:lnTo>
                  <a:pt x="8006" y="1446"/>
                </a:lnTo>
                <a:lnTo>
                  <a:pt x="8022" y="1411"/>
                </a:lnTo>
                <a:lnTo>
                  <a:pt x="8039" y="1377"/>
                </a:lnTo>
                <a:lnTo>
                  <a:pt x="8057" y="1345"/>
                </a:lnTo>
                <a:lnTo>
                  <a:pt x="8077" y="1313"/>
                </a:lnTo>
                <a:lnTo>
                  <a:pt x="8099" y="1284"/>
                </a:lnTo>
                <a:lnTo>
                  <a:pt x="8122" y="1255"/>
                </a:lnTo>
                <a:lnTo>
                  <a:pt x="8146" y="1228"/>
                </a:lnTo>
                <a:lnTo>
                  <a:pt x="8172" y="1202"/>
                </a:lnTo>
                <a:lnTo>
                  <a:pt x="8199" y="1177"/>
                </a:lnTo>
                <a:lnTo>
                  <a:pt x="8227" y="1155"/>
                </a:lnTo>
                <a:lnTo>
                  <a:pt x="8258" y="1134"/>
                </a:lnTo>
                <a:lnTo>
                  <a:pt x="8290" y="1115"/>
                </a:lnTo>
                <a:lnTo>
                  <a:pt x="8323" y="1097"/>
                </a:lnTo>
                <a:lnTo>
                  <a:pt x="8357" y="1081"/>
                </a:lnTo>
                <a:lnTo>
                  <a:pt x="8393" y="1066"/>
                </a:lnTo>
                <a:lnTo>
                  <a:pt x="8430" y="1053"/>
                </a:lnTo>
                <a:lnTo>
                  <a:pt x="8470" y="1042"/>
                </a:lnTo>
                <a:lnTo>
                  <a:pt x="8510" y="1034"/>
                </a:lnTo>
                <a:lnTo>
                  <a:pt x="8551" y="1026"/>
                </a:lnTo>
                <a:lnTo>
                  <a:pt x="8595" y="1021"/>
                </a:lnTo>
                <a:lnTo>
                  <a:pt x="8640" y="1018"/>
                </a:lnTo>
                <a:lnTo>
                  <a:pt x="8685" y="1017"/>
                </a:lnTo>
                <a:lnTo>
                  <a:pt x="8731" y="1018"/>
                </a:lnTo>
                <a:lnTo>
                  <a:pt x="8775" y="1021"/>
                </a:lnTo>
                <a:lnTo>
                  <a:pt x="8817" y="1026"/>
                </a:lnTo>
                <a:lnTo>
                  <a:pt x="8857" y="1034"/>
                </a:lnTo>
                <a:lnTo>
                  <a:pt x="8897" y="1042"/>
                </a:lnTo>
                <a:lnTo>
                  <a:pt x="8935" y="1054"/>
                </a:lnTo>
                <a:lnTo>
                  <a:pt x="8971" y="1067"/>
                </a:lnTo>
                <a:lnTo>
                  <a:pt x="9006" y="1081"/>
                </a:lnTo>
                <a:lnTo>
                  <a:pt x="9039" y="1098"/>
                </a:lnTo>
                <a:lnTo>
                  <a:pt x="9071" y="1116"/>
                </a:lnTo>
                <a:lnTo>
                  <a:pt x="9102" y="1135"/>
                </a:lnTo>
                <a:lnTo>
                  <a:pt x="9131" y="1156"/>
                </a:lnTo>
                <a:lnTo>
                  <a:pt x="9158" y="1179"/>
                </a:lnTo>
                <a:lnTo>
                  <a:pt x="9184" y="1204"/>
                </a:lnTo>
                <a:lnTo>
                  <a:pt x="9209" y="1229"/>
                </a:lnTo>
                <a:lnTo>
                  <a:pt x="9232" y="1256"/>
                </a:lnTo>
                <a:lnTo>
                  <a:pt x="9254" y="1285"/>
                </a:lnTo>
                <a:lnTo>
                  <a:pt x="9274" y="1314"/>
                </a:lnTo>
                <a:lnTo>
                  <a:pt x="9292" y="1345"/>
                </a:lnTo>
                <a:lnTo>
                  <a:pt x="9310" y="1378"/>
                </a:lnTo>
                <a:lnTo>
                  <a:pt x="9326" y="1411"/>
                </a:lnTo>
                <a:lnTo>
                  <a:pt x="9340" y="1445"/>
                </a:lnTo>
                <a:lnTo>
                  <a:pt x="9354" y="1481"/>
                </a:lnTo>
                <a:lnTo>
                  <a:pt x="9365" y="1518"/>
                </a:lnTo>
                <a:lnTo>
                  <a:pt x="9375" y="1555"/>
                </a:lnTo>
                <a:lnTo>
                  <a:pt x="9385" y="1593"/>
                </a:lnTo>
                <a:lnTo>
                  <a:pt x="9392" y="1632"/>
                </a:lnTo>
                <a:lnTo>
                  <a:pt x="9398" y="1673"/>
                </a:lnTo>
                <a:lnTo>
                  <a:pt x="9403" y="1713"/>
                </a:lnTo>
                <a:lnTo>
                  <a:pt x="9406" y="1755"/>
                </a:lnTo>
                <a:lnTo>
                  <a:pt x="9408" y="1797"/>
                </a:lnTo>
                <a:lnTo>
                  <a:pt x="9409" y="1840"/>
                </a:lnTo>
                <a:lnTo>
                  <a:pt x="9409" y="1886"/>
                </a:lnTo>
                <a:close/>
                <a:moveTo>
                  <a:pt x="0" y="2610"/>
                </a:moveTo>
                <a:lnTo>
                  <a:pt x="0" y="0"/>
                </a:lnTo>
                <a:lnTo>
                  <a:pt x="1871" y="1959"/>
                </a:lnTo>
                <a:lnTo>
                  <a:pt x="1871" y="119"/>
                </a:lnTo>
                <a:lnTo>
                  <a:pt x="2181" y="119"/>
                </a:lnTo>
                <a:lnTo>
                  <a:pt x="2181" y="2712"/>
                </a:lnTo>
                <a:lnTo>
                  <a:pt x="312" y="753"/>
                </a:lnTo>
                <a:lnTo>
                  <a:pt x="312" y="2610"/>
                </a:lnTo>
                <a:lnTo>
                  <a:pt x="0" y="2610"/>
                </a:lnTo>
                <a:close/>
                <a:moveTo>
                  <a:pt x="3248" y="2399"/>
                </a:moveTo>
                <a:lnTo>
                  <a:pt x="3278" y="2398"/>
                </a:lnTo>
                <a:lnTo>
                  <a:pt x="3307" y="2396"/>
                </a:lnTo>
                <a:lnTo>
                  <a:pt x="3335" y="2392"/>
                </a:lnTo>
                <a:lnTo>
                  <a:pt x="3363" y="2387"/>
                </a:lnTo>
                <a:lnTo>
                  <a:pt x="3390" y="2381"/>
                </a:lnTo>
                <a:lnTo>
                  <a:pt x="3415" y="2373"/>
                </a:lnTo>
                <a:lnTo>
                  <a:pt x="3440" y="2364"/>
                </a:lnTo>
                <a:lnTo>
                  <a:pt x="3463" y="2353"/>
                </a:lnTo>
                <a:lnTo>
                  <a:pt x="3486" y="2342"/>
                </a:lnTo>
                <a:lnTo>
                  <a:pt x="3508" y="2330"/>
                </a:lnTo>
                <a:lnTo>
                  <a:pt x="3529" y="2316"/>
                </a:lnTo>
                <a:lnTo>
                  <a:pt x="3549" y="2301"/>
                </a:lnTo>
                <a:lnTo>
                  <a:pt x="3568" y="2285"/>
                </a:lnTo>
                <a:lnTo>
                  <a:pt x="3587" y="2268"/>
                </a:lnTo>
                <a:lnTo>
                  <a:pt x="3604" y="2250"/>
                </a:lnTo>
                <a:lnTo>
                  <a:pt x="3620" y="2232"/>
                </a:lnTo>
                <a:lnTo>
                  <a:pt x="3636" y="2212"/>
                </a:lnTo>
                <a:lnTo>
                  <a:pt x="3651" y="2191"/>
                </a:lnTo>
                <a:lnTo>
                  <a:pt x="3664" y="2170"/>
                </a:lnTo>
                <a:lnTo>
                  <a:pt x="3677" y="2148"/>
                </a:lnTo>
                <a:lnTo>
                  <a:pt x="3688" y="2126"/>
                </a:lnTo>
                <a:lnTo>
                  <a:pt x="3699" y="2102"/>
                </a:lnTo>
                <a:lnTo>
                  <a:pt x="3708" y="2078"/>
                </a:lnTo>
                <a:lnTo>
                  <a:pt x="3717" y="2052"/>
                </a:lnTo>
                <a:lnTo>
                  <a:pt x="3725" y="2028"/>
                </a:lnTo>
                <a:lnTo>
                  <a:pt x="3732" y="2001"/>
                </a:lnTo>
                <a:lnTo>
                  <a:pt x="3737" y="1975"/>
                </a:lnTo>
                <a:lnTo>
                  <a:pt x="3742" y="1948"/>
                </a:lnTo>
                <a:lnTo>
                  <a:pt x="3746" y="1920"/>
                </a:lnTo>
                <a:lnTo>
                  <a:pt x="3748" y="1893"/>
                </a:lnTo>
                <a:lnTo>
                  <a:pt x="3750" y="1865"/>
                </a:lnTo>
                <a:lnTo>
                  <a:pt x="3750" y="1836"/>
                </a:lnTo>
                <a:lnTo>
                  <a:pt x="3750" y="1809"/>
                </a:lnTo>
                <a:lnTo>
                  <a:pt x="3748" y="1781"/>
                </a:lnTo>
                <a:lnTo>
                  <a:pt x="3746" y="1754"/>
                </a:lnTo>
                <a:lnTo>
                  <a:pt x="3742" y="1727"/>
                </a:lnTo>
                <a:lnTo>
                  <a:pt x="3737" y="1700"/>
                </a:lnTo>
                <a:lnTo>
                  <a:pt x="3732" y="1674"/>
                </a:lnTo>
                <a:lnTo>
                  <a:pt x="3724" y="1648"/>
                </a:lnTo>
                <a:lnTo>
                  <a:pt x="3717" y="1623"/>
                </a:lnTo>
                <a:lnTo>
                  <a:pt x="3708" y="1598"/>
                </a:lnTo>
                <a:lnTo>
                  <a:pt x="3699" y="1575"/>
                </a:lnTo>
                <a:lnTo>
                  <a:pt x="3687" y="1552"/>
                </a:lnTo>
                <a:lnTo>
                  <a:pt x="3675" y="1529"/>
                </a:lnTo>
                <a:lnTo>
                  <a:pt x="3663" y="1507"/>
                </a:lnTo>
                <a:lnTo>
                  <a:pt x="3650" y="1486"/>
                </a:lnTo>
                <a:lnTo>
                  <a:pt x="3635" y="1465"/>
                </a:lnTo>
                <a:lnTo>
                  <a:pt x="3619" y="1446"/>
                </a:lnTo>
                <a:lnTo>
                  <a:pt x="3603" y="1428"/>
                </a:lnTo>
                <a:lnTo>
                  <a:pt x="3585" y="1410"/>
                </a:lnTo>
                <a:lnTo>
                  <a:pt x="3567" y="1393"/>
                </a:lnTo>
                <a:lnTo>
                  <a:pt x="3548" y="1378"/>
                </a:lnTo>
                <a:lnTo>
                  <a:pt x="3528" y="1363"/>
                </a:lnTo>
                <a:lnTo>
                  <a:pt x="3506" y="1350"/>
                </a:lnTo>
                <a:lnTo>
                  <a:pt x="3484" y="1337"/>
                </a:lnTo>
                <a:lnTo>
                  <a:pt x="3462" y="1326"/>
                </a:lnTo>
                <a:lnTo>
                  <a:pt x="3438" y="1316"/>
                </a:lnTo>
                <a:lnTo>
                  <a:pt x="3413" y="1307"/>
                </a:lnTo>
                <a:lnTo>
                  <a:pt x="3389" y="1300"/>
                </a:lnTo>
                <a:lnTo>
                  <a:pt x="3362" y="1293"/>
                </a:lnTo>
                <a:lnTo>
                  <a:pt x="3334" y="1288"/>
                </a:lnTo>
                <a:lnTo>
                  <a:pt x="3307" y="1285"/>
                </a:lnTo>
                <a:lnTo>
                  <a:pt x="3278" y="1283"/>
                </a:lnTo>
                <a:lnTo>
                  <a:pt x="3248" y="1282"/>
                </a:lnTo>
                <a:lnTo>
                  <a:pt x="3220" y="1283"/>
                </a:lnTo>
                <a:lnTo>
                  <a:pt x="3192" y="1285"/>
                </a:lnTo>
                <a:lnTo>
                  <a:pt x="3165" y="1288"/>
                </a:lnTo>
                <a:lnTo>
                  <a:pt x="3139" y="1293"/>
                </a:lnTo>
                <a:lnTo>
                  <a:pt x="3113" y="1300"/>
                </a:lnTo>
                <a:lnTo>
                  <a:pt x="3089" y="1308"/>
                </a:lnTo>
                <a:lnTo>
                  <a:pt x="3065" y="1318"/>
                </a:lnTo>
                <a:lnTo>
                  <a:pt x="3042" y="1327"/>
                </a:lnTo>
                <a:lnTo>
                  <a:pt x="3020" y="1339"/>
                </a:lnTo>
                <a:lnTo>
                  <a:pt x="2998" y="1353"/>
                </a:lnTo>
                <a:lnTo>
                  <a:pt x="2978" y="1367"/>
                </a:lnTo>
                <a:lnTo>
                  <a:pt x="2958" y="1381"/>
                </a:lnTo>
                <a:lnTo>
                  <a:pt x="2940" y="1397"/>
                </a:lnTo>
                <a:lnTo>
                  <a:pt x="2922" y="1414"/>
                </a:lnTo>
                <a:lnTo>
                  <a:pt x="2905" y="1432"/>
                </a:lnTo>
                <a:lnTo>
                  <a:pt x="2888" y="1452"/>
                </a:lnTo>
                <a:lnTo>
                  <a:pt x="2873" y="1471"/>
                </a:lnTo>
                <a:lnTo>
                  <a:pt x="2859" y="1491"/>
                </a:lnTo>
                <a:lnTo>
                  <a:pt x="2845" y="1512"/>
                </a:lnTo>
                <a:lnTo>
                  <a:pt x="2833" y="1535"/>
                </a:lnTo>
                <a:lnTo>
                  <a:pt x="2821" y="1557"/>
                </a:lnTo>
                <a:lnTo>
                  <a:pt x="2810" y="1580"/>
                </a:lnTo>
                <a:lnTo>
                  <a:pt x="2801" y="1605"/>
                </a:lnTo>
                <a:lnTo>
                  <a:pt x="2792" y="1628"/>
                </a:lnTo>
                <a:lnTo>
                  <a:pt x="2785" y="1654"/>
                </a:lnTo>
                <a:lnTo>
                  <a:pt x="2777" y="1679"/>
                </a:lnTo>
                <a:lnTo>
                  <a:pt x="2772" y="1705"/>
                </a:lnTo>
                <a:lnTo>
                  <a:pt x="2768" y="1730"/>
                </a:lnTo>
                <a:lnTo>
                  <a:pt x="2764" y="1757"/>
                </a:lnTo>
                <a:lnTo>
                  <a:pt x="2761" y="1783"/>
                </a:lnTo>
                <a:lnTo>
                  <a:pt x="2759" y="1810"/>
                </a:lnTo>
                <a:lnTo>
                  <a:pt x="2759" y="1836"/>
                </a:lnTo>
                <a:lnTo>
                  <a:pt x="2759" y="1864"/>
                </a:lnTo>
                <a:lnTo>
                  <a:pt x="2761" y="1891"/>
                </a:lnTo>
                <a:lnTo>
                  <a:pt x="2764" y="1917"/>
                </a:lnTo>
                <a:lnTo>
                  <a:pt x="2767" y="1944"/>
                </a:lnTo>
                <a:lnTo>
                  <a:pt x="2772" y="1970"/>
                </a:lnTo>
                <a:lnTo>
                  <a:pt x="2777" y="1997"/>
                </a:lnTo>
                <a:lnTo>
                  <a:pt x="2784" y="2022"/>
                </a:lnTo>
                <a:lnTo>
                  <a:pt x="2791" y="2047"/>
                </a:lnTo>
                <a:lnTo>
                  <a:pt x="2800" y="2071"/>
                </a:lnTo>
                <a:lnTo>
                  <a:pt x="2809" y="2096"/>
                </a:lnTo>
                <a:lnTo>
                  <a:pt x="2820" y="2119"/>
                </a:lnTo>
                <a:lnTo>
                  <a:pt x="2831" y="2143"/>
                </a:lnTo>
                <a:lnTo>
                  <a:pt x="2843" y="2165"/>
                </a:lnTo>
                <a:lnTo>
                  <a:pt x="2856" y="2186"/>
                </a:lnTo>
                <a:lnTo>
                  <a:pt x="2871" y="2206"/>
                </a:lnTo>
                <a:lnTo>
                  <a:pt x="2886" y="2227"/>
                </a:lnTo>
                <a:lnTo>
                  <a:pt x="2902" y="2246"/>
                </a:lnTo>
                <a:lnTo>
                  <a:pt x="2919" y="2264"/>
                </a:lnTo>
                <a:lnTo>
                  <a:pt x="2937" y="2281"/>
                </a:lnTo>
                <a:lnTo>
                  <a:pt x="2955" y="2298"/>
                </a:lnTo>
                <a:lnTo>
                  <a:pt x="2975" y="2313"/>
                </a:lnTo>
                <a:lnTo>
                  <a:pt x="2995" y="2327"/>
                </a:lnTo>
                <a:lnTo>
                  <a:pt x="3017" y="2340"/>
                </a:lnTo>
                <a:lnTo>
                  <a:pt x="3039" y="2352"/>
                </a:lnTo>
                <a:lnTo>
                  <a:pt x="3062" y="2363"/>
                </a:lnTo>
                <a:lnTo>
                  <a:pt x="3087" y="2371"/>
                </a:lnTo>
                <a:lnTo>
                  <a:pt x="3111" y="2380"/>
                </a:lnTo>
                <a:lnTo>
                  <a:pt x="3137" y="2386"/>
                </a:lnTo>
                <a:lnTo>
                  <a:pt x="3163" y="2391"/>
                </a:lnTo>
                <a:lnTo>
                  <a:pt x="3191" y="2396"/>
                </a:lnTo>
                <a:lnTo>
                  <a:pt x="3220" y="2398"/>
                </a:lnTo>
                <a:lnTo>
                  <a:pt x="3248" y="2399"/>
                </a:lnTo>
                <a:close/>
                <a:moveTo>
                  <a:pt x="4031" y="1064"/>
                </a:moveTo>
                <a:lnTo>
                  <a:pt x="4031" y="2610"/>
                </a:lnTo>
                <a:lnTo>
                  <a:pt x="3734" y="2610"/>
                </a:lnTo>
                <a:lnTo>
                  <a:pt x="3734" y="2369"/>
                </a:lnTo>
                <a:lnTo>
                  <a:pt x="3728" y="2369"/>
                </a:lnTo>
                <a:lnTo>
                  <a:pt x="3704" y="2401"/>
                </a:lnTo>
                <a:lnTo>
                  <a:pt x="3680" y="2432"/>
                </a:lnTo>
                <a:lnTo>
                  <a:pt x="3667" y="2447"/>
                </a:lnTo>
                <a:lnTo>
                  <a:pt x="3653" y="2460"/>
                </a:lnTo>
                <a:lnTo>
                  <a:pt x="3640" y="2475"/>
                </a:lnTo>
                <a:lnTo>
                  <a:pt x="3627" y="2488"/>
                </a:lnTo>
                <a:lnTo>
                  <a:pt x="3612" y="2502"/>
                </a:lnTo>
                <a:lnTo>
                  <a:pt x="3597" y="2515"/>
                </a:lnTo>
                <a:lnTo>
                  <a:pt x="3582" y="2527"/>
                </a:lnTo>
                <a:lnTo>
                  <a:pt x="3567" y="2539"/>
                </a:lnTo>
                <a:lnTo>
                  <a:pt x="3551" y="2550"/>
                </a:lnTo>
                <a:lnTo>
                  <a:pt x="3535" y="2561"/>
                </a:lnTo>
                <a:lnTo>
                  <a:pt x="3519" y="2571"/>
                </a:lnTo>
                <a:lnTo>
                  <a:pt x="3503" y="2582"/>
                </a:lnTo>
                <a:lnTo>
                  <a:pt x="3486" y="2591"/>
                </a:lnTo>
                <a:lnTo>
                  <a:pt x="3469" y="2600"/>
                </a:lnTo>
                <a:lnTo>
                  <a:pt x="3451" y="2608"/>
                </a:lnTo>
                <a:lnTo>
                  <a:pt x="3434" y="2616"/>
                </a:lnTo>
                <a:lnTo>
                  <a:pt x="3416" y="2623"/>
                </a:lnTo>
                <a:lnTo>
                  <a:pt x="3398" y="2629"/>
                </a:lnTo>
                <a:lnTo>
                  <a:pt x="3379" y="2636"/>
                </a:lnTo>
                <a:lnTo>
                  <a:pt x="3361" y="2641"/>
                </a:lnTo>
                <a:lnTo>
                  <a:pt x="3342" y="2646"/>
                </a:lnTo>
                <a:lnTo>
                  <a:pt x="3323" y="2651"/>
                </a:lnTo>
                <a:lnTo>
                  <a:pt x="3302" y="2654"/>
                </a:lnTo>
                <a:lnTo>
                  <a:pt x="3283" y="2657"/>
                </a:lnTo>
                <a:lnTo>
                  <a:pt x="3263" y="2659"/>
                </a:lnTo>
                <a:lnTo>
                  <a:pt x="3243" y="2661"/>
                </a:lnTo>
                <a:lnTo>
                  <a:pt x="3223" y="2662"/>
                </a:lnTo>
                <a:lnTo>
                  <a:pt x="3201" y="2662"/>
                </a:lnTo>
                <a:lnTo>
                  <a:pt x="3158" y="2661"/>
                </a:lnTo>
                <a:lnTo>
                  <a:pt x="3115" y="2658"/>
                </a:lnTo>
                <a:lnTo>
                  <a:pt x="3074" y="2653"/>
                </a:lnTo>
                <a:lnTo>
                  <a:pt x="3035" y="2645"/>
                </a:lnTo>
                <a:lnTo>
                  <a:pt x="2995" y="2636"/>
                </a:lnTo>
                <a:lnTo>
                  <a:pt x="2958" y="2624"/>
                </a:lnTo>
                <a:lnTo>
                  <a:pt x="2922" y="2610"/>
                </a:lnTo>
                <a:lnTo>
                  <a:pt x="2887" y="2594"/>
                </a:lnTo>
                <a:lnTo>
                  <a:pt x="2853" y="2577"/>
                </a:lnTo>
                <a:lnTo>
                  <a:pt x="2821" y="2558"/>
                </a:lnTo>
                <a:lnTo>
                  <a:pt x="2790" y="2537"/>
                </a:lnTo>
                <a:lnTo>
                  <a:pt x="2760" y="2515"/>
                </a:lnTo>
                <a:lnTo>
                  <a:pt x="2732" y="2491"/>
                </a:lnTo>
                <a:lnTo>
                  <a:pt x="2705" y="2466"/>
                </a:lnTo>
                <a:lnTo>
                  <a:pt x="2679" y="2439"/>
                </a:lnTo>
                <a:lnTo>
                  <a:pt x="2654" y="2410"/>
                </a:lnTo>
                <a:lnTo>
                  <a:pt x="2632" y="2382"/>
                </a:lnTo>
                <a:lnTo>
                  <a:pt x="2611" y="2351"/>
                </a:lnTo>
                <a:lnTo>
                  <a:pt x="2590" y="2319"/>
                </a:lnTo>
                <a:lnTo>
                  <a:pt x="2571" y="2286"/>
                </a:lnTo>
                <a:lnTo>
                  <a:pt x="2554" y="2252"/>
                </a:lnTo>
                <a:lnTo>
                  <a:pt x="2538" y="2217"/>
                </a:lnTo>
                <a:lnTo>
                  <a:pt x="2523" y="2181"/>
                </a:lnTo>
                <a:lnTo>
                  <a:pt x="2511" y="2145"/>
                </a:lnTo>
                <a:lnTo>
                  <a:pt x="2500" y="2106"/>
                </a:lnTo>
                <a:lnTo>
                  <a:pt x="2489" y="2068"/>
                </a:lnTo>
                <a:lnTo>
                  <a:pt x="2481" y="2030"/>
                </a:lnTo>
                <a:lnTo>
                  <a:pt x="2475" y="1990"/>
                </a:lnTo>
                <a:lnTo>
                  <a:pt x="2469" y="1950"/>
                </a:lnTo>
                <a:lnTo>
                  <a:pt x="2465" y="1909"/>
                </a:lnTo>
                <a:lnTo>
                  <a:pt x="2463" y="1868"/>
                </a:lnTo>
                <a:lnTo>
                  <a:pt x="2462" y="1827"/>
                </a:lnTo>
                <a:lnTo>
                  <a:pt x="2463" y="1788"/>
                </a:lnTo>
                <a:lnTo>
                  <a:pt x="2465" y="1748"/>
                </a:lnTo>
                <a:lnTo>
                  <a:pt x="2469" y="1709"/>
                </a:lnTo>
                <a:lnTo>
                  <a:pt x="2475" y="1671"/>
                </a:lnTo>
                <a:lnTo>
                  <a:pt x="2482" y="1632"/>
                </a:lnTo>
                <a:lnTo>
                  <a:pt x="2490" y="1595"/>
                </a:lnTo>
                <a:lnTo>
                  <a:pt x="2501" y="1558"/>
                </a:lnTo>
                <a:lnTo>
                  <a:pt x="2513" y="1522"/>
                </a:lnTo>
                <a:lnTo>
                  <a:pt x="2526" y="1487"/>
                </a:lnTo>
                <a:lnTo>
                  <a:pt x="2540" y="1452"/>
                </a:lnTo>
                <a:lnTo>
                  <a:pt x="2556" y="1418"/>
                </a:lnTo>
                <a:lnTo>
                  <a:pt x="2574" y="1385"/>
                </a:lnTo>
                <a:lnTo>
                  <a:pt x="2594" y="1353"/>
                </a:lnTo>
                <a:lnTo>
                  <a:pt x="2614" y="1322"/>
                </a:lnTo>
                <a:lnTo>
                  <a:pt x="2635" y="1292"/>
                </a:lnTo>
                <a:lnTo>
                  <a:pt x="2658" y="1263"/>
                </a:lnTo>
                <a:lnTo>
                  <a:pt x="2683" y="1236"/>
                </a:lnTo>
                <a:lnTo>
                  <a:pt x="2708" y="1209"/>
                </a:lnTo>
                <a:lnTo>
                  <a:pt x="2735" y="1185"/>
                </a:lnTo>
                <a:lnTo>
                  <a:pt x="2764" y="1161"/>
                </a:lnTo>
                <a:lnTo>
                  <a:pt x="2793" y="1140"/>
                </a:lnTo>
                <a:lnTo>
                  <a:pt x="2823" y="1120"/>
                </a:lnTo>
                <a:lnTo>
                  <a:pt x="2855" y="1101"/>
                </a:lnTo>
                <a:lnTo>
                  <a:pt x="2888" y="1084"/>
                </a:lnTo>
                <a:lnTo>
                  <a:pt x="2922" y="1069"/>
                </a:lnTo>
                <a:lnTo>
                  <a:pt x="2958" y="1055"/>
                </a:lnTo>
                <a:lnTo>
                  <a:pt x="2994" y="1044"/>
                </a:lnTo>
                <a:lnTo>
                  <a:pt x="3031" y="1035"/>
                </a:lnTo>
                <a:lnTo>
                  <a:pt x="3070" y="1027"/>
                </a:lnTo>
                <a:lnTo>
                  <a:pt x="3110" y="1021"/>
                </a:lnTo>
                <a:lnTo>
                  <a:pt x="3150" y="1018"/>
                </a:lnTo>
                <a:lnTo>
                  <a:pt x="3192" y="1017"/>
                </a:lnTo>
                <a:lnTo>
                  <a:pt x="3213" y="1018"/>
                </a:lnTo>
                <a:lnTo>
                  <a:pt x="3234" y="1019"/>
                </a:lnTo>
                <a:lnTo>
                  <a:pt x="3255" y="1020"/>
                </a:lnTo>
                <a:lnTo>
                  <a:pt x="3276" y="1022"/>
                </a:lnTo>
                <a:lnTo>
                  <a:pt x="3296" y="1025"/>
                </a:lnTo>
                <a:lnTo>
                  <a:pt x="3315" y="1030"/>
                </a:lnTo>
                <a:lnTo>
                  <a:pt x="3335" y="1034"/>
                </a:lnTo>
                <a:lnTo>
                  <a:pt x="3355" y="1038"/>
                </a:lnTo>
                <a:lnTo>
                  <a:pt x="3374" y="1044"/>
                </a:lnTo>
                <a:lnTo>
                  <a:pt x="3393" y="1050"/>
                </a:lnTo>
                <a:lnTo>
                  <a:pt x="3411" y="1057"/>
                </a:lnTo>
                <a:lnTo>
                  <a:pt x="3429" y="1065"/>
                </a:lnTo>
                <a:lnTo>
                  <a:pt x="3447" y="1072"/>
                </a:lnTo>
                <a:lnTo>
                  <a:pt x="3465" y="1081"/>
                </a:lnTo>
                <a:lnTo>
                  <a:pt x="3482" y="1090"/>
                </a:lnTo>
                <a:lnTo>
                  <a:pt x="3499" y="1100"/>
                </a:lnTo>
                <a:lnTo>
                  <a:pt x="3516" y="1110"/>
                </a:lnTo>
                <a:lnTo>
                  <a:pt x="3532" y="1121"/>
                </a:lnTo>
                <a:lnTo>
                  <a:pt x="3548" y="1132"/>
                </a:lnTo>
                <a:lnTo>
                  <a:pt x="3564" y="1143"/>
                </a:lnTo>
                <a:lnTo>
                  <a:pt x="3580" y="1156"/>
                </a:lnTo>
                <a:lnTo>
                  <a:pt x="3595" y="1169"/>
                </a:lnTo>
                <a:lnTo>
                  <a:pt x="3610" y="1182"/>
                </a:lnTo>
                <a:lnTo>
                  <a:pt x="3624" y="1195"/>
                </a:lnTo>
                <a:lnTo>
                  <a:pt x="3638" y="1209"/>
                </a:lnTo>
                <a:lnTo>
                  <a:pt x="3652" y="1224"/>
                </a:lnTo>
                <a:lnTo>
                  <a:pt x="3666" y="1239"/>
                </a:lnTo>
                <a:lnTo>
                  <a:pt x="3679" y="1255"/>
                </a:lnTo>
                <a:lnTo>
                  <a:pt x="3691" y="1271"/>
                </a:lnTo>
                <a:lnTo>
                  <a:pt x="3703" y="1287"/>
                </a:lnTo>
                <a:lnTo>
                  <a:pt x="3716" y="1304"/>
                </a:lnTo>
                <a:lnTo>
                  <a:pt x="3728" y="1321"/>
                </a:lnTo>
                <a:lnTo>
                  <a:pt x="3734" y="1321"/>
                </a:lnTo>
                <a:lnTo>
                  <a:pt x="3734" y="1064"/>
                </a:lnTo>
                <a:lnTo>
                  <a:pt x="4031" y="1064"/>
                </a:lnTo>
                <a:close/>
                <a:moveTo>
                  <a:pt x="4787" y="1341"/>
                </a:moveTo>
                <a:lnTo>
                  <a:pt x="4787" y="2610"/>
                </a:lnTo>
                <a:lnTo>
                  <a:pt x="4491" y="2610"/>
                </a:lnTo>
                <a:lnTo>
                  <a:pt x="4491" y="1341"/>
                </a:lnTo>
                <a:lnTo>
                  <a:pt x="4328" y="1341"/>
                </a:lnTo>
                <a:lnTo>
                  <a:pt x="4328" y="1064"/>
                </a:lnTo>
                <a:lnTo>
                  <a:pt x="4491" y="1064"/>
                </a:lnTo>
                <a:lnTo>
                  <a:pt x="4491" y="472"/>
                </a:lnTo>
                <a:lnTo>
                  <a:pt x="4787" y="472"/>
                </a:lnTo>
                <a:lnTo>
                  <a:pt x="4787" y="1064"/>
                </a:lnTo>
                <a:lnTo>
                  <a:pt x="5078" y="1064"/>
                </a:lnTo>
                <a:lnTo>
                  <a:pt x="5078" y="1341"/>
                </a:lnTo>
                <a:lnTo>
                  <a:pt x="4787" y="1341"/>
                </a:lnTo>
                <a:close/>
                <a:moveTo>
                  <a:pt x="5309" y="1070"/>
                </a:moveTo>
                <a:lnTo>
                  <a:pt x="5604" y="1070"/>
                </a:lnTo>
                <a:lnTo>
                  <a:pt x="5604" y="1923"/>
                </a:lnTo>
                <a:lnTo>
                  <a:pt x="5605" y="1968"/>
                </a:lnTo>
                <a:lnTo>
                  <a:pt x="5608" y="2013"/>
                </a:lnTo>
                <a:lnTo>
                  <a:pt x="5610" y="2035"/>
                </a:lnTo>
                <a:lnTo>
                  <a:pt x="5613" y="2056"/>
                </a:lnTo>
                <a:lnTo>
                  <a:pt x="5615" y="2078"/>
                </a:lnTo>
                <a:lnTo>
                  <a:pt x="5619" y="2099"/>
                </a:lnTo>
                <a:lnTo>
                  <a:pt x="5623" y="2119"/>
                </a:lnTo>
                <a:lnTo>
                  <a:pt x="5628" y="2139"/>
                </a:lnTo>
                <a:lnTo>
                  <a:pt x="5634" y="2159"/>
                </a:lnTo>
                <a:lnTo>
                  <a:pt x="5639" y="2178"/>
                </a:lnTo>
                <a:lnTo>
                  <a:pt x="5647" y="2196"/>
                </a:lnTo>
                <a:lnTo>
                  <a:pt x="5654" y="2214"/>
                </a:lnTo>
                <a:lnTo>
                  <a:pt x="5663" y="2231"/>
                </a:lnTo>
                <a:lnTo>
                  <a:pt x="5672" y="2247"/>
                </a:lnTo>
                <a:lnTo>
                  <a:pt x="5683" y="2263"/>
                </a:lnTo>
                <a:lnTo>
                  <a:pt x="5694" y="2278"/>
                </a:lnTo>
                <a:lnTo>
                  <a:pt x="5706" y="2291"/>
                </a:lnTo>
                <a:lnTo>
                  <a:pt x="5719" y="2305"/>
                </a:lnTo>
                <a:lnTo>
                  <a:pt x="5733" y="2317"/>
                </a:lnTo>
                <a:lnTo>
                  <a:pt x="5748" y="2329"/>
                </a:lnTo>
                <a:lnTo>
                  <a:pt x="5764" y="2339"/>
                </a:lnTo>
                <a:lnTo>
                  <a:pt x="5781" y="2349"/>
                </a:lnTo>
                <a:lnTo>
                  <a:pt x="5799" y="2357"/>
                </a:lnTo>
                <a:lnTo>
                  <a:pt x="5819" y="2365"/>
                </a:lnTo>
                <a:lnTo>
                  <a:pt x="5839" y="2371"/>
                </a:lnTo>
                <a:lnTo>
                  <a:pt x="5860" y="2376"/>
                </a:lnTo>
                <a:lnTo>
                  <a:pt x="5884" y="2381"/>
                </a:lnTo>
                <a:lnTo>
                  <a:pt x="5908" y="2384"/>
                </a:lnTo>
                <a:lnTo>
                  <a:pt x="5933" y="2386"/>
                </a:lnTo>
                <a:lnTo>
                  <a:pt x="5960" y="2386"/>
                </a:lnTo>
                <a:lnTo>
                  <a:pt x="5987" y="2386"/>
                </a:lnTo>
                <a:lnTo>
                  <a:pt x="6012" y="2384"/>
                </a:lnTo>
                <a:lnTo>
                  <a:pt x="6037" y="2381"/>
                </a:lnTo>
                <a:lnTo>
                  <a:pt x="6059" y="2376"/>
                </a:lnTo>
                <a:lnTo>
                  <a:pt x="6082" y="2371"/>
                </a:lnTo>
                <a:lnTo>
                  <a:pt x="6102" y="2365"/>
                </a:lnTo>
                <a:lnTo>
                  <a:pt x="6121" y="2357"/>
                </a:lnTo>
                <a:lnTo>
                  <a:pt x="6139" y="2349"/>
                </a:lnTo>
                <a:lnTo>
                  <a:pt x="6156" y="2339"/>
                </a:lnTo>
                <a:lnTo>
                  <a:pt x="6172" y="2329"/>
                </a:lnTo>
                <a:lnTo>
                  <a:pt x="6187" y="2317"/>
                </a:lnTo>
                <a:lnTo>
                  <a:pt x="6202" y="2305"/>
                </a:lnTo>
                <a:lnTo>
                  <a:pt x="6214" y="2291"/>
                </a:lnTo>
                <a:lnTo>
                  <a:pt x="6226" y="2278"/>
                </a:lnTo>
                <a:lnTo>
                  <a:pt x="6238" y="2263"/>
                </a:lnTo>
                <a:lnTo>
                  <a:pt x="6247" y="2247"/>
                </a:lnTo>
                <a:lnTo>
                  <a:pt x="6257" y="2231"/>
                </a:lnTo>
                <a:lnTo>
                  <a:pt x="6265" y="2214"/>
                </a:lnTo>
                <a:lnTo>
                  <a:pt x="6273" y="2196"/>
                </a:lnTo>
                <a:lnTo>
                  <a:pt x="6280" y="2178"/>
                </a:lnTo>
                <a:lnTo>
                  <a:pt x="6287" y="2159"/>
                </a:lnTo>
                <a:lnTo>
                  <a:pt x="6292" y="2139"/>
                </a:lnTo>
                <a:lnTo>
                  <a:pt x="6297" y="2119"/>
                </a:lnTo>
                <a:lnTo>
                  <a:pt x="6302" y="2099"/>
                </a:lnTo>
                <a:lnTo>
                  <a:pt x="6305" y="2078"/>
                </a:lnTo>
                <a:lnTo>
                  <a:pt x="6308" y="2056"/>
                </a:lnTo>
                <a:lnTo>
                  <a:pt x="6310" y="2035"/>
                </a:lnTo>
                <a:lnTo>
                  <a:pt x="6312" y="2013"/>
                </a:lnTo>
                <a:lnTo>
                  <a:pt x="6314" y="1968"/>
                </a:lnTo>
                <a:lnTo>
                  <a:pt x="6315" y="1923"/>
                </a:lnTo>
                <a:lnTo>
                  <a:pt x="6315" y="1070"/>
                </a:lnTo>
                <a:lnTo>
                  <a:pt x="6612" y="1070"/>
                </a:lnTo>
                <a:lnTo>
                  <a:pt x="6612" y="1956"/>
                </a:lnTo>
                <a:lnTo>
                  <a:pt x="6611" y="1995"/>
                </a:lnTo>
                <a:lnTo>
                  <a:pt x="6609" y="2033"/>
                </a:lnTo>
                <a:lnTo>
                  <a:pt x="6607" y="2070"/>
                </a:lnTo>
                <a:lnTo>
                  <a:pt x="6602" y="2106"/>
                </a:lnTo>
                <a:lnTo>
                  <a:pt x="6597" y="2143"/>
                </a:lnTo>
                <a:lnTo>
                  <a:pt x="6591" y="2177"/>
                </a:lnTo>
                <a:lnTo>
                  <a:pt x="6582" y="2211"/>
                </a:lnTo>
                <a:lnTo>
                  <a:pt x="6574" y="2244"/>
                </a:lnTo>
                <a:lnTo>
                  <a:pt x="6563" y="2275"/>
                </a:lnTo>
                <a:lnTo>
                  <a:pt x="6551" y="2306"/>
                </a:lnTo>
                <a:lnTo>
                  <a:pt x="6539" y="2336"/>
                </a:lnTo>
                <a:lnTo>
                  <a:pt x="6525" y="2365"/>
                </a:lnTo>
                <a:lnTo>
                  <a:pt x="6510" y="2391"/>
                </a:lnTo>
                <a:lnTo>
                  <a:pt x="6493" y="2418"/>
                </a:lnTo>
                <a:lnTo>
                  <a:pt x="6475" y="2443"/>
                </a:lnTo>
                <a:lnTo>
                  <a:pt x="6456" y="2467"/>
                </a:lnTo>
                <a:lnTo>
                  <a:pt x="6435" y="2490"/>
                </a:lnTo>
                <a:lnTo>
                  <a:pt x="6413" y="2511"/>
                </a:lnTo>
                <a:lnTo>
                  <a:pt x="6390" y="2532"/>
                </a:lnTo>
                <a:lnTo>
                  <a:pt x="6365" y="2550"/>
                </a:lnTo>
                <a:lnTo>
                  <a:pt x="6340" y="2568"/>
                </a:lnTo>
                <a:lnTo>
                  <a:pt x="6312" y="2584"/>
                </a:lnTo>
                <a:lnTo>
                  <a:pt x="6283" y="2599"/>
                </a:lnTo>
                <a:lnTo>
                  <a:pt x="6254" y="2611"/>
                </a:lnTo>
                <a:lnTo>
                  <a:pt x="6222" y="2623"/>
                </a:lnTo>
                <a:lnTo>
                  <a:pt x="6189" y="2634"/>
                </a:lnTo>
                <a:lnTo>
                  <a:pt x="6154" y="2642"/>
                </a:lnTo>
                <a:lnTo>
                  <a:pt x="6119" y="2650"/>
                </a:lnTo>
                <a:lnTo>
                  <a:pt x="6082" y="2655"/>
                </a:lnTo>
                <a:lnTo>
                  <a:pt x="6042" y="2659"/>
                </a:lnTo>
                <a:lnTo>
                  <a:pt x="6002" y="2662"/>
                </a:lnTo>
                <a:lnTo>
                  <a:pt x="5960" y="2662"/>
                </a:lnTo>
                <a:lnTo>
                  <a:pt x="5918" y="2662"/>
                </a:lnTo>
                <a:lnTo>
                  <a:pt x="5877" y="2659"/>
                </a:lnTo>
                <a:lnTo>
                  <a:pt x="5839" y="2655"/>
                </a:lnTo>
                <a:lnTo>
                  <a:pt x="5802" y="2650"/>
                </a:lnTo>
                <a:lnTo>
                  <a:pt x="5766" y="2642"/>
                </a:lnTo>
                <a:lnTo>
                  <a:pt x="5731" y="2634"/>
                </a:lnTo>
                <a:lnTo>
                  <a:pt x="5698" y="2623"/>
                </a:lnTo>
                <a:lnTo>
                  <a:pt x="5667" y="2611"/>
                </a:lnTo>
                <a:lnTo>
                  <a:pt x="5636" y="2599"/>
                </a:lnTo>
                <a:lnTo>
                  <a:pt x="5608" y="2584"/>
                </a:lnTo>
                <a:lnTo>
                  <a:pt x="5580" y="2568"/>
                </a:lnTo>
                <a:lnTo>
                  <a:pt x="5554" y="2550"/>
                </a:lnTo>
                <a:lnTo>
                  <a:pt x="5530" y="2532"/>
                </a:lnTo>
                <a:lnTo>
                  <a:pt x="5507" y="2511"/>
                </a:lnTo>
                <a:lnTo>
                  <a:pt x="5484" y="2490"/>
                </a:lnTo>
                <a:lnTo>
                  <a:pt x="5464" y="2467"/>
                </a:lnTo>
                <a:lnTo>
                  <a:pt x="5445" y="2443"/>
                </a:lnTo>
                <a:lnTo>
                  <a:pt x="5427" y="2418"/>
                </a:lnTo>
                <a:lnTo>
                  <a:pt x="5410" y="2391"/>
                </a:lnTo>
                <a:lnTo>
                  <a:pt x="5395" y="2365"/>
                </a:lnTo>
                <a:lnTo>
                  <a:pt x="5381" y="2336"/>
                </a:lnTo>
                <a:lnTo>
                  <a:pt x="5368" y="2306"/>
                </a:lnTo>
                <a:lnTo>
                  <a:pt x="5357" y="2275"/>
                </a:lnTo>
                <a:lnTo>
                  <a:pt x="5346" y="2244"/>
                </a:lnTo>
                <a:lnTo>
                  <a:pt x="5338" y="2211"/>
                </a:lnTo>
                <a:lnTo>
                  <a:pt x="5330" y="2177"/>
                </a:lnTo>
                <a:lnTo>
                  <a:pt x="5324" y="2143"/>
                </a:lnTo>
                <a:lnTo>
                  <a:pt x="5318" y="2106"/>
                </a:lnTo>
                <a:lnTo>
                  <a:pt x="5314" y="2070"/>
                </a:lnTo>
                <a:lnTo>
                  <a:pt x="5311" y="2033"/>
                </a:lnTo>
                <a:lnTo>
                  <a:pt x="5309" y="1995"/>
                </a:lnTo>
                <a:lnTo>
                  <a:pt x="5309" y="1956"/>
                </a:lnTo>
                <a:lnTo>
                  <a:pt x="5309" y="1070"/>
                </a:lnTo>
                <a:close/>
                <a:moveTo>
                  <a:pt x="7255" y="1064"/>
                </a:moveTo>
                <a:lnTo>
                  <a:pt x="7255" y="1314"/>
                </a:lnTo>
                <a:lnTo>
                  <a:pt x="7264" y="1314"/>
                </a:lnTo>
                <a:lnTo>
                  <a:pt x="7272" y="1297"/>
                </a:lnTo>
                <a:lnTo>
                  <a:pt x="7279" y="1282"/>
                </a:lnTo>
                <a:lnTo>
                  <a:pt x="7287" y="1266"/>
                </a:lnTo>
                <a:lnTo>
                  <a:pt x="7295" y="1250"/>
                </a:lnTo>
                <a:lnTo>
                  <a:pt x="7304" y="1235"/>
                </a:lnTo>
                <a:lnTo>
                  <a:pt x="7313" y="1220"/>
                </a:lnTo>
                <a:lnTo>
                  <a:pt x="7323" y="1205"/>
                </a:lnTo>
                <a:lnTo>
                  <a:pt x="7333" y="1191"/>
                </a:lnTo>
                <a:lnTo>
                  <a:pt x="7344" y="1178"/>
                </a:lnTo>
                <a:lnTo>
                  <a:pt x="7355" y="1165"/>
                </a:lnTo>
                <a:lnTo>
                  <a:pt x="7366" y="1153"/>
                </a:lnTo>
                <a:lnTo>
                  <a:pt x="7378" y="1140"/>
                </a:lnTo>
                <a:lnTo>
                  <a:pt x="7390" y="1130"/>
                </a:lnTo>
                <a:lnTo>
                  <a:pt x="7403" y="1118"/>
                </a:lnTo>
                <a:lnTo>
                  <a:pt x="7415" y="1107"/>
                </a:lnTo>
                <a:lnTo>
                  <a:pt x="7429" y="1098"/>
                </a:lnTo>
                <a:lnTo>
                  <a:pt x="7442" y="1088"/>
                </a:lnTo>
                <a:lnTo>
                  <a:pt x="7457" y="1080"/>
                </a:lnTo>
                <a:lnTo>
                  <a:pt x="7471" y="1071"/>
                </a:lnTo>
                <a:lnTo>
                  <a:pt x="7485" y="1064"/>
                </a:lnTo>
                <a:lnTo>
                  <a:pt x="7500" y="1056"/>
                </a:lnTo>
                <a:lnTo>
                  <a:pt x="7516" y="1050"/>
                </a:lnTo>
                <a:lnTo>
                  <a:pt x="7532" y="1043"/>
                </a:lnTo>
                <a:lnTo>
                  <a:pt x="7548" y="1038"/>
                </a:lnTo>
                <a:lnTo>
                  <a:pt x="7564" y="1033"/>
                </a:lnTo>
                <a:lnTo>
                  <a:pt x="7581" y="1029"/>
                </a:lnTo>
                <a:lnTo>
                  <a:pt x="7598" y="1025"/>
                </a:lnTo>
                <a:lnTo>
                  <a:pt x="7615" y="1022"/>
                </a:lnTo>
                <a:lnTo>
                  <a:pt x="7633" y="1020"/>
                </a:lnTo>
                <a:lnTo>
                  <a:pt x="7650" y="1019"/>
                </a:lnTo>
                <a:lnTo>
                  <a:pt x="7669" y="1018"/>
                </a:lnTo>
                <a:lnTo>
                  <a:pt x="7687" y="1017"/>
                </a:lnTo>
                <a:lnTo>
                  <a:pt x="7703" y="1018"/>
                </a:lnTo>
                <a:lnTo>
                  <a:pt x="7719" y="1019"/>
                </a:lnTo>
                <a:lnTo>
                  <a:pt x="7735" y="1020"/>
                </a:lnTo>
                <a:lnTo>
                  <a:pt x="7751" y="1022"/>
                </a:lnTo>
                <a:lnTo>
                  <a:pt x="7767" y="1025"/>
                </a:lnTo>
                <a:lnTo>
                  <a:pt x="7783" y="1029"/>
                </a:lnTo>
                <a:lnTo>
                  <a:pt x="7799" y="1033"/>
                </a:lnTo>
                <a:lnTo>
                  <a:pt x="7815" y="1038"/>
                </a:lnTo>
                <a:lnTo>
                  <a:pt x="7830" y="1043"/>
                </a:lnTo>
                <a:lnTo>
                  <a:pt x="7845" y="1049"/>
                </a:lnTo>
                <a:lnTo>
                  <a:pt x="7861" y="1055"/>
                </a:lnTo>
                <a:lnTo>
                  <a:pt x="7875" y="1061"/>
                </a:lnTo>
                <a:lnTo>
                  <a:pt x="7904" y="1076"/>
                </a:lnTo>
                <a:lnTo>
                  <a:pt x="7932" y="1093"/>
                </a:lnTo>
                <a:lnTo>
                  <a:pt x="7797" y="1364"/>
                </a:lnTo>
                <a:lnTo>
                  <a:pt x="7786" y="1356"/>
                </a:lnTo>
                <a:lnTo>
                  <a:pt x="7777" y="1349"/>
                </a:lnTo>
                <a:lnTo>
                  <a:pt x="7766" y="1341"/>
                </a:lnTo>
                <a:lnTo>
                  <a:pt x="7755" y="1335"/>
                </a:lnTo>
                <a:lnTo>
                  <a:pt x="7745" y="1329"/>
                </a:lnTo>
                <a:lnTo>
                  <a:pt x="7734" y="1324"/>
                </a:lnTo>
                <a:lnTo>
                  <a:pt x="7722" y="1320"/>
                </a:lnTo>
                <a:lnTo>
                  <a:pt x="7712" y="1316"/>
                </a:lnTo>
                <a:lnTo>
                  <a:pt x="7700" y="1312"/>
                </a:lnTo>
                <a:lnTo>
                  <a:pt x="7688" y="1309"/>
                </a:lnTo>
                <a:lnTo>
                  <a:pt x="7677" y="1307"/>
                </a:lnTo>
                <a:lnTo>
                  <a:pt x="7665" y="1305"/>
                </a:lnTo>
                <a:lnTo>
                  <a:pt x="7641" y="1302"/>
                </a:lnTo>
                <a:lnTo>
                  <a:pt x="7614" y="1302"/>
                </a:lnTo>
                <a:lnTo>
                  <a:pt x="7585" y="1302"/>
                </a:lnTo>
                <a:lnTo>
                  <a:pt x="7558" y="1305"/>
                </a:lnTo>
                <a:lnTo>
                  <a:pt x="7531" y="1309"/>
                </a:lnTo>
                <a:lnTo>
                  <a:pt x="7507" y="1314"/>
                </a:lnTo>
                <a:lnTo>
                  <a:pt x="7484" y="1322"/>
                </a:lnTo>
                <a:lnTo>
                  <a:pt x="7462" y="1330"/>
                </a:lnTo>
                <a:lnTo>
                  <a:pt x="7442" y="1340"/>
                </a:lnTo>
                <a:lnTo>
                  <a:pt x="7423" y="1352"/>
                </a:lnTo>
                <a:lnTo>
                  <a:pt x="7406" y="1364"/>
                </a:lnTo>
                <a:lnTo>
                  <a:pt x="7389" y="1378"/>
                </a:lnTo>
                <a:lnTo>
                  <a:pt x="7374" y="1393"/>
                </a:lnTo>
                <a:lnTo>
                  <a:pt x="7360" y="1409"/>
                </a:lnTo>
                <a:lnTo>
                  <a:pt x="7347" y="1425"/>
                </a:lnTo>
                <a:lnTo>
                  <a:pt x="7335" y="1443"/>
                </a:lnTo>
                <a:lnTo>
                  <a:pt x="7324" y="1462"/>
                </a:lnTo>
                <a:lnTo>
                  <a:pt x="7314" y="1481"/>
                </a:lnTo>
                <a:lnTo>
                  <a:pt x="7306" y="1502"/>
                </a:lnTo>
                <a:lnTo>
                  <a:pt x="7297" y="1523"/>
                </a:lnTo>
                <a:lnTo>
                  <a:pt x="7290" y="1544"/>
                </a:lnTo>
                <a:lnTo>
                  <a:pt x="7284" y="1566"/>
                </a:lnTo>
                <a:lnTo>
                  <a:pt x="7278" y="1589"/>
                </a:lnTo>
                <a:lnTo>
                  <a:pt x="7274" y="1611"/>
                </a:lnTo>
                <a:lnTo>
                  <a:pt x="7270" y="1634"/>
                </a:lnTo>
                <a:lnTo>
                  <a:pt x="7265" y="1658"/>
                </a:lnTo>
                <a:lnTo>
                  <a:pt x="7260" y="1706"/>
                </a:lnTo>
                <a:lnTo>
                  <a:pt x="7257" y="1755"/>
                </a:lnTo>
                <a:lnTo>
                  <a:pt x="7255" y="1802"/>
                </a:lnTo>
                <a:lnTo>
                  <a:pt x="7255" y="1850"/>
                </a:lnTo>
                <a:lnTo>
                  <a:pt x="7255" y="2610"/>
                </a:lnTo>
                <a:lnTo>
                  <a:pt x="6957" y="2610"/>
                </a:lnTo>
                <a:lnTo>
                  <a:pt x="6957" y="1064"/>
                </a:lnTo>
                <a:lnTo>
                  <a:pt x="7255" y="106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ZA"/>
          </a:p>
        </p:txBody>
      </p:sp>
    </p:spTree>
    <p:extLst>
      <p:ext uri="{BB962C8B-B14F-4D97-AF65-F5344CB8AC3E}">
        <p14:creationId xmlns:p14="http://schemas.microsoft.com/office/powerpoint/2010/main" xmlns="" val="1532822284"/>
      </p:ext>
    </p:extLst>
  </p:cSld>
  <p:clrMap bg1="lt1" tx1="dk1" bg2="lt2" tx2="dk2" accent1="accent1" accent2="accent2" accent3="accent3" accent4="accent4" accent5="accent5" accent6="accent6" hlink="hlink" folHlink="folHlink"/>
  <p:sldLayoutIdLst>
    <p:sldLayoutId id="214748372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2"/>
          <p:cNvSpPr/>
          <p:nvPr userDrawn="1"/>
        </p:nvSpPr>
        <p:spPr>
          <a:xfrm>
            <a:off x="0" y="0"/>
            <a:ext cx="12193085" cy="6866466"/>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0" fmla="*/ 0 w 9144000"/>
              <a:gd name="connsiteY0" fmla="*/ 0 h 6858000"/>
              <a:gd name="connsiteX1" fmla="*/ 9144000 w 9144000"/>
              <a:gd name="connsiteY1" fmla="*/ 0 h 6858000"/>
              <a:gd name="connsiteX2" fmla="*/ 9144000 w 9144000"/>
              <a:gd name="connsiteY2" fmla="*/ 5731933 h 6858000"/>
              <a:gd name="connsiteX3" fmla="*/ 9144000 w 9144000"/>
              <a:gd name="connsiteY3" fmla="*/ 6858000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44000 w 9144000"/>
              <a:gd name="connsiteY2" fmla="*/ 5731933 h 6858000"/>
              <a:gd name="connsiteX3" fmla="*/ 9144000 w 9144000"/>
              <a:gd name="connsiteY3" fmla="*/ 5731933 h 6858000"/>
              <a:gd name="connsiteX4" fmla="*/ 9144000 w 9144000"/>
              <a:gd name="connsiteY4" fmla="*/ 6858000 h 6858000"/>
              <a:gd name="connsiteX5" fmla="*/ 0 w 9144000"/>
              <a:gd name="connsiteY5" fmla="*/ 6858000 h 6858000"/>
              <a:gd name="connsiteX6" fmla="*/ 0 w 9144000"/>
              <a:gd name="connsiteY6" fmla="*/ 0 h 6858000"/>
              <a:gd name="connsiteX0" fmla="*/ 0 w 9144000"/>
              <a:gd name="connsiteY0" fmla="*/ 0 h 6858000"/>
              <a:gd name="connsiteX1" fmla="*/ 9144000 w 9144000"/>
              <a:gd name="connsiteY1" fmla="*/ 0 h 6858000"/>
              <a:gd name="connsiteX2" fmla="*/ 9144000 w 9144000"/>
              <a:gd name="connsiteY2" fmla="*/ 5731933 h 6858000"/>
              <a:gd name="connsiteX3" fmla="*/ 9144000 w 9144000"/>
              <a:gd name="connsiteY3" fmla="*/ 5731933 h 6858000"/>
              <a:gd name="connsiteX4" fmla="*/ 3979333 w 9144000"/>
              <a:gd name="connsiteY4" fmla="*/ 6858000 h 6858000"/>
              <a:gd name="connsiteX5" fmla="*/ 0 w 9144000"/>
              <a:gd name="connsiteY5" fmla="*/ 6858000 h 6858000"/>
              <a:gd name="connsiteX6" fmla="*/ 0 w 9144000"/>
              <a:gd name="connsiteY6" fmla="*/ 0 h 6858000"/>
              <a:gd name="connsiteX0" fmla="*/ 0 w 9144000"/>
              <a:gd name="connsiteY0" fmla="*/ 0 h 6858000"/>
              <a:gd name="connsiteX1" fmla="*/ 9144000 w 9144000"/>
              <a:gd name="connsiteY1" fmla="*/ 0 h 6858000"/>
              <a:gd name="connsiteX2" fmla="*/ 9144000 w 9144000"/>
              <a:gd name="connsiteY2" fmla="*/ 5731933 h 6858000"/>
              <a:gd name="connsiteX3" fmla="*/ 9144000 w 9144000"/>
              <a:gd name="connsiteY3" fmla="*/ 5731933 h 6858000"/>
              <a:gd name="connsiteX4" fmla="*/ 3979333 w 9144000"/>
              <a:gd name="connsiteY4" fmla="*/ 6858000 h 6858000"/>
              <a:gd name="connsiteX5" fmla="*/ 0 w 9144000"/>
              <a:gd name="connsiteY5" fmla="*/ 6858000 h 6858000"/>
              <a:gd name="connsiteX6" fmla="*/ 0 w 9144000"/>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10422471"/>
              <a:gd name="connsiteY0" fmla="*/ 0 h 6858000"/>
              <a:gd name="connsiteX1" fmla="*/ 9144000 w 10422471"/>
              <a:gd name="connsiteY1" fmla="*/ 0 h 6858000"/>
              <a:gd name="connsiteX2" fmla="*/ 10422467 w 10422471"/>
              <a:gd name="connsiteY2" fmla="*/ 4199466 h 6858000"/>
              <a:gd name="connsiteX3" fmla="*/ 9152467 w 10422471"/>
              <a:gd name="connsiteY3" fmla="*/ 4174067 h 6858000"/>
              <a:gd name="connsiteX4" fmla="*/ 3979333 w 10422471"/>
              <a:gd name="connsiteY4" fmla="*/ 6858000 h 6858000"/>
              <a:gd name="connsiteX5" fmla="*/ 0 w 10422471"/>
              <a:gd name="connsiteY5" fmla="*/ 6858000 h 6858000"/>
              <a:gd name="connsiteX6" fmla="*/ 0 w 10422471"/>
              <a:gd name="connsiteY6" fmla="*/ 0 h 6858000"/>
              <a:gd name="connsiteX0" fmla="*/ 0 w 9152467"/>
              <a:gd name="connsiteY0" fmla="*/ 0 h 6858000"/>
              <a:gd name="connsiteX1" fmla="*/ 9144000 w 9152467"/>
              <a:gd name="connsiteY1" fmla="*/ 0 h 6858000"/>
              <a:gd name="connsiteX2" fmla="*/ 9152467 w 9152467"/>
              <a:gd name="connsiteY2" fmla="*/ 4174067 h 6858000"/>
              <a:gd name="connsiteX3" fmla="*/ 3979333 w 9152467"/>
              <a:gd name="connsiteY3" fmla="*/ 6858000 h 6858000"/>
              <a:gd name="connsiteX4" fmla="*/ 0 w 9152467"/>
              <a:gd name="connsiteY4" fmla="*/ 6858000 h 6858000"/>
              <a:gd name="connsiteX5" fmla="*/ 0 w 9152467"/>
              <a:gd name="connsiteY5" fmla="*/ 0 h 6858000"/>
              <a:gd name="connsiteX0" fmla="*/ 0 w 9152467"/>
              <a:gd name="connsiteY0" fmla="*/ 0 h 6858000"/>
              <a:gd name="connsiteX1" fmla="*/ 9144000 w 9152467"/>
              <a:gd name="connsiteY1" fmla="*/ 0 h 6858000"/>
              <a:gd name="connsiteX2" fmla="*/ 9152467 w 9152467"/>
              <a:gd name="connsiteY2" fmla="*/ 4174067 h 6858000"/>
              <a:gd name="connsiteX3" fmla="*/ 5130800 w 9152467"/>
              <a:gd name="connsiteY3" fmla="*/ 6849533 h 6858000"/>
              <a:gd name="connsiteX4" fmla="*/ 0 w 9152467"/>
              <a:gd name="connsiteY4" fmla="*/ 6858000 h 6858000"/>
              <a:gd name="connsiteX5" fmla="*/ 0 w 9152467"/>
              <a:gd name="connsiteY5" fmla="*/ 0 h 6858000"/>
              <a:gd name="connsiteX0" fmla="*/ 0 w 9144814"/>
              <a:gd name="connsiteY0" fmla="*/ 0 h 6858000"/>
              <a:gd name="connsiteX1" fmla="*/ 9144000 w 9144814"/>
              <a:gd name="connsiteY1" fmla="*/ 0 h 6858000"/>
              <a:gd name="connsiteX2" fmla="*/ 9144000 w 9144814"/>
              <a:gd name="connsiteY2" fmla="*/ 4021667 h 6858000"/>
              <a:gd name="connsiteX3" fmla="*/ 5130800 w 9144814"/>
              <a:gd name="connsiteY3" fmla="*/ 6849533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0 w 9144814"/>
              <a:gd name="connsiteY2" fmla="*/ 3022600 h 6858000"/>
              <a:gd name="connsiteX3" fmla="*/ 5130800 w 9144814"/>
              <a:gd name="connsiteY3" fmla="*/ 6849533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0 w 9144814"/>
              <a:gd name="connsiteY2" fmla="*/ 3022600 h 6858000"/>
              <a:gd name="connsiteX3" fmla="*/ 5130800 w 9144814"/>
              <a:gd name="connsiteY3" fmla="*/ 6849533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0 w 9144814"/>
              <a:gd name="connsiteY2" fmla="*/ 3022600 h 6858000"/>
              <a:gd name="connsiteX3" fmla="*/ 3793067 w 9144814"/>
              <a:gd name="connsiteY3" fmla="*/ 6849533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0 w 9144814"/>
              <a:gd name="connsiteY2" fmla="*/ 3048000 h 6858000"/>
              <a:gd name="connsiteX3" fmla="*/ 3793067 w 9144814"/>
              <a:gd name="connsiteY3" fmla="*/ 6849533 h 6858000"/>
              <a:gd name="connsiteX4" fmla="*/ 0 w 9144814"/>
              <a:gd name="connsiteY4" fmla="*/ 6858000 h 6858000"/>
              <a:gd name="connsiteX5" fmla="*/ 0 w 9144814"/>
              <a:gd name="connsiteY5" fmla="*/ 0 h 6858000"/>
              <a:gd name="connsiteX0" fmla="*/ 0 w 9144375"/>
              <a:gd name="connsiteY0" fmla="*/ 0 h 6858000"/>
              <a:gd name="connsiteX1" fmla="*/ 9144000 w 9144375"/>
              <a:gd name="connsiteY1" fmla="*/ 0 h 6858000"/>
              <a:gd name="connsiteX2" fmla="*/ 9135533 w 9144375"/>
              <a:gd name="connsiteY2" fmla="*/ 4258733 h 6858000"/>
              <a:gd name="connsiteX3" fmla="*/ 3793067 w 9144375"/>
              <a:gd name="connsiteY3" fmla="*/ 6849533 h 6858000"/>
              <a:gd name="connsiteX4" fmla="*/ 0 w 9144375"/>
              <a:gd name="connsiteY4" fmla="*/ 6858000 h 6858000"/>
              <a:gd name="connsiteX5" fmla="*/ 0 w 9144375"/>
              <a:gd name="connsiteY5" fmla="*/ 0 h 6858000"/>
              <a:gd name="connsiteX0" fmla="*/ 0 w 9144375"/>
              <a:gd name="connsiteY0" fmla="*/ 0 h 6858000"/>
              <a:gd name="connsiteX1" fmla="*/ 9144000 w 9144375"/>
              <a:gd name="connsiteY1" fmla="*/ 0 h 6858000"/>
              <a:gd name="connsiteX2" fmla="*/ 9135533 w 9144375"/>
              <a:gd name="connsiteY2" fmla="*/ 4258733 h 6858000"/>
              <a:gd name="connsiteX3" fmla="*/ 3793067 w 9144375"/>
              <a:gd name="connsiteY3" fmla="*/ 6849533 h 6858000"/>
              <a:gd name="connsiteX4" fmla="*/ 0 w 9144375"/>
              <a:gd name="connsiteY4" fmla="*/ 6858000 h 6858000"/>
              <a:gd name="connsiteX5" fmla="*/ 0 w 9144375"/>
              <a:gd name="connsiteY5" fmla="*/ 0 h 6858000"/>
              <a:gd name="connsiteX0" fmla="*/ 0 w 9144375"/>
              <a:gd name="connsiteY0" fmla="*/ 0 h 6866466"/>
              <a:gd name="connsiteX1" fmla="*/ 9144000 w 9144375"/>
              <a:gd name="connsiteY1" fmla="*/ 0 h 6866466"/>
              <a:gd name="connsiteX2" fmla="*/ 9135533 w 9144375"/>
              <a:gd name="connsiteY2" fmla="*/ 4258733 h 6866466"/>
              <a:gd name="connsiteX3" fmla="*/ 5435601 w 9144375"/>
              <a:gd name="connsiteY3" fmla="*/ 6866466 h 6866466"/>
              <a:gd name="connsiteX4" fmla="*/ 0 w 9144375"/>
              <a:gd name="connsiteY4" fmla="*/ 6858000 h 6866466"/>
              <a:gd name="connsiteX5" fmla="*/ 0 w 9144375"/>
              <a:gd name="connsiteY5" fmla="*/ 0 h 6866466"/>
              <a:gd name="connsiteX0" fmla="*/ 0 w 9144814"/>
              <a:gd name="connsiteY0" fmla="*/ 0 h 6866466"/>
              <a:gd name="connsiteX1" fmla="*/ 9144000 w 9144814"/>
              <a:gd name="connsiteY1" fmla="*/ 0 h 6866466"/>
              <a:gd name="connsiteX2" fmla="*/ 9144000 w 9144814"/>
              <a:gd name="connsiteY2" fmla="*/ 4351866 h 6866466"/>
              <a:gd name="connsiteX3" fmla="*/ 5435601 w 9144814"/>
              <a:gd name="connsiteY3" fmla="*/ 6866466 h 6866466"/>
              <a:gd name="connsiteX4" fmla="*/ 0 w 9144814"/>
              <a:gd name="connsiteY4" fmla="*/ 6858000 h 6866466"/>
              <a:gd name="connsiteX5" fmla="*/ 0 w 9144814"/>
              <a:gd name="connsiteY5" fmla="*/ 0 h 6866466"/>
              <a:gd name="connsiteX0" fmla="*/ 0 w 9144814"/>
              <a:gd name="connsiteY0" fmla="*/ 0 h 6858000"/>
              <a:gd name="connsiteX1" fmla="*/ 9144000 w 9144814"/>
              <a:gd name="connsiteY1" fmla="*/ 0 h 6858000"/>
              <a:gd name="connsiteX2" fmla="*/ 9144000 w 9144814"/>
              <a:gd name="connsiteY2" fmla="*/ 4351866 h 6858000"/>
              <a:gd name="connsiteX3" fmla="*/ 5604935 w 9144814"/>
              <a:gd name="connsiteY3" fmla="*/ 6857999 h 6858000"/>
              <a:gd name="connsiteX4" fmla="*/ 0 w 9144814"/>
              <a:gd name="connsiteY4" fmla="*/ 6858000 h 6858000"/>
              <a:gd name="connsiteX5" fmla="*/ 0 w 9144814"/>
              <a:gd name="connsiteY5" fmla="*/ 0 h 6858000"/>
              <a:gd name="connsiteX0" fmla="*/ 0 w 9144375"/>
              <a:gd name="connsiteY0" fmla="*/ 0 h 6858000"/>
              <a:gd name="connsiteX1" fmla="*/ 9144000 w 9144375"/>
              <a:gd name="connsiteY1" fmla="*/ 0 h 6858000"/>
              <a:gd name="connsiteX2" fmla="*/ 9135534 w 9144375"/>
              <a:gd name="connsiteY2" fmla="*/ 4656666 h 6858000"/>
              <a:gd name="connsiteX3" fmla="*/ 5604935 w 9144375"/>
              <a:gd name="connsiteY3" fmla="*/ 6857999 h 6858000"/>
              <a:gd name="connsiteX4" fmla="*/ 0 w 9144375"/>
              <a:gd name="connsiteY4" fmla="*/ 6858000 h 6858000"/>
              <a:gd name="connsiteX5" fmla="*/ 0 w 9144375"/>
              <a:gd name="connsiteY5" fmla="*/ 0 h 6858000"/>
              <a:gd name="connsiteX0" fmla="*/ 0 w 9144375"/>
              <a:gd name="connsiteY0" fmla="*/ 0 h 6858000"/>
              <a:gd name="connsiteX1" fmla="*/ 9144000 w 9144375"/>
              <a:gd name="connsiteY1" fmla="*/ 0 h 6858000"/>
              <a:gd name="connsiteX2" fmla="*/ 9135534 w 9144375"/>
              <a:gd name="connsiteY2" fmla="*/ 4656666 h 6858000"/>
              <a:gd name="connsiteX3" fmla="*/ 6011335 w 9144375"/>
              <a:gd name="connsiteY3" fmla="*/ 6857999 h 6858000"/>
              <a:gd name="connsiteX4" fmla="*/ 0 w 9144375"/>
              <a:gd name="connsiteY4" fmla="*/ 6858000 h 6858000"/>
              <a:gd name="connsiteX5" fmla="*/ 0 w 9144375"/>
              <a:gd name="connsiteY5" fmla="*/ 0 h 6858000"/>
              <a:gd name="connsiteX0" fmla="*/ 0 w 9144814"/>
              <a:gd name="connsiteY0" fmla="*/ 0 h 6858000"/>
              <a:gd name="connsiteX1" fmla="*/ 9144000 w 9144814"/>
              <a:gd name="connsiteY1" fmla="*/ 0 h 6858000"/>
              <a:gd name="connsiteX2" fmla="*/ 9144001 w 9144814"/>
              <a:gd name="connsiteY2" fmla="*/ 4699000 h 6858000"/>
              <a:gd name="connsiteX3" fmla="*/ 6011335 w 9144814"/>
              <a:gd name="connsiteY3" fmla="*/ 6857999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1 w 9144814"/>
              <a:gd name="connsiteY2" fmla="*/ 4699000 h 6858000"/>
              <a:gd name="connsiteX3" fmla="*/ 6096002 w 9144814"/>
              <a:gd name="connsiteY3" fmla="*/ 6857999 h 6858000"/>
              <a:gd name="connsiteX4" fmla="*/ 0 w 9144814"/>
              <a:gd name="connsiteY4" fmla="*/ 6858000 h 6858000"/>
              <a:gd name="connsiteX5" fmla="*/ 0 w 9144814"/>
              <a:gd name="connsiteY5" fmla="*/ 0 h 6858000"/>
              <a:gd name="connsiteX0" fmla="*/ 0 w 9144375"/>
              <a:gd name="connsiteY0" fmla="*/ 0 h 6858000"/>
              <a:gd name="connsiteX1" fmla="*/ 9144000 w 9144375"/>
              <a:gd name="connsiteY1" fmla="*/ 0 h 6858000"/>
              <a:gd name="connsiteX2" fmla="*/ 9135535 w 9144375"/>
              <a:gd name="connsiteY2" fmla="*/ 4724400 h 6858000"/>
              <a:gd name="connsiteX3" fmla="*/ 6096002 w 9144375"/>
              <a:gd name="connsiteY3" fmla="*/ 6857999 h 6858000"/>
              <a:gd name="connsiteX4" fmla="*/ 0 w 9144375"/>
              <a:gd name="connsiteY4" fmla="*/ 6858000 h 6858000"/>
              <a:gd name="connsiteX5" fmla="*/ 0 w 9144375"/>
              <a:gd name="connsiteY5" fmla="*/ 0 h 6858000"/>
              <a:gd name="connsiteX0" fmla="*/ 0 w 9144375"/>
              <a:gd name="connsiteY0" fmla="*/ 0 h 6858000"/>
              <a:gd name="connsiteX1" fmla="*/ 9144000 w 9144375"/>
              <a:gd name="connsiteY1" fmla="*/ 0 h 6858000"/>
              <a:gd name="connsiteX2" fmla="*/ 9135535 w 9144375"/>
              <a:gd name="connsiteY2" fmla="*/ 4724400 h 6858000"/>
              <a:gd name="connsiteX3" fmla="*/ 6104468 w 9144375"/>
              <a:gd name="connsiteY3" fmla="*/ 6849532 h 6858000"/>
              <a:gd name="connsiteX4" fmla="*/ 0 w 9144375"/>
              <a:gd name="connsiteY4" fmla="*/ 6858000 h 6858000"/>
              <a:gd name="connsiteX5" fmla="*/ 0 w 9144375"/>
              <a:gd name="connsiteY5" fmla="*/ 0 h 6858000"/>
              <a:gd name="connsiteX0" fmla="*/ 0 w 9144375"/>
              <a:gd name="connsiteY0" fmla="*/ 0 h 6858000"/>
              <a:gd name="connsiteX1" fmla="*/ 9144000 w 9144375"/>
              <a:gd name="connsiteY1" fmla="*/ 0 h 6858000"/>
              <a:gd name="connsiteX2" fmla="*/ 9135535 w 9144375"/>
              <a:gd name="connsiteY2" fmla="*/ 4724400 h 6858000"/>
              <a:gd name="connsiteX3" fmla="*/ 6104468 w 9144375"/>
              <a:gd name="connsiteY3" fmla="*/ 6849532 h 6858000"/>
              <a:gd name="connsiteX4" fmla="*/ 0 w 9144375"/>
              <a:gd name="connsiteY4" fmla="*/ 6858000 h 6858000"/>
              <a:gd name="connsiteX5" fmla="*/ 0 w 9144375"/>
              <a:gd name="connsiteY5" fmla="*/ 0 h 6858000"/>
              <a:gd name="connsiteX0" fmla="*/ 0 w 9144814"/>
              <a:gd name="connsiteY0" fmla="*/ 0 h 6866466"/>
              <a:gd name="connsiteX1" fmla="*/ 9144000 w 9144814"/>
              <a:gd name="connsiteY1" fmla="*/ 0 h 6866466"/>
              <a:gd name="connsiteX2" fmla="*/ 9144002 w 9144814"/>
              <a:gd name="connsiteY2" fmla="*/ 6866466 h 6866466"/>
              <a:gd name="connsiteX3" fmla="*/ 6104468 w 9144814"/>
              <a:gd name="connsiteY3" fmla="*/ 6849532 h 6866466"/>
              <a:gd name="connsiteX4" fmla="*/ 0 w 9144814"/>
              <a:gd name="connsiteY4" fmla="*/ 6858000 h 6866466"/>
              <a:gd name="connsiteX5" fmla="*/ 0 w 9144814"/>
              <a:gd name="connsiteY5" fmla="*/ 0 h 6866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814" h="6866466">
                <a:moveTo>
                  <a:pt x="0" y="0"/>
                </a:moveTo>
                <a:lnTo>
                  <a:pt x="9144000" y="0"/>
                </a:lnTo>
                <a:cubicBezTo>
                  <a:pt x="9146822" y="1391356"/>
                  <a:pt x="9141180" y="5475110"/>
                  <a:pt x="9144002" y="6866466"/>
                </a:cubicBezTo>
                <a:lnTo>
                  <a:pt x="6104468" y="6849532"/>
                </a:lnTo>
                <a:lnTo>
                  <a:pt x="0" y="6858000"/>
                </a:lnTo>
                <a:lnTo>
                  <a:pt x="0" y="0"/>
                </a:lnTo>
                <a:close/>
              </a:path>
            </a:pathLst>
          </a:custGeom>
          <a:solidFill>
            <a:srgbClr val="B2D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a:p>
        </p:txBody>
      </p:sp>
      <p:sp>
        <p:nvSpPr>
          <p:cNvPr id="11" name="Freeform 5"/>
          <p:cNvSpPr>
            <a:spLocks/>
          </p:cNvSpPr>
          <p:nvPr userDrawn="1"/>
        </p:nvSpPr>
        <p:spPr bwMode="auto">
          <a:xfrm>
            <a:off x="8738307" y="5025324"/>
            <a:ext cx="3453693" cy="1832677"/>
          </a:xfrm>
          <a:custGeom>
            <a:avLst/>
            <a:gdLst>
              <a:gd name="T0" fmla="*/ 0 w 2007"/>
              <a:gd name="T1" fmla="*/ 1420 h 1420"/>
              <a:gd name="T2" fmla="*/ 2007 w 2007"/>
              <a:gd name="T3" fmla="*/ 0 h 1420"/>
              <a:gd name="T4" fmla="*/ 2007 w 2007"/>
              <a:gd name="T5" fmla="*/ 1420 h 1420"/>
              <a:gd name="T6" fmla="*/ 0 w 2007"/>
              <a:gd name="T7" fmla="*/ 1420 h 1420"/>
            </a:gdLst>
            <a:ahLst/>
            <a:cxnLst>
              <a:cxn ang="0">
                <a:pos x="T0" y="T1"/>
              </a:cxn>
              <a:cxn ang="0">
                <a:pos x="T2" y="T3"/>
              </a:cxn>
              <a:cxn ang="0">
                <a:pos x="T4" y="T5"/>
              </a:cxn>
              <a:cxn ang="0">
                <a:pos x="T6" y="T7"/>
              </a:cxn>
            </a:cxnLst>
            <a:rect l="0" t="0" r="r" b="b"/>
            <a:pathLst>
              <a:path w="2007" h="1420">
                <a:moveTo>
                  <a:pt x="0" y="1420"/>
                </a:moveTo>
                <a:lnTo>
                  <a:pt x="2007" y="0"/>
                </a:lnTo>
                <a:lnTo>
                  <a:pt x="2007" y="1420"/>
                </a:lnTo>
                <a:lnTo>
                  <a:pt x="0" y="142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ZA" sz="1800"/>
          </a:p>
        </p:txBody>
      </p:sp>
      <p:sp>
        <p:nvSpPr>
          <p:cNvPr id="13" name="AutoShape 10"/>
          <p:cNvSpPr>
            <a:spLocks noChangeAspect="1" noChangeArrowheads="1" noTextEdit="1"/>
          </p:cNvSpPr>
          <p:nvPr userDrawn="1"/>
        </p:nvSpPr>
        <p:spPr bwMode="auto">
          <a:xfrm>
            <a:off x="9922933" y="5877880"/>
            <a:ext cx="2163743" cy="8079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sz="1800"/>
          </a:p>
        </p:txBody>
      </p:sp>
      <p:grpSp>
        <p:nvGrpSpPr>
          <p:cNvPr id="10" name="Group 9"/>
          <p:cNvGrpSpPr/>
          <p:nvPr userDrawn="1"/>
        </p:nvGrpSpPr>
        <p:grpSpPr>
          <a:xfrm>
            <a:off x="10261599" y="5911746"/>
            <a:ext cx="1622807" cy="807968"/>
            <a:chOff x="7442199" y="5877880"/>
            <a:chExt cx="1622807" cy="807968"/>
          </a:xfrm>
        </p:grpSpPr>
        <p:sp>
          <p:nvSpPr>
            <p:cNvPr id="12" name="Freeform 12"/>
            <p:cNvSpPr>
              <a:spLocks noEditPoints="1"/>
            </p:cNvSpPr>
            <p:nvPr userDrawn="1"/>
          </p:nvSpPr>
          <p:spPr bwMode="auto">
            <a:xfrm>
              <a:off x="7442199" y="6375774"/>
              <a:ext cx="696307" cy="310074"/>
            </a:xfrm>
            <a:custGeom>
              <a:avLst/>
              <a:gdLst>
                <a:gd name="T0" fmla="*/ 6886 w 7295"/>
                <a:gd name="T1" fmla="*/ 1343 h 3248"/>
                <a:gd name="T2" fmla="*/ 6615 w 7295"/>
                <a:gd name="T3" fmla="*/ 1211 h 3248"/>
                <a:gd name="T4" fmla="*/ 6307 w 7295"/>
                <a:gd name="T5" fmla="*/ 1295 h 3248"/>
                <a:gd name="T6" fmla="*/ 6140 w 7295"/>
                <a:gd name="T7" fmla="*/ 1556 h 3248"/>
                <a:gd name="T8" fmla="*/ 6188 w 7295"/>
                <a:gd name="T9" fmla="*/ 2100 h 3248"/>
                <a:gd name="T10" fmla="*/ 6480 w 7295"/>
                <a:gd name="T11" fmla="*/ 2322 h 3248"/>
                <a:gd name="T12" fmla="*/ 6797 w 7295"/>
                <a:gd name="T13" fmla="*/ 2287 h 3248"/>
                <a:gd name="T14" fmla="*/ 7281 w 7295"/>
                <a:gd name="T15" fmla="*/ 2200 h 3248"/>
                <a:gd name="T16" fmla="*/ 6971 w 7295"/>
                <a:gd name="T17" fmla="*/ 2500 h 3248"/>
                <a:gd name="T18" fmla="*/ 6534 w 7295"/>
                <a:gd name="T19" fmla="*/ 2596 h 3248"/>
                <a:gd name="T20" fmla="*/ 5996 w 7295"/>
                <a:gd name="T21" fmla="*/ 2334 h 3248"/>
                <a:gd name="T22" fmla="*/ 5819 w 7295"/>
                <a:gd name="T23" fmla="*/ 1741 h 3248"/>
                <a:gd name="T24" fmla="*/ 6031 w 7295"/>
                <a:gd name="T25" fmla="*/ 1163 h 3248"/>
                <a:gd name="T26" fmla="*/ 6617 w 7295"/>
                <a:gd name="T27" fmla="*/ 953 h 3248"/>
                <a:gd name="T28" fmla="*/ 7138 w 7295"/>
                <a:gd name="T29" fmla="*/ 1220 h 3248"/>
                <a:gd name="T30" fmla="*/ 7295 w 7295"/>
                <a:gd name="T31" fmla="*/ 1821 h 3248"/>
                <a:gd name="T32" fmla="*/ 1559 w 7295"/>
                <a:gd name="T33" fmla="*/ 320 h 3248"/>
                <a:gd name="T34" fmla="*/ 819 w 7295"/>
                <a:gd name="T35" fmla="*/ 410 h 3248"/>
                <a:gd name="T36" fmla="*/ 354 w 7295"/>
                <a:gd name="T37" fmla="*/ 1004 h 3248"/>
                <a:gd name="T38" fmla="*/ 425 w 7295"/>
                <a:gd name="T39" fmla="*/ 1779 h 3248"/>
                <a:gd name="T40" fmla="*/ 993 w 7295"/>
                <a:gd name="T41" fmla="*/ 2267 h 3248"/>
                <a:gd name="T42" fmla="*/ 1643 w 7295"/>
                <a:gd name="T43" fmla="*/ 2247 h 3248"/>
                <a:gd name="T44" fmla="*/ 1677 w 7295"/>
                <a:gd name="T45" fmla="*/ 2541 h 3248"/>
                <a:gd name="T46" fmla="*/ 854 w 7295"/>
                <a:gd name="T47" fmla="*/ 2521 h 3248"/>
                <a:gd name="T48" fmla="*/ 130 w 7295"/>
                <a:gd name="T49" fmla="*/ 1875 h 3248"/>
                <a:gd name="T50" fmla="*/ 80 w 7295"/>
                <a:gd name="T51" fmla="*/ 856 h 3248"/>
                <a:gd name="T52" fmla="*/ 749 w 7295"/>
                <a:gd name="T53" fmla="*/ 128 h 3248"/>
                <a:gd name="T54" fmla="*/ 1610 w 7295"/>
                <a:gd name="T55" fmla="*/ 31 h 3248"/>
                <a:gd name="T56" fmla="*/ 3093 w 7295"/>
                <a:gd name="T57" fmla="*/ 2308 h 3248"/>
                <a:gd name="T58" fmla="*/ 3376 w 7295"/>
                <a:gd name="T59" fmla="*/ 2037 h 3248"/>
                <a:gd name="T60" fmla="*/ 3409 w 7295"/>
                <a:gd name="T61" fmla="*/ 1609 h 3248"/>
                <a:gd name="T62" fmla="*/ 3184 w 7295"/>
                <a:gd name="T63" fmla="*/ 1285 h 3248"/>
                <a:gd name="T64" fmla="*/ 2766 w 7295"/>
                <a:gd name="T65" fmla="*/ 1243 h 3248"/>
                <a:gd name="T66" fmla="*/ 2488 w 7295"/>
                <a:gd name="T67" fmla="*/ 1515 h 3248"/>
                <a:gd name="T68" fmla="*/ 2455 w 7295"/>
                <a:gd name="T69" fmla="*/ 1932 h 3248"/>
                <a:gd name="T70" fmla="*/ 2673 w 7295"/>
                <a:gd name="T71" fmla="*/ 2262 h 3248"/>
                <a:gd name="T72" fmla="*/ 3382 w 7295"/>
                <a:gd name="T73" fmla="*/ 2336 h 3248"/>
                <a:gd name="T74" fmla="*/ 3129 w 7295"/>
                <a:gd name="T75" fmla="*/ 2543 h 3248"/>
                <a:gd name="T76" fmla="*/ 2751 w 7295"/>
                <a:gd name="T77" fmla="*/ 2588 h 3248"/>
                <a:gd name="T78" fmla="*/ 2268 w 7295"/>
                <a:gd name="T79" fmla="*/ 2254 h 3248"/>
                <a:gd name="T80" fmla="*/ 2147 w 7295"/>
                <a:gd name="T81" fmla="*/ 1644 h 3248"/>
                <a:gd name="T82" fmla="*/ 2412 w 7295"/>
                <a:gd name="T83" fmla="*/ 1120 h 3248"/>
                <a:gd name="T84" fmla="*/ 2932 w 7295"/>
                <a:gd name="T85" fmla="*/ 955 h 3248"/>
                <a:gd name="T86" fmla="*/ 3225 w 7295"/>
                <a:gd name="T87" fmla="*/ 1067 h 3248"/>
                <a:gd name="T88" fmla="*/ 3709 w 7295"/>
                <a:gd name="T89" fmla="*/ 999 h 3248"/>
                <a:gd name="T90" fmla="*/ 5159 w 7295"/>
                <a:gd name="T91" fmla="*/ 2185 h 3248"/>
                <a:gd name="T92" fmla="*/ 5304 w 7295"/>
                <a:gd name="T93" fmla="*/ 1800 h 3248"/>
                <a:gd name="T94" fmla="*/ 5189 w 7295"/>
                <a:gd name="T95" fmla="*/ 1400 h 3248"/>
                <a:gd name="T96" fmla="*/ 4832 w 7295"/>
                <a:gd name="T97" fmla="*/ 1218 h 3248"/>
                <a:gd name="T98" fmla="*/ 4459 w 7295"/>
                <a:gd name="T99" fmla="*/ 1367 h 3248"/>
                <a:gd name="T100" fmla="*/ 4315 w 7295"/>
                <a:gd name="T101" fmla="*/ 1745 h 3248"/>
                <a:gd name="T102" fmla="*/ 4425 w 7295"/>
                <a:gd name="T103" fmla="*/ 2141 h 3248"/>
                <a:gd name="T104" fmla="*/ 4774 w 7295"/>
                <a:gd name="T105" fmla="*/ 2333 h 3248"/>
                <a:gd name="T106" fmla="*/ 4501 w 7295"/>
                <a:gd name="T107" fmla="*/ 1078 h 3248"/>
                <a:gd name="T108" fmla="*/ 4791 w 7295"/>
                <a:gd name="T109" fmla="*/ 957 h 3248"/>
                <a:gd name="T110" fmla="*/ 5302 w 7295"/>
                <a:gd name="T111" fmla="*/ 1096 h 3248"/>
                <a:gd name="T112" fmla="*/ 5590 w 7295"/>
                <a:gd name="T113" fmla="*/ 1606 h 3248"/>
                <a:gd name="T114" fmla="*/ 5493 w 7295"/>
                <a:gd name="T115" fmla="*/ 2221 h 3248"/>
                <a:gd name="T116" fmla="*/ 5031 w 7295"/>
                <a:gd name="T117" fmla="*/ 2580 h 3248"/>
                <a:gd name="T118" fmla="*/ 4631 w 7295"/>
                <a:gd name="T119" fmla="*/ 2551 h 3248"/>
                <a:gd name="T120" fmla="*/ 4385 w 7295"/>
                <a:gd name="T121" fmla="*/ 2367 h 3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95" h="3248">
                  <a:moveTo>
                    <a:pt x="6131" y="1596"/>
                  </a:moveTo>
                  <a:lnTo>
                    <a:pt x="6997" y="1596"/>
                  </a:lnTo>
                  <a:lnTo>
                    <a:pt x="6993" y="1575"/>
                  </a:lnTo>
                  <a:lnTo>
                    <a:pt x="6989" y="1554"/>
                  </a:lnTo>
                  <a:lnTo>
                    <a:pt x="6984" y="1533"/>
                  </a:lnTo>
                  <a:lnTo>
                    <a:pt x="6978" y="1513"/>
                  </a:lnTo>
                  <a:lnTo>
                    <a:pt x="6972" y="1494"/>
                  </a:lnTo>
                  <a:lnTo>
                    <a:pt x="6964" y="1475"/>
                  </a:lnTo>
                  <a:lnTo>
                    <a:pt x="6957" y="1457"/>
                  </a:lnTo>
                  <a:lnTo>
                    <a:pt x="6948" y="1439"/>
                  </a:lnTo>
                  <a:lnTo>
                    <a:pt x="6940" y="1421"/>
                  </a:lnTo>
                  <a:lnTo>
                    <a:pt x="6930" y="1405"/>
                  </a:lnTo>
                  <a:lnTo>
                    <a:pt x="6920" y="1388"/>
                  </a:lnTo>
                  <a:lnTo>
                    <a:pt x="6909" y="1373"/>
                  </a:lnTo>
                  <a:lnTo>
                    <a:pt x="6897" y="1358"/>
                  </a:lnTo>
                  <a:lnTo>
                    <a:pt x="6886" y="1343"/>
                  </a:lnTo>
                  <a:lnTo>
                    <a:pt x="6873" y="1329"/>
                  </a:lnTo>
                  <a:lnTo>
                    <a:pt x="6860" y="1316"/>
                  </a:lnTo>
                  <a:lnTo>
                    <a:pt x="6846" y="1304"/>
                  </a:lnTo>
                  <a:lnTo>
                    <a:pt x="6831" y="1292"/>
                  </a:lnTo>
                  <a:lnTo>
                    <a:pt x="6816" y="1281"/>
                  </a:lnTo>
                  <a:lnTo>
                    <a:pt x="6801" y="1271"/>
                  </a:lnTo>
                  <a:lnTo>
                    <a:pt x="6785" y="1261"/>
                  </a:lnTo>
                  <a:lnTo>
                    <a:pt x="6768" y="1253"/>
                  </a:lnTo>
                  <a:lnTo>
                    <a:pt x="6751" y="1245"/>
                  </a:lnTo>
                  <a:lnTo>
                    <a:pt x="6733" y="1238"/>
                  </a:lnTo>
                  <a:lnTo>
                    <a:pt x="6714" y="1231"/>
                  </a:lnTo>
                  <a:lnTo>
                    <a:pt x="6695" y="1226"/>
                  </a:lnTo>
                  <a:lnTo>
                    <a:pt x="6676" y="1221"/>
                  </a:lnTo>
                  <a:lnTo>
                    <a:pt x="6656" y="1217"/>
                  </a:lnTo>
                  <a:lnTo>
                    <a:pt x="6636" y="1213"/>
                  </a:lnTo>
                  <a:lnTo>
                    <a:pt x="6615" y="1211"/>
                  </a:lnTo>
                  <a:lnTo>
                    <a:pt x="6593" y="1210"/>
                  </a:lnTo>
                  <a:lnTo>
                    <a:pt x="6571" y="1210"/>
                  </a:lnTo>
                  <a:lnTo>
                    <a:pt x="6550" y="1210"/>
                  </a:lnTo>
                  <a:lnTo>
                    <a:pt x="6528" y="1211"/>
                  </a:lnTo>
                  <a:lnTo>
                    <a:pt x="6507" y="1214"/>
                  </a:lnTo>
                  <a:lnTo>
                    <a:pt x="6487" y="1218"/>
                  </a:lnTo>
                  <a:lnTo>
                    <a:pt x="6467" y="1222"/>
                  </a:lnTo>
                  <a:lnTo>
                    <a:pt x="6448" y="1226"/>
                  </a:lnTo>
                  <a:lnTo>
                    <a:pt x="6429" y="1232"/>
                  </a:lnTo>
                  <a:lnTo>
                    <a:pt x="6409" y="1239"/>
                  </a:lnTo>
                  <a:lnTo>
                    <a:pt x="6391" y="1246"/>
                  </a:lnTo>
                  <a:lnTo>
                    <a:pt x="6373" y="1255"/>
                  </a:lnTo>
                  <a:lnTo>
                    <a:pt x="6356" y="1264"/>
                  </a:lnTo>
                  <a:lnTo>
                    <a:pt x="6339" y="1274"/>
                  </a:lnTo>
                  <a:lnTo>
                    <a:pt x="6323" y="1285"/>
                  </a:lnTo>
                  <a:lnTo>
                    <a:pt x="6307" y="1295"/>
                  </a:lnTo>
                  <a:lnTo>
                    <a:pt x="6293" y="1308"/>
                  </a:lnTo>
                  <a:lnTo>
                    <a:pt x="6278" y="1320"/>
                  </a:lnTo>
                  <a:lnTo>
                    <a:pt x="6264" y="1333"/>
                  </a:lnTo>
                  <a:lnTo>
                    <a:pt x="6251" y="1347"/>
                  </a:lnTo>
                  <a:lnTo>
                    <a:pt x="6237" y="1362"/>
                  </a:lnTo>
                  <a:lnTo>
                    <a:pt x="6226" y="1377"/>
                  </a:lnTo>
                  <a:lnTo>
                    <a:pt x="6214" y="1393"/>
                  </a:lnTo>
                  <a:lnTo>
                    <a:pt x="6203" y="1409"/>
                  </a:lnTo>
                  <a:lnTo>
                    <a:pt x="6193" y="1426"/>
                  </a:lnTo>
                  <a:lnTo>
                    <a:pt x="6183" y="1443"/>
                  </a:lnTo>
                  <a:lnTo>
                    <a:pt x="6174" y="1460"/>
                  </a:lnTo>
                  <a:lnTo>
                    <a:pt x="6166" y="1479"/>
                  </a:lnTo>
                  <a:lnTo>
                    <a:pt x="6159" y="1497"/>
                  </a:lnTo>
                  <a:lnTo>
                    <a:pt x="6151" y="1516"/>
                  </a:lnTo>
                  <a:lnTo>
                    <a:pt x="6145" y="1535"/>
                  </a:lnTo>
                  <a:lnTo>
                    <a:pt x="6140" y="1556"/>
                  </a:lnTo>
                  <a:lnTo>
                    <a:pt x="6135" y="1576"/>
                  </a:lnTo>
                  <a:lnTo>
                    <a:pt x="6131" y="1596"/>
                  </a:lnTo>
                  <a:close/>
                  <a:moveTo>
                    <a:pt x="7295" y="1821"/>
                  </a:moveTo>
                  <a:lnTo>
                    <a:pt x="6115" y="1821"/>
                  </a:lnTo>
                  <a:lnTo>
                    <a:pt x="6116" y="1846"/>
                  </a:lnTo>
                  <a:lnTo>
                    <a:pt x="6117" y="1870"/>
                  </a:lnTo>
                  <a:lnTo>
                    <a:pt x="6120" y="1895"/>
                  </a:lnTo>
                  <a:lnTo>
                    <a:pt x="6125" y="1919"/>
                  </a:lnTo>
                  <a:lnTo>
                    <a:pt x="6129" y="1943"/>
                  </a:lnTo>
                  <a:lnTo>
                    <a:pt x="6135" y="1967"/>
                  </a:lnTo>
                  <a:lnTo>
                    <a:pt x="6142" y="1990"/>
                  </a:lnTo>
                  <a:lnTo>
                    <a:pt x="6149" y="2013"/>
                  </a:lnTo>
                  <a:lnTo>
                    <a:pt x="6158" y="2035"/>
                  </a:lnTo>
                  <a:lnTo>
                    <a:pt x="6167" y="2057"/>
                  </a:lnTo>
                  <a:lnTo>
                    <a:pt x="6178" y="2079"/>
                  </a:lnTo>
                  <a:lnTo>
                    <a:pt x="6188" y="2100"/>
                  </a:lnTo>
                  <a:lnTo>
                    <a:pt x="6201" y="2120"/>
                  </a:lnTo>
                  <a:lnTo>
                    <a:pt x="6214" y="2139"/>
                  </a:lnTo>
                  <a:lnTo>
                    <a:pt x="6228" y="2158"/>
                  </a:lnTo>
                  <a:lnTo>
                    <a:pt x="6243" y="2176"/>
                  </a:lnTo>
                  <a:lnTo>
                    <a:pt x="6259" y="2193"/>
                  </a:lnTo>
                  <a:lnTo>
                    <a:pt x="6274" y="2210"/>
                  </a:lnTo>
                  <a:lnTo>
                    <a:pt x="6291" y="2226"/>
                  </a:lnTo>
                  <a:lnTo>
                    <a:pt x="6310" y="2241"/>
                  </a:lnTo>
                  <a:lnTo>
                    <a:pt x="6328" y="2255"/>
                  </a:lnTo>
                  <a:lnTo>
                    <a:pt x="6348" y="2268"/>
                  </a:lnTo>
                  <a:lnTo>
                    <a:pt x="6368" y="2280"/>
                  </a:lnTo>
                  <a:lnTo>
                    <a:pt x="6388" y="2290"/>
                  </a:lnTo>
                  <a:lnTo>
                    <a:pt x="6411" y="2301"/>
                  </a:lnTo>
                  <a:lnTo>
                    <a:pt x="6433" y="2309"/>
                  </a:lnTo>
                  <a:lnTo>
                    <a:pt x="6455" y="2317"/>
                  </a:lnTo>
                  <a:lnTo>
                    <a:pt x="6480" y="2322"/>
                  </a:lnTo>
                  <a:lnTo>
                    <a:pt x="6504" y="2327"/>
                  </a:lnTo>
                  <a:lnTo>
                    <a:pt x="6528" y="2331"/>
                  </a:lnTo>
                  <a:lnTo>
                    <a:pt x="6554" y="2333"/>
                  </a:lnTo>
                  <a:lnTo>
                    <a:pt x="6581" y="2334"/>
                  </a:lnTo>
                  <a:lnTo>
                    <a:pt x="6602" y="2333"/>
                  </a:lnTo>
                  <a:lnTo>
                    <a:pt x="6622" y="2333"/>
                  </a:lnTo>
                  <a:lnTo>
                    <a:pt x="6642" y="2331"/>
                  </a:lnTo>
                  <a:lnTo>
                    <a:pt x="6661" y="2328"/>
                  </a:lnTo>
                  <a:lnTo>
                    <a:pt x="6680" y="2325"/>
                  </a:lnTo>
                  <a:lnTo>
                    <a:pt x="6699" y="2322"/>
                  </a:lnTo>
                  <a:lnTo>
                    <a:pt x="6717" y="2318"/>
                  </a:lnTo>
                  <a:lnTo>
                    <a:pt x="6734" y="2313"/>
                  </a:lnTo>
                  <a:lnTo>
                    <a:pt x="6751" y="2307"/>
                  </a:lnTo>
                  <a:lnTo>
                    <a:pt x="6767" y="2301"/>
                  </a:lnTo>
                  <a:lnTo>
                    <a:pt x="6782" y="2294"/>
                  </a:lnTo>
                  <a:lnTo>
                    <a:pt x="6797" y="2287"/>
                  </a:lnTo>
                  <a:lnTo>
                    <a:pt x="6812" y="2280"/>
                  </a:lnTo>
                  <a:lnTo>
                    <a:pt x="6827" y="2271"/>
                  </a:lnTo>
                  <a:lnTo>
                    <a:pt x="6842" y="2263"/>
                  </a:lnTo>
                  <a:lnTo>
                    <a:pt x="6856" y="2253"/>
                  </a:lnTo>
                  <a:lnTo>
                    <a:pt x="6869" y="2242"/>
                  </a:lnTo>
                  <a:lnTo>
                    <a:pt x="6882" y="2232"/>
                  </a:lnTo>
                  <a:lnTo>
                    <a:pt x="6895" y="2221"/>
                  </a:lnTo>
                  <a:lnTo>
                    <a:pt x="6908" y="2209"/>
                  </a:lnTo>
                  <a:lnTo>
                    <a:pt x="6932" y="2185"/>
                  </a:lnTo>
                  <a:lnTo>
                    <a:pt x="6956" y="2157"/>
                  </a:lnTo>
                  <a:lnTo>
                    <a:pt x="6978" y="2130"/>
                  </a:lnTo>
                  <a:lnTo>
                    <a:pt x="7000" y="2099"/>
                  </a:lnTo>
                  <a:lnTo>
                    <a:pt x="7023" y="2067"/>
                  </a:lnTo>
                  <a:lnTo>
                    <a:pt x="7043" y="2033"/>
                  </a:lnTo>
                  <a:lnTo>
                    <a:pt x="7295" y="2174"/>
                  </a:lnTo>
                  <a:lnTo>
                    <a:pt x="7281" y="2200"/>
                  </a:lnTo>
                  <a:lnTo>
                    <a:pt x="7266" y="2223"/>
                  </a:lnTo>
                  <a:lnTo>
                    <a:pt x="7250" y="2247"/>
                  </a:lnTo>
                  <a:lnTo>
                    <a:pt x="7234" y="2270"/>
                  </a:lnTo>
                  <a:lnTo>
                    <a:pt x="7217" y="2292"/>
                  </a:lnTo>
                  <a:lnTo>
                    <a:pt x="7200" y="2314"/>
                  </a:lnTo>
                  <a:lnTo>
                    <a:pt x="7182" y="2334"/>
                  </a:lnTo>
                  <a:lnTo>
                    <a:pt x="7163" y="2354"/>
                  </a:lnTo>
                  <a:lnTo>
                    <a:pt x="7144" y="2373"/>
                  </a:lnTo>
                  <a:lnTo>
                    <a:pt x="7125" y="2391"/>
                  </a:lnTo>
                  <a:lnTo>
                    <a:pt x="7103" y="2409"/>
                  </a:lnTo>
                  <a:lnTo>
                    <a:pt x="7083" y="2426"/>
                  </a:lnTo>
                  <a:lnTo>
                    <a:pt x="7062" y="2442"/>
                  </a:lnTo>
                  <a:lnTo>
                    <a:pt x="7040" y="2458"/>
                  </a:lnTo>
                  <a:lnTo>
                    <a:pt x="7017" y="2473"/>
                  </a:lnTo>
                  <a:lnTo>
                    <a:pt x="6994" y="2487"/>
                  </a:lnTo>
                  <a:lnTo>
                    <a:pt x="6971" y="2500"/>
                  </a:lnTo>
                  <a:lnTo>
                    <a:pt x="6947" y="2512"/>
                  </a:lnTo>
                  <a:lnTo>
                    <a:pt x="6923" y="2524"/>
                  </a:lnTo>
                  <a:lnTo>
                    <a:pt x="6898" y="2535"/>
                  </a:lnTo>
                  <a:lnTo>
                    <a:pt x="6873" y="2544"/>
                  </a:lnTo>
                  <a:lnTo>
                    <a:pt x="6847" y="2554"/>
                  </a:lnTo>
                  <a:lnTo>
                    <a:pt x="6822" y="2562"/>
                  </a:lnTo>
                  <a:lnTo>
                    <a:pt x="6796" y="2570"/>
                  </a:lnTo>
                  <a:lnTo>
                    <a:pt x="6770" y="2576"/>
                  </a:lnTo>
                  <a:lnTo>
                    <a:pt x="6743" y="2581"/>
                  </a:lnTo>
                  <a:lnTo>
                    <a:pt x="6716" y="2587"/>
                  </a:lnTo>
                  <a:lnTo>
                    <a:pt x="6689" y="2591"/>
                  </a:lnTo>
                  <a:lnTo>
                    <a:pt x="6661" y="2594"/>
                  </a:lnTo>
                  <a:lnTo>
                    <a:pt x="6634" y="2596"/>
                  </a:lnTo>
                  <a:lnTo>
                    <a:pt x="6606" y="2597"/>
                  </a:lnTo>
                  <a:lnTo>
                    <a:pt x="6577" y="2597"/>
                  </a:lnTo>
                  <a:lnTo>
                    <a:pt x="6534" y="2596"/>
                  </a:lnTo>
                  <a:lnTo>
                    <a:pt x="6491" y="2594"/>
                  </a:lnTo>
                  <a:lnTo>
                    <a:pt x="6450" y="2589"/>
                  </a:lnTo>
                  <a:lnTo>
                    <a:pt x="6409" y="2581"/>
                  </a:lnTo>
                  <a:lnTo>
                    <a:pt x="6370" y="2573"/>
                  </a:lnTo>
                  <a:lnTo>
                    <a:pt x="6332" y="2562"/>
                  </a:lnTo>
                  <a:lnTo>
                    <a:pt x="6295" y="2550"/>
                  </a:lnTo>
                  <a:lnTo>
                    <a:pt x="6260" y="2535"/>
                  </a:lnTo>
                  <a:lnTo>
                    <a:pt x="6226" y="2519"/>
                  </a:lnTo>
                  <a:lnTo>
                    <a:pt x="6192" y="2501"/>
                  </a:lnTo>
                  <a:lnTo>
                    <a:pt x="6160" y="2482"/>
                  </a:lnTo>
                  <a:lnTo>
                    <a:pt x="6130" y="2461"/>
                  </a:lnTo>
                  <a:lnTo>
                    <a:pt x="6100" y="2438"/>
                  </a:lnTo>
                  <a:lnTo>
                    <a:pt x="6073" y="2415"/>
                  </a:lnTo>
                  <a:lnTo>
                    <a:pt x="6046" y="2389"/>
                  </a:lnTo>
                  <a:lnTo>
                    <a:pt x="6020" y="2362"/>
                  </a:lnTo>
                  <a:lnTo>
                    <a:pt x="5996" y="2334"/>
                  </a:lnTo>
                  <a:lnTo>
                    <a:pt x="5974" y="2305"/>
                  </a:lnTo>
                  <a:lnTo>
                    <a:pt x="5954" y="2274"/>
                  </a:lnTo>
                  <a:lnTo>
                    <a:pt x="5933" y="2242"/>
                  </a:lnTo>
                  <a:lnTo>
                    <a:pt x="5915" y="2209"/>
                  </a:lnTo>
                  <a:lnTo>
                    <a:pt x="5898" y="2175"/>
                  </a:lnTo>
                  <a:lnTo>
                    <a:pt x="5883" y="2140"/>
                  </a:lnTo>
                  <a:lnTo>
                    <a:pt x="5870" y="2104"/>
                  </a:lnTo>
                  <a:lnTo>
                    <a:pt x="5858" y="2067"/>
                  </a:lnTo>
                  <a:lnTo>
                    <a:pt x="5847" y="2030"/>
                  </a:lnTo>
                  <a:lnTo>
                    <a:pt x="5839" y="1990"/>
                  </a:lnTo>
                  <a:lnTo>
                    <a:pt x="5831" y="1951"/>
                  </a:lnTo>
                  <a:lnTo>
                    <a:pt x="5825" y="1911"/>
                  </a:lnTo>
                  <a:lnTo>
                    <a:pt x="5821" y="1869"/>
                  </a:lnTo>
                  <a:lnTo>
                    <a:pt x="5819" y="1828"/>
                  </a:lnTo>
                  <a:lnTo>
                    <a:pt x="5817" y="1785"/>
                  </a:lnTo>
                  <a:lnTo>
                    <a:pt x="5819" y="1741"/>
                  </a:lnTo>
                  <a:lnTo>
                    <a:pt x="5821" y="1697"/>
                  </a:lnTo>
                  <a:lnTo>
                    <a:pt x="5824" y="1655"/>
                  </a:lnTo>
                  <a:lnTo>
                    <a:pt x="5829" y="1612"/>
                  </a:lnTo>
                  <a:lnTo>
                    <a:pt x="5837" y="1572"/>
                  </a:lnTo>
                  <a:lnTo>
                    <a:pt x="5844" y="1531"/>
                  </a:lnTo>
                  <a:lnTo>
                    <a:pt x="5854" y="1492"/>
                  </a:lnTo>
                  <a:lnTo>
                    <a:pt x="5865" y="1454"/>
                  </a:lnTo>
                  <a:lnTo>
                    <a:pt x="5878" y="1416"/>
                  </a:lnTo>
                  <a:lnTo>
                    <a:pt x="5892" y="1381"/>
                  </a:lnTo>
                  <a:lnTo>
                    <a:pt x="5908" y="1346"/>
                  </a:lnTo>
                  <a:lnTo>
                    <a:pt x="5925" y="1312"/>
                  </a:lnTo>
                  <a:lnTo>
                    <a:pt x="5943" y="1280"/>
                  </a:lnTo>
                  <a:lnTo>
                    <a:pt x="5963" y="1248"/>
                  </a:lnTo>
                  <a:lnTo>
                    <a:pt x="5984" y="1219"/>
                  </a:lnTo>
                  <a:lnTo>
                    <a:pt x="6007" y="1190"/>
                  </a:lnTo>
                  <a:lnTo>
                    <a:pt x="6031" y="1163"/>
                  </a:lnTo>
                  <a:lnTo>
                    <a:pt x="6058" y="1137"/>
                  </a:lnTo>
                  <a:lnTo>
                    <a:pt x="6084" y="1112"/>
                  </a:lnTo>
                  <a:lnTo>
                    <a:pt x="6113" y="1090"/>
                  </a:lnTo>
                  <a:lnTo>
                    <a:pt x="6144" y="1069"/>
                  </a:lnTo>
                  <a:lnTo>
                    <a:pt x="6175" y="1050"/>
                  </a:lnTo>
                  <a:lnTo>
                    <a:pt x="6209" y="1032"/>
                  </a:lnTo>
                  <a:lnTo>
                    <a:pt x="6243" y="1016"/>
                  </a:lnTo>
                  <a:lnTo>
                    <a:pt x="6279" y="1001"/>
                  </a:lnTo>
                  <a:lnTo>
                    <a:pt x="6316" y="988"/>
                  </a:lnTo>
                  <a:lnTo>
                    <a:pt x="6355" y="977"/>
                  </a:lnTo>
                  <a:lnTo>
                    <a:pt x="6396" y="969"/>
                  </a:lnTo>
                  <a:lnTo>
                    <a:pt x="6437" y="961"/>
                  </a:lnTo>
                  <a:lnTo>
                    <a:pt x="6481" y="956"/>
                  </a:lnTo>
                  <a:lnTo>
                    <a:pt x="6525" y="953"/>
                  </a:lnTo>
                  <a:lnTo>
                    <a:pt x="6571" y="952"/>
                  </a:lnTo>
                  <a:lnTo>
                    <a:pt x="6617" y="953"/>
                  </a:lnTo>
                  <a:lnTo>
                    <a:pt x="6660" y="956"/>
                  </a:lnTo>
                  <a:lnTo>
                    <a:pt x="6703" y="961"/>
                  </a:lnTo>
                  <a:lnTo>
                    <a:pt x="6743" y="969"/>
                  </a:lnTo>
                  <a:lnTo>
                    <a:pt x="6782" y="977"/>
                  </a:lnTo>
                  <a:lnTo>
                    <a:pt x="6821" y="989"/>
                  </a:lnTo>
                  <a:lnTo>
                    <a:pt x="6857" y="1002"/>
                  </a:lnTo>
                  <a:lnTo>
                    <a:pt x="6892" y="1016"/>
                  </a:lnTo>
                  <a:lnTo>
                    <a:pt x="6925" y="1033"/>
                  </a:lnTo>
                  <a:lnTo>
                    <a:pt x="6957" y="1051"/>
                  </a:lnTo>
                  <a:lnTo>
                    <a:pt x="6988" y="1070"/>
                  </a:lnTo>
                  <a:lnTo>
                    <a:pt x="7016" y="1091"/>
                  </a:lnTo>
                  <a:lnTo>
                    <a:pt x="7044" y="1114"/>
                  </a:lnTo>
                  <a:lnTo>
                    <a:pt x="7069" y="1139"/>
                  </a:lnTo>
                  <a:lnTo>
                    <a:pt x="7094" y="1164"/>
                  </a:lnTo>
                  <a:lnTo>
                    <a:pt x="7117" y="1191"/>
                  </a:lnTo>
                  <a:lnTo>
                    <a:pt x="7138" y="1220"/>
                  </a:lnTo>
                  <a:lnTo>
                    <a:pt x="7160" y="1249"/>
                  </a:lnTo>
                  <a:lnTo>
                    <a:pt x="7178" y="1280"/>
                  </a:lnTo>
                  <a:lnTo>
                    <a:pt x="7196" y="1313"/>
                  </a:lnTo>
                  <a:lnTo>
                    <a:pt x="7212" y="1346"/>
                  </a:lnTo>
                  <a:lnTo>
                    <a:pt x="7226" y="1380"/>
                  </a:lnTo>
                  <a:lnTo>
                    <a:pt x="7239" y="1416"/>
                  </a:lnTo>
                  <a:lnTo>
                    <a:pt x="7251" y="1453"/>
                  </a:lnTo>
                  <a:lnTo>
                    <a:pt x="7261" y="1490"/>
                  </a:lnTo>
                  <a:lnTo>
                    <a:pt x="7270" y="1528"/>
                  </a:lnTo>
                  <a:lnTo>
                    <a:pt x="7278" y="1567"/>
                  </a:lnTo>
                  <a:lnTo>
                    <a:pt x="7284" y="1608"/>
                  </a:lnTo>
                  <a:lnTo>
                    <a:pt x="7288" y="1648"/>
                  </a:lnTo>
                  <a:lnTo>
                    <a:pt x="7292" y="1690"/>
                  </a:lnTo>
                  <a:lnTo>
                    <a:pt x="7294" y="1732"/>
                  </a:lnTo>
                  <a:lnTo>
                    <a:pt x="7295" y="1775"/>
                  </a:lnTo>
                  <a:lnTo>
                    <a:pt x="7295" y="1821"/>
                  </a:lnTo>
                  <a:close/>
                  <a:moveTo>
                    <a:pt x="1952" y="168"/>
                  </a:moveTo>
                  <a:lnTo>
                    <a:pt x="1952" y="529"/>
                  </a:lnTo>
                  <a:lnTo>
                    <a:pt x="1935" y="514"/>
                  </a:lnTo>
                  <a:lnTo>
                    <a:pt x="1918" y="500"/>
                  </a:lnTo>
                  <a:lnTo>
                    <a:pt x="1901" y="486"/>
                  </a:lnTo>
                  <a:lnTo>
                    <a:pt x="1883" y="473"/>
                  </a:lnTo>
                  <a:lnTo>
                    <a:pt x="1864" y="460"/>
                  </a:lnTo>
                  <a:lnTo>
                    <a:pt x="1846" y="448"/>
                  </a:lnTo>
                  <a:lnTo>
                    <a:pt x="1827" y="435"/>
                  </a:lnTo>
                  <a:lnTo>
                    <a:pt x="1808" y="424"/>
                  </a:lnTo>
                  <a:lnTo>
                    <a:pt x="1768" y="402"/>
                  </a:lnTo>
                  <a:lnTo>
                    <a:pt x="1728" y="382"/>
                  </a:lnTo>
                  <a:lnTo>
                    <a:pt x="1687" y="364"/>
                  </a:lnTo>
                  <a:lnTo>
                    <a:pt x="1645" y="347"/>
                  </a:lnTo>
                  <a:lnTo>
                    <a:pt x="1603" y="333"/>
                  </a:lnTo>
                  <a:lnTo>
                    <a:pt x="1559" y="320"/>
                  </a:lnTo>
                  <a:lnTo>
                    <a:pt x="1515" y="309"/>
                  </a:lnTo>
                  <a:lnTo>
                    <a:pt x="1472" y="300"/>
                  </a:lnTo>
                  <a:lnTo>
                    <a:pt x="1427" y="294"/>
                  </a:lnTo>
                  <a:lnTo>
                    <a:pt x="1384" y="289"/>
                  </a:lnTo>
                  <a:lnTo>
                    <a:pt x="1339" y="285"/>
                  </a:lnTo>
                  <a:lnTo>
                    <a:pt x="1295" y="284"/>
                  </a:lnTo>
                  <a:lnTo>
                    <a:pt x="1243" y="285"/>
                  </a:lnTo>
                  <a:lnTo>
                    <a:pt x="1192" y="290"/>
                  </a:lnTo>
                  <a:lnTo>
                    <a:pt x="1141" y="296"/>
                  </a:lnTo>
                  <a:lnTo>
                    <a:pt x="1093" y="306"/>
                  </a:lnTo>
                  <a:lnTo>
                    <a:pt x="1045" y="317"/>
                  </a:lnTo>
                  <a:lnTo>
                    <a:pt x="997" y="331"/>
                  </a:lnTo>
                  <a:lnTo>
                    <a:pt x="951" y="347"/>
                  </a:lnTo>
                  <a:lnTo>
                    <a:pt x="905" y="366"/>
                  </a:lnTo>
                  <a:lnTo>
                    <a:pt x="862" y="386"/>
                  </a:lnTo>
                  <a:lnTo>
                    <a:pt x="819" y="410"/>
                  </a:lnTo>
                  <a:lnTo>
                    <a:pt x="778" y="434"/>
                  </a:lnTo>
                  <a:lnTo>
                    <a:pt x="739" y="461"/>
                  </a:lnTo>
                  <a:lnTo>
                    <a:pt x="699" y="489"/>
                  </a:lnTo>
                  <a:lnTo>
                    <a:pt x="663" y="520"/>
                  </a:lnTo>
                  <a:lnTo>
                    <a:pt x="627" y="552"/>
                  </a:lnTo>
                  <a:lnTo>
                    <a:pt x="593" y="586"/>
                  </a:lnTo>
                  <a:lnTo>
                    <a:pt x="561" y="622"/>
                  </a:lnTo>
                  <a:lnTo>
                    <a:pt x="530" y="660"/>
                  </a:lnTo>
                  <a:lnTo>
                    <a:pt x="502" y="698"/>
                  </a:lnTo>
                  <a:lnTo>
                    <a:pt x="475" y="738"/>
                  </a:lnTo>
                  <a:lnTo>
                    <a:pt x="450" y="780"/>
                  </a:lnTo>
                  <a:lnTo>
                    <a:pt x="426" y="822"/>
                  </a:lnTo>
                  <a:lnTo>
                    <a:pt x="405" y="866"/>
                  </a:lnTo>
                  <a:lnTo>
                    <a:pt x="386" y="910"/>
                  </a:lnTo>
                  <a:lnTo>
                    <a:pt x="369" y="956"/>
                  </a:lnTo>
                  <a:lnTo>
                    <a:pt x="354" y="1004"/>
                  </a:lnTo>
                  <a:lnTo>
                    <a:pt x="340" y="1052"/>
                  </a:lnTo>
                  <a:lnTo>
                    <a:pt x="329" y="1101"/>
                  </a:lnTo>
                  <a:lnTo>
                    <a:pt x="322" y="1150"/>
                  </a:lnTo>
                  <a:lnTo>
                    <a:pt x="316" y="1200"/>
                  </a:lnTo>
                  <a:lnTo>
                    <a:pt x="311" y="1251"/>
                  </a:lnTo>
                  <a:lnTo>
                    <a:pt x="310" y="1303"/>
                  </a:lnTo>
                  <a:lnTo>
                    <a:pt x="311" y="1354"/>
                  </a:lnTo>
                  <a:lnTo>
                    <a:pt x="316" y="1404"/>
                  </a:lnTo>
                  <a:lnTo>
                    <a:pt x="321" y="1454"/>
                  </a:lnTo>
                  <a:lnTo>
                    <a:pt x="329" y="1502"/>
                  </a:lnTo>
                  <a:lnTo>
                    <a:pt x="340" y="1550"/>
                  </a:lnTo>
                  <a:lnTo>
                    <a:pt x="353" y="1598"/>
                  </a:lnTo>
                  <a:lnTo>
                    <a:pt x="368" y="1645"/>
                  </a:lnTo>
                  <a:lnTo>
                    <a:pt x="386" y="1691"/>
                  </a:lnTo>
                  <a:lnTo>
                    <a:pt x="405" y="1735"/>
                  </a:lnTo>
                  <a:lnTo>
                    <a:pt x="425" y="1779"/>
                  </a:lnTo>
                  <a:lnTo>
                    <a:pt x="448" y="1821"/>
                  </a:lnTo>
                  <a:lnTo>
                    <a:pt x="474" y="1862"/>
                  </a:lnTo>
                  <a:lnTo>
                    <a:pt x="501" y="1902"/>
                  </a:lnTo>
                  <a:lnTo>
                    <a:pt x="529" y="1940"/>
                  </a:lnTo>
                  <a:lnTo>
                    <a:pt x="559" y="1977"/>
                  </a:lnTo>
                  <a:lnTo>
                    <a:pt x="591" y="2013"/>
                  </a:lnTo>
                  <a:lnTo>
                    <a:pt x="625" y="2047"/>
                  </a:lnTo>
                  <a:lnTo>
                    <a:pt x="660" y="2079"/>
                  </a:lnTo>
                  <a:lnTo>
                    <a:pt x="697" y="2108"/>
                  </a:lnTo>
                  <a:lnTo>
                    <a:pt x="735" y="2137"/>
                  </a:lnTo>
                  <a:lnTo>
                    <a:pt x="775" y="2164"/>
                  </a:lnTo>
                  <a:lnTo>
                    <a:pt x="816" y="2189"/>
                  </a:lnTo>
                  <a:lnTo>
                    <a:pt x="858" y="2212"/>
                  </a:lnTo>
                  <a:lnTo>
                    <a:pt x="901" y="2233"/>
                  </a:lnTo>
                  <a:lnTo>
                    <a:pt x="946" y="2251"/>
                  </a:lnTo>
                  <a:lnTo>
                    <a:pt x="993" y="2267"/>
                  </a:lnTo>
                  <a:lnTo>
                    <a:pt x="1039" y="2281"/>
                  </a:lnTo>
                  <a:lnTo>
                    <a:pt x="1087" y="2292"/>
                  </a:lnTo>
                  <a:lnTo>
                    <a:pt x="1136" y="2302"/>
                  </a:lnTo>
                  <a:lnTo>
                    <a:pt x="1186" y="2308"/>
                  </a:lnTo>
                  <a:lnTo>
                    <a:pt x="1237" y="2313"/>
                  </a:lnTo>
                  <a:lnTo>
                    <a:pt x="1288" y="2314"/>
                  </a:lnTo>
                  <a:lnTo>
                    <a:pt x="1311" y="2314"/>
                  </a:lnTo>
                  <a:lnTo>
                    <a:pt x="1335" y="2313"/>
                  </a:lnTo>
                  <a:lnTo>
                    <a:pt x="1357" y="2311"/>
                  </a:lnTo>
                  <a:lnTo>
                    <a:pt x="1379" y="2309"/>
                  </a:lnTo>
                  <a:lnTo>
                    <a:pt x="1425" y="2304"/>
                  </a:lnTo>
                  <a:lnTo>
                    <a:pt x="1470" y="2297"/>
                  </a:lnTo>
                  <a:lnTo>
                    <a:pt x="1513" y="2287"/>
                  </a:lnTo>
                  <a:lnTo>
                    <a:pt x="1557" y="2275"/>
                  </a:lnTo>
                  <a:lnTo>
                    <a:pt x="1601" y="2263"/>
                  </a:lnTo>
                  <a:lnTo>
                    <a:pt x="1643" y="2247"/>
                  </a:lnTo>
                  <a:lnTo>
                    <a:pt x="1684" y="2230"/>
                  </a:lnTo>
                  <a:lnTo>
                    <a:pt x="1726" y="2210"/>
                  </a:lnTo>
                  <a:lnTo>
                    <a:pt x="1766" y="2189"/>
                  </a:lnTo>
                  <a:lnTo>
                    <a:pt x="1806" y="2166"/>
                  </a:lnTo>
                  <a:lnTo>
                    <a:pt x="1844" y="2141"/>
                  </a:lnTo>
                  <a:lnTo>
                    <a:pt x="1881" y="2115"/>
                  </a:lnTo>
                  <a:lnTo>
                    <a:pt x="1917" y="2086"/>
                  </a:lnTo>
                  <a:lnTo>
                    <a:pt x="1952" y="2056"/>
                  </a:lnTo>
                  <a:lnTo>
                    <a:pt x="1952" y="2423"/>
                  </a:lnTo>
                  <a:lnTo>
                    <a:pt x="1916" y="2443"/>
                  </a:lnTo>
                  <a:lnTo>
                    <a:pt x="1879" y="2462"/>
                  </a:lnTo>
                  <a:lnTo>
                    <a:pt x="1840" y="2480"/>
                  </a:lnTo>
                  <a:lnTo>
                    <a:pt x="1800" y="2497"/>
                  </a:lnTo>
                  <a:lnTo>
                    <a:pt x="1760" y="2513"/>
                  </a:lnTo>
                  <a:lnTo>
                    <a:pt x="1718" y="2527"/>
                  </a:lnTo>
                  <a:lnTo>
                    <a:pt x="1677" y="2541"/>
                  </a:lnTo>
                  <a:lnTo>
                    <a:pt x="1636" y="2553"/>
                  </a:lnTo>
                  <a:lnTo>
                    <a:pt x="1593" y="2562"/>
                  </a:lnTo>
                  <a:lnTo>
                    <a:pt x="1551" y="2572"/>
                  </a:lnTo>
                  <a:lnTo>
                    <a:pt x="1508" y="2579"/>
                  </a:lnTo>
                  <a:lnTo>
                    <a:pt x="1466" y="2586"/>
                  </a:lnTo>
                  <a:lnTo>
                    <a:pt x="1423" y="2591"/>
                  </a:lnTo>
                  <a:lnTo>
                    <a:pt x="1382" y="2595"/>
                  </a:lnTo>
                  <a:lnTo>
                    <a:pt x="1340" y="2597"/>
                  </a:lnTo>
                  <a:lnTo>
                    <a:pt x="1299" y="2597"/>
                  </a:lnTo>
                  <a:lnTo>
                    <a:pt x="1232" y="2596"/>
                  </a:lnTo>
                  <a:lnTo>
                    <a:pt x="1167" y="2591"/>
                  </a:lnTo>
                  <a:lnTo>
                    <a:pt x="1102" y="2584"/>
                  </a:lnTo>
                  <a:lnTo>
                    <a:pt x="1038" y="2572"/>
                  </a:lnTo>
                  <a:lnTo>
                    <a:pt x="977" y="2558"/>
                  </a:lnTo>
                  <a:lnTo>
                    <a:pt x="915" y="2541"/>
                  </a:lnTo>
                  <a:lnTo>
                    <a:pt x="854" y="2521"/>
                  </a:lnTo>
                  <a:lnTo>
                    <a:pt x="796" y="2499"/>
                  </a:lnTo>
                  <a:lnTo>
                    <a:pt x="739" y="2473"/>
                  </a:lnTo>
                  <a:lnTo>
                    <a:pt x="682" y="2444"/>
                  </a:lnTo>
                  <a:lnTo>
                    <a:pt x="628" y="2415"/>
                  </a:lnTo>
                  <a:lnTo>
                    <a:pt x="575" y="2381"/>
                  </a:lnTo>
                  <a:lnTo>
                    <a:pt x="525" y="2345"/>
                  </a:lnTo>
                  <a:lnTo>
                    <a:pt x="475" y="2307"/>
                  </a:lnTo>
                  <a:lnTo>
                    <a:pt x="428" y="2268"/>
                  </a:lnTo>
                  <a:lnTo>
                    <a:pt x="383" y="2225"/>
                  </a:lnTo>
                  <a:lnTo>
                    <a:pt x="340" y="2181"/>
                  </a:lnTo>
                  <a:lnTo>
                    <a:pt x="299" y="2134"/>
                  </a:lnTo>
                  <a:lnTo>
                    <a:pt x="260" y="2086"/>
                  </a:lnTo>
                  <a:lnTo>
                    <a:pt x="223" y="2036"/>
                  </a:lnTo>
                  <a:lnTo>
                    <a:pt x="189" y="1984"/>
                  </a:lnTo>
                  <a:lnTo>
                    <a:pt x="158" y="1930"/>
                  </a:lnTo>
                  <a:lnTo>
                    <a:pt x="130" y="1875"/>
                  </a:lnTo>
                  <a:lnTo>
                    <a:pt x="103" y="1817"/>
                  </a:lnTo>
                  <a:lnTo>
                    <a:pt x="80" y="1759"/>
                  </a:lnTo>
                  <a:lnTo>
                    <a:pt x="58" y="1698"/>
                  </a:lnTo>
                  <a:lnTo>
                    <a:pt x="41" y="1638"/>
                  </a:lnTo>
                  <a:lnTo>
                    <a:pt x="27" y="1575"/>
                  </a:lnTo>
                  <a:lnTo>
                    <a:pt x="15" y="1511"/>
                  </a:lnTo>
                  <a:lnTo>
                    <a:pt x="6" y="1445"/>
                  </a:lnTo>
                  <a:lnTo>
                    <a:pt x="2" y="1379"/>
                  </a:lnTo>
                  <a:lnTo>
                    <a:pt x="0" y="1312"/>
                  </a:lnTo>
                  <a:lnTo>
                    <a:pt x="2" y="1244"/>
                  </a:lnTo>
                  <a:lnTo>
                    <a:pt x="6" y="1176"/>
                  </a:lnTo>
                  <a:lnTo>
                    <a:pt x="15" y="1109"/>
                  </a:lnTo>
                  <a:lnTo>
                    <a:pt x="27" y="1044"/>
                  </a:lnTo>
                  <a:lnTo>
                    <a:pt x="41" y="981"/>
                  </a:lnTo>
                  <a:lnTo>
                    <a:pt x="60" y="918"/>
                  </a:lnTo>
                  <a:lnTo>
                    <a:pt x="80" y="856"/>
                  </a:lnTo>
                  <a:lnTo>
                    <a:pt x="104" y="797"/>
                  </a:lnTo>
                  <a:lnTo>
                    <a:pt x="131" y="738"/>
                  </a:lnTo>
                  <a:lnTo>
                    <a:pt x="159" y="682"/>
                  </a:lnTo>
                  <a:lnTo>
                    <a:pt x="191" y="627"/>
                  </a:lnTo>
                  <a:lnTo>
                    <a:pt x="225" y="573"/>
                  </a:lnTo>
                  <a:lnTo>
                    <a:pt x="262" y="522"/>
                  </a:lnTo>
                  <a:lnTo>
                    <a:pt x="302" y="472"/>
                  </a:lnTo>
                  <a:lnTo>
                    <a:pt x="343" y="426"/>
                  </a:lnTo>
                  <a:lnTo>
                    <a:pt x="388" y="380"/>
                  </a:lnTo>
                  <a:lnTo>
                    <a:pt x="434" y="336"/>
                  </a:lnTo>
                  <a:lnTo>
                    <a:pt x="481" y="296"/>
                  </a:lnTo>
                  <a:lnTo>
                    <a:pt x="531" y="258"/>
                  </a:lnTo>
                  <a:lnTo>
                    <a:pt x="583" y="222"/>
                  </a:lnTo>
                  <a:lnTo>
                    <a:pt x="637" y="188"/>
                  </a:lnTo>
                  <a:lnTo>
                    <a:pt x="693" y="156"/>
                  </a:lnTo>
                  <a:lnTo>
                    <a:pt x="749" y="128"/>
                  </a:lnTo>
                  <a:lnTo>
                    <a:pt x="809" y="101"/>
                  </a:lnTo>
                  <a:lnTo>
                    <a:pt x="868" y="78"/>
                  </a:lnTo>
                  <a:lnTo>
                    <a:pt x="930" y="58"/>
                  </a:lnTo>
                  <a:lnTo>
                    <a:pt x="994" y="41"/>
                  </a:lnTo>
                  <a:lnTo>
                    <a:pt x="1057" y="26"/>
                  </a:lnTo>
                  <a:lnTo>
                    <a:pt x="1122" y="15"/>
                  </a:lnTo>
                  <a:lnTo>
                    <a:pt x="1189" y="7"/>
                  </a:lnTo>
                  <a:lnTo>
                    <a:pt x="1256" y="1"/>
                  </a:lnTo>
                  <a:lnTo>
                    <a:pt x="1325" y="0"/>
                  </a:lnTo>
                  <a:lnTo>
                    <a:pt x="1366" y="0"/>
                  </a:lnTo>
                  <a:lnTo>
                    <a:pt x="1407" y="3"/>
                  </a:lnTo>
                  <a:lnTo>
                    <a:pt x="1447" y="6"/>
                  </a:lnTo>
                  <a:lnTo>
                    <a:pt x="1489" y="10"/>
                  </a:lnTo>
                  <a:lnTo>
                    <a:pt x="1529" y="16"/>
                  </a:lnTo>
                  <a:lnTo>
                    <a:pt x="1570" y="23"/>
                  </a:lnTo>
                  <a:lnTo>
                    <a:pt x="1610" y="31"/>
                  </a:lnTo>
                  <a:lnTo>
                    <a:pt x="1649" y="41"/>
                  </a:lnTo>
                  <a:lnTo>
                    <a:pt x="1690" y="53"/>
                  </a:lnTo>
                  <a:lnTo>
                    <a:pt x="1729" y="64"/>
                  </a:lnTo>
                  <a:lnTo>
                    <a:pt x="1767" y="78"/>
                  </a:lnTo>
                  <a:lnTo>
                    <a:pt x="1806" y="94"/>
                  </a:lnTo>
                  <a:lnTo>
                    <a:pt x="1844" y="110"/>
                  </a:lnTo>
                  <a:lnTo>
                    <a:pt x="1880" y="128"/>
                  </a:lnTo>
                  <a:lnTo>
                    <a:pt x="1917" y="148"/>
                  </a:lnTo>
                  <a:lnTo>
                    <a:pt x="1952" y="168"/>
                  </a:lnTo>
                  <a:close/>
                  <a:moveTo>
                    <a:pt x="2926" y="2334"/>
                  </a:moveTo>
                  <a:lnTo>
                    <a:pt x="2956" y="2333"/>
                  </a:lnTo>
                  <a:lnTo>
                    <a:pt x="2984" y="2331"/>
                  </a:lnTo>
                  <a:lnTo>
                    <a:pt x="3013" y="2327"/>
                  </a:lnTo>
                  <a:lnTo>
                    <a:pt x="3041" y="2322"/>
                  </a:lnTo>
                  <a:lnTo>
                    <a:pt x="3067" y="2316"/>
                  </a:lnTo>
                  <a:lnTo>
                    <a:pt x="3093" y="2308"/>
                  </a:lnTo>
                  <a:lnTo>
                    <a:pt x="3117" y="2299"/>
                  </a:lnTo>
                  <a:lnTo>
                    <a:pt x="3140" y="2288"/>
                  </a:lnTo>
                  <a:lnTo>
                    <a:pt x="3164" y="2277"/>
                  </a:lnTo>
                  <a:lnTo>
                    <a:pt x="3185" y="2265"/>
                  </a:lnTo>
                  <a:lnTo>
                    <a:pt x="3206" y="2251"/>
                  </a:lnTo>
                  <a:lnTo>
                    <a:pt x="3227" y="2236"/>
                  </a:lnTo>
                  <a:lnTo>
                    <a:pt x="3246" y="2220"/>
                  </a:lnTo>
                  <a:lnTo>
                    <a:pt x="3265" y="2203"/>
                  </a:lnTo>
                  <a:lnTo>
                    <a:pt x="3282" y="2185"/>
                  </a:lnTo>
                  <a:lnTo>
                    <a:pt x="3298" y="2167"/>
                  </a:lnTo>
                  <a:lnTo>
                    <a:pt x="3314" y="2147"/>
                  </a:lnTo>
                  <a:lnTo>
                    <a:pt x="3329" y="2126"/>
                  </a:lnTo>
                  <a:lnTo>
                    <a:pt x="3341" y="2105"/>
                  </a:lnTo>
                  <a:lnTo>
                    <a:pt x="3354" y="2083"/>
                  </a:lnTo>
                  <a:lnTo>
                    <a:pt x="3366" y="2061"/>
                  </a:lnTo>
                  <a:lnTo>
                    <a:pt x="3376" y="2037"/>
                  </a:lnTo>
                  <a:lnTo>
                    <a:pt x="3386" y="2013"/>
                  </a:lnTo>
                  <a:lnTo>
                    <a:pt x="3394" y="1987"/>
                  </a:lnTo>
                  <a:lnTo>
                    <a:pt x="3403" y="1963"/>
                  </a:lnTo>
                  <a:lnTo>
                    <a:pt x="3409" y="1936"/>
                  </a:lnTo>
                  <a:lnTo>
                    <a:pt x="3415" y="1910"/>
                  </a:lnTo>
                  <a:lnTo>
                    <a:pt x="3420" y="1883"/>
                  </a:lnTo>
                  <a:lnTo>
                    <a:pt x="3423" y="1855"/>
                  </a:lnTo>
                  <a:lnTo>
                    <a:pt x="3425" y="1828"/>
                  </a:lnTo>
                  <a:lnTo>
                    <a:pt x="3427" y="1800"/>
                  </a:lnTo>
                  <a:lnTo>
                    <a:pt x="3427" y="1771"/>
                  </a:lnTo>
                  <a:lnTo>
                    <a:pt x="3427" y="1744"/>
                  </a:lnTo>
                  <a:lnTo>
                    <a:pt x="3425" y="1716"/>
                  </a:lnTo>
                  <a:lnTo>
                    <a:pt x="3423" y="1689"/>
                  </a:lnTo>
                  <a:lnTo>
                    <a:pt x="3419" y="1662"/>
                  </a:lnTo>
                  <a:lnTo>
                    <a:pt x="3415" y="1635"/>
                  </a:lnTo>
                  <a:lnTo>
                    <a:pt x="3409" y="1609"/>
                  </a:lnTo>
                  <a:lnTo>
                    <a:pt x="3402" y="1583"/>
                  </a:lnTo>
                  <a:lnTo>
                    <a:pt x="3394" y="1558"/>
                  </a:lnTo>
                  <a:lnTo>
                    <a:pt x="3386" y="1533"/>
                  </a:lnTo>
                  <a:lnTo>
                    <a:pt x="3376" y="1510"/>
                  </a:lnTo>
                  <a:lnTo>
                    <a:pt x="3365" y="1487"/>
                  </a:lnTo>
                  <a:lnTo>
                    <a:pt x="3353" y="1464"/>
                  </a:lnTo>
                  <a:lnTo>
                    <a:pt x="3340" y="1442"/>
                  </a:lnTo>
                  <a:lnTo>
                    <a:pt x="3327" y="1421"/>
                  </a:lnTo>
                  <a:lnTo>
                    <a:pt x="3313" y="1400"/>
                  </a:lnTo>
                  <a:lnTo>
                    <a:pt x="3297" y="1381"/>
                  </a:lnTo>
                  <a:lnTo>
                    <a:pt x="3281" y="1363"/>
                  </a:lnTo>
                  <a:lnTo>
                    <a:pt x="3263" y="1345"/>
                  </a:lnTo>
                  <a:lnTo>
                    <a:pt x="3245" y="1328"/>
                  </a:lnTo>
                  <a:lnTo>
                    <a:pt x="3225" y="1313"/>
                  </a:lnTo>
                  <a:lnTo>
                    <a:pt x="3205" y="1298"/>
                  </a:lnTo>
                  <a:lnTo>
                    <a:pt x="3184" y="1285"/>
                  </a:lnTo>
                  <a:lnTo>
                    <a:pt x="3162" y="1272"/>
                  </a:lnTo>
                  <a:lnTo>
                    <a:pt x="3139" y="1261"/>
                  </a:lnTo>
                  <a:lnTo>
                    <a:pt x="3116" y="1251"/>
                  </a:lnTo>
                  <a:lnTo>
                    <a:pt x="3090" y="1242"/>
                  </a:lnTo>
                  <a:lnTo>
                    <a:pt x="3065" y="1235"/>
                  </a:lnTo>
                  <a:lnTo>
                    <a:pt x="3039" y="1228"/>
                  </a:lnTo>
                  <a:lnTo>
                    <a:pt x="3012" y="1223"/>
                  </a:lnTo>
                  <a:lnTo>
                    <a:pt x="2984" y="1220"/>
                  </a:lnTo>
                  <a:lnTo>
                    <a:pt x="2956" y="1218"/>
                  </a:lnTo>
                  <a:lnTo>
                    <a:pt x="2926" y="1217"/>
                  </a:lnTo>
                  <a:lnTo>
                    <a:pt x="2897" y="1218"/>
                  </a:lnTo>
                  <a:lnTo>
                    <a:pt x="2869" y="1220"/>
                  </a:lnTo>
                  <a:lnTo>
                    <a:pt x="2843" y="1223"/>
                  </a:lnTo>
                  <a:lnTo>
                    <a:pt x="2816" y="1228"/>
                  </a:lnTo>
                  <a:lnTo>
                    <a:pt x="2791" y="1235"/>
                  </a:lnTo>
                  <a:lnTo>
                    <a:pt x="2766" y="1243"/>
                  </a:lnTo>
                  <a:lnTo>
                    <a:pt x="2743" y="1253"/>
                  </a:lnTo>
                  <a:lnTo>
                    <a:pt x="2720" y="1262"/>
                  </a:lnTo>
                  <a:lnTo>
                    <a:pt x="2697" y="1274"/>
                  </a:lnTo>
                  <a:lnTo>
                    <a:pt x="2676" y="1288"/>
                  </a:lnTo>
                  <a:lnTo>
                    <a:pt x="2656" y="1302"/>
                  </a:lnTo>
                  <a:lnTo>
                    <a:pt x="2636" y="1316"/>
                  </a:lnTo>
                  <a:lnTo>
                    <a:pt x="2616" y="1332"/>
                  </a:lnTo>
                  <a:lnTo>
                    <a:pt x="2599" y="1349"/>
                  </a:lnTo>
                  <a:lnTo>
                    <a:pt x="2582" y="1367"/>
                  </a:lnTo>
                  <a:lnTo>
                    <a:pt x="2565" y="1387"/>
                  </a:lnTo>
                  <a:lnTo>
                    <a:pt x="2551" y="1406"/>
                  </a:lnTo>
                  <a:lnTo>
                    <a:pt x="2536" y="1426"/>
                  </a:lnTo>
                  <a:lnTo>
                    <a:pt x="2523" y="1447"/>
                  </a:lnTo>
                  <a:lnTo>
                    <a:pt x="2510" y="1470"/>
                  </a:lnTo>
                  <a:lnTo>
                    <a:pt x="2499" y="1492"/>
                  </a:lnTo>
                  <a:lnTo>
                    <a:pt x="2488" y="1515"/>
                  </a:lnTo>
                  <a:lnTo>
                    <a:pt x="2478" y="1540"/>
                  </a:lnTo>
                  <a:lnTo>
                    <a:pt x="2470" y="1563"/>
                  </a:lnTo>
                  <a:lnTo>
                    <a:pt x="2462" y="1589"/>
                  </a:lnTo>
                  <a:lnTo>
                    <a:pt x="2455" y="1614"/>
                  </a:lnTo>
                  <a:lnTo>
                    <a:pt x="2450" y="1640"/>
                  </a:lnTo>
                  <a:lnTo>
                    <a:pt x="2445" y="1665"/>
                  </a:lnTo>
                  <a:lnTo>
                    <a:pt x="2441" y="1692"/>
                  </a:lnTo>
                  <a:lnTo>
                    <a:pt x="2439" y="1718"/>
                  </a:lnTo>
                  <a:lnTo>
                    <a:pt x="2437" y="1745"/>
                  </a:lnTo>
                  <a:lnTo>
                    <a:pt x="2437" y="1771"/>
                  </a:lnTo>
                  <a:lnTo>
                    <a:pt x="2437" y="1799"/>
                  </a:lnTo>
                  <a:lnTo>
                    <a:pt x="2439" y="1826"/>
                  </a:lnTo>
                  <a:lnTo>
                    <a:pt x="2441" y="1852"/>
                  </a:lnTo>
                  <a:lnTo>
                    <a:pt x="2444" y="1879"/>
                  </a:lnTo>
                  <a:lnTo>
                    <a:pt x="2450" y="1905"/>
                  </a:lnTo>
                  <a:lnTo>
                    <a:pt x="2455" y="1932"/>
                  </a:lnTo>
                  <a:lnTo>
                    <a:pt x="2461" y="1957"/>
                  </a:lnTo>
                  <a:lnTo>
                    <a:pt x="2469" y="1982"/>
                  </a:lnTo>
                  <a:lnTo>
                    <a:pt x="2477" y="2006"/>
                  </a:lnTo>
                  <a:lnTo>
                    <a:pt x="2487" y="2031"/>
                  </a:lnTo>
                  <a:lnTo>
                    <a:pt x="2497" y="2054"/>
                  </a:lnTo>
                  <a:lnTo>
                    <a:pt x="2508" y="2078"/>
                  </a:lnTo>
                  <a:lnTo>
                    <a:pt x="2521" y="2100"/>
                  </a:lnTo>
                  <a:lnTo>
                    <a:pt x="2534" y="2121"/>
                  </a:lnTo>
                  <a:lnTo>
                    <a:pt x="2548" y="2141"/>
                  </a:lnTo>
                  <a:lnTo>
                    <a:pt x="2563" y="2162"/>
                  </a:lnTo>
                  <a:lnTo>
                    <a:pt x="2579" y="2181"/>
                  </a:lnTo>
                  <a:lnTo>
                    <a:pt x="2596" y="2199"/>
                  </a:lnTo>
                  <a:lnTo>
                    <a:pt x="2614" y="2216"/>
                  </a:lnTo>
                  <a:lnTo>
                    <a:pt x="2632" y="2233"/>
                  </a:lnTo>
                  <a:lnTo>
                    <a:pt x="2653" y="2248"/>
                  </a:lnTo>
                  <a:lnTo>
                    <a:pt x="2673" y="2262"/>
                  </a:lnTo>
                  <a:lnTo>
                    <a:pt x="2694" y="2275"/>
                  </a:lnTo>
                  <a:lnTo>
                    <a:pt x="2716" y="2287"/>
                  </a:lnTo>
                  <a:lnTo>
                    <a:pt x="2740" y="2298"/>
                  </a:lnTo>
                  <a:lnTo>
                    <a:pt x="2764" y="2306"/>
                  </a:lnTo>
                  <a:lnTo>
                    <a:pt x="2789" y="2315"/>
                  </a:lnTo>
                  <a:lnTo>
                    <a:pt x="2814" y="2321"/>
                  </a:lnTo>
                  <a:lnTo>
                    <a:pt x="2841" y="2326"/>
                  </a:lnTo>
                  <a:lnTo>
                    <a:pt x="2868" y="2331"/>
                  </a:lnTo>
                  <a:lnTo>
                    <a:pt x="2897" y="2333"/>
                  </a:lnTo>
                  <a:lnTo>
                    <a:pt x="2926" y="2334"/>
                  </a:lnTo>
                  <a:close/>
                  <a:moveTo>
                    <a:pt x="3709" y="999"/>
                  </a:moveTo>
                  <a:lnTo>
                    <a:pt x="3709" y="2545"/>
                  </a:lnTo>
                  <a:lnTo>
                    <a:pt x="3411" y="2545"/>
                  </a:lnTo>
                  <a:lnTo>
                    <a:pt x="3411" y="2304"/>
                  </a:lnTo>
                  <a:lnTo>
                    <a:pt x="3405" y="2304"/>
                  </a:lnTo>
                  <a:lnTo>
                    <a:pt x="3382" y="2336"/>
                  </a:lnTo>
                  <a:lnTo>
                    <a:pt x="3357" y="2367"/>
                  </a:lnTo>
                  <a:lnTo>
                    <a:pt x="3344" y="2382"/>
                  </a:lnTo>
                  <a:lnTo>
                    <a:pt x="3331" y="2395"/>
                  </a:lnTo>
                  <a:lnTo>
                    <a:pt x="3318" y="2410"/>
                  </a:lnTo>
                  <a:lnTo>
                    <a:pt x="3303" y="2423"/>
                  </a:lnTo>
                  <a:lnTo>
                    <a:pt x="3289" y="2437"/>
                  </a:lnTo>
                  <a:lnTo>
                    <a:pt x="3274" y="2450"/>
                  </a:lnTo>
                  <a:lnTo>
                    <a:pt x="3259" y="2462"/>
                  </a:lnTo>
                  <a:lnTo>
                    <a:pt x="3245" y="2474"/>
                  </a:lnTo>
                  <a:lnTo>
                    <a:pt x="3229" y="2485"/>
                  </a:lnTo>
                  <a:lnTo>
                    <a:pt x="3213" y="2496"/>
                  </a:lnTo>
                  <a:lnTo>
                    <a:pt x="3197" y="2506"/>
                  </a:lnTo>
                  <a:lnTo>
                    <a:pt x="3181" y="2517"/>
                  </a:lnTo>
                  <a:lnTo>
                    <a:pt x="3164" y="2526"/>
                  </a:lnTo>
                  <a:lnTo>
                    <a:pt x="3147" y="2535"/>
                  </a:lnTo>
                  <a:lnTo>
                    <a:pt x="3129" y="2543"/>
                  </a:lnTo>
                  <a:lnTo>
                    <a:pt x="3112" y="2551"/>
                  </a:lnTo>
                  <a:lnTo>
                    <a:pt x="3094" y="2558"/>
                  </a:lnTo>
                  <a:lnTo>
                    <a:pt x="3076" y="2564"/>
                  </a:lnTo>
                  <a:lnTo>
                    <a:pt x="3056" y="2571"/>
                  </a:lnTo>
                  <a:lnTo>
                    <a:pt x="3038" y="2576"/>
                  </a:lnTo>
                  <a:lnTo>
                    <a:pt x="3019" y="2581"/>
                  </a:lnTo>
                  <a:lnTo>
                    <a:pt x="3000" y="2586"/>
                  </a:lnTo>
                  <a:lnTo>
                    <a:pt x="2980" y="2589"/>
                  </a:lnTo>
                  <a:lnTo>
                    <a:pt x="2961" y="2592"/>
                  </a:lnTo>
                  <a:lnTo>
                    <a:pt x="2941" y="2594"/>
                  </a:lnTo>
                  <a:lnTo>
                    <a:pt x="2920" y="2596"/>
                  </a:lnTo>
                  <a:lnTo>
                    <a:pt x="2900" y="2597"/>
                  </a:lnTo>
                  <a:lnTo>
                    <a:pt x="2879" y="2597"/>
                  </a:lnTo>
                  <a:lnTo>
                    <a:pt x="2835" y="2596"/>
                  </a:lnTo>
                  <a:lnTo>
                    <a:pt x="2793" y="2593"/>
                  </a:lnTo>
                  <a:lnTo>
                    <a:pt x="2751" y="2588"/>
                  </a:lnTo>
                  <a:lnTo>
                    <a:pt x="2712" y="2580"/>
                  </a:lnTo>
                  <a:lnTo>
                    <a:pt x="2673" y="2571"/>
                  </a:lnTo>
                  <a:lnTo>
                    <a:pt x="2636" y="2559"/>
                  </a:lnTo>
                  <a:lnTo>
                    <a:pt x="2599" y="2545"/>
                  </a:lnTo>
                  <a:lnTo>
                    <a:pt x="2564" y="2529"/>
                  </a:lnTo>
                  <a:lnTo>
                    <a:pt x="2530" y="2512"/>
                  </a:lnTo>
                  <a:lnTo>
                    <a:pt x="2499" y="2493"/>
                  </a:lnTo>
                  <a:lnTo>
                    <a:pt x="2468" y="2472"/>
                  </a:lnTo>
                  <a:lnTo>
                    <a:pt x="2438" y="2450"/>
                  </a:lnTo>
                  <a:lnTo>
                    <a:pt x="2409" y="2426"/>
                  </a:lnTo>
                  <a:lnTo>
                    <a:pt x="2382" y="2401"/>
                  </a:lnTo>
                  <a:lnTo>
                    <a:pt x="2356" y="2374"/>
                  </a:lnTo>
                  <a:lnTo>
                    <a:pt x="2332" y="2345"/>
                  </a:lnTo>
                  <a:lnTo>
                    <a:pt x="2309" y="2317"/>
                  </a:lnTo>
                  <a:lnTo>
                    <a:pt x="2288" y="2286"/>
                  </a:lnTo>
                  <a:lnTo>
                    <a:pt x="2268" y="2254"/>
                  </a:lnTo>
                  <a:lnTo>
                    <a:pt x="2249" y="2221"/>
                  </a:lnTo>
                  <a:lnTo>
                    <a:pt x="2232" y="2187"/>
                  </a:lnTo>
                  <a:lnTo>
                    <a:pt x="2216" y="2152"/>
                  </a:lnTo>
                  <a:lnTo>
                    <a:pt x="2201" y="2116"/>
                  </a:lnTo>
                  <a:lnTo>
                    <a:pt x="2188" y="2080"/>
                  </a:lnTo>
                  <a:lnTo>
                    <a:pt x="2177" y="2041"/>
                  </a:lnTo>
                  <a:lnTo>
                    <a:pt x="2167" y="2003"/>
                  </a:lnTo>
                  <a:lnTo>
                    <a:pt x="2158" y="1965"/>
                  </a:lnTo>
                  <a:lnTo>
                    <a:pt x="2152" y="1925"/>
                  </a:lnTo>
                  <a:lnTo>
                    <a:pt x="2147" y="1885"/>
                  </a:lnTo>
                  <a:lnTo>
                    <a:pt x="2143" y="1844"/>
                  </a:lnTo>
                  <a:lnTo>
                    <a:pt x="2140" y="1803"/>
                  </a:lnTo>
                  <a:lnTo>
                    <a:pt x="2139" y="1762"/>
                  </a:lnTo>
                  <a:lnTo>
                    <a:pt x="2140" y="1723"/>
                  </a:lnTo>
                  <a:lnTo>
                    <a:pt x="2143" y="1683"/>
                  </a:lnTo>
                  <a:lnTo>
                    <a:pt x="2147" y="1644"/>
                  </a:lnTo>
                  <a:lnTo>
                    <a:pt x="2152" y="1606"/>
                  </a:lnTo>
                  <a:lnTo>
                    <a:pt x="2160" y="1567"/>
                  </a:lnTo>
                  <a:lnTo>
                    <a:pt x="2168" y="1530"/>
                  </a:lnTo>
                  <a:lnTo>
                    <a:pt x="2179" y="1493"/>
                  </a:lnTo>
                  <a:lnTo>
                    <a:pt x="2190" y="1457"/>
                  </a:lnTo>
                  <a:lnTo>
                    <a:pt x="2203" y="1422"/>
                  </a:lnTo>
                  <a:lnTo>
                    <a:pt x="2218" y="1387"/>
                  </a:lnTo>
                  <a:lnTo>
                    <a:pt x="2234" y="1353"/>
                  </a:lnTo>
                  <a:lnTo>
                    <a:pt x="2252" y="1320"/>
                  </a:lnTo>
                  <a:lnTo>
                    <a:pt x="2271" y="1288"/>
                  </a:lnTo>
                  <a:lnTo>
                    <a:pt x="2291" y="1257"/>
                  </a:lnTo>
                  <a:lnTo>
                    <a:pt x="2313" y="1227"/>
                  </a:lnTo>
                  <a:lnTo>
                    <a:pt x="2336" y="1198"/>
                  </a:lnTo>
                  <a:lnTo>
                    <a:pt x="2360" y="1171"/>
                  </a:lnTo>
                  <a:lnTo>
                    <a:pt x="2386" y="1144"/>
                  </a:lnTo>
                  <a:lnTo>
                    <a:pt x="2412" y="1120"/>
                  </a:lnTo>
                  <a:lnTo>
                    <a:pt x="2441" y="1096"/>
                  </a:lnTo>
                  <a:lnTo>
                    <a:pt x="2470" y="1075"/>
                  </a:lnTo>
                  <a:lnTo>
                    <a:pt x="2501" y="1055"/>
                  </a:lnTo>
                  <a:lnTo>
                    <a:pt x="2533" y="1036"/>
                  </a:lnTo>
                  <a:lnTo>
                    <a:pt x="2565" y="1019"/>
                  </a:lnTo>
                  <a:lnTo>
                    <a:pt x="2599" y="1004"/>
                  </a:lnTo>
                  <a:lnTo>
                    <a:pt x="2636" y="990"/>
                  </a:lnTo>
                  <a:lnTo>
                    <a:pt x="2672" y="979"/>
                  </a:lnTo>
                  <a:lnTo>
                    <a:pt x="2709" y="970"/>
                  </a:lnTo>
                  <a:lnTo>
                    <a:pt x="2747" y="962"/>
                  </a:lnTo>
                  <a:lnTo>
                    <a:pt x="2788" y="956"/>
                  </a:lnTo>
                  <a:lnTo>
                    <a:pt x="2828" y="953"/>
                  </a:lnTo>
                  <a:lnTo>
                    <a:pt x="2869" y="952"/>
                  </a:lnTo>
                  <a:lnTo>
                    <a:pt x="2891" y="953"/>
                  </a:lnTo>
                  <a:lnTo>
                    <a:pt x="2912" y="954"/>
                  </a:lnTo>
                  <a:lnTo>
                    <a:pt x="2932" y="955"/>
                  </a:lnTo>
                  <a:lnTo>
                    <a:pt x="2952" y="957"/>
                  </a:lnTo>
                  <a:lnTo>
                    <a:pt x="2974" y="960"/>
                  </a:lnTo>
                  <a:lnTo>
                    <a:pt x="2993" y="965"/>
                  </a:lnTo>
                  <a:lnTo>
                    <a:pt x="3013" y="969"/>
                  </a:lnTo>
                  <a:lnTo>
                    <a:pt x="3032" y="973"/>
                  </a:lnTo>
                  <a:lnTo>
                    <a:pt x="3051" y="979"/>
                  </a:lnTo>
                  <a:lnTo>
                    <a:pt x="3070" y="985"/>
                  </a:lnTo>
                  <a:lnTo>
                    <a:pt x="3088" y="992"/>
                  </a:lnTo>
                  <a:lnTo>
                    <a:pt x="3106" y="1000"/>
                  </a:lnTo>
                  <a:lnTo>
                    <a:pt x="3124" y="1007"/>
                  </a:lnTo>
                  <a:lnTo>
                    <a:pt x="3143" y="1016"/>
                  </a:lnTo>
                  <a:lnTo>
                    <a:pt x="3160" y="1025"/>
                  </a:lnTo>
                  <a:lnTo>
                    <a:pt x="3177" y="1035"/>
                  </a:lnTo>
                  <a:lnTo>
                    <a:pt x="3194" y="1045"/>
                  </a:lnTo>
                  <a:lnTo>
                    <a:pt x="3210" y="1056"/>
                  </a:lnTo>
                  <a:lnTo>
                    <a:pt x="3225" y="1067"/>
                  </a:lnTo>
                  <a:lnTo>
                    <a:pt x="3241" y="1078"/>
                  </a:lnTo>
                  <a:lnTo>
                    <a:pt x="3257" y="1091"/>
                  </a:lnTo>
                  <a:lnTo>
                    <a:pt x="3272" y="1104"/>
                  </a:lnTo>
                  <a:lnTo>
                    <a:pt x="3287" y="1117"/>
                  </a:lnTo>
                  <a:lnTo>
                    <a:pt x="3302" y="1130"/>
                  </a:lnTo>
                  <a:lnTo>
                    <a:pt x="3316" y="1144"/>
                  </a:lnTo>
                  <a:lnTo>
                    <a:pt x="3330" y="1159"/>
                  </a:lnTo>
                  <a:lnTo>
                    <a:pt x="3342" y="1174"/>
                  </a:lnTo>
                  <a:lnTo>
                    <a:pt x="3356" y="1190"/>
                  </a:lnTo>
                  <a:lnTo>
                    <a:pt x="3369" y="1206"/>
                  </a:lnTo>
                  <a:lnTo>
                    <a:pt x="3381" y="1222"/>
                  </a:lnTo>
                  <a:lnTo>
                    <a:pt x="3393" y="1239"/>
                  </a:lnTo>
                  <a:lnTo>
                    <a:pt x="3405" y="1256"/>
                  </a:lnTo>
                  <a:lnTo>
                    <a:pt x="3411" y="1256"/>
                  </a:lnTo>
                  <a:lnTo>
                    <a:pt x="3411" y="999"/>
                  </a:lnTo>
                  <a:lnTo>
                    <a:pt x="3709" y="999"/>
                  </a:lnTo>
                  <a:close/>
                  <a:moveTo>
                    <a:pt x="4803" y="2334"/>
                  </a:moveTo>
                  <a:lnTo>
                    <a:pt x="4833" y="2333"/>
                  </a:lnTo>
                  <a:lnTo>
                    <a:pt x="4862" y="2331"/>
                  </a:lnTo>
                  <a:lnTo>
                    <a:pt x="4890" y="2327"/>
                  </a:lnTo>
                  <a:lnTo>
                    <a:pt x="4917" y="2322"/>
                  </a:lnTo>
                  <a:lnTo>
                    <a:pt x="4944" y="2316"/>
                  </a:lnTo>
                  <a:lnTo>
                    <a:pt x="4969" y="2308"/>
                  </a:lnTo>
                  <a:lnTo>
                    <a:pt x="4994" y="2299"/>
                  </a:lnTo>
                  <a:lnTo>
                    <a:pt x="5018" y="2288"/>
                  </a:lnTo>
                  <a:lnTo>
                    <a:pt x="5041" y="2277"/>
                  </a:lnTo>
                  <a:lnTo>
                    <a:pt x="5063" y="2265"/>
                  </a:lnTo>
                  <a:lnTo>
                    <a:pt x="5084" y="2251"/>
                  </a:lnTo>
                  <a:lnTo>
                    <a:pt x="5104" y="2236"/>
                  </a:lnTo>
                  <a:lnTo>
                    <a:pt x="5124" y="2220"/>
                  </a:lnTo>
                  <a:lnTo>
                    <a:pt x="5142" y="2203"/>
                  </a:lnTo>
                  <a:lnTo>
                    <a:pt x="5159" y="2185"/>
                  </a:lnTo>
                  <a:lnTo>
                    <a:pt x="5176" y="2167"/>
                  </a:lnTo>
                  <a:lnTo>
                    <a:pt x="5190" y="2147"/>
                  </a:lnTo>
                  <a:lnTo>
                    <a:pt x="5205" y="2126"/>
                  </a:lnTo>
                  <a:lnTo>
                    <a:pt x="5219" y="2105"/>
                  </a:lnTo>
                  <a:lnTo>
                    <a:pt x="5232" y="2083"/>
                  </a:lnTo>
                  <a:lnTo>
                    <a:pt x="5244" y="2061"/>
                  </a:lnTo>
                  <a:lnTo>
                    <a:pt x="5254" y="2037"/>
                  </a:lnTo>
                  <a:lnTo>
                    <a:pt x="5264" y="2013"/>
                  </a:lnTo>
                  <a:lnTo>
                    <a:pt x="5272" y="1987"/>
                  </a:lnTo>
                  <a:lnTo>
                    <a:pt x="5280" y="1963"/>
                  </a:lnTo>
                  <a:lnTo>
                    <a:pt x="5286" y="1936"/>
                  </a:lnTo>
                  <a:lnTo>
                    <a:pt x="5292" y="1910"/>
                  </a:lnTo>
                  <a:lnTo>
                    <a:pt x="5297" y="1883"/>
                  </a:lnTo>
                  <a:lnTo>
                    <a:pt x="5301" y="1855"/>
                  </a:lnTo>
                  <a:lnTo>
                    <a:pt x="5303" y="1828"/>
                  </a:lnTo>
                  <a:lnTo>
                    <a:pt x="5304" y="1800"/>
                  </a:lnTo>
                  <a:lnTo>
                    <a:pt x="5305" y="1771"/>
                  </a:lnTo>
                  <a:lnTo>
                    <a:pt x="5304" y="1744"/>
                  </a:lnTo>
                  <a:lnTo>
                    <a:pt x="5303" y="1716"/>
                  </a:lnTo>
                  <a:lnTo>
                    <a:pt x="5300" y="1689"/>
                  </a:lnTo>
                  <a:lnTo>
                    <a:pt x="5297" y="1662"/>
                  </a:lnTo>
                  <a:lnTo>
                    <a:pt x="5292" y="1635"/>
                  </a:lnTo>
                  <a:lnTo>
                    <a:pt x="5286" y="1609"/>
                  </a:lnTo>
                  <a:lnTo>
                    <a:pt x="5280" y="1583"/>
                  </a:lnTo>
                  <a:lnTo>
                    <a:pt x="5272" y="1558"/>
                  </a:lnTo>
                  <a:lnTo>
                    <a:pt x="5263" y="1533"/>
                  </a:lnTo>
                  <a:lnTo>
                    <a:pt x="5253" y="1510"/>
                  </a:lnTo>
                  <a:lnTo>
                    <a:pt x="5243" y="1487"/>
                  </a:lnTo>
                  <a:lnTo>
                    <a:pt x="5231" y="1464"/>
                  </a:lnTo>
                  <a:lnTo>
                    <a:pt x="5218" y="1442"/>
                  </a:lnTo>
                  <a:lnTo>
                    <a:pt x="5204" y="1421"/>
                  </a:lnTo>
                  <a:lnTo>
                    <a:pt x="5189" y="1400"/>
                  </a:lnTo>
                  <a:lnTo>
                    <a:pt x="5175" y="1381"/>
                  </a:lnTo>
                  <a:lnTo>
                    <a:pt x="5158" y="1363"/>
                  </a:lnTo>
                  <a:lnTo>
                    <a:pt x="5141" y="1345"/>
                  </a:lnTo>
                  <a:lnTo>
                    <a:pt x="5122" y="1328"/>
                  </a:lnTo>
                  <a:lnTo>
                    <a:pt x="5102" y="1313"/>
                  </a:lnTo>
                  <a:lnTo>
                    <a:pt x="5082" y="1298"/>
                  </a:lnTo>
                  <a:lnTo>
                    <a:pt x="5062" y="1285"/>
                  </a:lnTo>
                  <a:lnTo>
                    <a:pt x="5040" y="1272"/>
                  </a:lnTo>
                  <a:lnTo>
                    <a:pt x="5016" y="1261"/>
                  </a:lnTo>
                  <a:lnTo>
                    <a:pt x="4993" y="1251"/>
                  </a:lnTo>
                  <a:lnTo>
                    <a:pt x="4968" y="1242"/>
                  </a:lnTo>
                  <a:lnTo>
                    <a:pt x="4943" y="1235"/>
                  </a:lnTo>
                  <a:lnTo>
                    <a:pt x="4916" y="1228"/>
                  </a:lnTo>
                  <a:lnTo>
                    <a:pt x="4890" y="1223"/>
                  </a:lnTo>
                  <a:lnTo>
                    <a:pt x="4861" y="1220"/>
                  </a:lnTo>
                  <a:lnTo>
                    <a:pt x="4832" y="1218"/>
                  </a:lnTo>
                  <a:lnTo>
                    <a:pt x="4803" y="1217"/>
                  </a:lnTo>
                  <a:lnTo>
                    <a:pt x="4775" y="1218"/>
                  </a:lnTo>
                  <a:lnTo>
                    <a:pt x="4747" y="1220"/>
                  </a:lnTo>
                  <a:lnTo>
                    <a:pt x="4720" y="1223"/>
                  </a:lnTo>
                  <a:lnTo>
                    <a:pt x="4694" y="1228"/>
                  </a:lnTo>
                  <a:lnTo>
                    <a:pt x="4669" y="1235"/>
                  </a:lnTo>
                  <a:lnTo>
                    <a:pt x="4644" y="1243"/>
                  </a:lnTo>
                  <a:lnTo>
                    <a:pt x="4620" y="1253"/>
                  </a:lnTo>
                  <a:lnTo>
                    <a:pt x="4597" y="1262"/>
                  </a:lnTo>
                  <a:lnTo>
                    <a:pt x="4575" y="1274"/>
                  </a:lnTo>
                  <a:lnTo>
                    <a:pt x="4554" y="1288"/>
                  </a:lnTo>
                  <a:lnTo>
                    <a:pt x="4533" y="1302"/>
                  </a:lnTo>
                  <a:lnTo>
                    <a:pt x="4513" y="1316"/>
                  </a:lnTo>
                  <a:lnTo>
                    <a:pt x="4494" y="1332"/>
                  </a:lnTo>
                  <a:lnTo>
                    <a:pt x="4476" y="1349"/>
                  </a:lnTo>
                  <a:lnTo>
                    <a:pt x="4459" y="1367"/>
                  </a:lnTo>
                  <a:lnTo>
                    <a:pt x="4443" y="1387"/>
                  </a:lnTo>
                  <a:lnTo>
                    <a:pt x="4428" y="1406"/>
                  </a:lnTo>
                  <a:lnTo>
                    <a:pt x="4414" y="1426"/>
                  </a:lnTo>
                  <a:lnTo>
                    <a:pt x="4400" y="1447"/>
                  </a:lnTo>
                  <a:lnTo>
                    <a:pt x="4388" y="1470"/>
                  </a:lnTo>
                  <a:lnTo>
                    <a:pt x="4376" y="1492"/>
                  </a:lnTo>
                  <a:lnTo>
                    <a:pt x="4366" y="1515"/>
                  </a:lnTo>
                  <a:lnTo>
                    <a:pt x="4356" y="1540"/>
                  </a:lnTo>
                  <a:lnTo>
                    <a:pt x="4348" y="1563"/>
                  </a:lnTo>
                  <a:lnTo>
                    <a:pt x="4339" y="1589"/>
                  </a:lnTo>
                  <a:lnTo>
                    <a:pt x="4333" y="1614"/>
                  </a:lnTo>
                  <a:lnTo>
                    <a:pt x="4328" y="1640"/>
                  </a:lnTo>
                  <a:lnTo>
                    <a:pt x="4322" y="1665"/>
                  </a:lnTo>
                  <a:lnTo>
                    <a:pt x="4319" y="1692"/>
                  </a:lnTo>
                  <a:lnTo>
                    <a:pt x="4316" y="1718"/>
                  </a:lnTo>
                  <a:lnTo>
                    <a:pt x="4315" y="1745"/>
                  </a:lnTo>
                  <a:lnTo>
                    <a:pt x="4314" y="1771"/>
                  </a:lnTo>
                  <a:lnTo>
                    <a:pt x="4315" y="1799"/>
                  </a:lnTo>
                  <a:lnTo>
                    <a:pt x="4316" y="1826"/>
                  </a:lnTo>
                  <a:lnTo>
                    <a:pt x="4319" y="1852"/>
                  </a:lnTo>
                  <a:lnTo>
                    <a:pt x="4322" y="1879"/>
                  </a:lnTo>
                  <a:lnTo>
                    <a:pt x="4326" y="1905"/>
                  </a:lnTo>
                  <a:lnTo>
                    <a:pt x="4333" y="1932"/>
                  </a:lnTo>
                  <a:lnTo>
                    <a:pt x="4339" y="1957"/>
                  </a:lnTo>
                  <a:lnTo>
                    <a:pt x="4347" y="1982"/>
                  </a:lnTo>
                  <a:lnTo>
                    <a:pt x="4355" y="2006"/>
                  </a:lnTo>
                  <a:lnTo>
                    <a:pt x="4365" y="2031"/>
                  </a:lnTo>
                  <a:lnTo>
                    <a:pt x="4374" y="2054"/>
                  </a:lnTo>
                  <a:lnTo>
                    <a:pt x="4386" y="2078"/>
                  </a:lnTo>
                  <a:lnTo>
                    <a:pt x="4399" y="2100"/>
                  </a:lnTo>
                  <a:lnTo>
                    <a:pt x="4411" y="2121"/>
                  </a:lnTo>
                  <a:lnTo>
                    <a:pt x="4425" y="2141"/>
                  </a:lnTo>
                  <a:lnTo>
                    <a:pt x="4441" y="2162"/>
                  </a:lnTo>
                  <a:lnTo>
                    <a:pt x="4457" y="2181"/>
                  </a:lnTo>
                  <a:lnTo>
                    <a:pt x="4474" y="2199"/>
                  </a:lnTo>
                  <a:lnTo>
                    <a:pt x="4491" y="2216"/>
                  </a:lnTo>
                  <a:lnTo>
                    <a:pt x="4510" y="2233"/>
                  </a:lnTo>
                  <a:lnTo>
                    <a:pt x="4531" y="2248"/>
                  </a:lnTo>
                  <a:lnTo>
                    <a:pt x="4551" y="2262"/>
                  </a:lnTo>
                  <a:lnTo>
                    <a:pt x="4572" y="2275"/>
                  </a:lnTo>
                  <a:lnTo>
                    <a:pt x="4594" y="2287"/>
                  </a:lnTo>
                  <a:lnTo>
                    <a:pt x="4618" y="2298"/>
                  </a:lnTo>
                  <a:lnTo>
                    <a:pt x="4641" y="2306"/>
                  </a:lnTo>
                  <a:lnTo>
                    <a:pt x="4667" y="2315"/>
                  </a:lnTo>
                  <a:lnTo>
                    <a:pt x="4692" y="2321"/>
                  </a:lnTo>
                  <a:lnTo>
                    <a:pt x="4719" y="2326"/>
                  </a:lnTo>
                  <a:lnTo>
                    <a:pt x="4746" y="2331"/>
                  </a:lnTo>
                  <a:lnTo>
                    <a:pt x="4774" y="2333"/>
                  </a:lnTo>
                  <a:lnTo>
                    <a:pt x="4803" y="2334"/>
                  </a:lnTo>
                  <a:close/>
                  <a:moveTo>
                    <a:pt x="4331" y="999"/>
                  </a:moveTo>
                  <a:lnTo>
                    <a:pt x="4331" y="1256"/>
                  </a:lnTo>
                  <a:lnTo>
                    <a:pt x="4337" y="1256"/>
                  </a:lnTo>
                  <a:lnTo>
                    <a:pt x="4349" y="1239"/>
                  </a:lnTo>
                  <a:lnTo>
                    <a:pt x="4360" y="1222"/>
                  </a:lnTo>
                  <a:lnTo>
                    <a:pt x="4373" y="1206"/>
                  </a:lnTo>
                  <a:lnTo>
                    <a:pt x="4386" y="1190"/>
                  </a:lnTo>
                  <a:lnTo>
                    <a:pt x="4399" y="1174"/>
                  </a:lnTo>
                  <a:lnTo>
                    <a:pt x="4413" y="1159"/>
                  </a:lnTo>
                  <a:lnTo>
                    <a:pt x="4426" y="1144"/>
                  </a:lnTo>
                  <a:lnTo>
                    <a:pt x="4440" y="1130"/>
                  </a:lnTo>
                  <a:lnTo>
                    <a:pt x="4455" y="1117"/>
                  </a:lnTo>
                  <a:lnTo>
                    <a:pt x="4470" y="1104"/>
                  </a:lnTo>
                  <a:lnTo>
                    <a:pt x="4485" y="1091"/>
                  </a:lnTo>
                  <a:lnTo>
                    <a:pt x="4501" y="1078"/>
                  </a:lnTo>
                  <a:lnTo>
                    <a:pt x="4516" y="1067"/>
                  </a:lnTo>
                  <a:lnTo>
                    <a:pt x="4533" y="1056"/>
                  </a:lnTo>
                  <a:lnTo>
                    <a:pt x="4549" y="1045"/>
                  </a:lnTo>
                  <a:lnTo>
                    <a:pt x="4566" y="1035"/>
                  </a:lnTo>
                  <a:lnTo>
                    <a:pt x="4583" y="1025"/>
                  </a:lnTo>
                  <a:lnTo>
                    <a:pt x="4600" y="1016"/>
                  </a:lnTo>
                  <a:lnTo>
                    <a:pt x="4618" y="1007"/>
                  </a:lnTo>
                  <a:lnTo>
                    <a:pt x="4636" y="1000"/>
                  </a:lnTo>
                  <a:lnTo>
                    <a:pt x="4654" y="992"/>
                  </a:lnTo>
                  <a:lnTo>
                    <a:pt x="4673" y="985"/>
                  </a:lnTo>
                  <a:lnTo>
                    <a:pt x="4692" y="979"/>
                  </a:lnTo>
                  <a:lnTo>
                    <a:pt x="4711" y="973"/>
                  </a:lnTo>
                  <a:lnTo>
                    <a:pt x="4730" y="969"/>
                  </a:lnTo>
                  <a:lnTo>
                    <a:pt x="4750" y="965"/>
                  </a:lnTo>
                  <a:lnTo>
                    <a:pt x="4771" y="960"/>
                  </a:lnTo>
                  <a:lnTo>
                    <a:pt x="4791" y="957"/>
                  </a:lnTo>
                  <a:lnTo>
                    <a:pt x="4812" y="955"/>
                  </a:lnTo>
                  <a:lnTo>
                    <a:pt x="4833" y="954"/>
                  </a:lnTo>
                  <a:lnTo>
                    <a:pt x="4855" y="953"/>
                  </a:lnTo>
                  <a:lnTo>
                    <a:pt x="4876" y="952"/>
                  </a:lnTo>
                  <a:lnTo>
                    <a:pt x="4917" y="953"/>
                  </a:lnTo>
                  <a:lnTo>
                    <a:pt x="4958" y="956"/>
                  </a:lnTo>
                  <a:lnTo>
                    <a:pt x="4997" y="962"/>
                  </a:lnTo>
                  <a:lnTo>
                    <a:pt x="5035" y="970"/>
                  </a:lnTo>
                  <a:lnTo>
                    <a:pt x="5073" y="979"/>
                  </a:lnTo>
                  <a:lnTo>
                    <a:pt x="5109" y="990"/>
                  </a:lnTo>
                  <a:lnTo>
                    <a:pt x="5144" y="1004"/>
                  </a:lnTo>
                  <a:lnTo>
                    <a:pt x="5178" y="1019"/>
                  </a:lnTo>
                  <a:lnTo>
                    <a:pt x="5211" y="1036"/>
                  </a:lnTo>
                  <a:lnTo>
                    <a:pt x="5241" y="1055"/>
                  </a:lnTo>
                  <a:lnTo>
                    <a:pt x="5272" y="1075"/>
                  </a:lnTo>
                  <a:lnTo>
                    <a:pt x="5302" y="1096"/>
                  </a:lnTo>
                  <a:lnTo>
                    <a:pt x="5330" y="1120"/>
                  </a:lnTo>
                  <a:lnTo>
                    <a:pt x="5356" y="1144"/>
                  </a:lnTo>
                  <a:lnTo>
                    <a:pt x="5382" y="1171"/>
                  </a:lnTo>
                  <a:lnTo>
                    <a:pt x="5406" y="1198"/>
                  </a:lnTo>
                  <a:lnTo>
                    <a:pt x="5430" y="1227"/>
                  </a:lnTo>
                  <a:lnTo>
                    <a:pt x="5451" y="1257"/>
                  </a:lnTo>
                  <a:lnTo>
                    <a:pt x="5471" y="1288"/>
                  </a:lnTo>
                  <a:lnTo>
                    <a:pt x="5490" y="1320"/>
                  </a:lnTo>
                  <a:lnTo>
                    <a:pt x="5508" y="1353"/>
                  </a:lnTo>
                  <a:lnTo>
                    <a:pt x="5524" y="1387"/>
                  </a:lnTo>
                  <a:lnTo>
                    <a:pt x="5538" y="1422"/>
                  </a:lnTo>
                  <a:lnTo>
                    <a:pt x="5552" y="1457"/>
                  </a:lnTo>
                  <a:lnTo>
                    <a:pt x="5563" y="1493"/>
                  </a:lnTo>
                  <a:lnTo>
                    <a:pt x="5574" y="1530"/>
                  </a:lnTo>
                  <a:lnTo>
                    <a:pt x="5583" y="1567"/>
                  </a:lnTo>
                  <a:lnTo>
                    <a:pt x="5590" y="1606"/>
                  </a:lnTo>
                  <a:lnTo>
                    <a:pt x="5595" y="1644"/>
                  </a:lnTo>
                  <a:lnTo>
                    <a:pt x="5600" y="1683"/>
                  </a:lnTo>
                  <a:lnTo>
                    <a:pt x="5602" y="1723"/>
                  </a:lnTo>
                  <a:lnTo>
                    <a:pt x="5603" y="1762"/>
                  </a:lnTo>
                  <a:lnTo>
                    <a:pt x="5602" y="1803"/>
                  </a:lnTo>
                  <a:lnTo>
                    <a:pt x="5600" y="1844"/>
                  </a:lnTo>
                  <a:lnTo>
                    <a:pt x="5595" y="1885"/>
                  </a:lnTo>
                  <a:lnTo>
                    <a:pt x="5590" y="1925"/>
                  </a:lnTo>
                  <a:lnTo>
                    <a:pt x="5584" y="1965"/>
                  </a:lnTo>
                  <a:lnTo>
                    <a:pt x="5575" y="2003"/>
                  </a:lnTo>
                  <a:lnTo>
                    <a:pt x="5566" y="2041"/>
                  </a:lnTo>
                  <a:lnTo>
                    <a:pt x="5554" y="2080"/>
                  </a:lnTo>
                  <a:lnTo>
                    <a:pt x="5541" y="2116"/>
                  </a:lnTo>
                  <a:lnTo>
                    <a:pt x="5526" y="2152"/>
                  </a:lnTo>
                  <a:lnTo>
                    <a:pt x="5511" y="2187"/>
                  </a:lnTo>
                  <a:lnTo>
                    <a:pt x="5493" y="2221"/>
                  </a:lnTo>
                  <a:lnTo>
                    <a:pt x="5475" y="2254"/>
                  </a:lnTo>
                  <a:lnTo>
                    <a:pt x="5455" y="2286"/>
                  </a:lnTo>
                  <a:lnTo>
                    <a:pt x="5434" y="2317"/>
                  </a:lnTo>
                  <a:lnTo>
                    <a:pt x="5410" y="2345"/>
                  </a:lnTo>
                  <a:lnTo>
                    <a:pt x="5387" y="2374"/>
                  </a:lnTo>
                  <a:lnTo>
                    <a:pt x="5362" y="2401"/>
                  </a:lnTo>
                  <a:lnTo>
                    <a:pt x="5334" y="2426"/>
                  </a:lnTo>
                  <a:lnTo>
                    <a:pt x="5305" y="2450"/>
                  </a:lnTo>
                  <a:lnTo>
                    <a:pt x="5275" y="2472"/>
                  </a:lnTo>
                  <a:lnTo>
                    <a:pt x="5245" y="2493"/>
                  </a:lnTo>
                  <a:lnTo>
                    <a:pt x="5213" y="2512"/>
                  </a:lnTo>
                  <a:lnTo>
                    <a:pt x="5179" y="2529"/>
                  </a:lnTo>
                  <a:lnTo>
                    <a:pt x="5144" y="2545"/>
                  </a:lnTo>
                  <a:lnTo>
                    <a:pt x="5108" y="2559"/>
                  </a:lnTo>
                  <a:lnTo>
                    <a:pt x="5069" y="2571"/>
                  </a:lnTo>
                  <a:lnTo>
                    <a:pt x="5031" y="2580"/>
                  </a:lnTo>
                  <a:lnTo>
                    <a:pt x="4991" y="2588"/>
                  </a:lnTo>
                  <a:lnTo>
                    <a:pt x="4949" y="2593"/>
                  </a:lnTo>
                  <a:lnTo>
                    <a:pt x="4907" y="2596"/>
                  </a:lnTo>
                  <a:lnTo>
                    <a:pt x="4862" y="2597"/>
                  </a:lnTo>
                  <a:lnTo>
                    <a:pt x="4842" y="2597"/>
                  </a:lnTo>
                  <a:lnTo>
                    <a:pt x="4822" y="2596"/>
                  </a:lnTo>
                  <a:lnTo>
                    <a:pt x="4802" y="2594"/>
                  </a:lnTo>
                  <a:lnTo>
                    <a:pt x="4782" y="2592"/>
                  </a:lnTo>
                  <a:lnTo>
                    <a:pt x="4762" y="2589"/>
                  </a:lnTo>
                  <a:lnTo>
                    <a:pt x="4743" y="2586"/>
                  </a:lnTo>
                  <a:lnTo>
                    <a:pt x="4724" y="2581"/>
                  </a:lnTo>
                  <a:lnTo>
                    <a:pt x="4705" y="2576"/>
                  </a:lnTo>
                  <a:lnTo>
                    <a:pt x="4687" y="2571"/>
                  </a:lnTo>
                  <a:lnTo>
                    <a:pt x="4668" y="2564"/>
                  </a:lnTo>
                  <a:lnTo>
                    <a:pt x="4650" y="2558"/>
                  </a:lnTo>
                  <a:lnTo>
                    <a:pt x="4631" y="2551"/>
                  </a:lnTo>
                  <a:lnTo>
                    <a:pt x="4614" y="2543"/>
                  </a:lnTo>
                  <a:lnTo>
                    <a:pt x="4596" y="2535"/>
                  </a:lnTo>
                  <a:lnTo>
                    <a:pt x="4579" y="2526"/>
                  </a:lnTo>
                  <a:lnTo>
                    <a:pt x="4562" y="2517"/>
                  </a:lnTo>
                  <a:lnTo>
                    <a:pt x="4546" y="2506"/>
                  </a:lnTo>
                  <a:lnTo>
                    <a:pt x="4529" y="2496"/>
                  </a:lnTo>
                  <a:lnTo>
                    <a:pt x="4513" y="2485"/>
                  </a:lnTo>
                  <a:lnTo>
                    <a:pt x="4499" y="2474"/>
                  </a:lnTo>
                  <a:lnTo>
                    <a:pt x="4483" y="2462"/>
                  </a:lnTo>
                  <a:lnTo>
                    <a:pt x="4468" y="2450"/>
                  </a:lnTo>
                  <a:lnTo>
                    <a:pt x="4453" y="2437"/>
                  </a:lnTo>
                  <a:lnTo>
                    <a:pt x="4439" y="2423"/>
                  </a:lnTo>
                  <a:lnTo>
                    <a:pt x="4424" y="2410"/>
                  </a:lnTo>
                  <a:lnTo>
                    <a:pt x="4411" y="2395"/>
                  </a:lnTo>
                  <a:lnTo>
                    <a:pt x="4398" y="2382"/>
                  </a:lnTo>
                  <a:lnTo>
                    <a:pt x="4385" y="2367"/>
                  </a:lnTo>
                  <a:lnTo>
                    <a:pt x="4360" y="2336"/>
                  </a:lnTo>
                  <a:lnTo>
                    <a:pt x="4337" y="2304"/>
                  </a:lnTo>
                  <a:lnTo>
                    <a:pt x="4331" y="2304"/>
                  </a:lnTo>
                  <a:lnTo>
                    <a:pt x="4331" y="3248"/>
                  </a:lnTo>
                  <a:lnTo>
                    <a:pt x="4033" y="3248"/>
                  </a:lnTo>
                  <a:lnTo>
                    <a:pt x="4033" y="999"/>
                  </a:lnTo>
                  <a:lnTo>
                    <a:pt x="4331" y="999"/>
                  </a:lnTo>
                  <a:close/>
                </a:path>
              </a:pathLst>
            </a:custGeom>
            <a:solidFill>
              <a:srgbClr val="00628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5" name="Freeform 13"/>
            <p:cNvSpPr>
              <a:spLocks/>
            </p:cNvSpPr>
            <p:nvPr userDrawn="1"/>
          </p:nvSpPr>
          <p:spPr bwMode="auto">
            <a:xfrm>
              <a:off x="8072941" y="5877880"/>
              <a:ext cx="367050" cy="207575"/>
            </a:xfrm>
            <a:custGeom>
              <a:avLst/>
              <a:gdLst>
                <a:gd name="T0" fmla="*/ 3001 w 3848"/>
                <a:gd name="T1" fmla="*/ 1500 h 2176"/>
                <a:gd name="T2" fmla="*/ 2836 w 3848"/>
                <a:gd name="T3" fmla="*/ 1584 h 2176"/>
                <a:gd name="T4" fmla="*/ 2693 w 3848"/>
                <a:gd name="T5" fmla="*/ 1701 h 2176"/>
                <a:gd name="T6" fmla="*/ 2571 w 3848"/>
                <a:gd name="T7" fmla="*/ 1834 h 2176"/>
                <a:gd name="T8" fmla="*/ 2416 w 3848"/>
                <a:gd name="T9" fmla="*/ 2025 h 2176"/>
                <a:gd name="T10" fmla="*/ 2327 w 3848"/>
                <a:gd name="T11" fmla="*/ 2121 h 2176"/>
                <a:gd name="T12" fmla="*/ 2243 w 3848"/>
                <a:gd name="T13" fmla="*/ 2172 h 2176"/>
                <a:gd name="T14" fmla="*/ 2145 w 3848"/>
                <a:gd name="T15" fmla="*/ 2155 h 2176"/>
                <a:gd name="T16" fmla="*/ 2044 w 3848"/>
                <a:gd name="T17" fmla="*/ 2064 h 2176"/>
                <a:gd name="T18" fmla="*/ 2000 w 3848"/>
                <a:gd name="T19" fmla="*/ 1939 h 2176"/>
                <a:gd name="T20" fmla="*/ 2000 w 3848"/>
                <a:gd name="T21" fmla="*/ 1793 h 2176"/>
                <a:gd name="T22" fmla="*/ 2030 w 3848"/>
                <a:gd name="T23" fmla="*/ 1642 h 2176"/>
                <a:gd name="T24" fmla="*/ 2075 w 3848"/>
                <a:gd name="T25" fmla="*/ 1502 h 2176"/>
                <a:gd name="T26" fmla="*/ 2132 w 3848"/>
                <a:gd name="T27" fmla="*/ 1365 h 2176"/>
                <a:gd name="T28" fmla="*/ 2160 w 3848"/>
                <a:gd name="T29" fmla="*/ 1291 h 2176"/>
                <a:gd name="T30" fmla="*/ 2099 w 3848"/>
                <a:gd name="T31" fmla="*/ 1246 h 2176"/>
                <a:gd name="T32" fmla="*/ 2047 w 3848"/>
                <a:gd name="T33" fmla="*/ 1224 h 2176"/>
                <a:gd name="T34" fmla="*/ 1978 w 3848"/>
                <a:gd name="T35" fmla="*/ 1208 h 2176"/>
                <a:gd name="T36" fmla="*/ 1890 w 3848"/>
                <a:gd name="T37" fmla="*/ 1200 h 2176"/>
                <a:gd name="T38" fmla="*/ 1781 w 3848"/>
                <a:gd name="T39" fmla="*/ 1209 h 2176"/>
                <a:gd name="T40" fmla="*/ 1638 w 3848"/>
                <a:gd name="T41" fmla="*/ 1241 h 2176"/>
                <a:gd name="T42" fmla="*/ 1456 w 3848"/>
                <a:gd name="T43" fmla="*/ 1329 h 2176"/>
                <a:gd name="T44" fmla="*/ 1290 w 3848"/>
                <a:gd name="T45" fmla="*/ 1460 h 2176"/>
                <a:gd name="T46" fmla="*/ 1098 w 3848"/>
                <a:gd name="T47" fmla="*/ 1654 h 2176"/>
                <a:gd name="T48" fmla="*/ 848 w 3848"/>
                <a:gd name="T49" fmla="*/ 1928 h 2176"/>
                <a:gd name="T50" fmla="*/ 711 w 3848"/>
                <a:gd name="T51" fmla="*/ 2054 h 2176"/>
                <a:gd name="T52" fmla="*/ 573 w 3848"/>
                <a:gd name="T53" fmla="*/ 2136 h 2176"/>
                <a:gd name="T54" fmla="*/ 424 w 3848"/>
                <a:gd name="T55" fmla="*/ 2158 h 2176"/>
                <a:gd name="T56" fmla="*/ 272 w 3848"/>
                <a:gd name="T57" fmla="*/ 2129 h 2176"/>
                <a:gd name="T58" fmla="*/ 155 w 3848"/>
                <a:gd name="T59" fmla="*/ 2061 h 2176"/>
                <a:gd name="T60" fmla="*/ 72 w 3848"/>
                <a:gd name="T61" fmla="*/ 1960 h 2176"/>
                <a:gd name="T62" fmla="*/ 21 w 3848"/>
                <a:gd name="T63" fmla="*/ 1833 h 2176"/>
                <a:gd name="T64" fmla="*/ 0 w 3848"/>
                <a:gd name="T65" fmla="*/ 1685 h 2176"/>
                <a:gd name="T66" fmla="*/ 8 w 3848"/>
                <a:gd name="T67" fmla="*/ 1525 h 2176"/>
                <a:gd name="T68" fmla="*/ 41 w 3848"/>
                <a:gd name="T69" fmla="*/ 1359 h 2176"/>
                <a:gd name="T70" fmla="*/ 110 w 3848"/>
                <a:gd name="T71" fmla="*/ 1167 h 2176"/>
                <a:gd name="T72" fmla="*/ 244 w 3848"/>
                <a:gd name="T73" fmla="*/ 913 h 2176"/>
                <a:gd name="T74" fmla="*/ 413 w 3848"/>
                <a:gd name="T75" fmla="*/ 681 h 2176"/>
                <a:gd name="T76" fmla="*/ 613 w 3848"/>
                <a:gd name="T77" fmla="*/ 478 h 2176"/>
                <a:gd name="T78" fmla="*/ 843 w 3848"/>
                <a:gd name="T79" fmla="*/ 306 h 2176"/>
                <a:gd name="T80" fmla="*/ 1096 w 3848"/>
                <a:gd name="T81" fmla="*/ 169 h 2176"/>
                <a:gd name="T82" fmla="*/ 1369 w 3848"/>
                <a:gd name="T83" fmla="*/ 70 h 2176"/>
                <a:gd name="T84" fmla="*/ 1659 w 3848"/>
                <a:gd name="T85" fmla="*/ 13 h 2176"/>
                <a:gd name="T86" fmla="*/ 1983 w 3848"/>
                <a:gd name="T87" fmla="*/ 2 h 2176"/>
                <a:gd name="T88" fmla="*/ 2368 w 3848"/>
                <a:gd name="T89" fmla="*/ 61 h 2176"/>
                <a:gd name="T90" fmla="*/ 2725 w 3848"/>
                <a:gd name="T91" fmla="*/ 190 h 2176"/>
                <a:gd name="T92" fmla="*/ 3049 w 3848"/>
                <a:gd name="T93" fmla="*/ 385 h 2176"/>
                <a:gd name="T94" fmla="*/ 3329 w 3848"/>
                <a:gd name="T95" fmla="*/ 635 h 2176"/>
                <a:gd name="T96" fmla="*/ 3557 w 3848"/>
                <a:gd name="T97" fmla="*/ 932 h 2176"/>
                <a:gd name="T98" fmla="*/ 3725 w 3848"/>
                <a:gd name="T99" fmla="*/ 1271 h 2176"/>
                <a:gd name="T100" fmla="*/ 3825 w 3848"/>
                <a:gd name="T101" fmla="*/ 1643 h 2176"/>
                <a:gd name="T102" fmla="*/ 3847 w 3848"/>
                <a:gd name="T103" fmla="*/ 1935 h 2176"/>
                <a:gd name="T104" fmla="*/ 3817 w 3848"/>
                <a:gd name="T105" fmla="*/ 1839 h 2176"/>
                <a:gd name="T106" fmla="*/ 3773 w 3848"/>
                <a:gd name="T107" fmla="*/ 1753 h 2176"/>
                <a:gd name="T108" fmla="*/ 3705 w 3848"/>
                <a:gd name="T109" fmla="*/ 1659 h 2176"/>
                <a:gd name="T110" fmla="*/ 3607 w 3848"/>
                <a:gd name="T111" fmla="*/ 1571 h 2176"/>
                <a:gd name="T112" fmla="*/ 3474 w 3848"/>
                <a:gd name="T113" fmla="*/ 1503 h 2176"/>
                <a:gd name="T114" fmla="*/ 3302 w 3848"/>
                <a:gd name="T115" fmla="*/ 1467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8" h="2176">
                  <a:moveTo>
                    <a:pt x="3145" y="1468"/>
                  </a:moveTo>
                  <a:lnTo>
                    <a:pt x="3095" y="1475"/>
                  </a:lnTo>
                  <a:lnTo>
                    <a:pt x="3047" y="1486"/>
                  </a:lnTo>
                  <a:lnTo>
                    <a:pt x="3001" y="1500"/>
                  </a:lnTo>
                  <a:lnTo>
                    <a:pt x="2958" y="1517"/>
                  </a:lnTo>
                  <a:lnTo>
                    <a:pt x="2915" y="1536"/>
                  </a:lnTo>
                  <a:lnTo>
                    <a:pt x="2875" y="1559"/>
                  </a:lnTo>
                  <a:lnTo>
                    <a:pt x="2836" y="1584"/>
                  </a:lnTo>
                  <a:lnTo>
                    <a:pt x="2797" y="1610"/>
                  </a:lnTo>
                  <a:lnTo>
                    <a:pt x="2761" y="1639"/>
                  </a:lnTo>
                  <a:lnTo>
                    <a:pt x="2726" y="1670"/>
                  </a:lnTo>
                  <a:lnTo>
                    <a:pt x="2693" y="1701"/>
                  </a:lnTo>
                  <a:lnTo>
                    <a:pt x="2661" y="1734"/>
                  </a:lnTo>
                  <a:lnTo>
                    <a:pt x="2629" y="1767"/>
                  </a:lnTo>
                  <a:lnTo>
                    <a:pt x="2600" y="1801"/>
                  </a:lnTo>
                  <a:lnTo>
                    <a:pt x="2571" y="1834"/>
                  </a:lnTo>
                  <a:lnTo>
                    <a:pt x="2543" y="1868"/>
                  </a:lnTo>
                  <a:lnTo>
                    <a:pt x="2490" y="1934"/>
                  </a:lnTo>
                  <a:lnTo>
                    <a:pt x="2440" y="1996"/>
                  </a:lnTo>
                  <a:lnTo>
                    <a:pt x="2416" y="2025"/>
                  </a:lnTo>
                  <a:lnTo>
                    <a:pt x="2393" y="2053"/>
                  </a:lnTo>
                  <a:lnTo>
                    <a:pt x="2370" y="2077"/>
                  </a:lnTo>
                  <a:lnTo>
                    <a:pt x="2348" y="2101"/>
                  </a:lnTo>
                  <a:lnTo>
                    <a:pt x="2327" y="2121"/>
                  </a:lnTo>
                  <a:lnTo>
                    <a:pt x="2305" y="2139"/>
                  </a:lnTo>
                  <a:lnTo>
                    <a:pt x="2284" y="2153"/>
                  </a:lnTo>
                  <a:lnTo>
                    <a:pt x="2263" y="2164"/>
                  </a:lnTo>
                  <a:lnTo>
                    <a:pt x="2243" y="2172"/>
                  </a:lnTo>
                  <a:lnTo>
                    <a:pt x="2221" y="2176"/>
                  </a:lnTo>
                  <a:lnTo>
                    <a:pt x="2201" y="2175"/>
                  </a:lnTo>
                  <a:lnTo>
                    <a:pt x="2180" y="2170"/>
                  </a:lnTo>
                  <a:lnTo>
                    <a:pt x="2145" y="2155"/>
                  </a:lnTo>
                  <a:lnTo>
                    <a:pt x="2113" y="2137"/>
                  </a:lnTo>
                  <a:lnTo>
                    <a:pt x="2086" y="2115"/>
                  </a:lnTo>
                  <a:lnTo>
                    <a:pt x="2063" y="2091"/>
                  </a:lnTo>
                  <a:lnTo>
                    <a:pt x="2044" y="2064"/>
                  </a:lnTo>
                  <a:lnTo>
                    <a:pt x="2029" y="2037"/>
                  </a:lnTo>
                  <a:lnTo>
                    <a:pt x="2016" y="2006"/>
                  </a:lnTo>
                  <a:lnTo>
                    <a:pt x="2007" y="1973"/>
                  </a:lnTo>
                  <a:lnTo>
                    <a:pt x="2000" y="1939"/>
                  </a:lnTo>
                  <a:lnTo>
                    <a:pt x="1997" y="1904"/>
                  </a:lnTo>
                  <a:lnTo>
                    <a:pt x="1996" y="1868"/>
                  </a:lnTo>
                  <a:lnTo>
                    <a:pt x="1997" y="1831"/>
                  </a:lnTo>
                  <a:lnTo>
                    <a:pt x="2000" y="1793"/>
                  </a:lnTo>
                  <a:lnTo>
                    <a:pt x="2006" y="1755"/>
                  </a:lnTo>
                  <a:lnTo>
                    <a:pt x="2013" y="1718"/>
                  </a:lnTo>
                  <a:lnTo>
                    <a:pt x="2020" y="1680"/>
                  </a:lnTo>
                  <a:lnTo>
                    <a:pt x="2030" y="1642"/>
                  </a:lnTo>
                  <a:lnTo>
                    <a:pt x="2041" y="1606"/>
                  </a:lnTo>
                  <a:lnTo>
                    <a:pt x="2051" y="1570"/>
                  </a:lnTo>
                  <a:lnTo>
                    <a:pt x="2063" y="1535"/>
                  </a:lnTo>
                  <a:lnTo>
                    <a:pt x="2075" y="1502"/>
                  </a:lnTo>
                  <a:lnTo>
                    <a:pt x="2087" y="1471"/>
                  </a:lnTo>
                  <a:lnTo>
                    <a:pt x="2099" y="1441"/>
                  </a:lnTo>
                  <a:lnTo>
                    <a:pt x="2111" y="1414"/>
                  </a:lnTo>
                  <a:lnTo>
                    <a:pt x="2132" y="1365"/>
                  </a:lnTo>
                  <a:lnTo>
                    <a:pt x="2149" y="1329"/>
                  </a:lnTo>
                  <a:lnTo>
                    <a:pt x="2161" y="1305"/>
                  </a:lnTo>
                  <a:lnTo>
                    <a:pt x="2165" y="1297"/>
                  </a:lnTo>
                  <a:lnTo>
                    <a:pt x="2160" y="1291"/>
                  </a:lnTo>
                  <a:lnTo>
                    <a:pt x="2142" y="1274"/>
                  </a:lnTo>
                  <a:lnTo>
                    <a:pt x="2127" y="1263"/>
                  </a:lnTo>
                  <a:lnTo>
                    <a:pt x="2109" y="1252"/>
                  </a:lnTo>
                  <a:lnTo>
                    <a:pt x="2099" y="1246"/>
                  </a:lnTo>
                  <a:lnTo>
                    <a:pt x="2087" y="1241"/>
                  </a:lnTo>
                  <a:lnTo>
                    <a:pt x="2075" y="1234"/>
                  </a:lnTo>
                  <a:lnTo>
                    <a:pt x="2061" y="1229"/>
                  </a:lnTo>
                  <a:lnTo>
                    <a:pt x="2047" y="1224"/>
                  </a:lnTo>
                  <a:lnTo>
                    <a:pt x="2031" y="1219"/>
                  </a:lnTo>
                  <a:lnTo>
                    <a:pt x="2014" y="1215"/>
                  </a:lnTo>
                  <a:lnTo>
                    <a:pt x="1997" y="1211"/>
                  </a:lnTo>
                  <a:lnTo>
                    <a:pt x="1978" y="1208"/>
                  </a:lnTo>
                  <a:lnTo>
                    <a:pt x="1958" y="1204"/>
                  </a:lnTo>
                  <a:lnTo>
                    <a:pt x="1937" y="1202"/>
                  </a:lnTo>
                  <a:lnTo>
                    <a:pt x="1913" y="1201"/>
                  </a:lnTo>
                  <a:lnTo>
                    <a:pt x="1890" y="1200"/>
                  </a:lnTo>
                  <a:lnTo>
                    <a:pt x="1864" y="1201"/>
                  </a:lnTo>
                  <a:lnTo>
                    <a:pt x="1839" y="1202"/>
                  </a:lnTo>
                  <a:lnTo>
                    <a:pt x="1810" y="1204"/>
                  </a:lnTo>
                  <a:lnTo>
                    <a:pt x="1781" y="1209"/>
                  </a:lnTo>
                  <a:lnTo>
                    <a:pt x="1751" y="1213"/>
                  </a:lnTo>
                  <a:lnTo>
                    <a:pt x="1719" y="1219"/>
                  </a:lnTo>
                  <a:lnTo>
                    <a:pt x="1686" y="1227"/>
                  </a:lnTo>
                  <a:lnTo>
                    <a:pt x="1638" y="1241"/>
                  </a:lnTo>
                  <a:lnTo>
                    <a:pt x="1591" y="1258"/>
                  </a:lnTo>
                  <a:lnTo>
                    <a:pt x="1545" y="1279"/>
                  </a:lnTo>
                  <a:lnTo>
                    <a:pt x="1501" y="1302"/>
                  </a:lnTo>
                  <a:lnTo>
                    <a:pt x="1456" y="1329"/>
                  </a:lnTo>
                  <a:lnTo>
                    <a:pt x="1414" y="1359"/>
                  </a:lnTo>
                  <a:lnTo>
                    <a:pt x="1371" y="1390"/>
                  </a:lnTo>
                  <a:lnTo>
                    <a:pt x="1331" y="1423"/>
                  </a:lnTo>
                  <a:lnTo>
                    <a:pt x="1290" y="1460"/>
                  </a:lnTo>
                  <a:lnTo>
                    <a:pt x="1250" y="1496"/>
                  </a:lnTo>
                  <a:lnTo>
                    <a:pt x="1212" y="1534"/>
                  </a:lnTo>
                  <a:lnTo>
                    <a:pt x="1172" y="1573"/>
                  </a:lnTo>
                  <a:lnTo>
                    <a:pt x="1098" y="1654"/>
                  </a:lnTo>
                  <a:lnTo>
                    <a:pt x="1025" y="1735"/>
                  </a:lnTo>
                  <a:lnTo>
                    <a:pt x="953" y="1816"/>
                  </a:lnTo>
                  <a:lnTo>
                    <a:pt x="883" y="1891"/>
                  </a:lnTo>
                  <a:lnTo>
                    <a:pt x="848" y="1928"/>
                  </a:lnTo>
                  <a:lnTo>
                    <a:pt x="814" y="1962"/>
                  </a:lnTo>
                  <a:lnTo>
                    <a:pt x="780" y="1995"/>
                  </a:lnTo>
                  <a:lnTo>
                    <a:pt x="745" y="2025"/>
                  </a:lnTo>
                  <a:lnTo>
                    <a:pt x="711" y="2054"/>
                  </a:lnTo>
                  <a:lnTo>
                    <a:pt x="677" y="2079"/>
                  </a:lnTo>
                  <a:lnTo>
                    <a:pt x="642" y="2101"/>
                  </a:lnTo>
                  <a:lnTo>
                    <a:pt x="608" y="2120"/>
                  </a:lnTo>
                  <a:lnTo>
                    <a:pt x="573" y="2136"/>
                  </a:lnTo>
                  <a:lnTo>
                    <a:pt x="538" y="2147"/>
                  </a:lnTo>
                  <a:lnTo>
                    <a:pt x="503" y="2155"/>
                  </a:lnTo>
                  <a:lnTo>
                    <a:pt x="468" y="2158"/>
                  </a:lnTo>
                  <a:lnTo>
                    <a:pt x="424" y="2158"/>
                  </a:lnTo>
                  <a:lnTo>
                    <a:pt x="383" y="2155"/>
                  </a:lnTo>
                  <a:lnTo>
                    <a:pt x="343" y="2149"/>
                  </a:lnTo>
                  <a:lnTo>
                    <a:pt x="306" y="2141"/>
                  </a:lnTo>
                  <a:lnTo>
                    <a:pt x="272" y="2129"/>
                  </a:lnTo>
                  <a:lnTo>
                    <a:pt x="239" y="2117"/>
                  </a:lnTo>
                  <a:lnTo>
                    <a:pt x="210" y="2101"/>
                  </a:lnTo>
                  <a:lnTo>
                    <a:pt x="182" y="2081"/>
                  </a:lnTo>
                  <a:lnTo>
                    <a:pt x="155" y="2061"/>
                  </a:lnTo>
                  <a:lnTo>
                    <a:pt x="132" y="2039"/>
                  </a:lnTo>
                  <a:lnTo>
                    <a:pt x="110" y="2014"/>
                  </a:lnTo>
                  <a:lnTo>
                    <a:pt x="91" y="1988"/>
                  </a:lnTo>
                  <a:lnTo>
                    <a:pt x="72" y="1960"/>
                  </a:lnTo>
                  <a:lnTo>
                    <a:pt x="58" y="1930"/>
                  </a:lnTo>
                  <a:lnTo>
                    <a:pt x="44" y="1900"/>
                  </a:lnTo>
                  <a:lnTo>
                    <a:pt x="32" y="1867"/>
                  </a:lnTo>
                  <a:lnTo>
                    <a:pt x="21" y="1833"/>
                  </a:lnTo>
                  <a:lnTo>
                    <a:pt x="14" y="1798"/>
                  </a:lnTo>
                  <a:lnTo>
                    <a:pt x="8" y="1760"/>
                  </a:lnTo>
                  <a:lnTo>
                    <a:pt x="3" y="1723"/>
                  </a:lnTo>
                  <a:lnTo>
                    <a:pt x="0" y="1685"/>
                  </a:lnTo>
                  <a:lnTo>
                    <a:pt x="0" y="1647"/>
                  </a:lnTo>
                  <a:lnTo>
                    <a:pt x="1" y="1606"/>
                  </a:lnTo>
                  <a:lnTo>
                    <a:pt x="3" y="1566"/>
                  </a:lnTo>
                  <a:lnTo>
                    <a:pt x="8" y="1525"/>
                  </a:lnTo>
                  <a:lnTo>
                    <a:pt x="14" y="1484"/>
                  </a:lnTo>
                  <a:lnTo>
                    <a:pt x="21" y="1443"/>
                  </a:lnTo>
                  <a:lnTo>
                    <a:pt x="30" y="1401"/>
                  </a:lnTo>
                  <a:lnTo>
                    <a:pt x="41" y="1359"/>
                  </a:lnTo>
                  <a:lnTo>
                    <a:pt x="53" y="1317"/>
                  </a:lnTo>
                  <a:lnTo>
                    <a:pt x="67" y="1276"/>
                  </a:lnTo>
                  <a:lnTo>
                    <a:pt x="82" y="1234"/>
                  </a:lnTo>
                  <a:lnTo>
                    <a:pt x="110" y="1167"/>
                  </a:lnTo>
                  <a:lnTo>
                    <a:pt x="139" y="1101"/>
                  </a:lnTo>
                  <a:lnTo>
                    <a:pt x="171" y="1038"/>
                  </a:lnTo>
                  <a:lnTo>
                    <a:pt x="206" y="974"/>
                  </a:lnTo>
                  <a:lnTo>
                    <a:pt x="244" y="913"/>
                  </a:lnTo>
                  <a:lnTo>
                    <a:pt x="282" y="853"/>
                  </a:lnTo>
                  <a:lnTo>
                    <a:pt x="323" y="794"/>
                  </a:lnTo>
                  <a:lnTo>
                    <a:pt x="367" y="737"/>
                  </a:lnTo>
                  <a:lnTo>
                    <a:pt x="413" y="681"/>
                  </a:lnTo>
                  <a:lnTo>
                    <a:pt x="460" y="628"/>
                  </a:lnTo>
                  <a:lnTo>
                    <a:pt x="509" y="576"/>
                  </a:lnTo>
                  <a:lnTo>
                    <a:pt x="560" y="526"/>
                  </a:lnTo>
                  <a:lnTo>
                    <a:pt x="613" y="478"/>
                  </a:lnTo>
                  <a:lnTo>
                    <a:pt x="669" y="433"/>
                  </a:lnTo>
                  <a:lnTo>
                    <a:pt x="725" y="388"/>
                  </a:lnTo>
                  <a:lnTo>
                    <a:pt x="783" y="347"/>
                  </a:lnTo>
                  <a:lnTo>
                    <a:pt x="843" y="306"/>
                  </a:lnTo>
                  <a:lnTo>
                    <a:pt x="904" y="269"/>
                  </a:lnTo>
                  <a:lnTo>
                    <a:pt x="966" y="234"/>
                  </a:lnTo>
                  <a:lnTo>
                    <a:pt x="1031" y="200"/>
                  </a:lnTo>
                  <a:lnTo>
                    <a:pt x="1096" y="169"/>
                  </a:lnTo>
                  <a:lnTo>
                    <a:pt x="1163" y="141"/>
                  </a:lnTo>
                  <a:lnTo>
                    <a:pt x="1231" y="115"/>
                  </a:lnTo>
                  <a:lnTo>
                    <a:pt x="1299" y="91"/>
                  </a:lnTo>
                  <a:lnTo>
                    <a:pt x="1369" y="70"/>
                  </a:lnTo>
                  <a:lnTo>
                    <a:pt x="1440" y="52"/>
                  </a:lnTo>
                  <a:lnTo>
                    <a:pt x="1512" y="36"/>
                  </a:lnTo>
                  <a:lnTo>
                    <a:pt x="1586" y="23"/>
                  </a:lnTo>
                  <a:lnTo>
                    <a:pt x="1659" y="13"/>
                  </a:lnTo>
                  <a:lnTo>
                    <a:pt x="1734" y="6"/>
                  </a:lnTo>
                  <a:lnTo>
                    <a:pt x="1809" y="1"/>
                  </a:lnTo>
                  <a:lnTo>
                    <a:pt x="1884" y="0"/>
                  </a:lnTo>
                  <a:lnTo>
                    <a:pt x="1983" y="2"/>
                  </a:lnTo>
                  <a:lnTo>
                    <a:pt x="2082" y="10"/>
                  </a:lnTo>
                  <a:lnTo>
                    <a:pt x="2179" y="22"/>
                  </a:lnTo>
                  <a:lnTo>
                    <a:pt x="2273" y="39"/>
                  </a:lnTo>
                  <a:lnTo>
                    <a:pt x="2368" y="61"/>
                  </a:lnTo>
                  <a:lnTo>
                    <a:pt x="2459" y="87"/>
                  </a:lnTo>
                  <a:lnTo>
                    <a:pt x="2550" y="117"/>
                  </a:lnTo>
                  <a:lnTo>
                    <a:pt x="2639" y="152"/>
                  </a:lnTo>
                  <a:lnTo>
                    <a:pt x="2725" y="190"/>
                  </a:lnTo>
                  <a:lnTo>
                    <a:pt x="2810" y="234"/>
                  </a:lnTo>
                  <a:lnTo>
                    <a:pt x="2892" y="280"/>
                  </a:lnTo>
                  <a:lnTo>
                    <a:pt x="2972" y="331"/>
                  </a:lnTo>
                  <a:lnTo>
                    <a:pt x="3049" y="385"/>
                  </a:lnTo>
                  <a:lnTo>
                    <a:pt x="3124" y="442"/>
                  </a:lnTo>
                  <a:lnTo>
                    <a:pt x="3195" y="503"/>
                  </a:lnTo>
                  <a:lnTo>
                    <a:pt x="3264" y="567"/>
                  </a:lnTo>
                  <a:lnTo>
                    <a:pt x="3329" y="635"/>
                  </a:lnTo>
                  <a:lnTo>
                    <a:pt x="3391" y="705"/>
                  </a:lnTo>
                  <a:lnTo>
                    <a:pt x="3450" y="778"/>
                  </a:lnTo>
                  <a:lnTo>
                    <a:pt x="3505" y="854"/>
                  </a:lnTo>
                  <a:lnTo>
                    <a:pt x="3557" y="932"/>
                  </a:lnTo>
                  <a:lnTo>
                    <a:pt x="3605" y="1014"/>
                  </a:lnTo>
                  <a:lnTo>
                    <a:pt x="3650" y="1097"/>
                  </a:lnTo>
                  <a:lnTo>
                    <a:pt x="3690" y="1183"/>
                  </a:lnTo>
                  <a:lnTo>
                    <a:pt x="3725" y="1271"/>
                  </a:lnTo>
                  <a:lnTo>
                    <a:pt x="3757" y="1362"/>
                  </a:lnTo>
                  <a:lnTo>
                    <a:pt x="3785" y="1454"/>
                  </a:lnTo>
                  <a:lnTo>
                    <a:pt x="3807" y="1548"/>
                  </a:lnTo>
                  <a:lnTo>
                    <a:pt x="3825" y="1643"/>
                  </a:lnTo>
                  <a:lnTo>
                    <a:pt x="3838" y="1741"/>
                  </a:lnTo>
                  <a:lnTo>
                    <a:pt x="3845" y="1840"/>
                  </a:lnTo>
                  <a:lnTo>
                    <a:pt x="3848" y="1940"/>
                  </a:lnTo>
                  <a:lnTo>
                    <a:pt x="3847" y="1935"/>
                  </a:lnTo>
                  <a:lnTo>
                    <a:pt x="3843" y="1918"/>
                  </a:lnTo>
                  <a:lnTo>
                    <a:pt x="3836" y="1892"/>
                  </a:lnTo>
                  <a:lnTo>
                    <a:pt x="3824" y="1858"/>
                  </a:lnTo>
                  <a:lnTo>
                    <a:pt x="3817" y="1839"/>
                  </a:lnTo>
                  <a:lnTo>
                    <a:pt x="3808" y="1819"/>
                  </a:lnTo>
                  <a:lnTo>
                    <a:pt x="3797" y="1798"/>
                  </a:lnTo>
                  <a:lnTo>
                    <a:pt x="3786" y="1775"/>
                  </a:lnTo>
                  <a:lnTo>
                    <a:pt x="3773" y="1753"/>
                  </a:lnTo>
                  <a:lnTo>
                    <a:pt x="3759" y="1730"/>
                  </a:lnTo>
                  <a:lnTo>
                    <a:pt x="3742" y="1706"/>
                  </a:lnTo>
                  <a:lnTo>
                    <a:pt x="3725" y="1683"/>
                  </a:lnTo>
                  <a:lnTo>
                    <a:pt x="3705" y="1659"/>
                  </a:lnTo>
                  <a:lnTo>
                    <a:pt x="3684" y="1636"/>
                  </a:lnTo>
                  <a:lnTo>
                    <a:pt x="3660" y="1614"/>
                  </a:lnTo>
                  <a:lnTo>
                    <a:pt x="3635" y="1592"/>
                  </a:lnTo>
                  <a:lnTo>
                    <a:pt x="3607" y="1571"/>
                  </a:lnTo>
                  <a:lnTo>
                    <a:pt x="3577" y="1552"/>
                  </a:lnTo>
                  <a:lnTo>
                    <a:pt x="3546" y="1534"/>
                  </a:lnTo>
                  <a:lnTo>
                    <a:pt x="3512" y="1518"/>
                  </a:lnTo>
                  <a:lnTo>
                    <a:pt x="3474" y="1503"/>
                  </a:lnTo>
                  <a:lnTo>
                    <a:pt x="3436" y="1490"/>
                  </a:lnTo>
                  <a:lnTo>
                    <a:pt x="3394" y="1480"/>
                  </a:lnTo>
                  <a:lnTo>
                    <a:pt x="3350" y="1472"/>
                  </a:lnTo>
                  <a:lnTo>
                    <a:pt x="3302" y="1467"/>
                  </a:lnTo>
                  <a:lnTo>
                    <a:pt x="3253" y="1464"/>
                  </a:lnTo>
                  <a:lnTo>
                    <a:pt x="3200" y="1465"/>
                  </a:lnTo>
                  <a:lnTo>
                    <a:pt x="3145" y="1468"/>
                  </a:lnTo>
                  <a:close/>
                </a:path>
              </a:pathLst>
            </a:custGeom>
            <a:solidFill>
              <a:srgbClr val="B3D335"/>
            </a:solidFill>
            <a:ln>
              <a:noFill/>
            </a:ln>
            <a:extLst/>
          </p:spPr>
          <p:txBody>
            <a:bodyPr vert="horz" wrap="square" lIns="91440" tIns="45720" rIns="91440" bIns="45720" numCol="1" anchor="t" anchorCtr="0" compatLnSpc="1">
              <a:prstTxWarp prst="textNoShape">
                <a:avLst/>
              </a:prstTxWarp>
            </a:bodyPr>
            <a:lstStyle/>
            <a:p>
              <a:endParaRPr lang="en-ZA"/>
            </a:p>
          </p:txBody>
        </p:sp>
        <p:sp>
          <p:nvSpPr>
            <p:cNvPr id="19" name="Freeform 14"/>
            <p:cNvSpPr>
              <a:spLocks/>
            </p:cNvSpPr>
            <p:nvPr userDrawn="1"/>
          </p:nvSpPr>
          <p:spPr bwMode="auto">
            <a:xfrm>
              <a:off x="8067214" y="6043654"/>
              <a:ext cx="367622" cy="207289"/>
            </a:xfrm>
            <a:custGeom>
              <a:avLst/>
              <a:gdLst>
                <a:gd name="T0" fmla="*/ 851 w 3851"/>
                <a:gd name="T1" fmla="*/ 676 h 2172"/>
                <a:gd name="T2" fmla="*/ 1018 w 3851"/>
                <a:gd name="T3" fmla="*/ 591 h 2172"/>
                <a:gd name="T4" fmla="*/ 1160 w 3851"/>
                <a:gd name="T5" fmla="*/ 474 h 2172"/>
                <a:gd name="T6" fmla="*/ 1282 w 3851"/>
                <a:gd name="T7" fmla="*/ 341 h 2172"/>
                <a:gd name="T8" fmla="*/ 1437 w 3851"/>
                <a:gd name="T9" fmla="*/ 151 h 2172"/>
                <a:gd name="T10" fmla="*/ 1527 w 3851"/>
                <a:gd name="T11" fmla="*/ 54 h 2172"/>
                <a:gd name="T12" fmla="*/ 1611 w 3851"/>
                <a:gd name="T13" fmla="*/ 3 h 2172"/>
                <a:gd name="T14" fmla="*/ 1709 w 3851"/>
                <a:gd name="T15" fmla="*/ 20 h 2172"/>
                <a:gd name="T16" fmla="*/ 1810 w 3851"/>
                <a:gd name="T17" fmla="*/ 111 h 2172"/>
                <a:gd name="T18" fmla="*/ 1852 w 3851"/>
                <a:gd name="T19" fmla="*/ 236 h 2172"/>
                <a:gd name="T20" fmla="*/ 1852 w 3851"/>
                <a:gd name="T21" fmla="*/ 383 h 2172"/>
                <a:gd name="T22" fmla="*/ 1823 w 3851"/>
                <a:gd name="T23" fmla="*/ 533 h 2172"/>
                <a:gd name="T24" fmla="*/ 1779 w 3851"/>
                <a:gd name="T25" fmla="*/ 673 h 2172"/>
                <a:gd name="T26" fmla="*/ 1721 w 3851"/>
                <a:gd name="T27" fmla="*/ 810 h 2172"/>
                <a:gd name="T28" fmla="*/ 1694 w 3851"/>
                <a:gd name="T29" fmla="*/ 886 h 2172"/>
                <a:gd name="T30" fmla="*/ 1754 w 3851"/>
                <a:gd name="T31" fmla="*/ 929 h 2172"/>
                <a:gd name="T32" fmla="*/ 1806 w 3851"/>
                <a:gd name="T33" fmla="*/ 951 h 2172"/>
                <a:gd name="T34" fmla="*/ 1875 w 3851"/>
                <a:gd name="T35" fmla="*/ 968 h 2172"/>
                <a:gd name="T36" fmla="*/ 1964 w 3851"/>
                <a:gd name="T37" fmla="*/ 975 h 2172"/>
                <a:gd name="T38" fmla="*/ 2072 w 3851"/>
                <a:gd name="T39" fmla="*/ 967 h 2172"/>
                <a:gd name="T40" fmla="*/ 2215 w 3851"/>
                <a:gd name="T41" fmla="*/ 934 h 2172"/>
                <a:gd name="T42" fmla="*/ 2397 w 3851"/>
                <a:gd name="T43" fmla="*/ 846 h 2172"/>
                <a:gd name="T44" fmla="*/ 2563 w 3851"/>
                <a:gd name="T45" fmla="*/ 716 h 2172"/>
                <a:gd name="T46" fmla="*/ 2755 w 3851"/>
                <a:gd name="T47" fmla="*/ 522 h 2172"/>
                <a:gd name="T48" fmla="*/ 3004 w 3851"/>
                <a:gd name="T49" fmla="*/ 248 h 2172"/>
                <a:gd name="T50" fmla="*/ 3142 w 3851"/>
                <a:gd name="T51" fmla="*/ 122 h 2172"/>
                <a:gd name="T52" fmla="*/ 3280 w 3851"/>
                <a:gd name="T53" fmla="*/ 40 h 2172"/>
                <a:gd name="T54" fmla="*/ 3429 w 3851"/>
                <a:gd name="T55" fmla="*/ 17 h 2172"/>
                <a:gd name="T56" fmla="*/ 3581 w 3851"/>
                <a:gd name="T57" fmla="*/ 46 h 2172"/>
                <a:gd name="T58" fmla="*/ 3697 w 3851"/>
                <a:gd name="T59" fmla="*/ 114 h 2172"/>
                <a:gd name="T60" fmla="*/ 3780 w 3851"/>
                <a:gd name="T61" fmla="*/ 216 h 2172"/>
                <a:gd name="T62" fmla="*/ 3830 w 3851"/>
                <a:gd name="T63" fmla="*/ 343 h 2172"/>
                <a:gd name="T64" fmla="*/ 3851 w 3851"/>
                <a:gd name="T65" fmla="*/ 491 h 2172"/>
                <a:gd name="T66" fmla="*/ 3844 w 3851"/>
                <a:gd name="T67" fmla="*/ 652 h 2172"/>
                <a:gd name="T68" fmla="*/ 3810 w 3851"/>
                <a:gd name="T69" fmla="*/ 817 h 2172"/>
                <a:gd name="T70" fmla="*/ 3742 w 3851"/>
                <a:gd name="T71" fmla="*/ 1009 h 2172"/>
                <a:gd name="T72" fmla="*/ 3607 w 3851"/>
                <a:gd name="T73" fmla="*/ 1264 h 2172"/>
                <a:gd name="T74" fmla="*/ 3436 w 3851"/>
                <a:gd name="T75" fmla="*/ 1494 h 2172"/>
                <a:gd name="T76" fmla="*/ 3233 w 3851"/>
                <a:gd name="T77" fmla="*/ 1696 h 2172"/>
                <a:gd name="T78" fmla="*/ 3001 w 3851"/>
                <a:gd name="T79" fmla="*/ 1866 h 2172"/>
                <a:gd name="T80" fmla="*/ 2745 w 3851"/>
                <a:gd name="T81" fmla="*/ 2002 h 2172"/>
                <a:gd name="T82" fmla="*/ 2469 w 3851"/>
                <a:gd name="T83" fmla="*/ 2101 h 2172"/>
                <a:gd name="T84" fmla="*/ 2178 w 3851"/>
                <a:gd name="T85" fmla="*/ 2158 h 2172"/>
                <a:gd name="T86" fmla="*/ 1855 w 3851"/>
                <a:gd name="T87" fmla="*/ 2170 h 2172"/>
                <a:gd name="T88" fmla="*/ 1476 w 3851"/>
                <a:gd name="T89" fmla="*/ 2113 h 2172"/>
                <a:gd name="T90" fmla="*/ 1121 w 3851"/>
                <a:gd name="T91" fmla="*/ 1985 h 2172"/>
                <a:gd name="T92" fmla="*/ 799 w 3851"/>
                <a:gd name="T93" fmla="*/ 1792 h 2172"/>
                <a:gd name="T94" fmla="*/ 519 w 3851"/>
                <a:gd name="T95" fmla="*/ 1544 h 2172"/>
                <a:gd name="T96" fmla="*/ 291 w 3851"/>
                <a:gd name="T97" fmla="*/ 1245 h 2172"/>
                <a:gd name="T98" fmla="*/ 123 w 3851"/>
                <a:gd name="T99" fmla="*/ 906 h 2172"/>
                <a:gd name="T100" fmla="*/ 23 w 3851"/>
                <a:gd name="T101" fmla="*/ 534 h 2172"/>
                <a:gd name="T102" fmla="*/ 1 w 3851"/>
                <a:gd name="T103" fmla="*/ 243 h 2172"/>
                <a:gd name="T104" fmla="*/ 33 w 3851"/>
                <a:gd name="T105" fmla="*/ 338 h 2172"/>
                <a:gd name="T106" fmla="*/ 76 w 3851"/>
                <a:gd name="T107" fmla="*/ 424 h 2172"/>
                <a:gd name="T108" fmla="*/ 146 w 3851"/>
                <a:gd name="T109" fmla="*/ 518 h 2172"/>
                <a:gd name="T110" fmla="*/ 245 w 3851"/>
                <a:gd name="T111" fmla="*/ 605 h 2172"/>
                <a:gd name="T112" fmla="*/ 378 w 3851"/>
                <a:gd name="T113" fmla="*/ 673 h 2172"/>
                <a:gd name="T114" fmla="*/ 550 w 3851"/>
                <a:gd name="T115" fmla="*/ 709 h 2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51" h="2172">
                  <a:moveTo>
                    <a:pt x="709" y="707"/>
                  </a:moveTo>
                  <a:lnTo>
                    <a:pt x="757" y="701"/>
                  </a:lnTo>
                  <a:lnTo>
                    <a:pt x="805" y="690"/>
                  </a:lnTo>
                  <a:lnTo>
                    <a:pt x="851" y="676"/>
                  </a:lnTo>
                  <a:lnTo>
                    <a:pt x="896" y="659"/>
                  </a:lnTo>
                  <a:lnTo>
                    <a:pt x="938" y="639"/>
                  </a:lnTo>
                  <a:lnTo>
                    <a:pt x="978" y="617"/>
                  </a:lnTo>
                  <a:lnTo>
                    <a:pt x="1018" y="591"/>
                  </a:lnTo>
                  <a:lnTo>
                    <a:pt x="1056" y="564"/>
                  </a:lnTo>
                  <a:lnTo>
                    <a:pt x="1092" y="536"/>
                  </a:lnTo>
                  <a:lnTo>
                    <a:pt x="1126" y="506"/>
                  </a:lnTo>
                  <a:lnTo>
                    <a:pt x="1160" y="474"/>
                  </a:lnTo>
                  <a:lnTo>
                    <a:pt x="1192" y="442"/>
                  </a:lnTo>
                  <a:lnTo>
                    <a:pt x="1224" y="408"/>
                  </a:lnTo>
                  <a:lnTo>
                    <a:pt x="1254" y="375"/>
                  </a:lnTo>
                  <a:lnTo>
                    <a:pt x="1282" y="341"/>
                  </a:lnTo>
                  <a:lnTo>
                    <a:pt x="1310" y="307"/>
                  </a:lnTo>
                  <a:lnTo>
                    <a:pt x="1363" y="241"/>
                  </a:lnTo>
                  <a:lnTo>
                    <a:pt x="1413" y="180"/>
                  </a:lnTo>
                  <a:lnTo>
                    <a:pt x="1437" y="151"/>
                  </a:lnTo>
                  <a:lnTo>
                    <a:pt x="1460" y="123"/>
                  </a:lnTo>
                  <a:lnTo>
                    <a:pt x="1483" y="98"/>
                  </a:lnTo>
                  <a:lnTo>
                    <a:pt x="1506" y="75"/>
                  </a:lnTo>
                  <a:lnTo>
                    <a:pt x="1527" y="54"/>
                  </a:lnTo>
                  <a:lnTo>
                    <a:pt x="1548" y="37"/>
                  </a:lnTo>
                  <a:lnTo>
                    <a:pt x="1569" y="22"/>
                  </a:lnTo>
                  <a:lnTo>
                    <a:pt x="1591" y="12"/>
                  </a:lnTo>
                  <a:lnTo>
                    <a:pt x="1611" y="3"/>
                  </a:lnTo>
                  <a:lnTo>
                    <a:pt x="1632" y="0"/>
                  </a:lnTo>
                  <a:lnTo>
                    <a:pt x="1652" y="1"/>
                  </a:lnTo>
                  <a:lnTo>
                    <a:pt x="1672" y="5"/>
                  </a:lnTo>
                  <a:lnTo>
                    <a:pt x="1709" y="20"/>
                  </a:lnTo>
                  <a:lnTo>
                    <a:pt x="1739" y="39"/>
                  </a:lnTo>
                  <a:lnTo>
                    <a:pt x="1767" y="61"/>
                  </a:lnTo>
                  <a:lnTo>
                    <a:pt x="1789" y="84"/>
                  </a:lnTo>
                  <a:lnTo>
                    <a:pt x="1810" y="111"/>
                  </a:lnTo>
                  <a:lnTo>
                    <a:pt x="1824" y="139"/>
                  </a:lnTo>
                  <a:lnTo>
                    <a:pt x="1837" y="170"/>
                  </a:lnTo>
                  <a:lnTo>
                    <a:pt x="1847" y="202"/>
                  </a:lnTo>
                  <a:lnTo>
                    <a:pt x="1852" y="236"/>
                  </a:lnTo>
                  <a:lnTo>
                    <a:pt x="1856" y="271"/>
                  </a:lnTo>
                  <a:lnTo>
                    <a:pt x="1857" y="307"/>
                  </a:lnTo>
                  <a:lnTo>
                    <a:pt x="1856" y="344"/>
                  </a:lnTo>
                  <a:lnTo>
                    <a:pt x="1852" y="383"/>
                  </a:lnTo>
                  <a:lnTo>
                    <a:pt x="1848" y="420"/>
                  </a:lnTo>
                  <a:lnTo>
                    <a:pt x="1840" y="458"/>
                  </a:lnTo>
                  <a:lnTo>
                    <a:pt x="1833" y="495"/>
                  </a:lnTo>
                  <a:lnTo>
                    <a:pt x="1823" y="533"/>
                  </a:lnTo>
                  <a:lnTo>
                    <a:pt x="1813" y="570"/>
                  </a:lnTo>
                  <a:lnTo>
                    <a:pt x="1802" y="605"/>
                  </a:lnTo>
                  <a:lnTo>
                    <a:pt x="1790" y="640"/>
                  </a:lnTo>
                  <a:lnTo>
                    <a:pt x="1779" y="673"/>
                  </a:lnTo>
                  <a:lnTo>
                    <a:pt x="1766" y="705"/>
                  </a:lnTo>
                  <a:lnTo>
                    <a:pt x="1754" y="735"/>
                  </a:lnTo>
                  <a:lnTo>
                    <a:pt x="1743" y="762"/>
                  </a:lnTo>
                  <a:lnTo>
                    <a:pt x="1721" y="810"/>
                  </a:lnTo>
                  <a:lnTo>
                    <a:pt x="1704" y="847"/>
                  </a:lnTo>
                  <a:lnTo>
                    <a:pt x="1693" y="871"/>
                  </a:lnTo>
                  <a:lnTo>
                    <a:pt x="1688" y="878"/>
                  </a:lnTo>
                  <a:lnTo>
                    <a:pt x="1694" y="886"/>
                  </a:lnTo>
                  <a:lnTo>
                    <a:pt x="1712" y="901"/>
                  </a:lnTo>
                  <a:lnTo>
                    <a:pt x="1727" y="912"/>
                  </a:lnTo>
                  <a:lnTo>
                    <a:pt x="1745" y="924"/>
                  </a:lnTo>
                  <a:lnTo>
                    <a:pt x="1754" y="929"/>
                  </a:lnTo>
                  <a:lnTo>
                    <a:pt x="1766" y="935"/>
                  </a:lnTo>
                  <a:lnTo>
                    <a:pt x="1779" y="941"/>
                  </a:lnTo>
                  <a:lnTo>
                    <a:pt x="1791" y="946"/>
                  </a:lnTo>
                  <a:lnTo>
                    <a:pt x="1806" y="951"/>
                  </a:lnTo>
                  <a:lnTo>
                    <a:pt x="1822" y="957"/>
                  </a:lnTo>
                  <a:lnTo>
                    <a:pt x="1838" y="961"/>
                  </a:lnTo>
                  <a:lnTo>
                    <a:pt x="1856" y="965"/>
                  </a:lnTo>
                  <a:lnTo>
                    <a:pt x="1875" y="968"/>
                  </a:lnTo>
                  <a:lnTo>
                    <a:pt x="1896" y="972"/>
                  </a:lnTo>
                  <a:lnTo>
                    <a:pt x="1917" y="974"/>
                  </a:lnTo>
                  <a:lnTo>
                    <a:pt x="1939" y="975"/>
                  </a:lnTo>
                  <a:lnTo>
                    <a:pt x="1964" y="975"/>
                  </a:lnTo>
                  <a:lnTo>
                    <a:pt x="1989" y="975"/>
                  </a:lnTo>
                  <a:lnTo>
                    <a:pt x="2015" y="974"/>
                  </a:lnTo>
                  <a:lnTo>
                    <a:pt x="2042" y="971"/>
                  </a:lnTo>
                  <a:lnTo>
                    <a:pt x="2072" y="967"/>
                  </a:lnTo>
                  <a:lnTo>
                    <a:pt x="2103" y="962"/>
                  </a:lnTo>
                  <a:lnTo>
                    <a:pt x="2134" y="956"/>
                  </a:lnTo>
                  <a:lnTo>
                    <a:pt x="2168" y="948"/>
                  </a:lnTo>
                  <a:lnTo>
                    <a:pt x="2215" y="934"/>
                  </a:lnTo>
                  <a:lnTo>
                    <a:pt x="2262" y="917"/>
                  </a:lnTo>
                  <a:lnTo>
                    <a:pt x="2308" y="897"/>
                  </a:lnTo>
                  <a:lnTo>
                    <a:pt x="2353" y="873"/>
                  </a:lnTo>
                  <a:lnTo>
                    <a:pt x="2397" y="846"/>
                  </a:lnTo>
                  <a:lnTo>
                    <a:pt x="2440" y="817"/>
                  </a:lnTo>
                  <a:lnTo>
                    <a:pt x="2482" y="786"/>
                  </a:lnTo>
                  <a:lnTo>
                    <a:pt x="2523" y="752"/>
                  </a:lnTo>
                  <a:lnTo>
                    <a:pt x="2563" y="716"/>
                  </a:lnTo>
                  <a:lnTo>
                    <a:pt x="2603" y="679"/>
                  </a:lnTo>
                  <a:lnTo>
                    <a:pt x="2642" y="641"/>
                  </a:lnTo>
                  <a:lnTo>
                    <a:pt x="2680" y="602"/>
                  </a:lnTo>
                  <a:lnTo>
                    <a:pt x="2755" y="522"/>
                  </a:lnTo>
                  <a:lnTo>
                    <a:pt x="2829" y="440"/>
                  </a:lnTo>
                  <a:lnTo>
                    <a:pt x="2900" y="360"/>
                  </a:lnTo>
                  <a:lnTo>
                    <a:pt x="2970" y="284"/>
                  </a:lnTo>
                  <a:lnTo>
                    <a:pt x="3004" y="248"/>
                  </a:lnTo>
                  <a:lnTo>
                    <a:pt x="3039" y="214"/>
                  </a:lnTo>
                  <a:lnTo>
                    <a:pt x="3073" y="181"/>
                  </a:lnTo>
                  <a:lnTo>
                    <a:pt x="3108" y="150"/>
                  </a:lnTo>
                  <a:lnTo>
                    <a:pt x="3142" y="122"/>
                  </a:lnTo>
                  <a:lnTo>
                    <a:pt x="3176" y="97"/>
                  </a:lnTo>
                  <a:lnTo>
                    <a:pt x="3211" y="74"/>
                  </a:lnTo>
                  <a:lnTo>
                    <a:pt x="3245" y="55"/>
                  </a:lnTo>
                  <a:lnTo>
                    <a:pt x="3280" y="40"/>
                  </a:lnTo>
                  <a:lnTo>
                    <a:pt x="3314" y="28"/>
                  </a:lnTo>
                  <a:lnTo>
                    <a:pt x="3351" y="20"/>
                  </a:lnTo>
                  <a:lnTo>
                    <a:pt x="3386" y="17"/>
                  </a:lnTo>
                  <a:lnTo>
                    <a:pt x="3429" y="17"/>
                  </a:lnTo>
                  <a:lnTo>
                    <a:pt x="3471" y="20"/>
                  </a:lnTo>
                  <a:lnTo>
                    <a:pt x="3510" y="27"/>
                  </a:lnTo>
                  <a:lnTo>
                    <a:pt x="3546" y="35"/>
                  </a:lnTo>
                  <a:lnTo>
                    <a:pt x="3581" y="46"/>
                  </a:lnTo>
                  <a:lnTo>
                    <a:pt x="3613" y="60"/>
                  </a:lnTo>
                  <a:lnTo>
                    <a:pt x="3644" y="75"/>
                  </a:lnTo>
                  <a:lnTo>
                    <a:pt x="3671" y="94"/>
                  </a:lnTo>
                  <a:lnTo>
                    <a:pt x="3697" y="114"/>
                  </a:lnTo>
                  <a:lnTo>
                    <a:pt x="3720" y="137"/>
                  </a:lnTo>
                  <a:lnTo>
                    <a:pt x="3743" y="162"/>
                  </a:lnTo>
                  <a:lnTo>
                    <a:pt x="3762" y="188"/>
                  </a:lnTo>
                  <a:lnTo>
                    <a:pt x="3780" y="216"/>
                  </a:lnTo>
                  <a:lnTo>
                    <a:pt x="3795" y="246"/>
                  </a:lnTo>
                  <a:lnTo>
                    <a:pt x="3809" y="276"/>
                  </a:lnTo>
                  <a:lnTo>
                    <a:pt x="3820" y="309"/>
                  </a:lnTo>
                  <a:lnTo>
                    <a:pt x="3830" y="343"/>
                  </a:lnTo>
                  <a:lnTo>
                    <a:pt x="3838" y="380"/>
                  </a:lnTo>
                  <a:lnTo>
                    <a:pt x="3844" y="416"/>
                  </a:lnTo>
                  <a:lnTo>
                    <a:pt x="3848" y="453"/>
                  </a:lnTo>
                  <a:lnTo>
                    <a:pt x="3851" y="491"/>
                  </a:lnTo>
                  <a:lnTo>
                    <a:pt x="3851" y="530"/>
                  </a:lnTo>
                  <a:lnTo>
                    <a:pt x="3850" y="570"/>
                  </a:lnTo>
                  <a:lnTo>
                    <a:pt x="3848" y="610"/>
                  </a:lnTo>
                  <a:lnTo>
                    <a:pt x="3844" y="652"/>
                  </a:lnTo>
                  <a:lnTo>
                    <a:pt x="3837" y="693"/>
                  </a:lnTo>
                  <a:lnTo>
                    <a:pt x="3830" y="735"/>
                  </a:lnTo>
                  <a:lnTo>
                    <a:pt x="3820" y="776"/>
                  </a:lnTo>
                  <a:lnTo>
                    <a:pt x="3810" y="817"/>
                  </a:lnTo>
                  <a:lnTo>
                    <a:pt x="3798" y="859"/>
                  </a:lnTo>
                  <a:lnTo>
                    <a:pt x="3784" y="900"/>
                  </a:lnTo>
                  <a:lnTo>
                    <a:pt x="3769" y="942"/>
                  </a:lnTo>
                  <a:lnTo>
                    <a:pt x="3742" y="1009"/>
                  </a:lnTo>
                  <a:lnTo>
                    <a:pt x="3712" y="1075"/>
                  </a:lnTo>
                  <a:lnTo>
                    <a:pt x="3679" y="1140"/>
                  </a:lnTo>
                  <a:lnTo>
                    <a:pt x="3644" y="1202"/>
                  </a:lnTo>
                  <a:lnTo>
                    <a:pt x="3607" y="1264"/>
                  </a:lnTo>
                  <a:lnTo>
                    <a:pt x="3567" y="1323"/>
                  </a:lnTo>
                  <a:lnTo>
                    <a:pt x="3526" y="1382"/>
                  </a:lnTo>
                  <a:lnTo>
                    <a:pt x="3481" y="1438"/>
                  </a:lnTo>
                  <a:lnTo>
                    <a:pt x="3436" y="1494"/>
                  </a:lnTo>
                  <a:lnTo>
                    <a:pt x="3388" y="1547"/>
                  </a:lnTo>
                  <a:lnTo>
                    <a:pt x="3338" y="1598"/>
                  </a:lnTo>
                  <a:lnTo>
                    <a:pt x="3286" y="1648"/>
                  </a:lnTo>
                  <a:lnTo>
                    <a:pt x="3233" y="1696"/>
                  </a:lnTo>
                  <a:lnTo>
                    <a:pt x="3177" y="1741"/>
                  </a:lnTo>
                  <a:lnTo>
                    <a:pt x="3120" y="1785"/>
                  </a:lnTo>
                  <a:lnTo>
                    <a:pt x="3061" y="1826"/>
                  </a:lnTo>
                  <a:lnTo>
                    <a:pt x="3001" y="1866"/>
                  </a:lnTo>
                  <a:lnTo>
                    <a:pt x="2939" y="1903"/>
                  </a:lnTo>
                  <a:lnTo>
                    <a:pt x="2875" y="1938"/>
                  </a:lnTo>
                  <a:lnTo>
                    <a:pt x="2811" y="1971"/>
                  </a:lnTo>
                  <a:lnTo>
                    <a:pt x="2745" y="2002"/>
                  </a:lnTo>
                  <a:lnTo>
                    <a:pt x="2678" y="2030"/>
                  </a:lnTo>
                  <a:lnTo>
                    <a:pt x="2610" y="2056"/>
                  </a:lnTo>
                  <a:lnTo>
                    <a:pt x="2540" y="2079"/>
                  </a:lnTo>
                  <a:lnTo>
                    <a:pt x="2469" y="2101"/>
                  </a:lnTo>
                  <a:lnTo>
                    <a:pt x="2398" y="2119"/>
                  </a:lnTo>
                  <a:lnTo>
                    <a:pt x="2326" y="2135"/>
                  </a:lnTo>
                  <a:lnTo>
                    <a:pt x="2253" y="2147"/>
                  </a:lnTo>
                  <a:lnTo>
                    <a:pt x="2178" y="2158"/>
                  </a:lnTo>
                  <a:lnTo>
                    <a:pt x="2104" y="2165"/>
                  </a:lnTo>
                  <a:lnTo>
                    <a:pt x="2028" y="2171"/>
                  </a:lnTo>
                  <a:lnTo>
                    <a:pt x="1953" y="2172"/>
                  </a:lnTo>
                  <a:lnTo>
                    <a:pt x="1855" y="2170"/>
                  </a:lnTo>
                  <a:lnTo>
                    <a:pt x="1759" y="2163"/>
                  </a:lnTo>
                  <a:lnTo>
                    <a:pt x="1663" y="2152"/>
                  </a:lnTo>
                  <a:lnTo>
                    <a:pt x="1568" y="2135"/>
                  </a:lnTo>
                  <a:lnTo>
                    <a:pt x="1476" y="2113"/>
                  </a:lnTo>
                  <a:lnTo>
                    <a:pt x="1384" y="2088"/>
                  </a:lnTo>
                  <a:lnTo>
                    <a:pt x="1294" y="2058"/>
                  </a:lnTo>
                  <a:lnTo>
                    <a:pt x="1206" y="2024"/>
                  </a:lnTo>
                  <a:lnTo>
                    <a:pt x="1121" y="1985"/>
                  </a:lnTo>
                  <a:lnTo>
                    <a:pt x="1037" y="1942"/>
                  </a:lnTo>
                  <a:lnTo>
                    <a:pt x="955" y="1896"/>
                  </a:lnTo>
                  <a:lnTo>
                    <a:pt x="875" y="1846"/>
                  </a:lnTo>
                  <a:lnTo>
                    <a:pt x="799" y="1792"/>
                  </a:lnTo>
                  <a:lnTo>
                    <a:pt x="724" y="1735"/>
                  </a:lnTo>
                  <a:lnTo>
                    <a:pt x="653" y="1674"/>
                  </a:lnTo>
                  <a:lnTo>
                    <a:pt x="584" y="1610"/>
                  </a:lnTo>
                  <a:lnTo>
                    <a:pt x="519" y="1544"/>
                  </a:lnTo>
                  <a:lnTo>
                    <a:pt x="457" y="1473"/>
                  </a:lnTo>
                  <a:lnTo>
                    <a:pt x="398" y="1400"/>
                  </a:lnTo>
                  <a:lnTo>
                    <a:pt x="343" y="1323"/>
                  </a:lnTo>
                  <a:lnTo>
                    <a:pt x="291" y="1245"/>
                  </a:lnTo>
                  <a:lnTo>
                    <a:pt x="243" y="1164"/>
                  </a:lnTo>
                  <a:lnTo>
                    <a:pt x="198" y="1080"/>
                  </a:lnTo>
                  <a:lnTo>
                    <a:pt x="159" y="994"/>
                  </a:lnTo>
                  <a:lnTo>
                    <a:pt x="123" y="906"/>
                  </a:lnTo>
                  <a:lnTo>
                    <a:pt x="91" y="816"/>
                  </a:lnTo>
                  <a:lnTo>
                    <a:pt x="63" y="724"/>
                  </a:lnTo>
                  <a:lnTo>
                    <a:pt x="41" y="629"/>
                  </a:lnTo>
                  <a:lnTo>
                    <a:pt x="23" y="534"/>
                  </a:lnTo>
                  <a:lnTo>
                    <a:pt x="10" y="437"/>
                  </a:lnTo>
                  <a:lnTo>
                    <a:pt x="3" y="338"/>
                  </a:lnTo>
                  <a:lnTo>
                    <a:pt x="0" y="237"/>
                  </a:lnTo>
                  <a:lnTo>
                    <a:pt x="1" y="243"/>
                  </a:lnTo>
                  <a:lnTo>
                    <a:pt x="5" y="260"/>
                  </a:lnTo>
                  <a:lnTo>
                    <a:pt x="12" y="286"/>
                  </a:lnTo>
                  <a:lnTo>
                    <a:pt x="25" y="319"/>
                  </a:lnTo>
                  <a:lnTo>
                    <a:pt x="33" y="338"/>
                  </a:lnTo>
                  <a:lnTo>
                    <a:pt x="41" y="358"/>
                  </a:lnTo>
                  <a:lnTo>
                    <a:pt x="52" y="380"/>
                  </a:lnTo>
                  <a:lnTo>
                    <a:pt x="63" y="402"/>
                  </a:lnTo>
                  <a:lnTo>
                    <a:pt x="76" y="424"/>
                  </a:lnTo>
                  <a:lnTo>
                    <a:pt x="91" y="448"/>
                  </a:lnTo>
                  <a:lnTo>
                    <a:pt x="108" y="471"/>
                  </a:lnTo>
                  <a:lnTo>
                    <a:pt x="126" y="494"/>
                  </a:lnTo>
                  <a:lnTo>
                    <a:pt x="146" y="518"/>
                  </a:lnTo>
                  <a:lnTo>
                    <a:pt x="168" y="540"/>
                  </a:lnTo>
                  <a:lnTo>
                    <a:pt x="191" y="562"/>
                  </a:lnTo>
                  <a:lnTo>
                    <a:pt x="216" y="585"/>
                  </a:lnTo>
                  <a:lnTo>
                    <a:pt x="245" y="605"/>
                  </a:lnTo>
                  <a:lnTo>
                    <a:pt x="275" y="624"/>
                  </a:lnTo>
                  <a:lnTo>
                    <a:pt x="307" y="642"/>
                  </a:lnTo>
                  <a:lnTo>
                    <a:pt x="341" y="658"/>
                  </a:lnTo>
                  <a:lnTo>
                    <a:pt x="378" y="673"/>
                  </a:lnTo>
                  <a:lnTo>
                    <a:pt x="417" y="686"/>
                  </a:lnTo>
                  <a:lnTo>
                    <a:pt x="459" y="696"/>
                  </a:lnTo>
                  <a:lnTo>
                    <a:pt x="503" y="704"/>
                  </a:lnTo>
                  <a:lnTo>
                    <a:pt x="550" y="709"/>
                  </a:lnTo>
                  <a:lnTo>
                    <a:pt x="600" y="711"/>
                  </a:lnTo>
                  <a:lnTo>
                    <a:pt x="653" y="711"/>
                  </a:lnTo>
                  <a:lnTo>
                    <a:pt x="709" y="707"/>
                  </a:lnTo>
                  <a:close/>
                </a:path>
              </a:pathLst>
            </a:custGeom>
            <a:solidFill>
              <a:srgbClr val="00628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0" name="Freeform 15"/>
            <p:cNvSpPr>
              <a:spLocks noEditPoints="1"/>
            </p:cNvSpPr>
            <p:nvPr userDrawn="1"/>
          </p:nvSpPr>
          <p:spPr bwMode="auto">
            <a:xfrm>
              <a:off x="8167137" y="6369761"/>
              <a:ext cx="897869" cy="258825"/>
            </a:xfrm>
            <a:custGeom>
              <a:avLst/>
              <a:gdLst>
                <a:gd name="T0" fmla="*/ 9034 w 9409"/>
                <a:gd name="T1" fmla="*/ 1453 h 2712"/>
                <a:gd name="T2" fmla="*/ 8847 w 9409"/>
                <a:gd name="T3" fmla="*/ 1303 h 2712"/>
                <a:gd name="T4" fmla="*/ 8581 w 9409"/>
                <a:gd name="T5" fmla="*/ 1287 h 2712"/>
                <a:gd name="T6" fmla="*/ 8365 w 9409"/>
                <a:gd name="T7" fmla="*/ 1412 h 2712"/>
                <a:gd name="T8" fmla="*/ 8250 w 9409"/>
                <a:gd name="T9" fmla="*/ 1641 h 2712"/>
                <a:gd name="T10" fmla="*/ 8281 w 9409"/>
                <a:gd name="T11" fmla="*/ 2122 h 2712"/>
                <a:gd name="T12" fmla="*/ 8482 w 9409"/>
                <a:gd name="T13" fmla="*/ 2345 h 2712"/>
                <a:gd name="T14" fmla="*/ 8776 w 9409"/>
                <a:gd name="T15" fmla="*/ 2393 h 2712"/>
                <a:gd name="T16" fmla="*/ 8984 w 9409"/>
                <a:gd name="T17" fmla="*/ 2307 h 2712"/>
                <a:gd name="T18" fmla="*/ 9364 w 9409"/>
                <a:gd name="T19" fmla="*/ 2312 h 2712"/>
                <a:gd name="T20" fmla="*/ 9108 w 9409"/>
                <a:gd name="T21" fmla="*/ 2552 h 2712"/>
                <a:gd name="T22" fmla="*/ 8776 w 9409"/>
                <a:gd name="T23" fmla="*/ 2659 h 2712"/>
                <a:gd name="T24" fmla="*/ 8306 w 9409"/>
                <a:gd name="T25" fmla="*/ 2566 h 2712"/>
                <a:gd name="T26" fmla="*/ 7998 w 9409"/>
                <a:gd name="T27" fmla="*/ 2205 h 2712"/>
                <a:gd name="T28" fmla="*/ 7943 w 9409"/>
                <a:gd name="T29" fmla="*/ 1677 h 2712"/>
                <a:gd name="T30" fmla="*/ 8146 w 9409"/>
                <a:gd name="T31" fmla="*/ 1228 h 2712"/>
                <a:gd name="T32" fmla="*/ 8595 w 9409"/>
                <a:gd name="T33" fmla="*/ 1021 h 2712"/>
                <a:gd name="T34" fmla="*/ 9102 w 9409"/>
                <a:gd name="T35" fmla="*/ 1135 h 2712"/>
                <a:gd name="T36" fmla="*/ 9365 w 9409"/>
                <a:gd name="T37" fmla="*/ 1518 h 2712"/>
                <a:gd name="T38" fmla="*/ 1871 w 9409"/>
                <a:gd name="T39" fmla="*/ 119 h 2712"/>
                <a:gd name="T40" fmla="*/ 3440 w 9409"/>
                <a:gd name="T41" fmla="*/ 2364 h 2712"/>
                <a:gd name="T42" fmla="*/ 3677 w 9409"/>
                <a:gd name="T43" fmla="*/ 2148 h 2712"/>
                <a:gd name="T44" fmla="*/ 3750 w 9409"/>
                <a:gd name="T45" fmla="*/ 1809 h 2712"/>
                <a:gd name="T46" fmla="*/ 3650 w 9409"/>
                <a:gd name="T47" fmla="*/ 1486 h 2712"/>
                <a:gd name="T48" fmla="*/ 3389 w 9409"/>
                <a:gd name="T49" fmla="*/ 1300 h 2712"/>
                <a:gd name="T50" fmla="*/ 3042 w 9409"/>
                <a:gd name="T51" fmla="*/ 1327 h 2712"/>
                <a:gd name="T52" fmla="*/ 2821 w 9409"/>
                <a:gd name="T53" fmla="*/ 1557 h 2712"/>
                <a:gd name="T54" fmla="*/ 2761 w 9409"/>
                <a:gd name="T55" fmla="*/ 1891 h 2712"/>
                <a:gd name="T56" fmla="*/ 2871 w 9409"/>
                <a:gd name="T57" fmla="*/ 2206 h 2712"/>
                <a:gd name="T58" fmla="*/ 3137 w 9409"/>
                <a:gd name="T59" fmla="*/ 2386 h 2712"/>
                <a:gd name="T60" fmla="*/ 3653 w 9409"/>
                <a:gd name="T61" fmla="*/ 2460 h 2712"/>
                <a:gd name="T62" fmla="*/ 3451 w 9409"/>
                <a:gd name="T63" fmla="*/ 2608 h 2712"/>
                <a:gd name="T64" fmla="*/ 3201 w 9409"/>
                <a:gd name="T65" fmla="*/ 2662 h 2712"/>
                <a:gd name="T66" fmla="*/ 2732 w 9409"/>
                <a:gd name="T67" fmla="*/ 2491 h 2712"/>
                <a:gd name="T68" fmla="*/ 2489 w 9409"/>
                <a:gd name="T69" fmla="*/ 2068 h 2712"/>
                <a:gd name="T70" fmla="*/ 2501 w 9409"/>
                <a:gd name="T71" fmla="*/ 1558 h 2712"/>
                <a:gd name="T72" fmla="*/ 2764 w 9409"/>
                <a:gd name="T73" fmla="*/ 1161 h 2712"/>
                <a:gd name="T74" fmla="*/ 3213 w 9409"/>
                <a:gd name="T75" fmla="*/ 1018 h 2712"/>
                <a:gd name="T76" fmla="*/ 3465 w 9409"/>
                <a:gd name="T77" fmla="*/ 1081 h 2712"/>
                <a:gd name="T78" fmla="*/ 3666 w 9409"/>
                <a:gd name="T79" fmla="*/ 1239 h 2712"/>
                <a:gd name="T80" fmla="*/ 4328 w 9409"/>
                <a:gd name="T81" fmla="*/ 1341 h 2712"/>
                <a:gd name="T82" fmla="*/ 5608 w 9409"/>
                <a:gd name="T83" fmla="*/ 2013 h 2712"/>
                <a:gd name="T84" fmla="*/ 5683 w 9409"/>
                <a:gd name="T85" fmla="*/ 2263 h 2712"/>
                <a:gd name="T86" fmla="*/ 5908 w 9409"/>
                <a:gd name="T87" fmla="*/ 2384 h 2712"/>
                <a:gd name="T88" fmla="*/ 6187 w 9409"/>
                <a:gd name="T89" fmla="*/ 2317 h 2712"/>
                <a:gd name="T90" fmla="*/ 6302 w 9409"/>
                <a:gd name="T91" fmla="*/ 2099 h 2712"/>
                <a:gd name="T92" fmla="*/ 6602 w 9409"/>
                <a:gd name="T93" fmla="*/ 2106 h 2712"/>
                <a:gd name="T94" fmla="*/ 6435 w 9409"/>
                <a:gd name="T95" fmla="*/ 2490 h 2712"/>
                <a:gd name="T96" fmla="*/ 6042 w 9409"/>
                <a:gd name="T97" fmla="*/ 2659 h 2712"/>
                <a:gd name="T98" fmla="*/ 5580 w 9409"/>
                <a:gd name="T99" fmla="*/ 2568 h 2712"/>
                <a:gd name="T100" fmla="*/ 5346 w 9409"/>
                <a:gd name="T101" fmla="*/ 2244 h 2712"/>
                <a:gd name="T102" fmla="*/ 7272 w 9409"/>
                <a:gd name="T103" fmla="*/ 1297 h 2712"/>
                <a:gd name="T104" fmla="*/ 7403 w 9409"/>
                <a:gd name="T105" fmla="*/ 1118 h 2712"/>
                <a:gd name="T106" fmla="*/ 7598 w 9409"/>
                <a:gd name="T107" fmla="*/ 1025 h 2712"/>
                <a:gd name="T108" fmla="*/ 7815 w 9409"/>
                <a:gd name="T109" fmla="*/ 1038 h 2712"/>
                <a:gd name="T110" fmla="*/ 7734 w 9409"/>
                <a:gd name="T111" fmla="*/ 1324 h 2712"/>
                <a:gd name="T112" fmla="*/ 7484 w 9409"/>
                <a:gd name="T113" fmla="*/ 1322 h 2712"/>
                <a:gd name="T114" fmla="*/ 7297 w 9409"/>
                <a:gd name="T115" fmla="*/ 1523 h 2712"/>
                <a:gd name="T116" fmla="*/ 6957 w 9409"/>
                <a:gd name="T117" fmla="*/ 1064 h 2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409" h="2712">
                  <a:moveTo>
                    <a:pt x="8246" y="1661"/>
                  </a:moveTo>
                  <a:lnTo>
                    <a:pt x="9111" y="1661"/>
                  </a:lnTo>
                  <a:lnTo>
                    <a:pt x="9108" y="1640"/>
                  </a:lnTo>
                  <a:lnTo>
                    <a:pt x="9103" y="1619"/>
                  </a:lnTo>
                  <a:lnTo>
                    <a:pt x="9099" y="1598"/>
                  </a:lnTo>
                  <a:lnTo>
                    <a:pt x="9092" y="1578"/>
                  </a:lnTo>
                  <a:lnTo>
                    <a:pt x="9086" y="1559"/>
                  </a:lnTo>
                  <a:lnTo>
                    <a:pt x="9080" y="1540"/>
                  </a:lnTo>
                  <a:lnTo>
                    <a:pt x="9071" y="1522"/>
                  </a:lnTo>
                  <a:lnTo>
                    <a:pt x="9064" y="1504"/>
                  </a:lnTo>
                  <a:lnTo>
                    <a:pt x="9054" y="1486"/>
                  </a:lnTo>
                  <a:lnTo>
                    <a:pt x="9044" y="1470"/>
                  </a:lnTo>
                  <a:lnTo>
                    <a:pt x="9034" y="1453"/>
                  </a:lnTo>
                  <a:lnTo>
                    <a:pt x="9023" y="1438"/>
                  </a:lnTo>
                  <a:lnTo>
                    <a:pt x="9012" y="1423"/>
                  </a:lnTo>
                  <a:lnTo>
                    <a:pt x="9000" y="1408"/>
                  </a:lnTo>
                  <a:lnTo>
                    <a:pt x="8987" y="1394"/>
                  </a:lnTo>
                  <a:lnTo>
                    <a:pt x="8974" y="1381"/>
                  </a:lnTo>
                  <a:lnTo>
                    <a:pt x="8961" y="1369"/>
                  </a:lnTo>
                  <a:lnTo>
                    <a:pt x="8946" y="1357"/>
                  </a:lnTo>
                  <a:lnTo>
                    <a:pt x="8931" y="1346"/>
                  </a:lnTo>
                  <a:lnTo>
                    <a:pt x="8915" y="1336"/>
                  </a:lnTo>
                  <a:lnTo>
                    <a:pt x="8899" y="1326"/>
                  </a:lnTo>
                  <a:lnTo>
                    <a:pt x="8882" y="1318"/>
                  </a:lnTo>
                  <a:lnTo>
                    <a:pt x="8865" y="1310"/>
                  </a:lnTo>
                  <a:lnTo>
                    <a:pt x="8847" y="1303"/>
                  </a:lnTo>
                  <a:lnTo>
                    <a:pt x="8829" y="1296"/>
                  </a:lnTo>
                  <a:lnTo>
                    <a:pt x="8810" y="1291"/>
                  </a:lnTo>
                  <a:lnTo>
                    <a:pt x="8790" y="1286"/>
                  </a:lnTo>
                  <a:lnTo>
                    <a:pt x="8770" y="1282"/>
                  </a:lnTo>
                  <a:lnTo>
                    <a:pt x="8750" y="1278"/>
                  </a:lnTo>
                  <a:lnTo>
                    <a:pt x="8729" y="1276"/>
                  </a:lnTo>
                  <a:lnTo>
                    <a:pt x="8708" y="1275"/>
                  </a:lnTo>
                  <a:lnTo>
                    <a:pt x="8685" y="1275"/>
                  </a:lnTo>
                  <a:lnTo>
                    <a:pt x="8664" y="1275"/>
                  </a:lnTo>
                  <a:lnTo>
                    <a:pt x="8643" y="1276"/>
                  </a:lnTo>
                  <a:lnTo>
                    <a:pt x="8622" y="1279"/>
                  </a:lnTo>
                  <a:lnTo>
                    <a:pt x="8601" y="1283"/>
                  </a:lnTo>
                  <a:lnTo>
                    <a:pt x="8581" y="1287"/>
                  </a:lnTo>
                  <a:lnTo>
                    <a:pt x="8562" y="1291"/>
                  </a:lnTo>
                  <a:lnTo>
                    <a:pt x="8543" y="1297"/>
                  </a:lnTo>
                  <a:lnTo>
                    <a:pt x="8524" y="1304"/>
                  </a:lnTo>
                  <a:lnTo>
                    <a:pt x="8506" y="1311"/>
                  </a:lnTo>
                  <a:lnTo>
                    <a:pt x="8489" y="1320"/>
                  </a:lnTo>
                  <a:lnTo>
                    <a:pt x="8471" y="1329"/>
                  </a:lnTo>
                  <a:lnTo>
                    <a:pt x="8455" y="1339"/>
                  </a:lnTo>
                  <a:lnTo>
                    <a:pt x="8438" y="1350"/>
                  </a:lnTo>
                  <a:lnTo>
                    <a:pt x="8423" y="1360"/>
                  </a:lnTo>
                  <a:lnTo>
                    <a:pt x="8407" y="1373"/>
                  </a:lnTo>
                  <a:lnTo>
                    <a:pt x="8393" y="1385"/>
                  </a:lnTo>
                  <a:lnTo>
                    <a:pt x="8378" y="1398"/>
                  </a:lnTo>
                  <a:lnTo>
                    <a:pt x="8365" y="1412"/>
                  </a:lnTo>
                  <a:lnTo>
                    <a:pt x="8353" y="1427"/>
                  </a:lnTo>
                  <a:lnTo>
                    <a:pt x="8340" y="1442"/>
                  </a:lnTo>
                  <a:lnTo>
                    <a:pt x="8328" y="1458"/>
                  </a:lnTo>
                  <a:lnTo>
                    <a:pt x="8318" y="1474"/>
                  </a:lnTo>
                  <a:lnTo>
                    <a:pt x="8307" y="1491"/>
                  </a:lnTo>
                  <a:lnTo>
                    <a:pt x="8297" y="1508"/>
                  </a:lnTo>
                  <a:lnTo>
                    <a:pt x="8289" y="1525"/>
                  </a:lnTo>
                  <a:lnTo>
                    <a:pt x="8280" y="1544"/>
                  </a:lnTo>
                  <a:lnTo>
                    <a:pt x="8273" y="1562"/>
                  </a:lnTo>
                  <a:lnTo>
                    <a:pt x="8265" y="1581"/>
                  </a:lnTo>
                  <a:lnTo>
                    <a:pt x="8260" y="1600"/>
                  </a:lnTo>
                  <a:lnTo>
                    <a:pt x="8254" y="1621"/>
                  </a:lnTo>
                  <a:lnTo>
                    <a:pt x="8250" y="1641"/>
                  </a:lnTo>
                  <a:lnTo>
                    <a:pt x="8246" y="1661"/>
                  </a:lnTo>
                  <a:close/>
                  <a:moveTo>
                    <a:pt x="9409" y="1886"/>
                  </a:moveTo>
                  <a:lnTo>
                    <a:pt x="8229" y="1886"/>
                  </a:lnTo>
                  <a:lnTo>
                    <a:pt x="8230" y="1911"/>
                  </a:lnTo>
                  <a:lnTo>
                    <a:pt x="8233" y="1935"/>
                  </a:lnTo>
                  <a:lnTo>
                    <a:pt x="8235" y="1960"/>
                  </a:lnTo>
                  <a:lnTo>
                    <a:pt x="8239" y="1984"/>
                  </a:lnTo>
                  <a:lnTo>
                    <a:pt x="8243" y="2008"/>
                  </a:lnTo>
                  <a:lnTo>
                    <a:pt x="8250" y="2032"/>
                  </a:lnTo>
                  <a:lnTo>
                    <a:pt x="8256" y="2055"/>
                  </a:lnTo>
                  <a:lnTo>
                    <a:pt x="8263" y="2078"/>
                  </a:lnTo>
                  <a:lnTo>
                    <a:pt x="8272" y="2100"/>
                  </a:lnTo>
                  <a:lnTo>
                    <a:pt x="8281" y="2122"/>
                  </a:lnTo>
                  <a:lnTo>
                    <a:pt x="8292" y="2144"/>
                  </a:lnTo>
                  <a:lnTo>
                    <a:pt x="8304" y="2165"/>
                  </a:lnTo>
                  <a:lnTo>
                    <a:pt x="8315" y="2185"/>
                  </a:lnTo>
                  <a:lnTo>
                    <a:pt x="8328" y="2204"/>
                  </a:lnTo>
                  <a:lnTo>
                    <a:pt x="8342" y="2223"/>
                  </a:lnTo>
                  <a:lnTo>
                    <a:pt x="8357" y="2241"/>
                  </a:lnTo>
                  <a:lnTo>
                    <a:pt x="8373" y="2258"/>
                  </a:lnTo>
                  <a:lnTo>
                    <a:pt x="8389" y="2275"/>
                  </a:lnTo>
                  <a:lnTo>
                    <a:pt x="8406" y="2291"/>
                  </a:lnTo>
                  <a:lnTo>
                    <a:pt x="8424" y="2306"/>
                  </a:lnTo>
                  <a:lnTo>
                    <a:pt x="8443" y="2320"/>
                  </a:lnTo>
                  <a:lnTo>
                    <a:pt x="8462" y="2333"/>
                  </a:lnTo>
                  <a:lnTo>
                    <a:pt x="8482" y="2345"/>
                  </a:lnTo>
                  <a:lnTo>
                    <a:pt x="8504" y="2355"/>
                  </a:lnTo>
                  <a:lnTo>
                    <a:pt x="8525" y="2366"/>
                  </a:lnTo>
                  <a:lnTo>
                    <a:pt x="8547" y="2374"/>
                  </a:lnTo>
                  <a:lnTo>
                    <a:pt x="8570" y="2382"/>
                  </a:lnTo>
                  <a:lnTo>
                    <a:pt x="8594" y="2387"/>
                  </a:lnTo>
                  <a:lnTo>
                    <a:pt x="8618" y="2392"/>
                  </a:lnTo>
                  <a:lnTo>
                    <a:pt x="8643" y="2396"/>
                  </a:lnTo>
                  <a:lnTo>
                    <a:pt x="8669" y="2398"/>
                  </a:lnTo>
                  <a:lnTo>
                    <a:pt x="8695" y="2399"/>
                  </a:lnTo>
                  <a:lnTo>
                    <a:pt x="8716" y="2398"/>
                  </a:lnTo>
                  <a:lnTo>
                    <a:pt x="8737" y="2398"/>
                  </a:lnTo>
                  <a:lnTo>
                    <a:pt x="8756" y="2396"/>
                  </a:lnTo>
                  <a:lnTo>
                    <a:pt x="8776" y="2393"/>
                  </a:lnTo>
                  <a:lnTo>
                    <a:pt x="8795" y="2390"/>
                  </a:lnTo>
                  <a:lnTo>
                    <a:pt x="8813" y="2387"/>
                  </a:lnTo>
                  <a:lnTo>
                    <a:pt x="8831" y="2383"/>
                  </a:lnTo>
                  <a:lnTo>
                    <a:pt x="8848" y="2378"/>
                  </a:lnTo>
                  <a:lnTo>
                    <a:pt x="8865" y="2372"/>
                  </a:lnTo>
                  <a:lnTo>
                    <a:pt x="8881" y="2366"/>
                  </a:lnTo>
                  <a:lnTo>
                    <a:pt x="8897" y="2359"/>
                  </a:lnTo>
                  <a:lnTo>
                    <a:pt x="8913" y="2352"/>
                  </a:lnTo>
                  <a:lnTo>
                    <a:pt x="8928" y="2345"/>
                  </a:lnTo>
                  <a:lnTo>
                    <a:pt x="8941" y="2336"/>
                  </a:lnTo>
                  <a:lnTo>
                    <a:pt x="8956" y="2328"/>
                  </a:lnTo>
                  <a:lnTo>
                    <a:pt x="8970" y="2318"/>
                  </a:lnTo>
                  <a:lnTo>
                    <a:pt x="8984" y="2307"/>
                  </a:lnTo>
                  <a:lnTo>
                    <a:pt x="8997" y="2297"/>
                  </a:lnTo>
                  <a:lnTo>
                    <a:pt x="9009" y="2286"/>
                  </a:lnTo>
                  <a:lnTo>
                    <a:pt x="9022" y="2274"/>
                  </a:lnTo>
                  <a:lnTo>
                    <a:pt x="9047" y="2250"/>
                  </a:lnTo>
                  <a:lnTo>
                    <a:pt x="9070" y="2222"/>
                  </a:lnTo>
                  <a:lnTo>
                    <a:pt x="9093" y="2195"/>
                  </a:lnTo>
                  <a:lnTo>
                    <a:pt x="9115" y="2164"/>
                  </a:lnTo>
                  <a:lnTo>
                    <a:pt x="9137" y="2132"/>
                  </a:lnTo>
                  <a:lnTo>
                    <a:pt x="9158" y="2098"/>
                  </a:lnTo>
                  <a:lnTo>
                    <a:pt x="9409" y="2239"/>
                  </a:lnTo>
                  <a:lnTo>
                    <a:pt x="9395" y="2265"/>
                  </a:lnTo>
                  <a:lnTo>
                    <a:pt x="9380" y="2288"/>
                  </a:lnTo>
                  <a:lnTo>
                    <a:pt x="9364" y="2312"/>
                  </a:lnTo>
                  <a:lnTo>
                    <a:pt x="9348" y="2335"/>
                  </a:lnTo>
                  <a:lnTo>
                    <a:pt x="9332" y="2357"/>
                  </a:lnTo>
                  <a:lnTo>
                    <a:pt x="9314" y="2379"/>
                  </a:lnTo>
                  <a:lnTo>
                    <a:pt x="9296" y="2399"/>
                  </a:lnTo>
                  <a:lnTo>
                    <a:pt x="9278" y="2419"/>
                  </a:lnTo>
                  <a:lnTo>
                    <a:pt x="9259" y="2438"/>
                  </a:lnTo>
                  <a:lnTo>
                    <a:pt x="9239" y="2456"/>
                  </a:lnTo>
                  <a:lnTo>
                    <a:pt x="9219" y="2474"/>
                  </a:lnTo>
                  <a:lnTo>
                    <a:pt x="9198" y="2491"/>
                  </a:lnTo>
                  <a:lnTo>
                    <a:pt x="9176" y="2507"/>
                  </a:lnTo>
                  <a:lnTo>
                    <a:pt x="9154" y="2523"/>
                  </a:lnTo>
                  <a:lnTo>
                    <a:pt x="9132" y="2538"/>
                  </a:lnTo>
                  <a:lnTo>
                    <a:pt x="9108" y="2552"/>
                  </a:lnTo>
                  <a:lnTo>
                    <a:pt x="9085" y="2565"/>
                  </a:lnTo>
                  <a:lnTo>
                    <a:pt x="9061" y="2577"/>
                  </a:lnTo>
                  <a:lnTo>
                    <a:pt x="9037" y="2589"/>
                  </a:lnTo>
                  <a:lnTo>
                    <a:pt x="9013" y="2600"/>
                  </a:lnTo>
                  <a:lnTo>
                    <a:pt x="8987" y="2609"/>
                  </a:lnTo>
                  <a:lnTo>
                    <a:pt x="8963" y="2619"/>
                  </a:lnTo>
                  <a:lnTo>
                    <a:pt x="8936" y="2627"/>
                  </a:lnTo>
                  <a:lnTo>
                    <a:pt x="8911" y="2635"/>
                  </a:lnTo>
                  <a:lnTo>
                    <a:pt x="8884" y="2641"/>
                  </a:lnTo>
                  <a:lnTo>
                    <a:pt x="8857" y="2646"/>
                  </a:lnTo>
                  <a:lnTo>
                    <a:pt x="8831" y="2652"/>
                  </a:lnTo>
                  <a:lnTo>
                    <a:pt x="8803" y="2656"/>
                  </a:lnTo>
                  <a:lnTo>
                    <a:pt x="8776" y="2659"/>
                  </a:lnTo>
                  <a:lnTo>
                    <a:pt x="8748" y="2661"/>
                  </a:lnTo>
                  <a:lnTo>
                    <a:pt x="8720" y="2662"/>
                  </a:lnTo>
                  <a:lnTo>
                    <a:pt x="8692" y="2662"/>
                  </a:lnTo>
                  <a:lnTo>
                    <a:pt x="8648" y="2661"/>
                  </a:lnTo>
                  <a:lnTo>
                    <a:pt x="8606" y="2659"/>
                  </a:lnTo>
                  <a:lnTo>
                    <a:pt x="8564" y="2654"/>
                  </a:lnTo>
                  <a:lnTo>
                    <a:pt x="8524" y="2646"/>
                  </a:lnTo>
                  <a:lnTo>
                    <a:pt x="8484" y="2638"/>
                  </a:lnTo>
                  <a:lnTo>
                    <a:pt x="8446" y="2627"/>
                  </a:lnTo>
                  <a:lnTo>
                    <a:pt x="8410" y="2615"/>
                  </a:lnTo>
                  <a:lnTo>
                    <a:pt x="8374" y="2600"/>
                  </a:lnTo>
                  <a:lnTo>
                    <a:pt x="8340" y="2584"/>
                  </a:lnTo>
                  <a:lnTo>
                    <a:pt x="8306" y="2566"/>
                  </a:lnTo>
                  <a:lnTo>
                    <a:pt x="8274" y="2547"/>
                  </a:lnTo>
                  <a:lnTo>
                    <a:pt x="8244" y="2526"/>
                  </a:lnTo>
                  <a:lnTo>
                    <a:pt x="8214" y="2503"/>
                  </a:lnTo>
                  <a:lnTo>
                    <a:pt x="8187" y="2480"/>
                  </a:lnTo>
                  <a:lnTo>
                    <a:pt x="8160" y="2454"/>
                  </a:lnTo>
                  <a:lnTo>
                    <a:pt x="8135" y="2427"/>
                  </a:lnTo>
                  <a:lnTo>
                    <a:pt x="8111" y="2399"/>
                  </a:lnTo>
                  <a:lnTo>
                    <a:pt x="8089" y="2370"/>
                  </a:lnTo>
                  <a:lnTo>
                    <a:pt x="8068" y="2339"/>
                  </a:lnTo>
                  <a:lnTo>
                    <a:pt x="8048" y="2307"/>
                  </a:lnTo>
                  <a:lnTo>
                    <a:pt x="8030" y="2274"/>
                  </a:lnTo>
                  <a:lnTo>
                    <a:pt x="8014" y="2240"/>
                  </a:lnTo>
                  <a:lnTo>
                    <a:pt x="7998" y="2205"/>
                  </a:lnTo>
                  <a:lnTo>
                    <a:pt x="7984" y="2169"/>
                  </a:lnTo>
                  <a:lnTo>
                    <a:pt x="7972" y="2132"/>
                  </a:lnTo>
                  <a:lnTo>
                    <a:pt x="7962" y="2095"/>
                  </a:lnTo>
                  <a:lnTo>
                    <a:pt x="7953" y="2055"/>
                  </a:lnTo>
                  <a:lnTo>
                    <a:pt x="7946" y="2016"/>
                  </a:lnTo>
                  <a:lnTo>
                    <a:pt x="7939" y="1976"/>
                  </a:lnTo>
                  <a:lnTo>
                    <a:pt x="7935" y="1934"/>
                  </a:lnTo>
                  <a:lnTo>
                    <a:pt x="7933" y="1893"/>
                  </a:lnTo>
                  <a:lnTo>
                    <a:pt x="7932" y="1850"/>
                  </a:lnTo>
                  <a:lnTo>
                    <a:pt x="7933" y="1806"/>
                  </a:lnTo>
                  <a:lnTo>
                    <a:pt x="7935" y="1762"/>
                  </a:lnTo>
                  <a:lnTo>
                    <a:pt x="7939" y="1720"/>
                  </a:lnTo>
                  <a:lnTo>
                    <a:pt x="7943" y="1677"/>
                  </a:lnTo>
                  <a:lnTo>
                    <a:pt x="7951" y="1637"/>
                  </a:lnTo>
                  <a:lnTo>
                    <a:pt x="7958" y="1596"/>
                  </a:lnTo>
                  <a:lnTo>
                    <a:pt x="7969" y="1557"/>
                  </a:lnTo>
                  <a:lnTo>
                    <a:pt x="7980" y="1519"/>
                  </a:lnTo>
                  <a:lnTo>
                    <a:pt x="7992" y="1481"/>
                  </a:lnTo>
                  <a:lnTo>
                    <a:pt x="8006" y="1446"/>
                  </a:lnTo>
                  <a:lnTo>
                    <a:pt x="8022" y="1411"/>
                  </a:lnTo>
                  <a:lnTo>
                    <a:pt x="8039" y="1377"/>
                  </a:lnTo>
                  <a:lnTo>
                    <a:pt x="8057" y="1345"/>
                  </a:lnTo>
                  <a:lnTo>
                    <a:pt x="8077" y="1313"/>
                  </a:lnTo>
                  <a:lnTo>
                    <a:pt x="8099" y="1284"/>
                  </a:lnTo>
                  <a:lnTo>
                    <a:pt x="8122" y="1255"/>
                  </a:lnTo>
                  <a:lnTo>
                    <a:pt x="8146" y="1228"/>
                  </a:lnTo>
                  <a:lnTo>
                    <a:pt x="8172" y="1202"/>
                  </a:lnTo>
                  <a:lnTo>
                    <a:pt x="8199" y="1177"/>
                  </a:lnTo>
                  <a:lnTo>
                    <a:pt x="8227" y="1155"/>
                  </a:lnTo>
                  <a:lnTo>
                    <a:pt x="8258" y="1134"/>
                  </a:lnTo>
                  <a:lnTo>
                    <a:pt x="8290" y="1115"/>
                  </a:lnTo>
                  <a:lnTo>
                    <a:pt x="8323" y="1097"/>
                  </a:lnTo>
                  <a:lnTo>
                    <a:pt x="8357" y="1081"/>
                  </a:lnTo>
                  <a:lnTo>
                    <a:pt x="8393" y="1066"/>
                  </a:lnTo>
                  <a:lnTo>
                    <a:pt x="8430" y="1053"/>
                  </a:lnTo>
                  <a:lnTo>
                    <a:pt x="8470" y="1042"/>
                  </a:lnTo>
                  <a:lnTo>
                    <a:pt x="8510" y="1034"/>
                  </a:lnTo>
                  <a:lnTo>
                    <a:pt x="8551" y="1026"/>
                  </a:lnTo>
                  <a:lnTo>
                    <a:pt x="8595" y="1021"/>
                  </a:lnTo>
                  <a:lnTo>
                    <a:pt x="8640" y="1018"/>
                  </a:lnTo>
                  <a:lnTo>
                    <a:pt x="8685" y="1017"/>
                  </a:lnTo>
                  <a:lnTo>
                    <a:pt x="8731" y="1018"/>
                  </a:lnTo>
                  <a:lnTo>
                    <a:pt x="8775" y="1021"/>
                  </a:lnTo>
                  <a:lnTo>
                    <a:pt x="8817" y="1026"/>
                  </a:lnTo>
                  <a:lnTo>
                    <a:pt x="8857" y="1034"/>
                  </a:lnTo>
                  <a:lnTo>
                    <a:pt x="8897" y="1042"/>
                  </a:lnTo>
                  <a:lnTo>
                    <a:pt x="8935" y="1054"/>
                  </a:lnTo>
                  <a:lnTo>
                    <a:pt x="8971" y="1067"/>
                  </a:lnTo>
                  <a:lnTo>
                    <a:pt x="9006" y="1081"/>
                  </a:lnTo>
                  <a:lnTo>
                    <a:pt x="9039" y="1098"/>
                  </a:lnTo>
                  <a:lnTo>
                    <a:pt x="9071" y="1116"/>
                  </a:lnTo>
                  <a:lnTo>
                    <a:pt x="9102" y="1135"/>
                  </a:lnTo>
                  <a:lnTo>
                    <a:pt x="9131" y="1156"/>
                  </a:lnTo>
                  <a:lnTo>
                    <a:pt x="9158" y="1179"/>
                  </a:lnTo>
                  <a:lnTo>
                    <a:pt x="9184" y="1204"/>
                  </a:lnTo>
                  <a:lnTo>
                    <a:pt x="9209" y="1229"/>
                  </a:lnTo>
                  <a:lnTo>
                    <a:pt x="9232" y="1256"/>
                  </a:lnTo>
                  <a:lnTo>
                    <a:pt x="9254" y="1285"/>
                  </a:lnTo>
                  <a:lnTo>
                    <a:pt x="9274" y="1314"/>
                  </a:lnTo>
                  <a:lnTo>
                    <a:pt x="9292" y="1345"/>
                  </a:lnTo>
                  <a:lnTo>
                    <a:pt x="9310" y="1378"/>
                  </a:lnTo>
                  <a:lnTo>
                    <a:pt x="9326" y="1411"/>
                  </a:lnTo>
                  <a:lnTo>
                    <a:pt x="9340" y="1445"/>
                  </a:lnTo>
                  <a:lnTo>
                    <a:pt x="9354" y="1481"/>
                  </a:lnTo>
                  <a:lnTo>
                    <a:pt x="9365" y="1518"/>
                  </a:lnTo>
                  <a:lnTo>
                    <a:pt x="9375" y="1555"/>
                  </a:lnTo>
                  <a:lnTo>
                    <a:pt x="9385" y="1593"/>
                  </a:lnTo>
                  <a:lnTo>
                    <a:pt x="9392" y="1632"/>
                  </a:lnTo>
                  <a:lnTo>
                    <a:pt x="9398" y="1673"/>
                  </a:lnTo>
                  <a:lnTo>
                    <a:pt x="9403" y="1713"/>
                  </a:lnTo>
                  <a:lnTo>
                    <a:pt x="9406" y="1755"/>
                  </a:lnTo>
                  <a:lnTo>
                    <a:pt x="9408" y="1797"/>
                  </a:lnTo>
                  <a:lnTo>
                    <a:pt x="9409" y="1840"/>
                  </a:lnTo>
                  <a:lnTo>
                    <a:pt x="9409" y="1886"/>
                  </a:lnTo>
                  <a:close/>
                  <a:moveTo>
                    <a:pt x="0" y="2610"/>
                  </a:moveTo>
                  <a:lnTo>
                    <a:pt x="0" y="0"/>
                  </a:lnTo>
                  <a:lnTo>
                    <a:pt x="1871" y="1959"/>
                  </a:lnTo>
                  <a:lnTo>
                    <a:pt x="1871" y="119"/>
                  </a:lnTo>
                  <a:lnTo>
                    <a:pt x="2181" y="119"/>
                  </a:lnTo>
                  <a:lnTo>
                    <a:pt x="2181" y="2712"/>
                  </a:lnTo>
                  <a:lnTo>
                    <a:pt x="312" y="753"/>
                  </a:lnTo>
                  <a:lnTo>
                    <a:pt x="312" y="2610"/>
                  </a:lnTo>
                  <a:lnTo>
                    <a:pt x="0" y="2610"/>
                  </a:lnTo>
                  <a:close/>
                  <a:moveTo>
                    <a:pt x="3248" y="2399"/>
                  </a:moveTo>
                  <a:lnTo>
                    <a:pt x="3278" y="2398"/>
                  </a:lnTo>
                  <a:lnTo>
                    <a:pt x="3307" y="2396"/>
                  </a:lnTo>
                  <a:lnTo>
                    <a:pt x="3335" y="2392"/>
                  </a:lnTo>
                  <a:lnTo>
                    <a:pt x="3363" y="2387"/>
                  </a:lnTo>
                  <a:lnTo>
                    <a:pt x="3390" y="2381"/>
                  </a:lnTo>
                  <a:lnTo>
                    <a:pt x="3415" y="2373"/>
                  </a:lnTo>
                  <a:lnTo>
                    <a:pt x="3440" y="2364"/>
                  </a:lnTo>
                  <a:lnTo>
                    <a:pt x="3463" y="2353"/>
                  </a:lnTo>
                  <a:lnTo>
                    <a:pt x="3486" y="2342"/>
                  </a:lnTo>
                  <a:lnTo>
                    <a:pt x="3508" y="2330"/>
                  </a:lnTo>
                  <a:lnTo>
                    <a:pt x="3529" y="2316"/>
                  </a:lnTo>
                  <a:lnTo>
                    <a:pt x="3549" y="2301"/>
                  </a:lnTo>
                  <a:lnTo>
                    <a:pt x="3568" y="2285"/>
                  </a:lnTo>
                  <a:lnTo>
                    <a:pt x="3587" y="2268"/>
                  </a:lnTo>
                  <a:lnTo>
                    <a:pt x="3604" y="2250"/>
                  </a:lnTo>
                  <a:lnTo>
                    <a:pt x="3620" y="2232"/>
                  </a:lnTo>
                  <a:lnTo>
                    <a:pt x="3636" y="2212"/>
                  </a:lnTo>
                  <a:lnTo>
                    <a:pt x="3651" y="2191"/>
                  </a:lnTo>
                  <a:lnTo>
                    <a:pt x="3664" y="2170"/>
                  </a:lnTo>
                  <a:lnTo>
                    <a:pt x="3677" y="2148"/>
                  </a:lnTo>
                  <a:lnTo>
                    <a:pt x="3688" y="2126"/>
                  </a:lnTo>
                  <a:lnTo>
                    <a:pt x="3699" y="2102"/>
                  </a:lnTo>
                  <a:lnTo>
                    <a:pt x="3708" y="2078"/>
                  </a:lnTo>
                  <a:lnTo>
                    <a:pt x="3717" y="2052"/>
                  </a:lnTo>
                  <a:lnTo>
                    <a:pt x="3725" y="2028"/>
                  </a:lnTo>
                  <a:lnTo>
                    <a:pt x="3732" y="2001"/>
                  </a:lnTo>
                  <a:lnTo>
                    <a:pt x="3737" y="1975"/>
                  </a:lnTo>
                  <a:lnTo>
                    <a:pt x="3742" y="1948"/>
                  </a:lnTo>
                  <a:lnTo>
                    <a:pt x="3746" y="1920"/>
                  </a:lnTo>
                  <a:lnTo>
                    <a:pt x="3748" y="1893"/>
                  </a:lnTo>
                  <a:lnTo>
                    <a:pt x="3750" y="1865"/>
                  </a:lnTo>
                  <a:lnTo>
                    <a:pt x="3750" y="1836"/>
                  </a:lnTo>
                  <a:lnTo>
                    <a:pt x="3750" y="1809"/>
                  </a:lnTo>
                  <a:lnTo>
                    <a:pt x="3748" y="1781"/>
                  </a:lnTo>
                  <a:lnTo>
                    <a:pt x="3746" y="1754"/>
                  </a:lnTo>
                  <a:lnTo>
                    <a:pt x="3742" y="1727"/>
                  </a:lnTo>
                  <a:lnTo>
                    <a:pt x="3737" y="1700"/>
                  </a:lnTo>
                  <a:lnTo>
                    <a:pt x="3732" y="1674"/>
                  </a:lnTo>
                  <a:lnTo>
                    <a:pt x="3724" y="1648"/>
                  </a:lnTo>
                  <a:lnTo>
                    <a:pt x="3717" y="1623"/>
                  </a:lnTo>
                  <a:lnTo>
                    <a:pt x="3708" y="1598"/>
                  </a:lnTo>
                  <a:lnTo>
                    <a:pt x="3699" y="1575"/>
                  </a:lnTo>
                  <a:lnTo>
                    <a:pt x="3687" y="1552"/>
                  </a:lnTo>
                  <a:lnTo>
                    <a:pt x="3675" y="1529"/>
                  </a:lnTo>
                  <a:lnTo>
                    <a:pt x="3663" y="1507"/>
                  </a:lnTo>
                  <a:lnTo>
                    <a:pt x="3650" y="1486"/>
                  </a:lnTo>
                  <a:lnTo>
                    <a:pt x="3635" y="1465"/>
                  </a:lnTo>
                  <a:lnTo>
                    <a:pt x="3619" y="1446"/>
                  </a:lnTo>
                  <a:lnTo>
                    <a:pt x="3603" y="1428"/>
                  </a:lnTo>
                  <a:lnTo>
                    <a:pt x="3585" y="1410"/>
                  </a:lnTo>
                  <a:lnTo>
                    <a:pt x="3567" y="1393"/>
                  </a:lnTo>
                  <a:lnTo>
                    <a:pt x="3548" y="1378"/>
                  </a:lnTo>
                  <a:lnTo>
                    <a:pt x="3528" y="1363"/>
                  </a:lnTo>
                  <a:lnTo>
                    <a:pt x="3506" y="1350"/>
                  </a:lnTo>
                  <a:lnTo>
                    <a:pt x="3484" y="1337"/>
                  </a:lnTo>
                  <a:lnTo>
                    <a:pt x="3462" y="1326"/>
                  </a:lnTo>
                  <a:lnTo>
                    <a:pt x="3438" y="1316"/>
                  </a:lnTo>
                  <a:lnTo>
                    <a:pt x="3413" y="1307"/>
                  </a:lnTo>
                  <a:lnTo>
                    <a:pt x="3389" y="1300"/>
                  </a:lnTo>
                  <a:lnTo>
                    <a:pt x="3362" y="1293"/>
                  </a:lnTo>
                  <a:lnTo>
                    <a:pt x="3334" y="1288"/>
                  </a:lnTo>
                  <a:lnTo>
                    <a:pt x="3307" y="1285"/>
                  </a:lnTo>
                  <a:lnTo>
                    <a:pt x="3278" y="1283"/>
                  </a:lnTo>
                  <a:lnTo>
                    <a:pt x="3248" y="1282"/>
                  </a:lnTo>
                  <a:lnTo>
                    <a:pt x="3220" y="1283"/>
                  </a:lnTo>
                  <a:lnTo>
                    <a:pt x="3192" y="1285"/>
                  </a:lnTo>
                  <a:lnTo>
                    <a:pt x="3165" y="1288"/>
                  </a:lnTo>
                  <a:lnTo>
                    <a:pt x="3139" y="1293"/>
                  </a:lnTo>
                  <a:lnTo>
                    <a:pt x="3113" y="1300"/>
                  </a:lnTo>
                  <a:lnTo>
                    <a:pt x="3089" y="1308"/>
                  </a:lnTo>
                  <a:lnTo>
                    <a:pt x="3065" y="1318"/>
                  </a:lnTo>
                  <a:lnTo>
                    <a:pt x="3042" y="1327"/>
                  </a:lnTo>
                  <a:lnTo>
                    <a:pt x="3020" y="1339"/>
                  </a:lnTo>
                  <a:lnTo>
                    <a:pt x="2998" y="1353"/>
                  </a:lnTo>
                  <a:lnTo>
                    <a:pt x="2978" y="1367"/>
                  </a:lnTo>
                  <a:lnTo>
                    <a:pt x="2958" y="1381"/>
                  </a:lnTo>
                  <a:lnTo>
                    <a:pt x="2940" y="1397"/>
                  </a:lnTo>
                  <a:lnTo>
                    <a:pt x="2922" y="1414"/>
                  </a:lnTo>
                  <a:lnTo>
                    <a:pt x="2905" y="1432"/>
                  </a:lnTo>
                  <a:lnTo>
                    <a:pt x="2888" y="1452"/>
                  </a:lnTo>
                  <a:lnTo>
                    <a:pt x="2873" y="1471"/>
                  </a:lnTo>
                  <a:lnTo>
                    <a:pt x="2859" y="1491"/>
                  </a:lnTo>
                  <a:lnTo>
                    <a:pt x="2845" y="1512"/>
                  </a:lnTo>
                  <a:lnTo>
                    <a:pt x="2833" y="1535"/>
                  </a:lnTo>
                  <a:lnTo>
                    <a:pt x="2821" y="1557"/>
                  </a:lnTo>
                  <a:lnTo>
                    <a:pt x="2810" y="1580"/>
                  </a:lnTo>
                  <a:lnTo>
                    <a:pt x="2801" y="1605"/>
                  </a:lnTo>
                  <a:lnTo>
                    <a:pt x="2792" y="1628"/>
                  </a:lnTo>
                  <a:lnTo>
                    <a:pt x="2785" y="1654"/>
                  </a:lnTo>
                  <a:lnTo>
                    <a:pt x="2777" y="1679"/>
                  </a:lnTo>
                  <a:lnTo>
                    <a:pt x="2772" y="1705"/>
                  </a:lnTo>
                  <a:lnTo>
                    <a:pt x="2768" y="1730"/>
                  </a:lnTo>
                  <a:lnTo>
                    <a:pt x="2764" y="1757"/>
                  </a:lnTo>
                  <a:lnTo>
                    <a:pt x="2761" y="1783"/>
                  </a:lnTo>
                  <a:lnTo>
                    <a:pt x="2759" y="1810"/>
                  </a:lnTo>
                  <a:lnTo>
                    <a:pt x="2759" y="1836"/>
                  </a:lnTo>
                  <a:lnTo>
                    <a:pt x="2759" y="1864"/>
                  </a:lnTo>
                  <a:lnTo>
                    <a:pt x="2761" y="1891"/>
                  </a:lnTo>
                  <a:lnTo>
                    <a:pt x="2764" y="1917"/>
                  </a:lnTo>
                  <a:lnTo>
                    <a:pt x="2767" y="1944"/>
                  </a:lnTo>
                  <a:lnTo>
                    <a:pt x="2772" y="1970"/>
                  </a:lnTo>
                  <a:lnTo>
                    <a:pt x="2777" y="1997"/>
                  </a:lnTo>
                  <a:lnTo>
                    <a:pt x="2784" y="2022"/>
                  </a:lnTo>
                  <a:lnTo>
                    <a:pt x="2791" y="2047"/>
                  </a:lnTo>
                  <a:lnTo>
                    <a:pt x="2800" y="2071"/>
                  </a:lnTo>
                  <a:lnTo>
                    <a:pt x="2809" y="2096"/>
                  </a:lnTo>
                  <a:lnTo>
                    <a:pt x="2820" y="2119"/>
                  </a:lnTo>
                  <a:lnTo>
                    <a:pt x="2831" y="2143"/>
                  </a:lnTo>
                  <a:lnTo>
                    <a:pt x="2843" y="2165"/>
                  </a:lnTo>
                  <a:lnTo>
                    <a:pt x="2856" y="2186"/>
                  </a:lnTo>
                  <a:lnTo>
                    <a:pt x="2871" y="2206"/>
                  </a:lnTo>
                  <a:lnTo>
                    <a:pt x="2886" y="2227"/>
                  </a:lnTo>
                  <a:lnTo>
                    <a:pt x="2902" y="2246"/>
                  </a:lnTo>
                  <a:lnTo>
                    <a:pt x="2919" y="2264"/>
                  </a:lnTo>
                  <a:lnTo>
                    <a:pt x="2937" y="2281"/>
                  </a:lnTo>
                  <a:lnTo>
                    <a:pt x="2955" y="2298"/>
                  </a:lnTo>
                  <a:lnTo>
                    <a:pt x="2975" y="2313"/>
                  </a:lnTo>
                  <a:lnTo>
                    <a:pt x="2995" y="2327"/>
                  </a:lnTo>
                  <a:lnTo>
                    <a:pt x="3017" y="2340"/>
                  </a:lnTo>
                  <a:lnTo>
                    <a:pt x="3039" y="2352"/>
                  </a:lnTo>
                  <a:lnTo>
                    <a:pt x="3062" y="2363"/>
                  </a:lnTo>
                  <a:lnTo>
                    <a:pt x="3087" y="2371"/>
                  </a:lnTo>
                  <a:lnTo>
                    <a:pt x="3111" y="2380"/>
                  </a:lnTo>
                  <a:lnTo>
                    <a:pt x="3137" y="2386"/>
                  </a:lnTo>
                  <a:lnTo>
                    <a:pt x="3163" y="2391"/>
                  </a:lnTo>
                  <a:lnTo>
                    <a:pt x="3191" y="2396"/>
                  </a:lnTo>
                  <a:lnTo>
                    <a:pt x="3220" y="2398"/>
                  </a:lnTo>
                  <a:lnTo>
                    <a:pt x="3248" y="2399"/>
                  </a:lnTo>
                  <a:close/>
                  <a:moveTo>
                    <a:pt x="4031" y="1064"/>
                  </a:moveTo>
                  <a:lnTo>
                    <a:pt x="4031" y="2610"/>
                  </a:lnTo>
                  <a:lnTo>
                    <a:pt x="3734" y="2610"/>
                  </a:lnTo>
                  <a:lnTo>
                    <a:pt x="3734" y="2369"/>
                  </a:lnTo>
                  <a:lnTo>
                    <a:pt x="3728" y="2369"/>
                  </a:lnTo>
                  <a:lnTo>
                    <a:pt x="3704" y="2401"/>
                  </a:lnTo>
                  <a:lnTo>
                    <a:pt x="3680" y="2432"/>
                  </a:lnTo>
                  <a:lnTo>
                    <a:pt x="3667" y="2447"/>
                  </a:lnTo>
                  <a:lnTo>
                    <a:pt x="3653" y="2460"/>
                  </a:lnTo>
                  <a:lnTo>
                    <a:pt x="3640" y="2475"/>
                  </a:lnTo>
                  <a:lnTo>
                    <a:pt x="3627" y="2488"/>
                  </a:lnTo>
                  <a:lnTo>
                    <a:pt x="3612" y="2502"/>
                  </a:lnTo>
                  <a:lnTo>
                    <a:pt x="3597" y="2515"/>
                  </a:lnTo>
                  <a:lnTo>
                    <a:pt x="3582" y="2527"/>
                  </a:lnTo>
                  <a:lnTo>
                    <a:pt x="3567" y="2539"/>
                  </a:lnTo>
                  <a:lnTo>
                    <a:pt x="3551" y="2550"/>
                  </a:lnTo>
                  <a:lnTo>
                    <a:pt x="3535" y="2561"/>
                  </a:lnTo>
                  <a:lnTo>
                    <a:pt x="3519" y="2571"/>
                  </a:lnTo>
                  <a:lnTo>
                    <a:pt x="3503" y="2582"/>
                  </a:lnTo>
                  <a:lnTo>
                    <a:pt x="3486" y="2591"/>
                  </a:lnTo>
                  <a:lnTo>
                    <a:pt x="3469" y="2600"/>
                  </a:lnTo>
                  <a:lnTo>
                    <a:pt x="3451" y="2608"/>
                  </a:lnTo>
                  <a:lnTo>
                    <a:pt x="3434" y="2616"/>
                  </a:lnTo>
                  <a:lnTo>
                    <a:pt x="3416" y="2623"/>
                  </a:lnTo>
                  <a:lnTo>
                    <a:pt x="3398" y="2629"/>
                  </a:lnTo>
                  <a:lnTo>
                    <a:pt x="3379" y="2636"/>
                  </a:lnTo>
                  <a:lnTo>
                    <a:pt x="3361" y="2641"/>
                  </a:lnTo>
                  <a:lnTo>
                    <a:pt x="3342" y="2646"/>
                  </a:lnTo>
                  <a:lnTo>
                    <a:pt x="3323" y="2651"/>
                  </a:lnTo>
                  <a:lnTo>
                    <a:pt x="3302" y="2654"/>
                  </a:lnTo>
                  <a:lnTo>
                    <a:pt x="3283" y="2657"/>
                  </a:lnTo>
                  <a:lnTo>
                    <a:pt x="3263" y="2659"/>
                  </a:lnTo>
                  <a:lnTo>
                    <a:pt x="3243" y="2661"/>
                  </a:lnTo>
                  <a:lnTo>
                    <a:pt x="3223" y="2662"/>
                  </a:lnTo>
                  <a:lnTo>
                    <a:pt x="3201" y="2662"/>
                  </a:lnTo>
                  <a:lnTo>
                    <a:pt x="3158" y="2661"/>
                  </a:lnTo>
                  <a:lnTo>
                    <a:pt x="3115" y="2658"/>
                  </a:lnTo>
                  <a:lnTo>
                    <a:pt x="3074" y="2653"/>
                  </a:lnTo>
                  <a:lnTo>
                    <a:pt x="3035" y="2645"/>
                  </a:lnTo>
                  <a:lnTo>
                    <a:pt x="2995" y="2636"/>
                  </a:lnTo>
                  <a:lnTo>
                    <a:pt x="2958" y="2624"/>
                  </a:lnTo>
                  <a:lnTo>
                    <a:pt x="2922" y="2610"/>
                  </a:lnTo>
                  <a:lnTo>
                    <a:pt x="2887" y="2594"/>
                  </a:lnTo>
                  <a:lnTo>
                    <a:pt x="2853" y="2577"/>
                  </a:lnTo>
                  <a:lnTo>
                    <a:pt x="2821" y="2558"/>
                  </a:lnTo>
                  <a:lnTo>
                    <a:pt x="2790" y="2537"/>
                  </a:lnTo>
                  <a:lnTo>
                    <a:pt x="2760" y="2515"/>
                  </a:lnTo>
                  <a:lnTo>
                    <a:pt x="2732" y="2491"/>
                  </a:lnTo>
                  <a:lnTo>
                    <a:pt x="2705" y="2466"/>
                  </a:lnTo>
                  <a:lnTo>
                    <a:pt x="2679" y="2439"/>
                  </a:lnTo>
                  <a:lnTo>
                    <a:pt x="2654" y="2410"/>
                  </a:lnTo>
                  <a:lnTo>
                    <a:pt x="2632" y="2382"/>
                  </a:lnTo>
                  <a:lnTo>
                    <a:pt x="2611" y="2351"/>
                  </a:lnTo>
                  <a:lnTo>
                    <a:pt x="2590" y="2319"/>
                  </a:lnTo>
                  <a:lnTo>
                    <a:pt x="2571" y="2286"/>
                  </a:lnTo>
                  <a:lnTo>
                    <a:pt x="2554" y="2252"/>
                  </a:lnTo>
                  <a:lnTo>
                    <a:pt x="2538" y="2217"/>
                  </a:lnTo>
                  <a:lnTo>
                    <a:pt x="2523" y="2181"/>
                  </a:lnTo>
                  <a:lnTo>
                    <a:pt x="2511" y="2145"/>
                  </a:lnTo>
                  <a:lnTo>
                    <a:pt x="2500" y="2106"/>
                  </a:lnTo>
                  <a:lnTo>
                    <a:pt x="2489" y="2068"/>
                  </a:lnTo>
                  <a:lnTo>
                    <a:pt x="2481" y="2030"/>
                  </a:lnTo>
                  <a:lnTo>
                    <a:pt x="2475" y="1990"/>
                  </a:lnTo>
                  <a:lnTo>
                    <a:pt x="2469" y="1950"/>
                  </a:lnTo>
                  <a:lnTo>
                    <a:pt x="2465" y="1909"/>
                  </a:lnTo>
                  <a:lnTo>
                    <a:pt x="2463" y="1868"/>
                  </a:lnTo>
                  <a:lnTo>
                    <a:pt x="2462" y="1827"/>
                  </a:lnTo>
                  <a:lnTo>
                    <a:pt x="2463" y="1788"/>
                  </a:lnTo>
                  <a:lnTo>
                    <a:pt x="2465" y="1748"/>
                  </a:lnTo>
                  <a:lnTo>
                    <a:pt x="2469" y="1709"/>
                  </a:lnTo>
                  <a:lnTo>
                    <a:pt x="2475" y="1671"/>
                  </a:lnTo>
                  <a:lnTo>
                    <a:pt x="2482" y="1632"/>
                  </a:lnTo>
                  <a:lnTo>
                    <a:pt x="2490" y="1595"/>
                  </a:lnTo>
                  <a:lnTo>
                    <a:pt x="2501" y="1558"/>
                  </a:lnTo>
                  <a:lnTo>
                    <a:pt x="2513" y="1522"/>
                  </a:lnTo>
                  <a:lnTo>
                    <a:pt x="2526" y="1487"/>
                  </a:lnTo>
                  <a:lnTo>
                    <a:pt x="2540" y="1452"/>
                  </a:lnTo>
                  <a:lnTo>
                    <a:pt x="2556" y="1418"/>
                  </a:lnTo>
                  <a:lnTo>
                    <a:pt x="2574" y="1385"/>
                  </a:lnTo>
                  <a:lnTo>
                    <a:pt x="2594" y="1353"/>
                  </a:lnTo>
                  <a:lnTo>
                    <a:pt x="2614" y="1322"/>
                  </a:lnTo>
                  <a:lnTo>
                    <a:pt x="2635" y="1292"/>
                  </a:lnTo>
                  <a:lnTo>
                    <a:pt x="2658" y="1263"/>
                  </a:lnTo>
                  <a:lnTo>
                    <a:pt x="2683" y="1236"/>
                  </a:lnTo>
                  <a:lnTo>
                    <a:pt x="2708" y="1209"/>
                  </a:lnTo>
                  <a:lnTo>
                    <a:pt x="2735" y="1185"/>
                  </a:lnTo>
                  <a:lnTo>
                    <a:pt x="2764" y="1161"/>
                  </a:lnTo>
                  <a:lnTo>
                    <a:pt x="2793" y="1140"/>
                  </a:lnTo>
                  <a:lnTo>
                    <a:pt x="2823" y="1120"/>
                  </a:lnTo>
                  <a:lnTo>
                    <a:pt x="2855" y="1101"/>
                  </a:lnTo>
                  <a:lnTo>
                    <a:pt x="2888" y="1084"/>
                  </a:lnTo>
                  <a:lnTo>
                    <a:pt x="2922" y="1069"/>
                  </a:lnTo>
                  <a:lnTo>
                    <a:pt x="2958" y="1055"/>
                  </a:lnTo>
                  <a:lnTo>
                    <a:pt x="2994" y="1044"/>
                  </a:lnTo>
                  <a:lnTo>
                    <a:pt x="3031" y="1035"/>
                  </a:lnTo>
                  <a:lnTo>
                    <a:pt x="3070" y="1027"/>
                  </a:lnTo>
                  <a:lnTo>
                    <a:pt x="3110" y="1021"/>
                  </a:lnTo>
                  <a:lnTo>
                    <a:pt x="3150" y="1018"/>
                  </a:lnTo>
                  <a:lnTo>
                    <a:pt x="3192" y="1017"/>
                  </a:lnTo>
                  <a:lnTo>
                    <a:pt x="3213" y="1018"/>
                  </a:lnTo>
                  <a:lnTo>
                    <a:pt x="3234" y="1019"/>
                  </a:lnTo>
                  <a:lnTo>
                    <a:pt x="3255" y="1020"/>
                  </a:lnTo>
                  <a:lnTo>
                    <a:pt x="3276" y="1022"/>
                  </a:lnTo>
                  <a:lnTo>
                    <a:pt x="3296" y="1025"/>
                  </a:lnTo>
                  <a:lnTo>
                    <a:pt x="3315" y="1030"/>
                  </a:lnTo>
                  <a:lnTo>
                    <a:pt x="3335" y="1034"/>
                  </a:lnTo>
                  <a:lnTo>
                    <a:pt x="3355" y="1038"/>
                  </a:lnTo>
                  <a:lnTo>
                    <a:pt x="3374" y="1044"/>
                  </a:lnTo>
                  <a:lnTo>
                    <a:pt x="3393" y="1050"/>
                  </a:lnTo>
                  <a:lnTo>
                    <a:pt x="3411" y="1057"/>
                  </a:lnTo>
                  <a:lnTo>
                    <a:pt x="3429" y="1065"/>
                  </a:lnTo>
                  <a:lnTo>
                    <a:pt x="3447" y="1072"/>
                  </a:lnTo>
                  <a:lnTo>
                    <a:pt x="3465" y="1081"/>
                  </a:lnTo>
                  <a:lnTo>
                    <a:pt x="3482" y="1090"/>
                  </a:lnTo>
                  <a:lnTo>
                    <a:pt x="3499" y="1100"/>
                  </a:lnTo>
                  <a:lnTo>
                    <a:pt x="3516" y="1110"/>
                  </a:lnTo>
                  <a:lnTo>
                    <a:pt x="3532" y="1121"/>
                  </a:lnTo>
                  <a:lnTo>
                    <a:pt x="3548" y="1132"/>
                  </a:lnTo>
                  <a:lnTo>
                    <a:pt x="3564" y="1143"/>
                  </a:lnTo>
                  <a:lnTo>
                    <a:pt x="3580" y="1156"/>
                  </a:lnTo>
                  <a:lnTo>
                    <a:pt x="3595" y="1169"/>
                  </a:lnTo>
                  <a:lnTo>
                    <a:pt x="3610" y="1182"/>
                  </a:lnTo>
                  <a:lnTo>
                    <a:pt x="3624" y="1195"/>
                  </a:lnTo>
                  <a:lnTo>
                    <a:pt x="3638" y="1209"/>
                  </a:lnTo>
                  <a:lnTo>
                    <a:pt x="3652" y="1224"/>
                  </a:lnTo>
                  <a:lnTo>
                    <a:pt x="3666" y="1239"/>
                  </a:lnTo>
                  <a:lnTo>
                    <a:pt x="3679" y="1255"/>
                  </a:lnTo>
                  <a:lnTo>
                    <a:pt x="3691" y="1271"/>
                  </a:lnTo>
                  <a:lnTo>
                    <a:pt x="3703" y="1287"/>
                  </a:lnTo>
                  <a:lnTo>
                    <a:pt x="3716" y="1304"/>
                  </a:lnTo>
                  <a:lnTo>
                    <a:pt x="3728" y="1321"/>
                  </a:lnTo>
                  <a:lnTo>
                    <a:pt x="3734" y="1321"/>
                  </a:lnTo>
                  <a:lnTo>
                    <a:pt x="3734" y="1064"/>
                  </a:lnTo>
                  <a:lnTo>
                    <a:pt x="4031" y="1064"/>
                  </a:lnTo>
                  <a:close/>
                  <a:moveTo>
                    <a:pt x="4787" y="1341"/>
                  </a:moveTo>
                  <a:lnTo>
                    <a:pt x="4787" y="2610"/>
                  </a:lnTo>
                  <a:lnTo>
                    <a:pt x="4491" y="2610"/>
                  </a:lnTo>
                  <a:lnTo>
                    <a:pt x="4491" y="1341"/>
                  </a:lnTo>
                  <a:lnTo>
                    <a:pt x="4328" y="1341"/>
                  </a:lnTo>
                  <a:lnTo>
                    <a:pt x="4328" y="1064"/>
                  </a:lnTo>
                  <a:lnTo>
                    <a:pt x="4491" y="1064"/>
                  </a:lnTo>
                  <a:lnTo>
                    <a:pt x="4491" y="472"/>
                  </a:lnTo>
                  <a:lnTo>
                    <a:pt x="4787" y="472"/>
                  </a:lnTo>
                  <a:lnTo>
                    <a:pt x="4787" y="1064"/>
                  </a:lnTo>
                  <a:lnTo>
                    <a:pt x="5078" y="1064"/>
                  </a:lnTo>
                  <a:lnTo>
                    <a:pt x="5078" y="1341"/>
                  </a:lnTo>
                  <a:lnTo>
                    <a:pt x="4787" y="1341"/>
                  </a:lnTo>
                  <a:close/>
                  <a:moveTo>
                    <a:pt x="5309" y="1070"/>
                  </a:moveTo>
                  <a:lnTo>
                    <a:pt x="5604" y="1070"/>
                  </a:lnTo>
                  <a:lnTo>
                    <a:pt x="5604" y="1923"/>
                  </a:lnTo>
                  <a:lnTo>
                    <a:pt x="5605" y="1968"/>
                  </a:lnTo>
                  <a:lnTo>
                    <a:pt x="5608" y="2013"/>
                  </a:lnTo>
                  <a:lnTo>
                    <a:pt x="5610" y="2035"/>
                  </a:lnTo>
                  <a:lnTo>
                    <a:pt x="5613" y="2056"/>
                  </a:lnTo>
                  <a:lnTo>
                    <a:pt x="5615" y="2078"/>
                  </a:lnTo>
                  <a:lnTo>
                    <a:pt x="5619" y="2099"/>
                  </a:lnTo>
                  <a:lnTo>
                    <a:pt x="5623" y="2119"/>
                  </a:lnTo>
                  <a:lnTo>
                    <a:pt x="5628" y="2139"/>
                  </a:lnTo>
                  <a:lnTo>
                    <a:pt x="5634" y="2159"/>
                  </a:lnTo>
                  <a:lnTo>
                    <a:pt x="5639" y="2178"/>
                  </a:lnTo>
                  <a:lnTo>
                    <a:pt x="5647" y="2196"/>
                  </a:lnTo>
                  <a:lnTo>
                    <a:pt x="5654" y="2214"/>
                  </a:lnTo>
                  <a:lnTo>
                    <a:pt x="5663" y="2231"/>
                  </a:lnTo>
                  <a:lnTo>
                    <a:pt x="5672" y="2247"/>
                  </a:lnTo>
                  <a:lnTo>
                    <a:pt x="5683" y="2263"/>
                  </a:lnTo>
                  <a:lnTo>
                    <a:pt x="5694" y="2278"/>
                  </a:lnTo>
                  <a:lnTo>
                    <a:pt x="5706" y="2291"/>
                  </a:lnTo>
                  <a:lnTo>
                    <a:pt x="5719" y="2305"/>
                  </a:lnTo>
                  <a:lnTo>
                    <a:pt x="5733" y="2317"/>
                  </a:lnTo>
                  <a:lnTo>
                    <a:pt x="5748" y="2329"/>
                  </a:lnTo>
                  <a:lnTo>
                    <a:pt x="5764" y="2339"/>
                  </a:lnTo>
                  <a:lnTo>
                    <a:pt x="5781" y="2349"/>
                  </a:lnTo>
                  <a:lnTo>
                    <a:pt x="5799" y="2357"/>
                  </a:lnTo>
                  <a:lnTo>
                    <a:pt x="5819" y="2365"/>
                  </a:lnTo>
                  <a:lnTo>
                    <a:pt x="5839" y="2371"/>
                  </a:lnTo>
                  <a:lnTo>
                    <a:pt x="5860" y="2376"/>
                  </a:lnTo>
                  <a:lnTo>
                    <a:pt x="5884" y="2381"/>
                  </a:lnTo>
                  <a:lnTo>
                    <a:pt x="5908" y="2384"/>
                  </a:lnTo>
                  <a:lnTo>
                    <a:pt x="5933" y="2386"/>
                  </a:lnTo>
                  <a:lnTo>
                    <a:pt x="5960" y="2386"/>
                  </a:lnTo>
                  <a:lnTo>
                    <a:pt x="5987" y="2386"/>
                  </a:lnTo>
                  <a:lnTo>
                    <a:pt x="6012" y="2384"/>
                  </a:lnTo>
                  <a:lnTo>
                    <a:pt x="6037" y="2381"/>
                  </a:lnTo>
                  <a:lnTo>
                    <a:pt x="6059" y="2376"/>
                  </a:lnTo>
                  <a:lnTo>
                    <a:pt x="6082" y="2371"/>
                  </a:lnTo>
                  <a:lnTo>
                    <a:pt x="6102" y="2365"/>
                  </a:lnTo>
                  <a:lnTo>
                    <a:pt x="6121" y="2357"/>
                  </a:lnTo>
                  <a:lnTo>
                    <a:pt x="6139" y="2349"/>
                  </a:lnTo>
                  <a:lnTo>
                    <a:pt x="6156" y="2339"/>
                  </a:lnTo>
                  <a:lnTo>
                    <a:pt x="6172" y="2329"/>
                  </a:lnTo>
                  <a:lnTo>
                    <a:pt x="6187" y="2317"/>
                  </a:lnTo>
                  <a:lnTo>
                    <a:pt x="6202" y="2305"/>
                  </a:lnTo>
                  <a:lnTo>
                    <a:pt x="6214" y="2291"/>
                  </a:lnTo>
                  <a:lnTo>
                    <a:pt x="6226" y="2278"/>
                  </a:lnTo>
                  <a:lnTo>
                    <a:pt x="6238" y="2263"/>
                  </a:lnTo>
                  <a:lnTo>
                    <a:pt x="6247" y="2247"/>
                  </a:lnTo>
                  <a:lnTo>
                    <a:pt x="6257" y="2231"/>
                  </a:lnTo>
                  <a:lnTo>
                    <a:pt x="6265" y="2214"/>
                  </a:lnTo>
                  <a:lnTo>
                    <a:pt x="6273" y="2196"/>
                  </a:lnTo>
                  <a:lnTo>
                    <a:pt x="6280" y="2178"/>
                  </a:lnTo>
                  <a:lnTo>
                    <a:pt x="6287" y="2159"/>
                  </a:lnTo>
                  <a:lnTo>
                    <a:pt x="6292" y="2139"/>
                  </a:lnTo>
                  <a:lnTo>
                    <a:pt x="6297" y="2119"/>
                  </a:lnTo>
                  <a:lnTo>
                    <a:pt x="6302" y="2099"/>
                  </a:lnTo>
                  <a:lnTo>
                    <a:pt x="6305" y="2078"/>
                  </a:lnTo>
                  <a:lnTo>
                    <a:pt x="6308" y="2056"/>
                  </a:lnTo>
                  <a:lnTo>
                    <a:pt x="6310" y="2035"/>
                  </a:lnTo>
                  <a:lnTo>
                    <a:pt x="6312" y="2013"/>
                  </a:lnTo>
                  <a:lnTo>
                    <a:pt x="6314" y="1968"/>
                  </a:lnTo>
                  <a:lnTo>
                    <a:pt x="6315" y="1923"/>
                  </a:lnTo>
                  <a:lnTo>
                    <a:pt x="6315" y="1070"/>
                  </a:lnTo>
                  <a:lnTo>
                    <a:pt x="6612" y="1070"/>
                  </a:lnTo>
                  <a:lnTo>
                    <a:pt x="6612" y="1956"/>
                  </a:lnTo>
                  <a:lnTo>
                    <a:pt x="6611" y="1995"/>
                  </a:lnTo>
                  <a:lnTo>
                    <a:pt x="6609" y="2033"/>
                  </a:lnTo>
                  <a:lnTo>
                    <a:pt x="6607" y="2070"/>
                  </a:lnTo>
                  <a:lnTo>
                    <a:pt x="6602" y="2106"/>
                  </a:lnTo>
                  <a:lnTo>
                    <a:pt x="6597" y="2143"/>
                  </a:lnTo>
                  <a:lnTo>
                    <a:pt x="6591" y="2177"/>
                  </a:lnTo>
                  <a:lnTo>
                    <a:pt x="6582" y="2211"/>
                  </a:lnTo>
                  <a:lnTo>
                    <a:pt x="6574" y="2244"/>
                  </a:lnTo>
                  <a:lnTo>
                    <a:pt x="6563" y="2275"/>
                  </a:lnTo>
                  <a:lnTo>
                    <a:pt x="6551" y="2306"/>
                  </a:lnTo>
                  <a:lnTo>
                    <a:pt x="6539" y="2336"/>
                  </a:lnTo>
                  <a:lnTo>
                    <a:pt x="6525" y="2365"/>
                  </a:lnTo>
                  <a:lnTo>
                    <a:pt x="6510" y="2391"/>
                  </a:lnTo>
                  <a:lnTo>
                    <a:pt x="6493" y="2418"/>
                  </a:lnTo>
                  <a:lnTo>
                    <a:pt x="6475" y="2443"/>
                  </a:lnTo>
                  <a:lnTo>
                    <a:pt x="6456" y="2467"/>
                  </a:lnTo>
                  <a:lnTo>
                    <a:pt x="6435" y="2490"/>
                  </a:lnTo>
                  <a:lnTo>
                    <a:pt x="6413" y="2511"/>
                  </a:lnTo>
                  <a:lnTo>
                    <a:pt x="6390" y="2532"/>
                  </a:lnTo>
                  <a:lnTo>
                    <a:pt x="6365" y="2550"/>
                  </a:lnTo>
                  <a:lnTo>
                    <a:pt x="6340" y="2568"/>
                  </a:lnTo>
                  <a:lnTo>
                    <a:pt x="6312" y="2584"/>
                  </a:lnTo>
                  <a:lnTo>
                    <a:pt x="6283" y="2599"/>
                  </a:lnTo>
                  <a:lnTo>
                    <a:pt x="6254" y="2611"/>
                  </a:lnTo>
                  <a:lnTo>
                    <a:pt x="6222" y="2623"/>
                  </a:lnTo>
                  <a:lnTo>
                    <a:pt x="6189" y="2634"/>
                  </a:lnTo>
                  <a:lnTo>
                    <a:pt x="6154" y="2642"/>
                  </a:lnTo>
                  <a:lnTo>
                    <a:pt x="6119" y="2650"/>
                  </a:lnTo>
                  <a:lnTo>
                    <a:pt x="6082" y="2655"/>
                  </a:lnTo>
                  <a:lnTo>
                    <a:pt x="6042" y="2659"/>
                  </a:lnTo>
                  <a:lnTo>
                    <a:pt x="6002" y="2662"/>
                  </a:lnTo>
                  <a:lnTo>
                    <a:pt x="5960" y="2662"/>
                  </a:lnTo>
                  <a:lnTo>
                    <a:pt x="5918" y="2662"/>
                  </a:lnTo>
                  <a:lnTo>
                    <a:pt x="5877" y="2659"/>
                  </a:lnTo>
                  <a:lnTo>
                    <a:pt x="5839" y="2655"/>
                  </a:lnTo>
                  <a:lnTo>
                    <a:pt x="5802" y="2650"/>
                  </a:lnTo>
                  <a:lnTo>
                    <a:pt x="5766" y="2642"/>
                  </a:lnTo>
                  <a:lnTo>
                    <a:pt x="5731" y="2634"/>
                  </a:lnTo>
                  <a:lnTo>
                    <a:pt x="5698" y="2623"/>
                  </a:lnTo>
                  <a:lnTo>
                    <a:pt x="5667" y="2611"/>
                  </a:lnTo>
                  <a:lnTo>
                    <a:pt x="5636" y="2599"/>
                  </a:lnTo>
                  <a:lnTo>
                    <a:pt x="5608" y="2584"/>
                  </a:lnTo>
                  <a:lnTo>
                    <a:pt x="5580" y="2568"/>
                  </a:lnTo>
                  <a:lnTo>
                    <a:pt x="5554" y="2550"/>
                  </a:lnTo>
                  <a:lnTo>
                    <a:pt x="5530" y="2532"/>
                  </a:lnTo>
                  <a:lnTo>
                    <a:pt x="5507" y="2511"/>
                  </a:lnTo>
                  <a:lnTo>
                    <a:pt x="5484" y="2490"/>
                  </a:lnTo>
                  <a:lnTo>
                    <a:pt x="5464" y="2467"/>
                  </a:lnTo>
                  <a:lnTo>
                    <a:pt x="5445" y="2443"/>
                  </a:lnTo>
                  <a:lnTo>
                    <a:pt x="5427" y="2418"/>
                  </a:lnTo>
                  <a:lnTo>
                    <a:pt x="5410" y="2391"/>
                  </a:lnTo>
                  <a:lnTo>
                    <a:pt x="5395" y="2365"/>
                  </a:lnTo>
                  <a:lnTo>
                    <a:pt x="5381" y="2336"/>
                  </a:lnTo>
                  <a:lnTo>
                    <a:pt x="5368" y="2306"/>
                  </a:lnTo>
                  <a:lnTo>
                    <a:pt x="5357" y="2275"/>
                  </a:lnTo>
                  <a:lnTo>
                    <a:pt x="5346" y="2244"/>
                  </a:lnTo>
                  <a:lnTo>
                    <a:pt x="5338" y="2211"/>
                  </a:lnTo>
                  <a:lnTo>
                    <a:pt x="5330" y="2177"/>
                  </a:lnTo>
                  <a:lnTo>
                    <a:pt x="5324" y="2143"/>
                  </a:lnTo>
                  <a:lnTo>
                    <a:pt x="5318" y="2106"/>
                  </a:lnTo>
                  <a:lnTo>
                    <a:pt x="5314" y="2070"/>
                  </a:lnTo>
                  <a:lnTo>
                    <a:pt x="5311" y="2033"/>
                  </a:lnTo>
                  <a:lnTo>
                    <a:pt x="5309" y="1995"/>
                  </a:lnTo>
                  <a:lnTo>
                    <a:pt x="5309" y="1956"/>
                  </a:lnTo>
                  <a:lnTo>
                    <a:pt x="5309" y="1070"/>
                  </a:lnTo>
                  <a:close/>
                  <a:moveTo>
                    <a:pt x="7255" y="1064"/>
                  </a:moveTo>
                  <a:lnTo>
                    <a:pt x="7255" y="1314"/>
                  </a:lnTo>
                  <a:lnTo>
                    <a:pt x="7264" y="1314"/>
                  </a:lnTo>
                  <a:lnTo>
                    <a:pt x="7272" y="1297"/>
                  </a:lnTo>
                  <a:lnTo>
                    <a:pt x="7279" y="1282"/>
                  </a:lnTo>
                  <a:lnTo>
                    <a:pt x="7287" y="1266"/>
                  </a:lnTo>
                  <a:lnTo>
                    <a:pt x="7295" y="1250"/>
                  </a:lnTo>
                  <a:lnTo>
                    <a:pt x="7304" y="1235"/>
                  </a:lnTo>
                  <a:lnTo>
                    <a:pt x="7313" y="1220"/>
                  </a:lnTo>
                  <a:lnTo>
                    <a:pt x="7323" y="1205"/>
                  </a:lnTo>
                  <a:lnTo>
                    <a:pt x="7333" y="1191"/>
                  </a:lnTo>
                  <a:lnTo>
                    <a:pt x="7344" y="1178"/>
                  </a:lnTo>
                  <a:lnTo>
                    <a:pt x="7355" y="1165"/>
                  </a:lnTo>
                  <a:lnTo>
                    <a:pt x="7366" y="1153"/>
                  </a:lnTo>
                  <a:lnTo>
                    <a:pt x="7378" y="1140"/>
                  </a:lnTo>
                  <a:lnTo>
                    <a:pt x="7390" y="1130"/>
                  </a:lnTo>
                  <a:lnTo>
                    <a:pt x="7403" y="1118"/>
                  </a:lnTo>
                  <a:lnTo>
                    <a:pt x="7415" y="1107"/>
                  </a:lnTo>
                  <a:lnTo>
                    <a:pt x="7429" y="1098"/>
                  </a:lnTo>
                  <a:lnTo>
                    <a:pt x="7442" y="1088"/>
                  </a:lnTo>
                  <a:lnTo>
                    <a:pt x="7457" y="1080"/>
                  </a:lnTo>
                  <a:lnTo>
                    <a:pt x="7471" y="1071"/>
                  </a:lnTo>
                  <a:lnTo>
                    <a:pt x="7485" y="1064"/>
                  </a:lnTo>
                  <a:lnTo>
                    <a:pt x="7500" y="1056"/>
                  </a:lnTo>
                  <a:lnTo>
                    <a:pt x="7516" y="1050"/>
                  </a:lnTo>
                  <a:lnTo>
                    <a:pt x="7532" y="1043"/>
                  </a:lnTo>
                  <a:lnTo>
                    <a:pt x="7548" y="1038"/>
                  </a:lnTo>
                  <a:lnTo>
                    <a:pt x="7564" y="1033"/>
                  </a:lnTo>
                  <a:lnTo>
                    <a:pt x="7581" y="1029"/>
                  </a:lnTo>
                  <a:lnTo>
                    <a:pt x="7598" y="1025"/>
                  </a:lnTo>
                  <a:lnTo>
                    <a:pt x="7615" y="1022"/>
                  </a:lnTo>
                  <a:lnTo>
                    <a:pt x="7633" y="1020"/>
                  </a:lnTo>
                  <a:lnTo>
                    <a:pt x="7650" y="1019"/>
                  </a:lnTo>
                  <a:lnTo>
                    <a:pt x="7669" y="1018"/>
                  </a:lnTo>
                  <a:lnTo>
                    <a:pt x="7687" y="1017"/>
                  </a:lnTo>
                  <a:lnTo>
                    <a:pt x="7703" y="1018"/>
                  </a:lnTo>
                  <a:lnTo>
                    <a:pt x="7719" y="1019"/>
                  </a:lnTo>
                  <a:lnTo>
                    <a:pt x="7735" y="1020"/>
                  </a:lnTo>
                  <a:lnTo>
                    <a:pt x="7751" y="1022"/>
                  </a:lnTo>
                  <a:lnTo>
                    <a:pt x="7767" y="1025"/>
                  </a:lnTo>
                  <a:lnTo>
                    <a:pt x="7783" y="1029"/>
                  </a:lnTo>
                  <a:lnTo>
                    <a:pt x="7799" y="1033"/>
                  </a:lnTo>
                  <a:lnTo>
                    <a:pt x="7815" y="1038"/>
                  </a:lnTo>
                  <a:lnTo>
                    <a:pt x="7830" y="1043"/>
                  </a:lnTo>
                  <a:lnTo>
                    <a:pt x="7845" y="1049"/>
                  </a:lnTo>
                  <a:lnTo>
                    <a:pt x="7861" y="1055"/>
                  </a:lnTo>
                  <a:lnTo>
                    <a:pt x="7875" y="1061"/>
                  </a:lnTo>
                  <a:lnTo>
                    <a:pt x="7904" y="1076"/>
                  </a:lnTo>
                  <a:lnTo>
                    <a:pt x="7932" y="1093"/>
                  </a:lnTo>
                  <a:lnTo>
                    <a:pt x="7797" y="1364"/>
                  </a:lnTo>
                  <a:lnTo>
                    <a:pt x="7786" y="1356"/>
                  </a:lnTo>
                  <a:lnTo>
                    <a:pt x="7777" y="1349"/>
                  </a:lnTo>
                  <a:lnTo>
                    <a:pt x="7766" y="1341"/>
                  </a:lnTo>
                  <a:lnTo>
                    <a:pt x="7755" y="1335"/>
                  </a:lnTo>
                  <a:lnTo>
                    <a:pt x="7745" y="1329"/>
                  </a:lnTo>
                  <a:lnTo>
                    <a:pt x="7734" y="1324"/>
                  </a:lnTo>
                  <a:lnTo>
                    <a:pt x="7722" y="1320"/>
                  </a:lnTo>
                  <a:lnTo>
                    <a:pt x="7712" y="1316"/>
                  </a:lnTo>
                  <a:lnTo>
                    <a:pt x="7700" y="1312"/>
                  </a:lnTo>
                  <a:lnTo>
                    <a:pt x="7688" y="1309"/>
                  </a:lnTo>
                  <a:lnTo>
                    <a:pt x="7677" y="1307"/>
                  </a:lnTo>
                  <a:lnTo>
                    <a:pt x="7665" y="1305"/>
                  </a:lnTo>
                  <a:lnTo>
                    <a:pt x="7641" y="1302"/>
                  </a:lnTo>
                  <a:lnTo>
                    <a:pt x="7614" y="1302"/>
                  </a:lnTo>
                  <a:lnTo>
                    <a:pt x="7585" y="1302"/>
                  </a:lnTo>
                  <a:lnTo>
                    <a:pt x="7558" y="1305"/>
                  </a:lnTo>
                  <a:lnTo>
                    <a:pt x="7531" y="1309"/>
                  </a:lnTo>
                  <a:lnTo>
                    <a:pt x="7507" y="1314"/>
                  </a:lnTo>
                  <a:lnTo>
                    <a:pt x="7484" y="1322"/>
                  </a:lnTo>
                  <a:lnTo>
                    <a:pt x="7462" y="1330"/>
                  </a:lnTo>
                  <a:lnTo>
                    <a:pt x="7442" y="1340"/>
                  </a:lnTo>
                  <a:lnTo>
                    <a:pt x="7423" y="1352"/>
                  </a:lnTo>
                  <a:lnTo>
                    <a:pt x="7406" y="1364"/>
                  </a:lnTo>
                  <a:lnTo>
                    <a:pt x="7389" y="1378"/>
                  </a:lnTo>
                  <a:lnTo>
                    <a:pt x="7374" y="1393"/>
                  </a:lnTo>
                  <a:lnTo>
                    <a:pt x="7360" y="1409"/>
                  </a:lnTo>
                  <a:lnTo>
                    <a:pt x="7347" y="1425"/>
                  </a:lnTo>
                  <a:lnTo>
                    <a:pt x="7335" y="1443"/>
                  </a:lnTo>
                  <a:lnTo>
                    <a:pt x="7324" y="1462"/>
                  </a:lnTo>
                  <a:lnTo>
                    <a:pt x="7314" y="1481"/>
                  </a:lnTo>
                  <a:lnTo>
                    <a:pt x="7306" y="1502"/>
                  </a:lnTo>
                  <a:lnTo>
                    <a:pt x="7297" y="1523"/>
                  </a:lnTo>
                  <a:lnTo>
                    <a:pt x="7290" y="1544"/>
                  </a:lnTo>
                  <a:lnTo>
                    <a:pt x="7284" y="1566"/>
                  </a:lnTo>
                  <a:lnTo>
                    <a:pt x="7278" y="1589"/>
                  </a:lnTo>
                  <a:lnTo>
                    <a:pt x="7274" y="1611"/>
                  </a:lnTo>
                  <a:lnTo>
                    <a:pt x="7270" y="1634"/>
                  </a:lnTo>
                  <a:lnTo>
                    <a:pt x="7265" y="1658"/>
                  </a:lnTo>
                  <a:lnTo>
                    <a:pt x="7260" y="1706"/>
                  </a:lnTo>
                  <a:lnTo>
                    <a:pt x="7257" y="1755"/>
                  </a:lnTo>
                  <a:lnTo>
                    <a:pt x="7255" y="1802"/>
                  </a:lnTo>
                  <a:lnTo>
                    <a:pt x="7255" y="1850"/>
                  </a:lnTo>
                  <a:lnTo>
                    <a:pt x="7255" y="2610"/>
                  </a:lnTo>
                  <a:lnTo>
                    <a:pt x="6957" y="2610"/>
                  </a:lnTo>
                  <a:lnTo>
                    <a:pt x="6957" y="1064"/>
                  </a:lnTo>
                  <a:lnTo>
                    <a:pt x="7255" y="1064"/>
                  </a:lnTo>
                  <a:close/>
                </a:path>
              </a:pathLst>
            </a:custGeom>
            <a:solidFill>
              <a:srgbClr val="B3D335"/>
            </a:solidFill>
            <a:ln>
              <a:noFill/>
            </a:ln>
            <a:extLst/>
          </p:spPr>
          <p:txBody>
            <a:bodyPr vert="horz" wrap="square" lIns="91440" tIns="45720" rIns="91440" bIns="45720" numCol="1" anchor="t" anchorCtr="0" compatLnSpc="1">
              <a:prstTxWarp prst="textNoShape">
                <a:avLst/>
              </a:prstTxWarp>
            </a:bodyPr>
            <a:lstStyle/>
            <a:p>
              <a:endParaRPr lang="en-ZA"/>
            </a:p>
          </p:txBody>
        </p:sp>
      </p:grpSp>
    </p:spTree>
    <p:extLst>
      <p:ext uri="{BB962C8B-B14F-4D97-AF65-F5344CB8AC3E}">
        <p14:creationId xmlns:p14="http://schemas.microsoft.com/office/powerpoint/2010/main" xmlns="" val="3091908412"/>
      </p:ext>
    </p:extLst>
  </p:cSld>
  <p:clrMap bg1="lt1" tx1="dk1" bg2="lt2" tx2="dk2" accent1="accent1" accent2="accent2" accent3="accent3" accent4="accent4" accent5="accent5" accent6="accent6" hlink="hlink" folHlink="folHlink"/>
  <p:sldLayoutIdLst>
    <p:sldLayoutId id="214748371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reeform 5"/>
          <p:cNvSpPr>
            <a:spLocks/>
          </p:cNvSpPr>
          <p:nvPr userDrawn="1"/>
        </p:nvSpPr>
        <p:spPr bwMode="auto">
          <a:xfrm>
            <a:off x="6090631" y="3632201"/>
            <a:ext cx="6111952" cy="3243263"/>
          </a:xfrm>
          <a:custGeom>
            <a:avLst/>
            <a:gdLst>
              <a:gd name="T0" fmla="*/ 0 w 2007"/>
              <a:gd name="T1" fmla="*/ 1420 h 1420"/>
              <a:gd name="T2" fmla="*/ 2007 w 2007"/>
              <a:gd name="T3" fmla="*/ 0 h 1420"/>
              <a:gd name="T4" fmla="*/ 2007 w 2007"/>
              <a:gd name="T5" fmla="*/ 1420 h 1420"/>
              <a:gd name="T6" fmla="*/ 0 w 2007"/>
              <a:gd name="T7" fmla="*/ 1420 h 1420"/>
            </a:gdLst>
            <a:ahLst/>
            <a:cxnLst>
              <a:cxn ang="0">
                <a:pos x="T0" y="T1"/>
              </a:cxn>
              <a:cxn ang="0">
                <a:pos x="T2" y="T3"/>
              </a:cxn>
              <a:cxn ang="0">
                <a:pos x="T4" y="T5"/>
              </a:cxn>
              <a:cxn ang="0">
                <a:pos x="T6" y="T7"/>
              </a:cxn>
            </a:cxnLst>
            <a:rect l="0" t="0" r="r" b="b"/>
            <a:pathLst>
              <a:path w="2007" h="1420">
                <a:moveTo>
                  <a:pt x="0" y="1420"/>
                </a:moveTo>
                <a:lnTo>
                  <a:pt x="2007" y="0"/>
                </a:lnTo>
                <a:lnTo>
                  <a:pt x="2007" y="1420"/>
                </a:lnTo>
                <a:lnTo>
                  <a:pt x="0" y="1420"/>
                </a:lnTo>
                <a:close/>
              </a:path>
            </a:pathLst>
          </a:custGeom>
          <a:solidFill>
            <a:srgbClr val="B2D235"/>
          </a:solidFill>
          <a:ln>
            <a:noFill/>
          </a:ln>
        </p:spPr>
        <p:txBody>
          <a:bodyPr vert="horz" wrap="square" lIns="91440" tIns="45720" rIns="91440" bIns="45720" numCol="1" anchor="t" anchorCtr="0" compatLnSpc="1">
            <a:prstTxWarp prst="textNoShape">
              <a:avLst/>
            </a:prstTxWarp>
          </a:bodyPr>
          <a:lstStyle/>
          <a:p>
            <a:endParaRPr lang="en-ZA" sz="1800"/>
          </a:p>
        </p:txBody>
      </p:sp>
      <p:sp>
        <p:nvSpPr>
          <p:cNvPr id="3" name="Rectangle 2"/>
          <p:cNvSpPr/>
          <p:nvPr userDrawn="1"/>
        </p:nvSpPr>
        <p:spPr>
          <a:xfrm>
            <a:off x="0" y="0"/>
            <a:ext cx="12193085"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0" fmla="*/ 0 w 9144000"/>
              <a:gd name="connsiteY0" fmla="*/ 0 h 6858000"/>
              <a:gd name="connsiteX1" fmla="*/ 9144000 w 9144000"/>
              <a:gd name="connsiteY1" fmla="*/ 0 h 6858000"/>
              <a:gd name="connsiteX2" fmla="*/ 9144000 w 9144000"/>
              <a:gd name="connsiteY2" fmla="*/ 5731933 h 6858000"/>
              <a:gd name="connsiteX3" fmla="*/ 9144000 w 9144000"/>
              <a:gd name="connsiteY3" fmla="*/ 6858000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44000 w 9144000"/>
              <a:gd name="connsiteY2" fmla="*/ 5731933 h 6858000"/>
              <a:gd name="connsiteX3" fmla="*/ 9144000 w 9144000"/>
              <a:gd name="connsiteY3" fmla="*/ 5731933 h 6858000"/>
              <a:gd name="connsiteX4" fmla="*/ 9144000 w 9144000"/>
              <a:gd name="connsiteY4" fmla="*/ 6858000 h 6858000"/>
              <a:gd name="connsiteX5" fmla="*/ 0 w 9144000"/>
              <a:gd name="connsiteY5" fmla="*/ 6858000 h 6858000"/>
              <a:gd name="connsiteX6" fmla="*/ 0 w 9144000"/>
              <a:gd name="connsiteY6" fmla="*/ 0 h 6858000"/>
              <a:gd name="connsiteX0" fmla="*/ 0 w 9144000"/>
              <a:gd name="connsiteY0" fmla="*/ 0 h 6858000"/>
              <a:gd name="connsiteX1" fmla="*/ 9144000 w 9144000"/>
              <a:gd name="connsiteY1" fmla="*/ 0 h 6858000"/>
              <a:gd name="connsiteX2" fmla="*/ 9144000 w 9144000"/>
              <a:gd name="connsiteY2" fmla="*/ 5731933 h 6858000"/>
              <a:gd name="connsiteX3" fmla="*/ 9144000 w 9144000"/>
              <a:gd name="connsiteY3" fmla="*/ 5731933 h 6858000"/>
              <a:gd name="connsiteX4" fmla="*/ 3979333 w 9144000"/>
              <a:gd name="connsiteY4" fmla="*/ 6858000 h 6858000"/>
              <a:gd name="connsiteX5" fmla="*/ 0 w 9144000"/>
              <a:gd name="connsiteY5" fmla="*/ 6858000 h 6858000"/>
              <a:gd name="connsiteX6" fmla="*/ 0 w 9144000"/>
              <a:gd name="connsiteY6" fmla="*/ 0 h 6858000"/>
              <a:gd name="connsiteX0" fmla="*/ 0 w 9144000"/>
              <a:gd name="connsiteY0" fmla="*/ 0 h 6858000"/>
              <a:gd name="connsiteX1" fmla="*/ 9144000 w 9144000"/>
              <a:gd name="connsiteY1" fmla="*/ 0 h 6858000"/>
              <a:gd name="connsiteX2" fmla="*/ 9144000 w 9144000"/>
              <a:gd name="connsiteY2" fmla="*/ 5731933 h 6858000"/>
              <a:gd name="connsiteX3" fmla="*/ 9144000 w 9144000"/>
              <a:gd name="connsiteY3" fmla="*/ 5731933 h 6858000"/>
              <a:gd name="connsiteX4" fmla="*/ 3979333 w 9144000"/>
              <a:gd name="connsiteY4" fmla="*/ 6858000 h 6858000"/>
              <a:gd name="connsiteX5" fmla="*/ 0 w 9144000"/>
              <a:gd name="connsiteY5" fmla="*/ 6858000 h 6858000"/>
              <a:gd name="connsiteX6" fmla="*/ 0 w 9144000"/>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9152467"/>
              <a:gd name="connsiteY0" fmla="*/ 0 h 6858000"/>
              <a:gd name="connsiteX1" fmla="*/ 9144000 w 9152467"/>
              <a:gd name="connsiteY1" fmla="*/ 0 h 6858000"/>
              <a:gd name="connsiteX2" fmla="*/ 9144000 w 9152467"/>
              <a:gd name="connsiteY2" fmla="*/ 5731933 h 6858000"/>
              <a:gd name="connsiteX3" fmla="*/ 9152467 w 9152467"/>
              <a:gd name="connsiteY3" fmla="*/ 4174067 h 6858000"/>
              <a:gd name="connsiteX4" fmla="*/ 3979333 w 9152467"/>
              <a:gd name="connsiteY4" fmla="*/ 6858000 h 6858000"/>
              <a:gd name="connsiteX5" fmla="*/ 0 w 9152467"/>
              <a:gd name="connsiteY5" fmla="*/ 6858000 h 6858000"/>
              <a:gd name="connsiteX6" fmla="*/ 0 w 9152467"/>
              <a:gd name="connsiteY6" fmla="*/ 0 h 6858000"/>
              <a:gd name="connsiteX0" fmla="*/ 0 w 10422471"/>
              <a:gd name="connsiteY0" fmla="*/ 0 h 6858000"/>
              <a:gd name="connsiteX1" fmla="*/ 9144000 w 10422471"/>
              <a:gd name="connsiteY1" fmla="*/ 0 h 6858000"/>
              <a:gd name="connsiteX2" fmla="*/ 10422467 w 10422471"/>
              <a:gd name="connsiteY2" fmla="*/ 4199466 h 6858000"/>
              <a:gd name="connsiteX3" fmla="*/ 9152467 w 10422471"/>
              <a:gd name="connsiteY3" fmla="*/ 4174067 h 6858000"/>
              <a:gd name="connsiteX4" fmla="*/ 3979333 w 10422471"/>
              <a:gd name="connsiteY4" fmla="*/ 6858000 h 6858000"/>
              <a:gd name="connsiteX5" fmla="*/ 0 w 10422471"/>
              <a:gd name="connsiteY5" fmla="*/ 6858000 h 6858000"/>
              <a:gd name="connsiteX6" fmla="*/ 0 w 10422471"/>
              <a:gd name="connsiteY6" fmla="*/ 0 h 6858000"/>
              <a:gd name="connsiteX0" fmla="*/ 0 w 9152467"/>
              <a:gd name="connsiteY0" fmla="*/ 0 h 6858000"/>
              <a:gd name="connsiteX1" fmla="*/ 9144000 w 9152467"/>
              <a:gd name="connsiteY1" fmla="*/ 0 h 6858000"/>
              <a:gd name="connsiteX2" fmla="*/ 9152467 w 9152467"/>
              <a:gd name="connsiteY2" fmla="*/ 4174067 h 6858000"/>
              <a:gd name="connsiteX3" fmla="*/ 3979333 w 9152467"/>
              <a:gd name="connsiteY3" fmla="*/ 6858000 h 6858000"/>
              <a:gd name="connsiteX4" fmla="*/ 0 w 9152467"/>
              <a:gd name="connsiteY4" fmla="*/ 6858000 h 6858000"/>
              <a:gd name="connsiteX5" fmla="*/ 0 w 9152467"/>
              <a:gd name="connsiteY5" fmla="*/ 0 h 6858000"/>
              <a:gd name="connsiteX0" fmla="*/ 0 w 9152467"/>
              <a:gd name="connsiteY0" fmla="*/ 0 h 6858000"/>
              <a:gd name="connsiteX1" fmla="*/ 9144000 w 9152467"/>
              <a:gd name="connsiteY1" fmla="*/ 0 h 6858000"/>
              <a:gd name="connsiteX2" fmla="*/ 9152467 w 9152467"/>
              <a:gd name="connsiteY2" fmla="*/ 4174067 h 6858000"/>
              <a:gd name="connsiteX3" fmla="*/ 5130800 w 9152467"/>
              <a:gd name="connsiteY3" fmla="*/ 6849533 h 6858000"/>
              <a:gd name="connsiteX4" fmla="*/ 0 w 9152467"/>
              <a:gd name="connsiteY4" fmla="*/ 6858000 h 6858000"/>
              <a:gd name="connsiteX5" fmla="*/ 0 w 9152467"/>
              <a:gd name="connsiteY5" fmla="*/ 0 h 6858000"/>
              <a:gd name="connsiteX0" fmla="*/ 0 w 9144814"/>
              <a:gd name="connsiteY0" fmla="*/ 0 h 6858000"/>
              <a:gd name="connsiteX1" fmla="*/ 9144000 w 9144814"/>
              <a:gd name="connsiteY1" fmla="*/ 0 h 6858000"/>
              <a:gd name="connsiteX2" fmla="*/ 9144000 w 9144814"/>
              <a:gd name="connsiteY2" fmla="*/ 4021667 h 6858000"/>
              <a:gd name="connsiteX3" fmla="*/ 5130800 w 9144814"/>
              <a:gd name="connsiteY3" fmla="*/ 6849533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0 w 9144814"/>
              <a:gd name="connsiteY2" fmla="*/ 3022600 h 6858000"/>
              <a:gd name="connsiteX3" fmla="*/ 5130800 w 9144814"/>
              <a:gd name="connsiteY3" fmla="*/ 6849533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0 w 9144814"/>
              <a:gd name="connsiteY2" fmla="*/ 3022600 h 6858000"/>
              <a:gd name="connsiteX3" fmla="*/ 5130800 w 9144814"/>
              <a:gd name="connsiteY3" fmla="*/ 6849533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0 w 9144814"/>
              <a:gd name="connsiteY2" fmla="*/ 3022600 h 6858000"/>
              <a:gd name="connsiteX3" fmla="*/ 3793067 w 9144814"/>
              <a:gd name="connsiteY3" fmla="*/ 6849533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0 w 9144814"/>
              <a:gd name="connsiteY2" fmla="*/ 3048000 h 6858000"/>
              <a:gd name="connsiteX3" fmla="*/ 3793067 w 9144814"/>
              <a:gd name="connsiteY3" fmla="*/ 6849533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0 w 9144814"/>
              <a:gd name="connsiteY2" fmla="*/ 3361267 h 6858000"/>
              <a:gd name="connsiteX3" fmla="*/ 3793067 w 9144814"/>
              <a:gd name="connsiteY3" fmla="*/ 6849533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0 w 9144814"/>
              <a:gd name="connsiteY2" fmla="*/ 3361267 h 6858000"/>
              <a:gd name="connsiteX3" fmla="*/ 3793067 w 9144814"/>
              <a:gd name="connsiteY3" fmla="*/ 6849533 h 6858000"/>
              <a:gd name="connsiteX4" fmla="*/ 0 w 9144814"/>
              <a:gd name="connsiteY4" fmla="*/ 6858000 h 6858000"/>
              <a:gd name="connsiteX5" fmla="*/ 0 w 9144814"/>
              <a:gd name="connsiteY5" fmla="*/ 0 h 6858000"/>
              <a:gd name="connsiteX0" fmla="*/ 0 w 9144814"/>
              <a:gd name="connsiteY0" fmla="*/ 0 h 6858000"/>
              <a:gd name="connsiteX1" fmla="*/ 9144000 w 9144814"/>
              <a:gd name="connsiteY1" fmla="*/ 0 h 6858000"/>
              <a:gd name="connsiteX2" fmla="*/ 9144000 w 9144814"/>
              <a:gd name="connsiteY2" fmla="*/ 3361267 h 6858000"/>
              <a:gd name="connsiteX3" fmla="*/ 4157134 w 9144814"/>
              <a:gd name="connsiteY3" fmla="*/ 6858000 h 6858000"/>
              <a:gd name="connsiteX4" fmla="*/ 0 w 9144814"/>
              <a:gd name="connsiteY4" fmla="*/ 6858000 h 6858000"/>
              <a:gd name="connsiteX5" fmla="*/ 0 w 9144814"/>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814" h="6858000">
                <a:moveTo>
                  <a:pt x="0" y="0"/>
                </a:moveTo>
                <a:lnTo>
                  <a:pt x="9144000" y="0"/>
                </a:lnTo>
                <a:cubicBezTo>
                  <a:pt x="9146822" y="1391356"/>
                  <a:pt x="9141178" y="1969911"/>
                  <a:pt x="9144000" y="3361267"/>
                </a:cubicBezTo>
                <a:lnTo>
                  <a:pt x="4157134" y="6858000"/>
                </a:lnTo>
                <a:lnTo>
                  <a:pt x="0" y="6858000"/>
                </a:lnTo>
                <a:lnTo>
                  <a:pt x="0" y="0"/>
                </a:lnTo>
                <a:close/>
              </a:path>
            </a:pathLst>
          </a:custGeom>
          <a:blipFill dpi="0" rotWithShape="1">
            <a:blip r:embed="rId3" cstate="print">
              <a:extLs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a:p>
        </p:txBody>
      </p:sp>
      <p:sp>
        <p:nvSpPr>
          <p:cNvPr id="30" name="TextBox 29"/>
          <p:cNvSpPr txBox="1"/>
          <p:nvPr userDrawn="1"/>
        </p:nvSpPr>
        <p:spPr>
          <a:xfrm>
            <a:off x="8413688" y="5570113"/>
            <a:ext cx="3778313" cy="579646"/>
          </a:xfrm>
          <a:prstGeom prst="rect">
            <a:avLst/>
          </a:prstGeom>
          <a:noFill/>
        </p:spPr>
        <p:txBody>
          <a:bodyPr wrap="square" rtlCol="0">
            <a:spAutoFit/>
          </a:bodyPr>
          <a:lstStyle/>
          <a:p>
            <a:pPr algn="ctr">
              <a:lnSpc>
                <a:spcPts val="3800"/>
              </a:lnSpc>
            </a:pPr>
            <a:r>
              <a:rPr lang="en-ZA" sz="3400" dirty="0" smtClean="0">
                <a:solidFill>
                  <a:srgbClr val="005B7F"/>
                </a:solidFill>
                <a:latin typeface="Gill Sans MT" panose="020B0502020104020203" pitchFamily="34" charset="0"/>
              </a:rPr>
              <a:t>Thank</a:t>
            </a:r>
            <a:r>
              <a:rPr lang="en-ZA" sz="3400" baseline="0" dirty="0" smtClean="0">
                <a:solidFill>
                  <a:srgbClr val="005B7F"/>
                </a:solidFill>
                <a:latin typeface="Gill Sans MT" panose="020B0502020104020203" pitchFamily="34" charset="0"/>
              </a:rPr>
              <a:t> you.</a:t>
            </a:r>
            <a:endParaRPr lang="en-ZA" sz="3400" dirty="0">
              <a:solidFill>
                <a:srgbClr val="005B7F"/>
              </a:solidFill>
            </a:endParaRPr>
          </a:p>
        </p:txBody>
      </p:sp>
    </p:spTree>
    <p:extLst>
      <p:ext uri="{BB962C8B-B14F-4D97-AF65-F5344CB8AC3E}">
        <p14:creationId xmlns:p14="http://schemas.microsoft.com/office/powerpoint/2010/main" xmlns="" val="3568982230"/>
      </p:ext>
    </p:extLst>
  </p:cSld>
  <p:clrMap bg1="lt1" tx1="dk1" bg2="lt2" tx2="dk2" accent1="accent1" accent2="accent2" accent3="accent3" accent4="accent4" accent5="accent5" accent6="accent6" hlink="hlink" folHlink="folHlink"/>
  <p:sldLayoutIdLst>
    <p:sldLayoutId id="214748371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reeform 5"/>
          <p:cNvSpPr>
            <a:spLocks/>
          </p:cNvSpPr>
          <p:nvPr userDrawn="1"/>
        </p:nvSpPr>
        <p:spPr bwMode="auto">
          <a:xfrm>
            <a:off x="6090631" y="3632201"/>
            <a:ext cx="6111952" cy="3243263"/>
          </a:xfrm>
          <a:custGeom>
            <a:avLst/>
            <a:gdLst>
              <a:gd name="T0" fmla="*/ 0 w 2007"/>
              <a:gd name="T1" fmla="*/ 1420 h 1420"/>
              <a:gd name="T2" fmla="*/ 2007 w 2007"/>
              <a:gd name="T3" fmla="*/ 0 h 1420"/>
              <a:gd name="T4" fmla="*/ 2007 w 2007"/>
              <a:gd name="T5" fmla="*/ 1420 h 1420"/>
              <a:gd name="T6" fmla="*/ 0 w 2007"/>
              <a:gd name="T7" fmla="*/ 1420 h 1420"/>
            </a:gdLst>
            <a:ahLst/>
            <a:cxnLst>
              <a:cxn ang="0">
                <a:pos x="T0" y="T1"/>
              </a:cxn>
              <a:cxn ang="0">
                <a:pos x="T2" y="T3"/>
              </a:cxn>
              <a:cxn ang="0">
                <a:pos x="T4" y="T5"/>
              </a:cxn>
              <a:cxn ang="0">
                <a:pos x="T6" y="T7"/>
              </a:cxn>
            </a:cxnLst>
            <a:rect l="0" t="0" r="r" b="b"/>
            <a:pathLst>
              <a:path w="2007" h="1420">
                <a:moveTo>
                  <a:pt x="0" y="1420"/>
                </a:moveTo>
                <a:lnTo>
                  <a:pt x="2007" y="0"/>
                </a:lnTo>
                <a:lnTo>
                  <a:pt x="2007" y="1420"/>
                </a:lnTo>
                <a:lnTo>
                  <a:pt x="0" y="1420"/>
                </a:lnTo>
                <a:close/>
              </a:path>
            </a:pathLst>
          </a:custGeom>
          <a:solidFill>
            <a:srgbClr val="B2D235"/>
          </a:solidFill>
          <a:ln>
            <a:noFill/>
          </a:ln>
        </p:spPr>
        <p:txBody>
          <a:bodyPr vert="horz" wrap="square" lIns="91440" tIns="45720" rIns="91440" bIns="45720" numCol="1" anchor="t" anchorCtr="0" compatLnSpc="1">
            <a:prstTxWarp prst="textNoShape">
              <a:avLst/>
            </a:prstTxWarp>
          </a:bodyPr>
          <a:lstStyle/>
          <a:p>
            <a:endParaRPr lang="en-ZA" sz="1800"/>
          </a:p>
        </p:txBody>
      </p:sp>
      <p:sp>
        <p:nvSpPr>
          <p:cNvPr id="30" name="TextBox 29"/>
          <p:cNvSpPr txBox="1"/>
          <p:nvPr userDrawn="1"/>
        </p:nvSpPr>
        <p:spPr>
          <a:xfrm>
            <a:off x="8413688" y="5570113"/>
            <a:ext cx="3778313" cy="579646"/>
          </a:xfrm>
          <a:prstGeom prst="rect">
            <a:avLst/>
          </a:prstGeom>
          <a:noFill/>
        </p:spPr>
        <p:txBody>
          <a:bodyPr wrap="square" rtlCol="0">
            <a:spAutoFit/>
          </a:bodyPr>
          <a:lstStyle/>
          <a:p>
            <a:pPr algn="ctr">
              <a:lnSpc>
                <a:spcPts val="3800"/>
              </a:lnSpc>
            </a:pPr>
            <a:r>
              <a:rPr lang="en-ZA" sz="3400" dirty="0" smtClean="0">
                <a:solidFill>
                  <a:srgbClr val="005B7F"/>
                </a:solidFill>
                <a:latin typeface="Gill Sans MT" panose="020B0502020104020203" pitchFamily="34" charset="0"/>
              </a:rPr>
              <a:t>Thank</a:t>
            </a:r>
            <a:r>
              <a:rPr lang="en-ZA" sz="3400" baseline="0" dirty="0" smtClean="0">
                <a:solidFill>
                  <a:srgbClr val="005B7F"/>
                </a:solidFill>
                <a:latin typeface="Gill Sans MT" panose="020B0502020104020203" pitchFamily="34" charset="0"/>
              </a:rPr>
              <a:t> you.</a:t>
            </a:r>
            <a:endParaRPr lang="en-ZA" sz="3400" dirty="0">
              <a:solidFill>
                <a:srgbClr val="005B7F"/>
              </a:solidFill>
            </a:endParaRPr>
          </a:p>
        </p:txBody>
      </p:sp>
    </p:spTree>
    <p:extLst>
      <p:ext uri="{BB962C8B-B14F-4D97-AF65-F5344CB8AC3E}">
        <p14:creationId xmlns:p14="http://schemas.microsoft.com/office/powerpoint/2010/main" xmlns="" val="199987241"/>
      </p:ext>
    </p:extLst>
  </p:cSld>
  <p:clrMap bg1="lt1" tx1="dk1" bg2="lt2" tx2="dk2" accent1="accent1" accent2="accent2" accent3="accent3" accent4="accent4" accent5="accent5" accent6="accent6" hlink="hlink" folHlink="folHlink"/>
  <p:sldLayoutIdLst>
    <p:sldLayoutId id="214748371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2667187" y="4201344"/>
            <a:ext cx="7382637" cy="408647"/>
          </a:xfrm>
        </p:spPr>
        <p:txBody>
          <a:bodyPr/>
          <a:lstStyle/>
          <a:p>
            <a:r>
              <a:rPr lang="en-ZA" sz="2800" dirty="0" smtClean="0"/>
              <a:t> Dr R Omar (CEO) and Mr M </a:t>
            </a:r>
            <a:r>
              <a:rPr lang="en-ZA" sz="2800" dirty="0" err="1" smtClean="0"/>
              <a:t>Bhayat</a:t>
            </a:r>
            <a:r>
              <a:rPr lang="en-ZA" sz="2800" dirty="0" smtClean="0"/>
              <a:t> (CFO)</a:t>
            </a:r>
            <a:endParaRPr lang="en-ZA" sz="2800" dirty="0"/>
          </a:p>
        </p:txBody>
      </p:sp>
      <p:sp>
        <p:nvSpPr>
          <p:cNvPr id="9" name="Text Placeholder 8"/>
          <p:cNvSpPr>
            <a:spLocks noGrp="1"/>
          </p:cNvSpPr>
          <p:nvPr>
            <p:ph type="body" sz="quarter" idx="10"/>
          </p:nvPr>
        </p:nvSpPr>
        <p:spPr>
          <a:xfrm>
            <a:off x="1600149" y="5765067"/>
            <a:ext cx="5922256" cy="433387"/>
          </a:xfrm>
        </p:spPr>
        <p:txBody>
          <a:bodyPr/>
          <a:lstStyle/>
          <a:p>
            <a:r>
              <a:rPr lang="en-ZA" sz="2000" smtClean="0"/>
              <a:t>12 September </a:t>
            </a:r>
            <a:r>
              <a:rPr lang="en-ZA" sz="2000" dirty="0" smtClean="0"/>
              <a:t>2018</a:t>
            </a:r>
            <a:endParaRPr lang="en-ZA" sz="2000" dirty="0"/>
          </a:p>
        </p:txBody>
      </p:sp>
      <p:sp>
        <p:nvSpPr>
          <p:cNvPr id="10" name="Title 1"/>
          <p:cNvSpPr txBox="1">
            <a:spLocks/>
          </p:cNvSpPr>
          <p:nvPr/>
        </p:nvSpPr>
        <p:spPr>
          <a:xfrm>
            <a:off x="1020097" y="1426297"/>
            <a:ext cx="9433123" cy="2448231"/>
          </a:xfrm>
          <a:prstGeom prst="rect">
            <a:avLst/>
          </a:prstGeom>
        </p:spPr>
        <p:txBody>
          <a:bodyPr anchor="b"/>
          <a:lstStyle>
            <a:lvl1pPr algn="l" defTabSz="914400" rtl="0" eaLnBrk="1" latinLnBrk="0" hangingPunct="1">
              <a:lnSpc>
                <a:spcPct val="90000"/>
              </a:lnSpc>
              <a:spcBef>
                <a:spcPct val="0"/>
              </a:spcBef>
              <a:buNone/>
              <a:defRPr sz="3400" kern="1200">
                <a:solidFill>
                  <a:srgbClr val="005B7F"/>
                </a:solidFill>
                <a:latin typeface="+mj-lt"/>
                <a:ea typeface="+mj-ea"/>
                <a:cs typeface="+mj-cs"/>
              </a:defRPr>
            </a:lvl1pPr>
          </a:lstStyle>
          <a:p>
            <a:r>
              <a:rPr lang="en-US" dirty="0" smtClean="0"/>
              <a:t>Briefing by </a:t>
            </a:r>
            <a:r>
              <a:rPr lang="en-US" dirty="0" err="1" smtClean="0"/>
              <a:t>CapeNature</a:t>
            </a:r>
            <a:r>
              <a:rPr lang="en-US" dirty="0" smtClean="0"/>
              <a:t> on the legislative prescripts that enables Audit Committee members to be part of the Western Cape Nature Conservation Board simultaneously</a:t>
            </a:r>
            <a:endParaRPr lang="en-US" dirty="0"/>
          </a:p>
        </p:txBody>
      </p:sp>
    </p:spTree>
    <p:extLst>
      <p:ext uri="{BB962C8B-B14F-4D97-AF65-F5344CB8AC3E}">
        <p14:creationId xmlns:p14="http://schemas.microsoft.com/office/powerpoint/2010/main" xmlns="" val="963397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ZA" dirty="0" smtClean="0"/>
              <a:t>PFMA Requirements  -Section 77 (Audit Committees)</a:t>
            </a:r>
            <a:endParaRPr lang="en-ZA" dirty="0"/>
          </a:p>
        </p:txBody>
      </p:sp>
      <p:sp>
        <p:nvSpPr>
          <p:cNvPr id="8" name="Text Placeholder 7"/>
          <p:cNvSpPr>
            <a:spLocks noGrp="1"/>
          </p:cNvSpPr>
          <p:nvPr>
            <p:ph type="body" sz="quarter" idx="10"/>
          </p:nvPr>
        </p:nvSpPr>
        <p:spPr>
          <a:xfrm>
            <a:off x="695324" y="1628800"/>
            <a:ext cx="9690879" cy="2746430"/>
          </a:xfrm>
        </p:spPr>
        <p:txBody>
          <a:bodyPr/>
          <a:lstStyle/>
          <a:p>
            <a:pPr marL="457200" indent="-457200">
              <a:buAutoNum type="alphaLcParenBoth"/>
            </a:pPr>
            <a:r>
              <a:rPr lang="en-ZA" sz="2600" dirty="0" smtClean="0"/>
              <a:t>An Audit Committee must consist of at least 3 persons of whom, </a:t>
            </a:r>
            <a:r>
              <a:rPr lang="en-ZA" sz="2600" b="1" u="sng" dirty="0" smtClean="0">
                <a:solidFill>
                  <a:srgbClr val="FF0000"/>
                </a:solidFill>
              </a:rPr>
              <a:t>in the case of a department </a:t>
            </a:r>
            <a:r>
              <a:rPr lang="en-ZA" sz="2600" dirty="0" smtClean="0"/>
              <a:t>– </a:t>
            </a:r>
          </a:p>
          <a:p>
            <a:pPr marL="1143000" lvl="1" indent="-457200">
              <a:buAutoNum type="alphaLcParenBoth"/>
            </a:pPr>
            <a:r>
              <a:rPr lang="en-ZA" sz="2600" dirty="0" smtClean="0"/>
              <a:t>One must be from outside the public service;</a:t>
            </a:r>
          </a:p>
          <a:p>
            <a:pPr marL="1143000" lvl="1" indent="-457200">
              <a:buAutoNum type="alphaLcParenBoth"/>
            </a:pPr>
            <a:r>
              <a:rPr lang="en-ZA" sz="2600" dirty="0" smtClean="0"/>
              <a:t>The majority may not be persons in the employ of the department, except with the approval of the relevant treasury; and</a:t>
            </a:r>
          </a:p>
          <a:p>
            <a:pPr marL="1143000" lvl="1" indent="-457200">
              <a:buAutoNum type="alphaLcParenBoth"/>
            </a:pPr>
            <a:r>
              <a:rPr lang="en-ZA" sz="2600" dirty="0" smtClean="0"/>
              <a:t>The chairperson may not be in the employ of the department</a:t>
            </a:r>
            <a:endParaRPr lang="en-ZA" sz="2600" dirty="0"/>
          </a:p>
        </p:txBody>
      </p:sp>
      <p:sp>
        <p:nvSpPr>
          <p:cNvPr id="2" name="TextBox 1"/>
          <p:cNvSpPr txBox="1"/>
          <p:nvPr/>
        </p:nvSpPr>
        <p:spPr>
          <a:xfrm>
            <a:off x="842901" y="4834942"/>
            <a:ext cx="9771902" cy="954107"/>
          </a:xfrm>
          <a:prstGeom prst="rect">
            <a:avLst/>
          </a:prstGeom>
          <a:solidFill>
            <a:srgbClr val="005B7F"/>
          </a:solidFill>
        </p:spPr>
        <p:txBody>
          <a:bodyPr wrap="square" rtlCol="0">
            <a:spAutoFit/>
          </a:bodyPr>
          <a:lstStyle/>
          <a:p>
            <a:r>
              <a:rPr lang="en-ZA" sz="2800" dirty="0" smtClean="0">
                <a:solidFill>
                  <a:schemeClr val="bg1"/>
                </a:solidFill>
                <a:latin typeface="Raleway Black" panose="020B0A03030101060003" pitchFamily="34" charset="0"/>
              </a:rPr>
              <a:t>THE ABOVE REQUIREMENTS ARE ONLY FOR DEPARTMENTS AND IS NOT APPLICABLE TO PUBLIC ENTITIES</a:t>
            </a:r>
            <a:endParaRPr lang="en-ZA" sz="2800" dirty="0">
              <a:solidFill>
                <a:schemeClr val="bg1"/>
              </a:solidFill>
              <a:latin typeface="Raleway Black" panose="020B0A03030101060003" pitchFamily="34" charset="0"/>
            </a:endParaRPr>
          </a:p>
        </p:txBody>
      </p:sp>
    </p:spTree>
    <p:extLst>
      <p:ext uri="{BB962C8B-B14F-4D97-AF65-F5344CB8AC3E}">
        <p14:creationId xmlns:p14="http://schemas.microsoft.com/office/powerpoint/2010/main" xmlns="" val="2939350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950" y="166818"/>
            <a:ext cx="10010056" cy="826459"/>
          </a:xfrm>
        </p:spPr>
        <p:txBody>
          <a:bodyPr/>
          <a:lstStyle/>
          <a:p>
            <a:r>
              <a:rPr lang="en-ZA" dirty="0" smtClean="0"/>
              <a:t>Western Cape Nature Conservation Board Act 15 of 1998</a:t>
            </a:r>
            <a:endParaRPr lang="en-ZA" dirty="0"/>
          </a:p>
        </p:txBody>
      </p:sp>
      <p:sp>
        <p:nvSpPr>
          <p:cNvPr id="3" name="Text Placeholder 2"/>
          <p:cNvSpPr>
            <a:spLocks noGrp="1"/>
          </p:cNvSpPr>
          <p:nvPr>
            <p:ph type="body" sz="quarter" idx="10"/>
          </p:nvPr>
        </p:nvSpPr>
        <p:spPr>
          <a:xfrm>
            <a:off x="648137" y="1624798"/>
            <a:ext cx="10153213" cy="1882152"/>
          </a:xfrm>
        </p:spPr>
        <p:txBody>
          <a:bodyPr/>
          <a:lstStyle/>
          <a:p>
            <a:r>
              <a:rPr lang="en-ZA" sz="2400" dirty="0" smtClean="0"/>
              <a:t>9(1) The Board may:</a:t>
            </a:r>
          </a:p>
          <a:p>
            <a:r>
              <a:rPr lang="en-ZA" sz="2400" dirty="0" smtClean="0"/>
              <a:t>(v) establish and appoint persons to the subcommittees and working groups it deems necessary for the exercise of its powers, the performance of its functions and the carrying out of its duties; provided that-</a:t>
            </a:r>
          </a:p>
          <a:p>
            <a:pPr marL="628650" indent="-628650">
              <a:tabLst>
                <a:tab pos="628650" algn="l"/>
              </a:tabLst>
            </a:pPr>
            <a:r>
              <a:rPr lang="en-ZA" sz="2400" dirty="0" smtClean="0"/>
              <a:t>   (</a:t>
            </a:r>
            <a:r>
              <a:rPr lang="en-ZA" sz="2400" dirty="0" err="1" smtClean="0"/>
              <a:t>i</a:t>
            </a:r>
            <a:r>
              <a:rPr lang="en-ZA" sz="2400" dirty="0" smtClean="0"/>
              <a:t>) the </a:t>
            </a:r>
            <a:r>
              <a:rPr lang="en-ZA" sz="2400" b="1" u="sng" dirty="0" smtClean="0">
                <a:solidFill>
                  <a:srgbClr val="FF0000"/>
                </a:solidFill>
              </a:rPr>
              <a:t>majority of the members of the subcommittees shall be members of the Board</a:t>
            </a:r>
            <a:r>
              <a:rPr lang="en-ZA" sz="2400" dirty="0" smtClean="0"/>
              <a:t>;</a:t>
            </a:r>
          </a:p>
          <a:p>
            <a:pPr marL="628650" indent="-542925"/>
            <a:r>
              <a:rPr lang="en-ZA" sz="2400" dirty="0" smtClean="0"/>
              <a:t>  (ii) Subcommittees and working groups shall function in accordance with terms of reference determined by the Board.</a:t>
            </a:r>
            <a:endParaRPr lang="en-ZA" sz="2400" dirty="0"/>
          </a:p>
        </p:txBody>
      </p:sp>
      <p:sp>
        <p:nvSpPr>
          <p:cNvPr id="7" name="Text Placeholder 3"/>
          <p:cNvSpPr>
            <a:spLocks noGrp="1"/>
          </p:cNvSpPr>
          <p:nvPr>
            <p:ph type="body" sz="quarter" idx="11"/>
          </p:nvPr>
        </p:nvSpPr>
        <p:spPr>
          <a:xfrm>
            <a:off x="638174" y="1187016"/>
            <a:ext cx="9433123" cy="504056"/>
          </a:xfrm>
        </p:spPr>
        <p:txBody>
          <a:bodyPr/>
          <a:lstStyle/>
          <a:p>
            <a:r>
              <a:rPr lang="en-ZA" dirty="0" smtClean="0"/>
              <a:t>Powers, functions and duties of the Board – section 9</a:t>
            </a:r>
            <a:endParaRPr lang="en-ZA" dirty="0"/>
          </a:p>
        </p:txBody>
      </p:sp>
      <p:sp>
        <p:nvSpPr>
          <p:cNvPr id="8" name="Text Placeholder 3"/>
          <p:cNvSpPr>
            <a:spLocks noGrp="1"/>
          </p:cNvSpPr>
          <p:nvPr>
            <p:ph type="body" sz="quarter" idx="11"/>
          </p:nvPr>
        </p:nvSpPr>
        <p:spPr>
          <a:xfrm>
            <a:off x="618683" y="4832239"/>
            <a:ext cx="9433123" cy="504056"/>
          </a:xfrm>
        </p:spPr>
        <p:txBody>
          <a:bodyPr/>
          <a:lstStyle/>
          <a:p>
            <a:r>
              <a:rPr lang="en-ZA" dirty="0" smtClean="0"/>
              <a:t>Financial Control – section 11</a:t>
            </a:r>
            <a:endParaRPr lang="en-ZA" dirty="0"/>
          </a:p>
        </p:txBody>
      </p:sp>
      <p:sp>
        <p:nvSpPr>
          <p:cNvPr id="9" name="Text Placeholder 2"/>
          <p:cNvSpPr>
            <a:spLocks noGrp="1"/>
          </p:cNvSpPr>
          <p:nvPr>
            <p:ph type="body" sz="quarter" idx="10"/>
          </p:nvPr>
        </p:nvSpPr>
        <p:spPr>
          <a:xfrm>
            <a:off x="648574" y="5234502"/>
            <a:ext cx="10415061" cy="525144"/>
          </a:xfrm>
        </p:spPr>
        <p:txBody>
          <a:bodyPr/>
          <a:lstStyle/>
          <a:p>
            <a:r>
              <a:rPr lang="en-ZA" sz="2300" dirty="0" smtClean="0"/>
              <a:t>(8) The Board shall appoint at least </a:t>
            </a:r>
            <a:r>
              <a:rPr lang="en-ZA" sz="2300" b="1" dirty="0" smtClean="0">
                <a:solidFill>
                  <a:srgbClr val="FF0000"/>
                </a:solidFill>
              </a:rPr>
              <a:t>3 of its members to an audit committee </a:t>
            </a:r>
            <a:r>
              <a:rPr lang="en-ZA" sz="2300" dirty="0" smtClean="0"/>
              <a:t>…</a:t>
            </a:r>
          </a:p>
        </p:txBody>
      </p:sp>
      <p:sp>
        <p:nvSpPr>
          <p:cNvPr id="10" name="TextBox 9"/>
          <p:cNvSpPr txBox="1"/>
          <p:nvPr/>
        </p:nvSpPr>
        <p:spPr>
          <a:xfrm>
            <a:off x="648137" y="5802082"/>
            <a:ext cx="10415498" cy="461665"/>
          </a:xfrm>
          <a:prstGeom prst="rect">
            <a:avLst/>
          </a:prstGeom>
          <a:solidFill>
            <a:srgbClr val="005B7F"/>
          </a:solidFill>
        </p:spPr>
        <p:txBody>
          <a:bodyPr wrap="square" rtlCol="0">
            <a:spAutoFit/>
          </a:bodyPr>
          <a:lstStyle/>
          <a:p>
            <a:r>
              <a:rPr lang="en-ZA" sz="2400" dirty="0" smtClean="0">
                <a:solidFill>
                  <a:schemeClr val="bg1"/>
                </a:solidFill>
                <a:latin typeface="Raleway Black" panose="020B0A03030101060003" pitchFamily="34" charset="0"/>
              </a:rPr>
              <a:t>THE AUDIT COMMITTEE FUNCTIONS AS A SUBCOMMITTEE OF THE BOARD</a:t>
            </a:r>
            <a:endParaRPr lang="en-ZA" sz="2400" dirty="0">
              <a:solidFill>
                <a:schemeClr val="bg1"/>
              </a:solidFill>
              <a:latin typeface="Raleway Black" panose="020B0A03030101060003" pitchFamily="34" charset="0"/>
            </a:endParaRPr>
          </a:p>
        </p:txBody>
      </p:sp>
      <p:sp>
        <p:nvSpPr>
          <p:cNvPr id="11" name="Text Placeholder 3"/>
          <p:cNvSpPr>
            <a:spLocks noGrp="1"/>
          </p:cNvSpPr>
          <p:nvPr>
            <p:ph type="body" sz="quarter" idx="11"/>
          </p:nvPr>
        </p:nvSpPr>
        <p:spPr>
          <a:xfrm>
            <a:off x="648137" y="703089"/>
            <a:ext cx="9433123" cy="504056"/>
          </a:xfrm>
        </p:spPr>
        <p:txBody>
          <a:bodyPr/>
          <a:lstStyle/>
          <a:p>
            <a:r>
              <a:rPr lang="en-ZA" dirty="0" smtClean="0">
                <a:solidFill>
                  <a:schemeClr val="tx1"/>
                </a:solidFill>
              </a:rPr>
              <a:t>Establishes a Schedule 3C public Entity with an independent Board:</a:t>
            </a:r>
            <a:endParaRPr lang="en-ZA" dirty="0">
              <a:solidFill>
                <a:schemeClr val="tx1"/>
              </a:solidFill>
            </a:endParaRPr>
          </a:p>
        </p:txBody>
      </p:sp>
    </p:spTree>
    <p:extLst>
      <p:ext uri="{BB962C8B-B14F-4D97-AF65-F5344CB8AC3E}">
        <p14:creationId xmlns:p14="http://schemas.microsoft.com/office/powerpoint/2010/main" xmlns="" val="1499670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4" y="148746"/>
            <a:ext cx="9433123" cy="826459"/>
          </a:xfrm>
        </p:spPr>
        <p:txBody>
          <a:bodyPr/>
          <a:lstStyle/>
          <a:p>
            <a:r>
              <a:rPr lang="en-ZA" dirty="0" smtClean="0"/>
              <a:t>Audit Committee Charter</a:t>
            </a:r>
            <a:endParaRPr lang="en-ZA" dirty="0"/>
          </a:p>
        </p:txBody>
      </p:sp>
      <p:sp>
        <p:nvSpPr>
          <p:cNvPr id="7" name="TextBox 6"/>
          <p:cNvSpPr txBox="1"/>
          <p:nvPr/>
        </p:nvSpPr>
        <p:spPr>
          <a:xfrm>
            <a:off x="695325" y="1440437"/>
            <a:ext cx="9932418" cy="2785378"/>
          </a:xfrm>
          <a:prstGeom prst="rect">
            <a:avLst/>
          </a:prstGeom>
          <a:noFill/>
        </p:spPr>
        <p:txBody>
          <a:bodyPr wrap="square" rtlCol="0">
            <a:spAutoFit/>
          </a:bodyPr>
          <a:lstStyle/>
          <a:p>
            <a:r>
              <a:rPr lang="en-ZA" sz="2500" dirty="0">
                <a:latin typeface="Gill Sans MT" panose="020B0502020104020203" pitchFamily="34" charset="0"/>
              </a:rPr>
              <a:t>Section 2 of the charter outlines the purpose of the audit </a:t>
            </a:r>
            <a:r>
              <a:rPr lang="en-ZA" sz="2500" dirty="0" smtClean="0">
                <a:latin typeface="Gill Sans MT" panose="020B0502020104020203" pitchFamily="34" charset="0"/>
              </a:rPr>
              <a:t>committee:</a:t>
            </a:r>
            <a:endParaRPr lang="en-ZA" sz="2500" dirty="0">
              <a:latin typeface="Gill Sans MT" panose="020B0502020104020203" pitchFamily="34" charset="0"/>
            </a:endParaRPr>
          </a:p>
          <a:p>
            <a:r>
              <a:rPr lang="en-ZA" sz="2500" i="1" dirty="0">
                <a:latin typeface="Gill Sans MT" panose="020B0502020104020203" pitchFamily="34" charset="0"/>
              </a:rPr>
              <a:t>“The Committee is constituted as a </a:t>
            </a:r>
            <a:r>
              <a:rPr lang="en-ZA" sz="2500" b="1" i="1" u="sng" dirty="0">
                <a:solidFill>
                  <a:srgbClr val="FF0000"/>
                </a:solidFill>
                <a:latin typeface="Gill Sans MT" panose="020B0502020104020203" pitchFamily="34" charset="0"/>
              </a:rPr>
              <a:t>Committee of the Board </a:t>
            </a:r>
            <a:r>
              <a:rPr lang="en-ZA" sz="2500" i="1" dirty="0">
                <a:latin typeface="Gill Sans MT" panose="020B0502020104020203" pitchFamily="34" charset="0"/>
              </a:rPr>
              <a:t>to assist the Board </a:t>
            </a:r>
            <a:r>
              <a:rPr lang="en-GB" sz="2500" i="1" dirty="0">
                <a:latin typeface="Gill Sans MT" panose="020B0502020104020203" pitchFamily="34" charset="0"/>
              </a:rPr>
              <a:t>in fulfilling its governance and oversight responsibilities as it relates to the system of risk, internal audit, </a:t>
            </a:r>
            <a:r>
              <a:rPr lang="en-US" sz="2500" i="1" dirty="0">
                <a:latin typeface="Gill Sans MT" panose="020B0502020104020203" pitchFamily="34" charset="0"/>
              </a:rPr>
              <a:t>financial management and ICT related matters including research and innovation investments</a:t>
            </a:r>
            <a:r>
              <a:rPr lang="en-GB" sz="2500" i="1" dirty="0">
                <a:latin typeface="Gill Sans MT" panose="020B0502020104020203" pitchFamily="34" charset="0"/>
              </a:rPr>
              <a:t>, internal control and statutory compliance”</a:t>
            </a:r>
            <a:endParaRPr lang="en-ZA" sz="2500" i="1" dirty="0">
              <a:latin typeface="Gill Sans MT" panose="020B0502020104020203" pitchFamily="34" charset="0"/>
            </a:endParaRPr>
          </a:p>
          <a:p>
            <a:endParaRPr lang="en-ZA" sz="2500" dirty="0">
              <a:latin typeface="Gill Sans MT" panose="020B0502020104020203" pitchFamily="34" charset="0"/>
            </a:endParaRPr>
          </a:p>
        </p:txBody>
      </p:sp>
      <p:sp>
        <p:nvSpPr>
          <p:cNvPr id="8" name="Text Placeholder 3"/>
          <p:cNvSpPr>
            <a:spLocks noGrp="1"/>
          </p:cNvSpPr>
          <p:nvPr>
            <p:ph type="body" sz="quarter" idx="11"/>
          </p:nvPr>
        </p:nvSpPr>
        <p:spPr>
          <a:xfrm>
            <a:off x="695324" y="922521"/>
            <a:ext cx="9606143" cy="504056"/>
          </a:xfrm>
        </p:spPr>
        <p:txBody>
          <a:bodyPr/>
          <a:lstStyle/>
          <a:p>
            <a:r>
              <a:rPr lang="en-ZA" sz="2500" dirty="0"/>
              <a:t>Audit committee operates in terms of charter as approved by the Board</a:t>
            </a:r>
          </a:p>
        </p:txBody>
      </p:sp>
      <p:sp>
        <p:nvSpPr>
          <p:cNvPr id="9" name="TextBox 8"/>
          <p:cNvSpPr txBox="1"/>
          <p:nvPr/>
        </p:nvSpPr>
        <p:spPr>
          <a:xfrm>
            <a:off x="695324" y="3917210"/>
            <a:ext cx="10498701" cy="2400657"/>
          </a:xfrm>
          <a:prstGeom prst="rect">
            <a:avLst/>
          </a:prstGeom>
          <a:noFill/>
        </p:spPr>
        <p:txBody>
          <a:bodyPr wrap="square" rtlCol="0">
            <a:spAutoFit/>
          </a:bodyPr>
          <a:lstStyle/>
          <a:p>
            <a:r>
              <a:rPr lang="en-ZA" sz="2500" dirty="0">
                <a:latin typeface="Gill Sans MT" panose="020B0502020104020203" pitchFamily="34" charset="0"/>
              </a:rPr>
              <a:t>Section 4</a:t>
            </a:r>
            <a:r>
              <a:rPr lang="en-ZA" sz="2500" dirty="0" smtClean="0">
                <a:latin typeface="Gill Sans MT" panose="020B0502020104020203" pitchFamily="34" charset="0"/>
              </a:rPr>
              <a:t> </a:t>
            </a:r>
            <a:r>
              <a:rPr lang="en-ZA" sz="2500" dirty="0">
                <a:latin typeface="Gill Sans MT" panose="020B0502020104020203" pitchFamily="34" charset="0"/>
              </a:rPr>
              <a:t>of the charter outlines the </a:t>
            </a:r>
            <a:r>
              <a:rPr lang="en-ZA" sz="2500" dirty="0" smtClean="0">
                <a:latin typeface="Gill Sans MT" panose="020B0502020104020203" pitchFamily="34" charset="0"/>
              </a:rPr>
              <a:t>membership structure:</a:t>
            </a:r>
            <a:endParaRPr lang="en-ZA" sz="2500" dirty="0">
              <a:latin typeface="Gill Sans MT" panose="020B0502020104020203" pitchFamily="34" charset="0"/>
            </a:endParaRPr>
          </a:p>
          <a:p>
            <a:r>
              <a:rPr lang="en-ZA" sz="2500" i="1" dirty="0" smtClean="0">
                <a:latin typeface="Gill Sans MT" panose="020B0502020104020203" pitchFamily="34" charset="0"/>
              </a:rPr>
              <a:t>“</a:t>
            </a:r>
            <a:r>
              <a:rPr lang="en-US" sz="2500" i="1" dirty="0">
                <a:latin typeface="Gill Sans MT" panose="020B0502020104020203" pitchFamily="34" charset="0"/>
              </a:rPr>
              <a:t>minimum of 3 members, with at least a third of the </a:t>
            </a:r>
            <a:r>
              <a:rPr lang="en-US" sz="2500" i="1" dirty="0" smtClean="0">
                <a:latin typeface="Gill Sans MT" panose="020B0502020104020203" pitchFamily="34" charset="0"/>
              </a:rPr>
              <a:t>members (1) </a:t>
            </a:r>
            <a:r>
              <a:rPr lang="en-US" sz="2500" i="1" dirty="0">
                <a:latin typeface="Gill Sans MT" panose="020B0502020104020203" pitchFamily="34" charset="0"/>
              </a:rPr>
              <a:t>being independent members i.e. persons who are not currently holding an executive or non-executive position within </a:t>
            </a:r>
            <a:r>
              <a:rPr lang="en-US" sz="2500" i="1" dirty="0" smtClean="0">
                <a:latin typeface="Gill Sans MT" panose="020B0502020104020203" pitchFamily="34" charset="0"/>
              </a:rPr>
              <a:t>CapeNature”</a:t>
            </a:r>
            <a:endParaRPr lang="en-ZA" sz="2500" i="1" dirty="0">
              <a:latin typeface="Gill Sans MT" panose="020B0502020104020203" pitchFamily="34" charset="0"/>
            </a:endParaRPr>
          </a:p>
          <a:p>
            <a:r>
              <a:rPr lang="en-ZA" sz="2500" b="1" dirty="0" smtClean="0">
                <a:solidFill>
                  <a:srgbClr val="FF0000"/>
                </a:solidFill>
                <a:latin typeface="Gill Sans MT" panose="020B0502020104020203" pitchFamily="34" charset="0"/>
              </a:rPr>
              <a:t>Current composition of Audit Committee: 3 Board members, and 2 external members</a:t>
            </a:r>
            <a:endParaRPr lang="en-ZA" sz="2500" b="1" dirty="0">
              <a:solidFill>
                <a:srgbClr val="FF0000"/>
              </a:solidFill>
              <a:latin typeface="Gill Sans MT" panose="020B0502020104020203" pitchFamily="34" charset="0"/>
            </a:endParaRPr>
          </a:p>
        </p:txBody>
      </p:sp>
    </p:spTree>
    <p:extLst>
      <p:ext uri="{BB962C8B-B14F-4D97-AF65-F5344CB8AC3E}">
        <p14:creationId xmlns:p14="http://schemas.microsoft.com/office/powerpoint/2010/main" xmlns="" val="1603202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38618" y="127556"/>
            <a:ext cx="9433123" cy="590550"/>
          </a:xfrm>
        </p:spPr>
        <p:txBody>
          <a:bodyPr/>
          <a:lstStyle/>
          <a:p>
            <a:r>
              <a:rPr lang="en-ZA" dirty="0" smtClean="0"/>
              <a:t>Comparison of Department to Public Entity</a:t>
            </a:r>
            <a:endParaRPr lang="en-ZA" dirty="0"/>
          </a:p>
        </p:txBody>
      </p:sp>
      <p:grpSp>
        <p:nvGrpSpPr>
          <p:cNvPr id="23" name="Group 22"/>
          <p:cNvGrpSpPr/>
          <p:nvPr/>
        </p:nvGrpSpPr>
        <p:grpSpPr>
          <a:xfrm>
            <a:off x="2074548" y="738829"/>
            <a:ext cx="6323161" cy="2260446"/>
            <a:chOff x="2872596" y="1117241"/>
            <a:chExt cx="6323161" cy="2345668"/>
          </a:xfrm>
        </p:grpSpPr>
        <p:sp>
          <p:nvSpPr>
            <p:cNvPr id="16" name="Rounded Rectangle 15"/>
            <p:cNvSpPr/>
            <p:nvPr/>
          </p:nvSpPr>
          <p:spPr>
            <a:xfrm>
              <a:off x="3450566" y="1117241"/>
              <a:ext cx="3752491" cy="370936"/>
            </a:xfrm>
            <a:prstGeom prst="roundRect">
              <a:avLst>
                <a:gd name="adj" fmla="val 50000"/>
              </a:avLst>
            </a:prstGeom>
            <a:solidFill>
              <a:srgbClr val="529C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latin typeface="Open Sans Condensed" panose="020B0806030504020204" pitchFamily="34" charset="0"/>
                  <a:ea typeface="Open Sans Condensed" panose="020B0806030504020204" pitchFamily="34" charset="0"/>
                  <a:cs typeface="Open Sans Condensed" panose="020B0806030504020204" pitchFamily="34" charset="0"/>
                </a:rPr>
                <a:t>MEC</a:t>
              </a:r>
              <a:endParaRPr lang="en-ZA" dirty="0">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17" name="Rounded Rectangle 16"/>
            <p:cNvSpPr/>
            <p:nvPr/>
          </p:nvSpPr>
          <p:spPr>
            <a:xfrm>
              <a:off x="3165894" y="2131925"/>
              <a:ext cx="1673525" cy="370936"/>
            </a:xfrm>
            <a:prstGeom prst="roundRect">
              <a:avLst>
                <a:gd name="adj" fmla="val 50000"/>
              </a:avLst>
            </a:prstGeom>
            <a:solidFill>
              <a:srgbClr val="768F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latin typeface="Open Sans Condensed" panose="020B0806030504020204" pitchFamily="34" charset="0"/>
                  <a:ea typeface="Open Sans Condensed" panose="020B0806030504020204" pitchFamily="34" charset="0"/>
                  <a:cs typeface="Open Sans Condensed" panose="020B0806030504020204" pitchFamily="34" charset="0"/>
                </a:rPr>
                <a:t>HOD</a:t>
              </a:r>
              <a:endParaRPr lang="en-ZA" dirty="0">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18" name="Rounded Rectangle 17"/>
            <p:cNvSpPr/>
            <p:nvPr/>
          </p:nvSpPr>
          <p:spPr>
            <a:xfrm>
              <a:off x="5735376" y="2143308"/>
              <a:ext cx="1673525" cy="370936"/>
            </a:xfrm>
            <a:prstGeom prst="roundRect">
              <a:avLst>
                <a:gd name="adj" fmla="val 50000"/>
              </a:avLst>
            </a:prstGeom>
            <a:solidFill>
              <a:srgbClr val="768F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latin typeface="Open Sans Condensed" panose="020B0806030504020204" pitchFamily="34" charset="0"/>
                  <a:ea typeface="Open Sans Condensed" panose="020B0806030504020204" pitchFamily="34" charset="0"/>
                  <a:cs typeface="Open Sans Condensed" panose="020B0806030504020204" pitchFamily="34" charset="0"/>
                </a:rPr>
                <a:t>CEO</a:t>
              </a:r>
              <a:endParaRPr lang="en-ZA" dirty="0">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19" name="Rounded Rectangle 18"/>
            <p:cNvSpPr/>
            <p:nvPr/>
          </p:nvSpPr>
          <p:spPr>
            <a:xfrm>
              <a:off x="2872596" y="2934495"/>
              <a:ext cx="1966823" cy="528414"/>
            </a:xfrm>
            <a:prstGeom prst="roundRect">
              <a:avLst>
                <a:gd name="adj" fmla="val 5000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latin typeface="Open Sans Condensed" panose="020B0806030504020204" pitchFamily="34" charset="0"/>
                  <a:ea typeface="Open Sans Condensed" panose="020B0806030504020204" pitchFamily="34" charset="0"/>
                  <a:cs typeface="Open Sans Condensed" panose="020B0806030504020204" pitchFamily="34" charset="0"/>
                </a:rPr>
                <a:t>CHIEF DIRECTORS</a:t>
              </a:r>
              <a:endParaRPr lang="en-ZA" dirty="0">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20" name="Rounded Rectangle 19"/>
            <p:cNvSpPr/>
            <p:nvPr/>
          </p:nvSpPr>
          <p:spPr>
            <a:xfrm>
              <a:off x="7522232" y="1346381"/>
              <a:ext cx="1673525" cy="370936"/>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latin typeface="Open Sans Condensed" panose="020B0806030504020204" pitchFamily="34" charset="0"/>
                  <a:ea typeface="Open Sans Condensed" panose="020B0806030504020204" pitchFamily="34" charset="0"/>
                  <a:cs typeface="Open Sans Condensed" panose="020B0806030504020204" pitchFamily="34" charset="0"/>
                </a:rPr>
                <a:t>BOARD</a:t>
              </a:r>
              <a:endParaRPr lang="en-ZA" dirty="0">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8" name="Rounded Rectangle 7"/>
            <p:cNvSpPr/>
            <p:nvPr/>
          </p:nvSpPr>
          <p:spPr>
            <a:xfrm>
              <a:off x="5411886" y="2934495"/>
              <a:ext cx="2320506" cy="528414"/>
            </a:xfrm>
            <a:prstGeom prst="roundRect">
              <a:avLst>
                <a:gd name="adj" fmla="val 5000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latin typeface="Open Sans Condensed" panose="020B0806030504020204" pitchFamily="34" charset="0"/>
                  <a:ea typeface="Open Sans Condensed" panose="020B0806030504020204" pitchFamily="34" charset="0"/>
                  <a:cs typeface="Open Sans Condensed" panose="020B0806030504020204" pitchFamily="34" charset="0"/>
                </a:rPr>
                <a:t>EXECUTIVE DIRECTORS</a:t>
              </a:r>
              <a:endParaRPr lang="en-ZA" dirty="0">
                <a:latin typeface="Open Sans Condensed" panose="020B0806030504020204" pitchFamily="34" charset="0"/>
                <a:ea typeface="Open Sans Condensed" panose="020B0806030504020204" pitchFamily="34" charset="0"/>
                <a:cs typeface="Open Sans Condensed" panose="020B0806030504020204" pitchFamily="34" charset="0"/>
              </a:endParaRPr>
            </a:p>
          </p:txBody>
        </p:sp>
        <p:cxnSp>
          <p:nvCxnSpPr>
            <p:cNvPr id="3" name="Straight Connector 2"/>
            <p:cNvCxnSpPr>
              <a:stCxn id="16" idx="2"/>
              <a:endCxn id="17" idx="0"/>
            </p:cNvCxnSpPr>
            <p:nvPr/>
          </p:nvCxnSpPr>
          <p:spPr>
            <a:xfrm flipH="1">
              <a:off x="4002657" y="1488177"/>
              <a:ext cx="1324155" cy="643748"/>
            </a:xfrm>
            <a:prstGeom prst="line">
              <a:avLst/>
            </a:prstGeom>
            <a:ln w="57150">
              <a:solidFill>
                <a:schemeClr val="tx1"/>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a:stCxn id="17" idx="2"/>
              <a:endCxn id="19" idx="0"/>
            </p:cNvCxnSpPr>
            <p:nvPr/>
          </p:nvCxnSpPr>
          <p:spPr>
            <a:xfrm flipH="1">
              <a:off x="3856008" y="2502861"/>
              <a:ext cx="146649" cy="431634"/>
            </a:xfrm>
            <a:prstGeom prst="line">
              <a:avLst/>
            </a:prstGeom>
            <a:ln w="19050">
              <a:solidFill>
                <a:schemeClr val="tx1"/>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10545" y="1464535"/>
              <a:ext cx="1245327" cy="655131"/>
            </a:xfrm>
            <a:prstGeom prst="line">
              <a:avLst/>
            </a:prstGeom>
            <a:ln w="38100">
              <a:solidFill>
                <a:schemeClr val="tx1"/>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8" idx="2"/>
              <a:endCxn id="8" idx="0"/>
            </p:cNvCxnSpPr>
            <p:nvPr/>
          </p:nvCxnSpPr>
          <p:spPr>
            <a:xfrm>
              <a:off x="6572139" y="2514244"/>
              <a:ext cx="0" cy="420251"/>
            </a:xfrm>
            <a:prstGeom prst="line">
              <a:avLst/>
            </a:prstGeom>
            <a:ln w="19050">
              <a:solidFill>
                <a:schemeClr val="tx1"/>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8" idx="0"/>
              <a:endCxn id="20" idx="2"/>
            </p:cNvCxnSpPr>
            <p:nvPr/>
          </p:nvCxnSpPr>
          <p:spPr>
            <a:xfrm flipV="1">
              <a:off x="6572139" y="1717317"/>
              <a:ext cx="1786856" cy="425991"/>
            </a:xfrm>
            <a:prstGeom prst="line">
              <a:avLst/>
            </a:prstGeom>
            <a:ln w="57150">
              <a:solidFill>
                <a:schemeClr val="tx1"/>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aphicFrame>
        <p:nvGraphicFramePr>
          <p:cNvPr id="21" name="Table 20"/>
          <p:cNvGraphicFramePr>
            <a:graphicFrameLocks noGrp="1"/>
          </p:cNvGraphicFramePr>
          <p:nvPr>
            <p:extLst>
              <p:ext uri="{D42A27DB-BD31-4B8C-83A1-F6EECF244321}">
                <p14:modId xmlns:p14="http://schemas.microsoft.com/office/powerpoint/2010/main" xmlns="" val="3538891408"/>
              </p:ext>
            </p:extLst>
          </p:nvPr>
        </p:nvGraphicFramePr>
        <p:xfrm>
          <a:off x="438151" y="3165357"/>
          <a:ext cx="10496550" cy="3017520"/>
        </p:xfrm>
        <a:graphic>
          <a:graphicData uri="http://schemas.openxmlformats.org/drawingml/2006/table">
            <a:tbl>
              <a:tblPr firstRow="1" bandRow="1">
                <a:tableStyleId>{E8B1032C-EA38-4F05-BA0D-38AFFFC7BED3}</a:tableStyleId>
              </a:tblPr>
              <a:tblGrid>
                <a:gridCol w="1993800">
                  <a:extLst>
                    <a:ext uri="{9D8B030D-6E8A-4147-A177-3AD203B41FA5}">
                      <a16:colId xmlns:a16="http://schemas.microsoft.com/office/drawing/2014/main" xmlns="" val="20000"/>
                    </a:ext>
                  </a:extLst>
                </a:gridCol>
                <a:gridCol w="8502750">
                  <a:extLst>
                    <a:ext uri="{9D8B030D-6E8A-4147-A177-3AD203B41FA5}">
                      <a16:colId xmlns:a16="http://schemas.microsoft.com/office/drawing/2014/main" xmlns="" val="20001"/>
                    </a:ext>
                  </a:extLst>
                </a:gridCol>
              </a:tblGrid>
              <a:tr h="354288">
                <a:tc>
                  <a:txBody>
                    <a:bodyPr/>
                    <a:lstStyle/>
                    <a:p>
                      <a:r>
                        <a:rPr lang="en-US" sz="1800" spc="300" baseline="0" dirty="0" smtClean="0"/>
                        <a:t>Department</a:t>
                      </a:r>
                      <a:endParaRPr lang="en-US" sz="1800" spc="300" baseline="0" dirty="0"/>
                    </a:p>
                  </a:txBody>
                  <a:tcPr/>
                </a:tc>
                <a:tc>
                  <a:txBody>
                    <a:bodyPr/>
                    <a:lstStyle/>
                    <a:p>
                      <a:r>
                        <a:rPr lang="en-US" sz="1800" spc="300" baseline="0" dirty="0" smtClean="0"/>
                        <a:t>Entity (CapeNature)</a:t>
                      </a:r>
                      <a:endParaRPr lang="en-US" sz="1800" spc="300" baseline="0" dirty="0"/>
                    </a:p>
                  </a:txBody>
                  <a:tcPr/>
                </a:tc>
                <a:extLst>
                  <a:ext uri="{0D108BD9-81ED-4DB2-BD59-A6C34878D82A}">
                    <a16:rowId xmlns:a16="http://schemas.microsoft.com/office/drawing/2014/main" xmlns="" val="10000"/>
                  </a:ext>
                </a:extLst>
              </a:tr>
              <a:tr h="611511">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err="1" smtClean="0">
                          <a:latin typeface="Gill Sans MT" panose="020B0502020104020203" pitchFamily="34" charset="0"/>
                        </a:rPr>
                        <a:t>HoD</a:t>
                      </a:r>
                      <a:r>
                        <a:rPr lang="en-ZA" sz="1800" dirty="0" smtClean="0">
                          <a:latin typeface="Gill Sans MT" panose="020B0502020104020203" pitchFamily="34" charset="0"/>
                        </a:rPr>
                        <a:t> and CDs are directly involved in the management of the day to day operations and activities</a:t>
                      </a:r>
                    </a:p>
                    <a:p>
                      <a:r>
                        <a:rPr lang="en-US" sz="1800" b="1" dirty="0" smtClean="0">
                          <a:solidFill>
                            <a:srgbClr val="FF0000"/>
                          </a:solidFill>
                        </a:rPr>
                        <a:t>No Board</a:t>
                      </a:r>
                      <a:endParaRPr lang="en-US" sz="18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CEO and Executive </a:t>
                      </a:r>
                      <a:r>
                        <a:rPr lang="en-ZA" sz="1800" dirty="0" smtClean="0">
                          <a:latin typeface="Gill Sans MT" panose="020B0502020104020203" pitchFamily="34" charset="0"/>
                        </a:rPr>
                        <a:t>are directly involved in the management of the day to day operations and activities</a:t>
                      </a:r>
                    </a:p>
                  </a:txBody>
                  <a:tcPr/>
                </a:tc>
                <a:extLst>
                  <a:ext uri="{0D108BD9-81ED-4DB2-BD59-A6C34878D82A}">
                    <a16:rowId xmlns:a16="http://schemas.microsoft.com/office/drawing/2014/main" xmlns="" val="10001"/>
                  </a:ext>
                </a:extLst>
              </a:tr>
              <a:tr h="354288">
                <a:tc vMerge="1">
                  <a:txBody>
                    <a:bodyPr/>
                    <a:lstStyle/>
                    <a:p>
                      <a:endParaRPr lang="en-US" sz="1600" dirty="0"/>
                    </a:p>
                  </a:txBody>
                  <a:tcPr/>
                </a:tc>
                <a:tc>
                  <a:txBody>
                    <a:bodyPr/>
                    <a:lstStyle/>
                    <a:p>
                      <a:r>
                        <a:rPr lang="en-US" sz="1800" dirty="0" smtClean="0"/>
                        <a:t>Board (non-executive)</a:t>
                      </a:r>
                      <a:endParaRPr lang="en-US" sz="1800" dirty="0"/>
                    </a:p>
                  </a:txBody>
                  <a:tcPr/>
                </a:tc>
                <a:extLst>
                  <a:ext uri="{0D108BD9-81ED-4DB2-BD59-A6C34878D82A}">
                    <a16:rowId xmlns:a16="http://schemas.microsoft.com/office/drawing/2014/main" xmlns="" val="10002"/>
                  </a:ext>
                </a:extLst>
              </a:tr>
              <a:tr h="611511">
                <a:tc vMerge="1">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latin typeface="Gill Sans MT" panose="020B0502020104020203" pitchFamily="34" charset="0"/>
                        </a:rPr>
                        <a:t>The Board is not directly involved in the day to day management and operations of the entity and is responsible for governance and oversight</a:t>
                      </a:r>
                    </a:p>
                  </a:txBody>
                  <a:tcPr/>
                </a:tc>
                <a:extLst>
                  <a:ext uri="{0D108BD9-81ED-4DB2-BD59-A6C34878D82A}">
                    <a16:rowId xmlns:a16="http://schemas.microsoft.com/office/drawing/2014/main" xmlns="" val="10003"/>
                  </a:ext>
                </a:extLst>
              </a:tr>
              <a:tr h="349435">
                <a:tc vMerge="1">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latin typeface="Gill Sans MT" panose="020B0502020104020203" pitchFamily="34" charset="0"/>
                        </a:rPr>
                        <a:t>Board appointed by the MEC. They are remunerated based on attendance of meetings</a:t>
                      </a:r>
                    </a:p>
                  </a:txBody>
                  <a:tcPr/>
                </a:tc>
                <a:extLst>
                  <a:ext uri="{0D108BD9-81ED-4DB2-BD59-A6C34878D82A}">
                    <a16:rowId xmlns:a16="http://schemas.microsoft.com/office/drawing/2014/main" xmlns="" val="10004"/>
                  </a:ext>
                </a:extLst>
              </a:tr>
              <a:tr h="611511">
                <a:tc vMerge="1">
                  <a:txBody>
                    <a:bodyPr/>
                    <a:lstStyle/>
                    <a:p>
                      <a:endParaRPr lang="en-US" sz="1600" dirty="0"/>
                    </a:p>
                  </a:txBody>
                  <a:tcPr/>
                </a:tc>
                <a:tc>
                  <a:txBody>
                    <a:bodyPr/>
                    <a:lstStyle/>
                    <a:p>
                      <a:r>
                        <a:rPr lang="en-ZA" sz="1800" dirty="0" smtClean="0">
                          <a:latin typeface="Gill Sans MT" panose="020B0502020104020203" pitchFamily="34" charset="0"/>
                        </a:rPr>
                        <a:t>Board comprises of “non-executive members” and operates in line with the King Code of Corporate Governance</a:t>
                      </a:r>
                      <a:endParaRPr lang="en-US" sz="1800"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092274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83708"/>
            <a:ext cx="9433123" cy="630138"/>
          </a:xfrm>
        </p:spPr>
        <p:txBody>
          <a:bodyPr/>
          <a:lstStyle/>
          <a:p>
            <a:r>
              <a:rPr lang="en-US" dirty="0" smtClean="0"/>
              <a:t>Role of the Board in terms of King IV</a:t>
            </a:r>
            <a:endParaRPr lang="en-US" dirty="0"/>
          </a:p>
        </p:txBody>
      </p:sp>
      <p:graphicFrame>
        <p:nvGraphicFramePr>
          <p:cNvPr id="7" name="Diagram 6"/>
          <p:cNvGraphicFramePr/>
          <p:nvPr>
            <p:extLst>
              <p:ext uri="{D42A27DB-BD31-4B8C-83A1-F6EECF244321}">
                <p14:modId xmlns:p14="http://schemas.microsoft.com/office/powerpoint/2010/main" xmlns="" val="3496260244"/>
              </p:ext>
            </p:extLst>
          </p:nvPr>
        </p:nvGraphicFramePr>
        <p:xfrm>
          <a:off x="724207" y="734414"/>
          <a:ext cx="10296218" cy="52568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37931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47169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CAPENATURE COLOURS">
      <a:dk1>
        <a:sysClr val="windowText" lastClr="000000"/>
      </a:dk1>
      <a:lt1>
        <a:sysClr val="window" lastClr="FFFFFF"/>
      </a:lt1>
      <a:dk2>
        <a:srgbClr val="44546A"/>
      </a:dk2>
      <a:lt2>
        <a:srgbClr val="E7E6E6"/>
      </a:lt2>
      <a:accent1>
        <a:srgbClr val="92AE2A"/>
      </a:accent1>
      <a:accent2>
        <a:srgbClr val="ED7D31"/>
      </a:accent2>
      <a:accent3>
        <a:srgbClr val="005B7F"/>
      </a:accent3>
      <a:accent4>
        <a:srgbClr val="FFC000"/>
      </a:accent4>
      <a:accent5>
        <a:srgbClr val="4472C4"/>
      </a:accent5>
      <a:accent6>
        <a:srgbClr val="70AD47"/>
      </a:accent6>
      <a:hlink>
        <a:srgbClr val="0563C1"/>
      </a:hlink>
      <a:folHlink>
        <a:srgbClr val="954F72"/>
      </a:folHlink>
    </a:clrScheme>
    <a:fontScheme name="CapeNature Heading">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ide format.potx" id="{EDAA38A1-EA86-45E3-AA21-1B9AA85D9489}" vid="{8B0BFCDE-7158-49FC-89CF-29D929863B1C}"/>
    </a:ext>
  </a:extLst>
</a:theme>
</file>

<file path=ppt/theme/theme2.xml><?xml version="1.0" encoding="utf-8"?>
<a:theme xmlns:a="http://schemas.openxmlformats.org/drawingml/2006/main" name="SLIDE WITH PHOTO EDGE">
  <a:themeElements>
    <a:clrScheme name="CAPENATURE COLOURS">
      <a:dk1>
        <a:sysClr val="windowText" lastClr="000000"/>
      </a:dk1>
      <a:lt1>
        <a:sysClr val="window" lastClr="FFFFFF"/>
      </a:lt1>
      <a:dk2>
        <a:srgbClr val="44546A"/>
      </a:dk2>
      <a:lt2>
        <a:srgbClr val="E7E6E6"/>
      </a:lt2>
      <a:accent1>
        <a:srgbClr val="92AE2A"/>
      </a:accent1>
      <a:accent2>
        <a:srgbClr val="ED7D31"/>
      </a:accent2>
      <a:accent3>
        <a:srgbClr val="005B7F"/>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ide format.potx" id="{EDAA38A1-EA86-45E3-AA21-1B9AA85D9489}" vid="{8F9FFAC7-7B14-448F-9886-D97C636FE9D8}"/>
    </a:ext>
  </a:extLst>
</a:theme>
</file>

<file path=ppt/theme/theme3.xml><?xml version="1.0" encoding="utf-8"?>
<a:theme xmlns:a="http://schemas.openxmlformats.org/drawingml/2006/main" name="PLAIN SLIDE">
  <a:themeElements>
    <a:clrScheme name="CAPENATURE COLOURS">
      <a:dk1>
        <a:sysClr val="windowText" lastClr="000000"/>
      </a:dk1>
      <a:lt1>
        <a:sysClr val="window" lastClr="FFFFFF"/>
      </a:lt1>
      <a:dk2>
        <a:srgbClr val="44546A"/>
      </a:dk2>
      <a:lt2>
        <a:srgbClr val="E7E6E6"/>
      </a:lt2>
      <a:accent1>
        <a:srgbClr val="92AE2A"/>
      </a:accent1>
      <a:accent2>
        <a:srgbClr val="ED7D31"/>
      </a:accent2>
      <a:accent3>
        <a:srgbClr val="005B7F"/>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ide format.potx" id="{EDAA38A1-EA86-45E3-AA21-1B9AA85D9489}" vid="{7D21AB17-A4FD-4F82-859D-78E485B7E796}"/>
    </a:ext>
  </a:extLst>
</a:theme>
</file>

<file path=ppt/theme/theme4.xml><?xml version="1.0" encoding="utf-8"?>
<a:theme xmlns:a="http://schemas.openxmlformats.org/drawingml/2006/main" name="SLIDE FOR FULL PHOTO/GRAPHIC">
  <a:themeElements>
    <a:clrScheme name="CAPENATURE COLOURS">
      <a:dk1>
        <a:sysClr val="windowText" lastClr="000000"/>
      </a:dk1>
      <a:lt1>
        <a:sysClr val="window" lastClr="FFFFFF"/>
      </a:lt1>
      <a:dk2>
        <a:srgbClr val="44546A"/>
      </a:dk2>
      <a:lt2>
        <a:srgbClr val="E7E6E6"/>
      </a:lt2>
      <a:accent1>
        <a:srgbClr val="92AE2A"/>
      </a:accent1>
      <a:accent2>
        <a:srgbClr val="ED7D31"/>
      </a:accent2>
      <a:accent3>
        <a:srgbClr val="005B7F"/>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ide format.potx" id="{EDAA38A1-EA86-45E3-AA21-1B9AA85D9489}" vid="{D8E547B6-14D7-46DF-ADBB-ECD2CEE3E036}"/>
    </a:ext>
  </a:extLst>
</a:theme>
</file>

<file path=ppt/theme/theme5.xml><?xml version="1.0" encoding="utf-8"?>
<a:theme xmlns:a="http://schemas.openxmlformats.org/drawingml/2006/main" name="WHITE BACKGROUND">
  <a:themeElements>
    <a:clrScheme name="CAPENATURE COLOURS">
      <a:dk1>
        <a:sysClr val="windowText" lastClr="000000"/>
      </a:dk1>
      <a:lt1>
        <a:sysClr val="window" lastClr="FFFFFF"/>
      </a:lt1>
      <a:dk2>
        <a:srgbClr val="44546A"/>
      </a:dk2>
      <a:lt2>
        <a:srgbClr val="E7E6E6"/>
      </a:lt2>
      <a:accent1>
        <a:srgbClr val="92AE2A"/>
      </a:accent1>
      <a:accent2>
        <a:srgbClr val="ED7D31"/>
      </a:accent2>
      <a:accent3>
        <a:srgbClr val="005B7F"/>
      </a:accent3>
      <a:accent4>
        <a:srgbClr val="FFC000"/>
      </a:accent4>
      <a:accent5>
        <a:srgbClr val="4472C4"/>
      </a:accent5>
      <a:accent6>
        <a:srgbClr val="70AD47"/>
      </a:accent6>
      <a:hlink>
        <a:srgbClr val="0563C1"/>
      </a:hlink>
      <a:folHlink>
        <a:srgbClr val="954F72"/>
      </a:folHlink>
    </a:clrScheme>
    <a:fontScheme name="CapeNature font">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ide format.potx" id="{EDAA38A1-EA86-45E3-AA21-1B9AA85D9489}" vid="{B8B79897-4EE9-45CA-9030-1833FECF0824}"/>
    </a:ext>
  </a:extLst>
</a:theme>
</file>

<file path=ppt/theme/theme6.xml><?xml version="1.0" encoding="utf-8"?>
<a:theme xmlns:a="http://schemas.openxmlformats.org/drawingml/2006/main" name="GREEN BACKGROUND">
  <a:themeElements>
    <a:clrScheme name="CAPENATURE COLOURS">
      <a:dk1>
        <a:sysClr val="windowText" lastClr="000000"/>
      </a:dk1>
      <a:lt1>
        <a:sysClr val="window" lastClr="FFFFFF"/>
      </a:lt1>
      <a:dk2>
        <a:srgbClr val="44546A"/>
      </a:dk2>
      <a:lt2>
        <a:srgbClr val="E7E6E6"/>
      </a:lt2>
      <a:accent1>
        <a:srgbClr val="92AE2A"/>
      </a:accent1>
      <a:accent2>
        <a:srgbClr val="ED7D31"/>
      </a:accent2>
      <a:accent3>
        <a:srgbClr val="005B7F"/>
      </a:accent3>
      <a:accent4>
        <a:srgbClr val="FFC000"/>
      </a:accent4>
      <a:accent5>
        <a:srgbClr val="4472C4"/>
      </a:accent5>
      <a:accent6>
        <a:srgbClr val="70AD47"/>
      </a:accent6>
      <a:hlink>
        <a:srgbClr val="0563C1"/>
      </a:hlink>
      <a:folHlink>
        <a:srgbClr val="954F72"/>
      </a:folHlink>
    </a:clrScheme>
    <a:fontScheme name="CapeNature font">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ide format.potx" id="{EDAA38A1-EA86-45E3-AA21-1B9AA85D9489}" vid="{06FDDD09-66DB-4677-8D08-F797D59C2B75}"/>
    </a:ext>
  </a:extLst>
</a:theme>
</file>

<file path=ppt/theme/theme7.xml><?xml version="1.0" encoding="utf-8"?>
<a:theme xmlns:a="http://schemas.openxmlformats.org/drawingml/2006/main" name=" THANK YOU - FINAL SLIDE">
  <a:themeElements>
    <a:clrScheme name="CAPENATURE COLOURS">
      <a:dk1>
        <a:sysClr val="windowText" lastClr="000000"/>
      </a:dk1>
      <a:lt1>
        <a:sysClr val="window" lastClr="FFFFFF"/>
      </a:lt1>
      <a:dk2>
        <a:srgbClr val="44546A"/>
      </a:dk2>
      <a:lt2>
        <a:srgbClr val="E7E6E6"/>
      </a:lt2>
      <a:accent1>
        <a:srgbClr val="92AE2A"/>
      </a:accent1>
      <a:accent2>
        <a:srgbClr val="ED7D31"/>
      </a:accent2>
      <a:accent3>
        <a:srgbClr val="005B7F"/>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ide format.potx" id="{EDAA38A1-EA86-45E3-AA21-1B9AA85D9489}" vid="{134C0781-0151-42AA-BFBA-4D85FD5E2399}"/>
    </a:ext>
  </a:extLst>
</a:theme>
</file>

<file path=ppt/theme/theme8.xml><?xml version="1.0" encoding="utf-8"?>
<a:theme xmlns:a="http://schemas.openxmlformats.org/drawingml/2006/main" name="CUSTOMISED -CLOSING SLIDE">
  <a:themeElements>
    <a:clrScheme name="CAPENATURE COLOURS">
      <a:dk1>
        <a:sysClr val="windowText" lastClr="000000"/>
      </a:dk1>
      <a:lt1>
        <a:sysClr val="window" lastClr="FFFFFF"/>
      </a:lt1>
      <a:dk2>
        <a:srgbClr val="44546A"/>
      </a:dk2>
      <a:lt2>
        <a:srgbClr val="E7E6E6"/>
      </a:lt2>
      <a:accent1>
        <a:srgbClr val="92AE2A"/>
      </a:accent1>
      <a:accent2>
        <a:srgbClr val="ED7D31"/>
      </a:accent2>
      <a:accent3>
        <a:srgbClr val="005B7F"/>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ide format.potx" id="{EDAA38A1-EA86-45E3-AA21-1B9AA85D9489}" vid="{FD543730-08D4-44BC-AB04-8E745B26CC14}"/>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CN 2017 corporate presentation_Wide</Template>
  <TotalTime>228</TotalTime>
  <Words>615</Words>
  <Application>Microsoft Office PowerPoint</Application>
  <PresentationFormat>Custom</PresentationFormat>
  <Paragraphs>51</Paragraphs>
  <Slides>7</Slides>
  <Notes>0</Notes>
  <HiddenSlides>0</HiddenSlides>
  <MMClips>0</MMClips>
  <ScaleCrop>false</ScaleCrop>
  <HeadingPairs>
    <vt:vector size="4" baseType="variant">
      <vt:variant>
        <vt:lpstr>Theme</vt:lpstr>
      </vt:variant>
      <vt:variant>
        <vt:i4>8</vt:i4>
      </vt:variant>
      <vt:variant>
        <vt:lpstr>Slide Titles</vt:lpstr>
      </vt:variant>
      <vt:variant>
        <vt:i4>7</vt:i4>
      </vt:variant>
    </vt:vector>
  </HeadingPairs>
  <TitlesOfParts>
    <vt:vector size="15" baseType="lpstr">
      <vt:lpstr>TITLE SLIDE</vt:lpstr>
      <vt:lpstr>SLIDE WITH PHOTO EDGE</vt:lpstr>
      <vt:lpstr>PLAIN SLIDE</vt:lpstr>
      <vt:lpstr>SLIDE FOR FULL PHOTO/GRAPHIC</vt:lpstr>
      <vt:lpstr>WHITE BACKGROUND</vt:lpstr>
      <vt:lpstr>GREEN BACKGROUND</vt:lpstr>
      <vt:lpstr> THANK YOU - FINAL SLIDE</vt:lpstr>
      <vt:lpstr>CUSTOMISED -CLOSING SLIDE</vt:lpstr>
      <vt:lpstr>Slide 1</vt:lpstr>
      <vt:lpstr>PFMA Requirements  -Section 77 (Audit Committees)</vt:lpstr>
      <vt:lpstr>Western Cape Nature Conservation Board Act 15 of 1998</vt:lpstr>
      <vt:lpstr>Audit Committee Charter</vt:lpstr>
      <vt:lpstr>Comparison of Department to Public Entity</vt:lpstr>
      <vt:lpstr>Role of the Board in terms of King IV</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Bhayat</dc:creator>
  <cp:lastModifiedBy>PUMZA</cp:lastModifiedBy>
  <cp:revision>42</cp:revision>
  <cp:lastPrinted>2018-09-05T11:53:23Z</cp:lastPrinted>
  <dcterms:created xsi:type="dcterms:W3CDTF">2018-08-15T12:20:15Z</dcterms:created>
  <dcterms:modified xsi:type="dcterms:W3CDTF">2018-09-13T11:49:55Z</dcterms:modified>
</cp:coreProperties>
</file>