
<file path=[Content_Types].xml><?xml version="1.0" encoding="utf-8"?>
<Types xmlns="http://schemas.openxmlformats.org/package/2006/content-types">
  <Override PartName="/ppt/slideLayouts/slideLayout307.xml" ContentType="application/vnd.openxmlformats-officedocument.presentationml.slideLayout+xml"/>
  <Override PartName="/ppt/tags/tag569.xml" ContentType="application/vnd.openxmlformats-officedocument.presentationml.tags+xml"/>
  <Override PartName="/ppt/slideLayouts/slideLayout1188.xml" ContentType="application/vnd.openxmlformats-officedocument.presentationml.slideLayout+xml"/>
  <Override PartName="/ppt/tags/tag2330.xml" ContentType="application/vnd.openxmlformats-officedocument.presentationml.tags+xml"/>
  <Override PartName="/ppt/slideLayouts/slideLayout1204.xml" ContentType="application/vnd.openxmlformats-officedocument.presentationml.slideLayout+xml"/>
  <Override PartName="/ppt/tags/tag941.xml" ContentType="application/vnd.openxmlformats-officedocument.presentationml.tags+xml"/>
  <Override PartName="/ppt/slideLayouts/slideLayout663.xml" ContentType="application/vnd.openxmlformats-officedocument.presentationml.slideLayout+xml"/>
  <Override PartName="/ppt/tags/tag1765.xml" ContentType="application/vnd.openxmlformats-officedocument.presentationml.tags+xml"/>
  <Override PartName="/ppt/slideLayouts/slideLayout171.xml" ContentType="application/vnd.openxmlformats-officedocument.presentationml.slideLayout+xml"/>
  <Override PartName="/ppt/slideLayouts/slideLayout408.xml" ContentType="application/vnd.openxmlformats-officedocument.presentationml.slideLayout+xml"/>
  <Override PartName="/ppt/tags/tag1273.xml" ContentType="application/vnd.openxmlformats-officedocument.presentationml.tags+xml"/>
  <Override PartName="/ppt/tags/tag2059.xml" ContentType="application/vnd.openxmlformats-officedocument.presentationml.tags+xml"/>
  <Default Extension="xml" ContentType="application/xml"/>
  <Override PartName="/ppt/slideLayouts/slideLayout24.xml" ContentType="application/vnd.openxmlformats-officedocument.presentationml.slideLayout+xml"/>
  <Override PartName="/ppt/tags/tag1018.xml" ContentType="application/vnd.openxmlformats-officedocument.presentationml.tags+xml"/>
  <Override PartName="/ppt/tags/tag2431.xml" ContentType="application/vnd.openxmlformats-officedocument.presentationml.tags+xml"/>
  <Override PartName="/ppt/tags/tag178.xml" ContentType="application/vnd.openxmlformats-officedocument.presentationml.tags+xml"/>
  <Override PartName="/ppt/slideLayouts/slideLayout764.xml" ContentType="application/vnd.openxmlformats-officedocument.presentationml.slideLayout+xml"/>
  <Override PartName="/ppt/tags/tag1866.xml" ContentType="application/vnd.openxmlformats-officedocument.presentationml.tags+xml"/>
  <Override PartName="/ppt/slideMasters/slideMaster11.xml" ContentType="application/vnd.openxmlformats-officedocument.presentationml.slideMaster+xml"/>
  <Override PartName="/ppt/slideLayouts/slideLayout272.xml" ContentType="application/vnd.openxmlformats-officedocument.presentationml.slideLayout+xml"/>
  <Override PartName="/ppt/tags/tag550.xml" ContentType="application/vnd.openxmlformats-officedocument.presentationml.tags+xml"/>
  <Override PartName="/ppt/slideLayouts/slideLayout509.xml" ContentType="application/vnd.openxmlformats-officedocument.presentationml.slideLayout+xml"/>
  <Override PartName="/ppt/tags/tag1374.xml" ContentType="application/vnd.openxmlformats-officedocument.presentationml.tags+xml"/>
  <Override PartName="/ppt/tags/tag279.xml" ContentType="application/vnd.openxmlformats-officedocument.presentationml.tags+xml"/>
  <Override PartName="/ppt/tags/tag1119.xml" ContentType="application/vnd.openxmlformats-officedocument.presentationml.tags+xml"/>
  <Override PartName="/ppt/slideLayouts/slideLayout373.xml" ContentType="application/vnd.openxmlformats-officedocument.presentationml.slideLayout+xml"/>
  <Override PartName="/ppt/tags/tag1475.xml" ContentType="application/vnd.openxmlformats-officedocument.presentationml.tags+xml"/>
  <Override PartName="/ppt/slideLayouts/slideLayout865.xml" ContentType="application/vnd.openxmlformats-officedocument.presentationml.slideLayout+xml"/>
  <Override PartName="/ppt/tags/tag1967.xml" ContentType="application/vnd.openxmlformats-officedocument.presentationml.tags+xml"/>
  <Override PartName="/ppt/tags/tag2040.xml" ContentType="application/vnd.openxmlformats-officedocument.presentationml.tags+xml"/>
  <Override PartName="/ppt/slideLayouts/slideLayout1270.xml" ContentType="application/vnd.openxmlformats-officedocument.presentationml.slideLayout+xml"/>
  <Override PartName="/ppt/slideLayouts/slideLayout118.xml" ContentType="application/vnd.openxmlformats-officedocument.presentationml.slideLayout+xml"/>
  <Override PartName="/ppt/tags/tag651.xml" ContentType="application/vnd.openxmlformats-officedocument.presentationml.tags+xml"/>
  <Override PartName="/ppt/slideLayouts/slideLayout1015.xml" ContentType="application/vnd.openxmlformats-officedocument.presentationml.slideLayout+xml"/>
  <Override PartName="/ppt/tags/tag79.xml" ContentType="application/vnd.openxmlformats-officedocument.presentationml.tags+xml"/>
  <Override PartName="/ppt/slideLayouts/slideLayout966.xml" ContentType="application/vnd.openxmlformats-officedocument.presentationml.slideLayout+xml"/>
  <Override PartName="/ppt/tags/tag2141.xml" ContentType="application/vnd.openxmlformats-officedocument.presentationml.tags+xml"/>
  <Override PartName="/ppt/slideLayouts/slideLayout90.xml" ContentType="application/vnd.openxmlformats-officedocument.presentationml.slideLayout+xml"/>
  <Override PartName="/ppt/tags/tag752.xml" ContentType="application/vnd.openxmlformats-officedocument.presentationml.tags+xml"/>
  <Override PartName="/ppt/slideLayouts/slideLayout474.xml" ContentType="application/vnd.openxmlformats-officedocument.presentationml.slideLayout+xml"/>
  <Override PartName="/ppt/tags/tag1100.xml" ContentType="application/vnd.openxmlformats-officedocument.presentationml.tags+xml"/>
  <Override PartName="/ppt/tags/tag1576.xml" ContentType="application/vnd.openxmlformats-officedocument.presentationml.tags+xml"/>
  <Override PartName="/ppt/tags/tag260.xml" ContentType="application/vnd.openxmlformats-officedocument.presentationml.tags+xml"/>
  <Override PartName="/ppt/slideLayouts/slideLayout219.xml" ContentType="application/vnd.openxmlformats-officedocument.presentationml.slideLayout+xml"/>
  <Override PartName="/ppt/tags/tag1084.xml" ContentType="application/vnd.openxmlformats-officedocument.presentationml.tags+xml"/>
  <Override PartName="/ppt/slideLayouts/slideLayout1116.xml" ContentType="application/vnd.openxmlformats-officedocument.presentationml.slideLayout+xml"/>
  <Override PartName="/ppt/theme/theme48.xml" ContentType="application/vnd.openxmlformats-officedocument.theme+xml"/>
  <Override PartName="/ppt/tags/tag2242.xml" ContentType="application/vnd.openxmlformats-officedocument.presentationml.tags+xml"/>
  <Override PartName="/ppt/tags/tag853.xml" ContentType="application/vnd.openxmlformats-officedocument.presentationml.tags+xml"/>
  <Override PartName="/ppt/slideLayouts/slideLayout575.xml" ContentType="application/vnd.openxmlformats-officedocument.presentationml.slideLayout+xml"/>
  <Override PartName="/ppt/tags/tag1185.xml" ContentType="application/vnd.openxmlformats-officedocument.presentationml.tags+xml"/>
  <Override PartName="/ppt/tags/tag1201.xml" ContentType="application/vnd.openxmlformats-officedocument.presentationml.tags+xml"/>
  <Override PartName="/ppt/tags/tag1677.xml" ContentType="application/vnd.openxmlformats-officedocument.presentationml.tags+xml"/>
  <Override PartName="/ppt/tags/tag60.xml" ContentType="application/vnd.openxmlformats-officedocument.presentationml.tags+xml"/>
  <Override PartName="/ppt/tags/tag361.xml" ContentType="application/vnd.openxmlformats-officedocument.presentationml.tags+xml"/>
  <Override PartName="/ppt/slideLayouts/slideLayout1217.xml" ContentType="application/vnd.openxmlformats-officedocument.presentationml.slideLayout+xml"/>
  <Override PartName="/ppt/tags/tag106.xml" ContentType="application/vnd.openxmlformats-officedocument.presentationml.tags+xml"/>
  <Override PartName="/ppt/tags/tag1778.xml" ContentType="application/vnd.openxmlformats-officedocument.presentationml.tags+xml"/>
  <Override PartName="/ppt/tags/tag2343.xml" ContentType="application/vnd.openxmlformats-officedocument.presentationml.tags+xml"/>
  <Override PartName="/ppt/slideLayouts/slideLayout184.xml" ContentType="application/vnd.openxmlformats-officedocument.presentationml.slideLayout+xml"/>
  <Override PartName="/ppt/slideLayouts/slideLayout200.xml" ContentType="application/vnd.openxmlformats-officedocument.presentationml.slideLayout+xml"/>
  <Override PartName="/ppt/tags/tag462.xml" ContentType="application/vnd.openxmlformats-officedocument.presentationml.tags+xml"/>
  <Override PartName="/ppt/tags/tag954.xml" ContentType="application/vnd.openxmlformats-officedocument.presentationml.tags+xml"/>
  <Override PartName="/ppt/tags/tag1286.xml" ContentType="application/vnd.openxmlformats-officedocument.presentationml.tags+xml"/>
  <Override PartName="/ppt/tags/tag1302.xml" ContentType="application/vnd.openxmlformats-officedocument.presentationml.tags+xml"/>
  <Override PartName="/ppt/slideLayouts/slideLayout676.xml" ContentType="application/vnd.openxmlformats-officedocument.presentationml.slideLayout+xml"/>
  <Override PartName="/ppt/slideLayouts/slideLayout1081.xml" ContentType="application/vnd.openxmlformats-officedocument.presentationml.slideLayout+xml"/>
  <Override PartName="/ppt/slideLayouts/slideLayout37.xml" ContentType="application/vnd.openxmlformats-officedocument.presentationml.slideLayout+xml"/>
  <Override PartName="/ppt/tags/tag207.xml" ContentType="application/vnd.openxmlformats-officedocument.presentationml.tags+xml"/>
  <Override PartName="/ppt/tags/tag2444.xml" ContentType="application/vnd.openxmlformats-officedocument.presentationml.tags+xml"/>
  <Override PartName="/ppt/slideLayouts/slideLayout301.xml" ContentType="application/vnd.openxmlformats-officedocument.presentationml.slideLayout+xml"/>
  <Override PartName="/ppt/tags/tag1403.xml" ContentType="application/vnd.openxmlformats-officedocument.presentationml.tags+xml"/>
  <Override PartName="/ppt/slideLayouts/slideLayout777.xml" ContentType="application/vnd.openxmlformats-officedocument.presentationml.slideLayout+xml"/>
  <Override PartName="/ppt/tags/tag1879.xml" ContentType="application/vnd.openxmlformats-officedocument.presentationml.tags+xml"/>
  <Override PartName="/ppt/slideLayouts/slideLayout285.xml" ContentType="application/vnd.openxmlformats-officedocument.presentationml.slideLayout+xml"/>
  <Override PartName="/ppt/tags/tag563.xml" ContentType="application/vnd.openxmlformats-officedocument.presentationml.tags+xml"/>
  <Override PartName="/ppt/tags/tag1387.xml" ContentType="application/vnd.openxmlformats-officedocument.presentationml.tags+xml"/>
  <Override PartName="/ppt/slideLayouts/slideLayout1182.xml" ContentType="application/vnd.openxmlformats-officedocument.presentationml.slideLayout+xml"/>
  <Override PartName="/ppt/slideMasters/slideMaster24.xml" ContentType="application/vnd.openxmlformats-officedocument.presentationml.slideMaster+xml"/>
  <Override PartName="/ppt/tags/tag308.xml" ContentType="application/vnd.openxmlformats-officedocument.presentationml.tags+xml"/>
  <Override PartName="/ppt/slideLayouts/slideLayout402.xml" ContentType="application/vnd.openxmlformats-officedocument.presentationml.slideLayout+xml"/>
  <Override PartName="/ppt/tags/tag1504.xml" ContentType="application/vnd.openxmlformats-officedocument.presentationml.tags+xml"/>
  <Override PartName="/ppt/slideLayouts/slideLayout878.xml" ContentType="application/vnd.openxmlformats-officedocument.presentationml.slideLayout+xml"/>
  <Override PartName="/ppt/tags/tag2053.xml" ContentType="application/vnd.openxmlformats-officedocument.presentationml.tags+xml"/>
  <Override PartName="/ppt/tags/tag664.xml" ContentType="application/vnd.openxmlformats-officedocument.presentationml.tags+xml"/>
  <Override PartName="/ppt/slideLayouts/slideLayout386.xml" ContentType="application/vnd.openxmlformats-officedocument.presentationml.slideLayout+xml"/>
  <Override PartName="/ppt/tags/tag1012.xml" ContentType="application/vnd.openxmlformats-officedocument.presentationml.tags+xml"/>
  <Override PartName="/ppt/tags/tag1488.xml" ContentType="application/vnd.openxmlformats-officedocument.presentationml.tags+xml"/>
  <Override PartName="/ppt/tags/tag172.xml" ContentType="application/vnd.openxmlformats-officedocument.presentationml.tags+xml"/>
  <Override PartName="/ppt/tags/tag409.xml" ContentType="application/vnd.openxmlformats-officedocument.presentationml.tags+xml"/>
  <Override PartName="/ppt/tags/tag1860.xml" ContentType="application/vnd.openxmlformats-officedocument.presentationml.tags+xml"/>
  <Override PartName="/ppt/slideLayouts/slideLayout1028.xml" ContentType="application/vnd.openxmlformats-officedocument.presentationml.slideLayout+xml"/>
  <Override PartName="/ppt/slideLayouts/slideLayout487.xml" ContentType="application/vnd.openxmlformats-officedocument.presentationml.slideLayout+xml"/>
  <Override PartName="/ppt/slideLayouts/slideLayout503.xml" ContentType="application/vnd.openxmlformats-officedocument.presentationml.slideLayout+xml"/>
  <Override PartName="/ppt/tags/tag1113.xml" ContentType="application/vnd.openxmlformats-officedocument.presentationml.tags+xml"/>
  <Override PartName="/ppt/tags/tag1589.xml" ContentType="application/vnd.openxmlformats-officedocument.presentationml.tags+xml"/>
  <Override PartName="/ppt/tags/tag1605.xml" ContentType="application/vnd.openxmlformats-officedocument.presentationml.tags+xml"/>
  <Override PartName="/ppt/slideLayouts/slideLayout979.xml" ContentType="application/vnd.openxmlformats-officedocument.presentationml.slideLayout+xml"/>
  <Override PartName="/ppt/tags/tag2154.xml" ContentType="application/vnd.openxmlformats-officedocument.presentationml.tags+xml"/>
  <Override PartName="/ppt/tags/tag273.xml" ContentType="application/vnd.openxmlformats-officedocument.presentationml.tags+xml"/>
  <Override PartName="/ppt/tags/tag765.xml" ContentType="application/vnd.openxmlformats-officedocument.presentationml.tags+xml"/>
  <Override PartName="/ppt/tags/tag1097.xml" ContentType="application/vnd.openxmlformats-officedocument.presentationml.tags+xml"/>
  <Override PartName="/ppt/tags/tag1961.xml" ContentType="application/vnd.openxmlformats-officedocument.presentationml.tags+xml"/>
  <Override PartName="/ppt/slideLayouts/slideLayout1129.xml" ContentType="application/vnd.openxmlformats-officedocument.presentationml.slideLayout+xml"/>
  <Override PartName="/ppt/tags/tag1706.xml" ContentType="application/vnd.openxmlformats-officedocument.presentationml.tags+xml"/>
  <Override PartName="/ppt/tags/tag2255.xml" ContentType="application/vnd.openxmlformats-officedocument.presentationml.tags+xml"/>
  <Override PartName="/ppt/slideLayouts/slideLayout112.xml" ContentType="application/vnd.openxmlformats-officedocument.presentationml.slideLayout+xml"/>
  <Override PartName="/ppt/tags/tag866.xml" ContentType="application/vnd.openxmlformats-officedocument.presentationml.tags+xml"/>
  <Override PartName="/ppt/slideLayouts/slideLayout588.xml" ContentType="application/vnd.openxmlformats-officedocument.presentationml.slideLayout+xml"/>
  <Override PartName="/ppt/slideLayouts/slideLayout604.xml" ContentType="application/vnd.openxmlformats-officedocument.presentationml.slideLayout+xml"/>
  <Override PartName="/ppt/tags/tag1214.xml" ContentType="application/vnd.openxmlformats-officedocument.presentationml.tags+xml"/>
  <Override PartName="/ppt/tags/tag73.xml" ContentType="application/vnd.openxmlformats-officedocument.presentationml.tags+xml"/>
  <Override PartName="/ppt/tags/tag374.xml" ContentType="application/vnd.openxmlformats-officedocument.presentationml.tags+xml"/>
  <Override PartName="/ppt/tags/tag1198.xml" ContentType="application/vnd.openxmlformats-officedocument.presentationml.tags+xml"/>
  <Override PartName="/ppt/slideLayouts/slideLayout960.xml" ContentType="application/vnd.openxmlformats-officedocument.presentationml.slideLayout+xml"/>
  <Override PartName="/ppt/tags/tag119.xml" ContentType="application/vnd.openxmlformats-officedocument.presentationml.tags+xml"/>
  <Override PartName="/ppt/slideLayouts/slideLayout705.xml" ContentType="application/vnd.openxmlformats-officedocument.presentationml.slideLayout+xml"/>
  <Override PartName="/ppt/tags/tag1570.xml" ContentType="application/vnd.openxmlformats-officedocument.presentationml.tags+xml"/>
  <Override PartName="/ppt/tags/tag1807.xml" ContentType="application/vnd.openxmlformats-officedocument.presentationml.tags+xml"/>
  <Override PartName="/ppt/theme/theme42.xml" ContentType="application/vnd.openxmlformats-officedocument.theme+xml"/>
  <Override PartName="/ppt/tags/tag2356.xml" ContentType="application/vnd.openxmlformats-officedocument.presentationml.tags+xml"/>
  <Override PartName="/ppt/slideLayouts/slideLayout213.xml" ContentType="application/vnd.openxmlformats-officedocument.presentationml.slideLayout+xml"/>
  <Override PartName="/ppt/tags/tag967.xml" ContentType="application/vnd.openxmlformats-officedocument.presentationml.tags+xml"/>
  <Override PartName="/ppt/tags/tag1299.xml" ContentType="application/vnd.openxmlformats-officedocument.presentationml.tags+xml"/>
  <Override PartName="/ppt/tags/tag1315.xml" ContentType="application/vnd.openxmlformats-officedocument.presentationml.tags+xml"/>
  <Override PartName="/ppt/slideLayouts/slideLayout689.xml" ContentType="application/vnd.openxmlformats-officedocument.presentationml.slideLayout+xml"/>
  <Override PartName="/ppt/slideLayouts/slideLayout1110.xml" ContentType="application/vnd.openxmlformats-officedocument.presentationml.slideLayout+xml"/>
  <Override PartName="/ppt/slideLayouts/slideLayout197.xml" ContentType="application/vnd.openxmlformats-officedocument.presentationml.slideLayout+xml"/>
  <Override PartName="/ppt/tags/tag475.xml" ContentType="application/vnd.openxmlformats-officedocument.presentationml.tags+xml"/>
  <Override PartName="/ppt/slideLayouts/slideLayout1094.xml" ContentType="application/vnd.openxmlformats-officedocument.presentationml.slideLayout+xml"/>
  <Override PartName="/ppt/slideLayouts/slideLayout806.xml" ContentType="application/vnd.openxmlformats-officedocument.presentationml.slideLayout+xml"/>
  <Override PartName="/ppt/tags/tag1671.xml" ContentType="application/vnd.openxmlformats-officedocument.presentationml.tags+xml"/>
  <Override PartName="/ppt/tags/tag1908.xml" ContentType="application/vnd.openxmlformats-officedocument.presentationml.tags+xml"/>
  <Override PartName="/ppt/tags/tag2457.xml" ContentType="application/vnd.openxmlformats-officedocument.presentationml.tags+xml"/>
  <Override PartName="/ppt/slideLayouts/slideLayout298.xml" ContentType="application/vnd.openxmlformats-officedocument.presentationml.slideLayout+xml"/>
  <Override PartName="/ppt/tags/tag576.xml" ContentType="application/vnd.openxmlformats-officedocument.presentationml.tags+xml"/>
  <Override PartName="/ppt/slideLayouts/slideLayout314.xml" ContentType="application/vnd.openxmlformats-officedocument.presentationml.slideLayout+xml"/>
  <Override PartName="/ppt/tags/tag1416.xml" ContentType="application/vnd.openxmlformats-officedocument.presentationml.tags+xml"/>
  <Override PartName="/ppt/slideLayouts/slideLayout1195.xml" ContentType="application/vnd.openxmlformats-officedocument.presentationml.slideLayout+xml"/>
  <Override PartName="/ppt/slideLayouts/slideLayout1211.xml" ContentType="application/vnd.openxmlformats-officedocument.presentationml.slideLayout+xml"/>
  <Override PartName="/ppt/slideMasters/slideMaster37.xml" ContentType="application/vnd.openxmlformats-officedocument.presentationml.slideMaster+xml"/>
  <Override PartName="/ppt/tags/tag100.xml" ContentType="application/vnd.openxmlformats-officedocument.presentationml.tags+xml"/>
  <Override PartName="/ppt/slideLayouts/slideLayout670.xml" ContentType="application/vnd.openxmlformats-officedocument.presentationml.slideLayout+xml"/>
  <Override PartName="/ppt/tags/tag1772.xml" ContentType="application/vnd.openxmlformats-officedocument.presentationml.tags+xml"/>
  <Override PartName="/ppt/slideLayouts/slideLayout415.xml" ContentType="application/vnd.openxmlformats-officedocument.presentationml.slideLayout+xml"/>
  <Override PartName="/ppt/tags/tag1280.xml" ContentType="application/vnd.openxmlformats-officedocument.presentationml.tags+xml"/>
  <Override PartName="/ppt/tags/tag1517.xml" ContentType="application/vnd.openxmlformats-officedocument.presentationml.tags+xml"/>
  <Override PartName="/ppt/slideLayouts/slideLayout907.xml" ContentType="application/vnd.openxmlformats-officedocument.presentationml.slideLayout+xml"/>
  <Override PartName="/ppt/tags/tag2066.xml" ContentType="application/vnd.openxmlformats-officedocument.presentationml.tags+xml"/>
  <Override PartName="/ppt/slideLayouts/slideLayout31.xml" ContentType="application/vnd.openxmlformats-officedocument.presentationml.slideLayout+xml"/>
  <Override PartName="/ppt/tags/tag201.xml" ContentType="application/vnd.openxmlformats-officedocument.presentationml.tags+xml"/>
  <Override PartName="/ppt/tags/tag677.xml" ContentType="application/vnd.openxmlformats-officedocument.presentationml.tags+xml"/>
  <Override PartName="/ppt/slideLayouts/slideLayout399.xml" ContentType="application/vnd.openxmlformats-officedocument.presentationml.slideLayout+xml"/>
  <Override PartName="/ppt/tags/tag1025.xml" ContentType="application/vnd.openxmlformats-officedocument.presentationml.tags+xml"/>
  <Override PartName="/ppt/tags/tag185.xml" ContentType="application/vnd.openxmlformats-officedocument.presentationml.tags+xml"/>
  <Override PartName="/ppt/slideLayouts/slideLayout771.xml" ContentType="application/vnd.openxmlformats-officedocument.presentationml.slideLayout+xml"/>
  <Override PartName="/ppt/tags/tag1873.xml" ContentType="application/vnd.openxmlformats-officedocument.presentationml.tags+xml"/>
  <Override PartName="/ppt/slideLayouts/slideLayout516.xml" ContentType="application/vnd.openxmlformats-officedocument.presentationml.slideLayout+xml"/>
  <Override PartName="/ppt/tags/tag1381.xml" ContentType="application/vnd.openxmlformats-officedocument.presentationml.tags+xml"/>
  <Override PartName="/ppt/tags/tag1618.xml" ContentType="application/vnd.openxmlformats-officedocument.presentationml.tags+xml"/>
  <Override PartName="/ppt/tags/tag2167.xml" ContentType="application/vnd.openxmlformats-officedocument.presentationml.tags+xml"/>
  <Override PartName="/ppt/theme/theme6.xml" ContentType="application/vnd.openxmlformats-officedocument.theme+xml"/>
  <Override PartName="/ppt/tags/tag302.xml" ContentType="application/vnd.openxmlformats-officedocument.presentationml.tags+xml"/>
  <Override PartName="/ppt/tags/tag778.xml" ContentType="application/vnd.openxmlformats-officedocument.presentationml.tags+xml"/>
  <Override PartName="/ppt/tags/tag1126.xml" ContentType="application/vnd.openxmlformats-officedocument.presentationml.tags+xml"/>
  <Override PartName="/ppt/tags/tag286.xml" ContentType="application/vnd.openxmlformats-officedocument.presentationml.tags+xml"/>
  <Override PartName="/ppt/tags/tag1482.xml" ContentType="application/vnd.openxmlformats-officedocument.presentationml.tags+xml"/>
  <Override PartName="/ppt/slideLayouts/slideLayout872.xml" ContentType="application/vnd.openxmlformats-officedocument.presentationml.slideLayout+xml"/>
  <Override PartName="/ppt/tags/tag1974.xml" ContentType="application/vnd.openxmlformats-officedocument.presentationml.tags+xml"/>
  <Override PartName="/ppt/slideLayouts/slideLayout380.xml" ContentType="application/vnd.openxmlformats-officedocument.presentationml.slideLayout+xml"/>
  <Override PartName="/ppt/slideLayouts/slideLayout617.xml" ContentType="application/vnd.openxmlformats-officedocument.presentationml.slideLayout+xml"/>
  <Override PartName="/ppt/tags/tag1227.xml" ContentType="application/vnd.openxmlformats-officedocument.presentationml.tags+xml"/>
  <Override PartName="/ppt/tags/tag1719.xml" ContentType="application/vnd.openxmlformats-officedocument.presentationml.tags+xml"/>
  <Override PartName="/ppt/tags/tag2268.xml" ContentType="application/vnd.openxmlformats-officedocument.presentationml.tags+xml"/>
  <Override PartName="/ppt/tags/tag86.xml" ContentType="application/vnd.openxmlformats-officedocument.presentationml.tags+xml"/>
  <Override PartName="/ppt/slideLayouts/slideLayout125.xml" ContentType="application/vnd.openxmlformats-officedocument.presentationml.slideLayout+xml"/>
  <Override PartName="/ppt/tags/tag387.xml" ContentType="application/vnd.openxmlformats-officedocument.presentationml.tags+xml"/>
  <Override PartName="/ppt/tags/tag403.xml" ContentType="application/vnd.openxmlformats-officedocument.presentationml.tags+xml"/>
  <Override PartName="/ppt/tags/tag879.xml" ContentType="application/vnd.openxmlformats-officedocument.presentationml.tags+xml"/>
  <Override PartName="/ppt/slideLayouts/slideLayout1022.xml" ContentType="application/vnd.openxmlformats-officedocument.presentationml.slideLayout+xml"/>
  <Override PartName="/ppt/slideLayouts/slideLayout481.xml" ContentType="application/vnd.openxmlformats-officedocument.presentationml.slideLayout+xml"/>
  <Override PartName="/ppt/tags/tag1583.xml" ContentType="application/vnd.openxmlformats-officedocument.presentationml.tags+xml"/>
  <Override PartName="/ppt/slideLayouts/slideLayout973.xml" ContentType="application/vnd.openxmlformats-officedocument.presentationml.slideLayout+xml"/>
  <Override PartName="/ppt/tags/tag2369.xml" ContentType="application/vnd.openxmlformats-officedocument.presentationml.tags+xml"/>
  <Override PartName="/ppt/slideLayouts/slideLayout226.xml" ContentType="application/vnd.openxmlformats-officedocument.presentationml.slideLayout+xml"/>
  <Override PartName="/ppt/tags/tag504.xml" ContentType="application/vnd.openxmlformats-officedocument.presentationml.tags+xml"/>
  <Override PartName="/ppt/tags/tag1091.xml" ContentType="application/vnd.openxmlformats-officedocument.presentationml.tags+xml"/>
  <Override PartName="/ppt/tags/tag1328.xml" ContentType="application/vnd.openxmlformats-officedocument.presentationml.tags+xml"/>
  <Override PartName="/ppt/slideLayouts/slideLayout718.xml" ContentType="application/vnd.openxmlformats-officedocument.presentationml.slideLayout+xml"/>
  <Override PartName="/ppt/slideLayouts/slideLayout1123.xml" ContentType="application/vnd.openxmlformats-officedocument.presentationml.slideLayout+xml"/>
  <Override PartName="/ppt/theme/theme55.xml" ContentType="application/vnd.openxmlformats-officedocument.theme+xml"/>
  <Override PartName="/ppt/tags/tag488.xml" ContentType="application/vnd.openxmlformats-officedocument.presentationml.tags+xml"/>
  <Override PartName="/ppt/tags/tag1700.xml" ContentType="application/vnd.openxmlformats-officedocument.presentationml.tags+xml"/>
  <Override PartName="/ppt/tags/tag860.xml" ContentType="application/vnd.openxmlformats-officedocument.presentationml.tags+xml"/>
  <Override PartName="/ppt/slideLayouts/slideLayout582.xml" ContentType="application/vnd.openxmlformats-officedocument.presentationml.slideLayout+xml"/>
  <Override PartName="/ppt/slideLayouts/slideLayout819.xml" ContentType="application/vnd.openxmlformats-officedocument.presentationml.slideLayout+xml"/>
  <Override PartName="/ppt/tags/tag1684.xml" ContentType="application/vnd.openxmlformats-officedocument.presentationml.tags+xml"/>
  <Override PartName="/ppt/tags/tag605.xml" ContentType="application/vnd.openxmlformats-officedocument.presentationml.tags+xml"/>
  <Override PartName="/ppt/slideLayouts/slideLayout327.xml" ContentType="application/vnd.openxmlformats-officedocument.presentationml.slideLayout+xml"/>
  <Override PartName="/ppt/tags/tag1192.xml" ContentType="application/vnd.openxmlformats-officedocument.presentationml.tags+xml"/>
  <Override PartName="/ppt/tags/tag1429.xml" ContentType="application/vnd.openxmlformats-officedocument.presentationml.tags+xml"/>
  <Override PartName="/ppt/slideLayouts/slideLayout1224.xml" ContentType="application/vnd.openxmlformats-officedocument.presentationml.slideLayout+xml"/>
  <Override PartName="/ppt/tags/tag113.xml" ContentType="application/vnd.openxmlformats-officedocument.presentationml.tags+xml"/>
  <Override PartName="/ppt/tags/tag589.xml" ContentType="application/vnd.openxmlformats-officedocument.presentationml.tags+xml"/>
  <Override PartName="/ppt/tags/tag1801.xml" ContentType="application/vnd.openxmlformats-officedocument.presentationml.tags+xml"/>
  <Override PartName="/ppt/tags/tag2350.xml" ContentType="application/vnd.openxmlformats-officedocument.presentationml.tags+xml"/>
  <Override PartName="/ppt/tags/tag961.xml" ContentType="application/vnd.openxmlformats-officedocument.presentationml.tags+xml"/>
  <Override PartName="/ppt/tags/tag1293.xml" ContentType="application/vnd.openxmlformats-officedocument.presentationml.tags+xml"/>
  <Override PartName="/ppt/slideLayouts/slideLayout683.xml" ContentType="application/vnd.openxmlformats-officedocument.presentationml.slideLayout+xml"/>
  <Override PartName="/ppt/tags/tag1785.xml" ContentType="application/vnd.openxmlformats-officedocument.presentationml.tags+xml"/>
  <Override PartName="/ppt/tags/tag2079.xml" ContentType="application/vnd.openxmlformats-officedocument.presentationml.tags+xml"/>
  <Override PartName="/ppt/slideLayouts/slideLayout44.xml" ContentType="application/vnd.openxmlformats-officedocument.presentationml.slideLayout+xml"/>
  <Override PartName="/ppt/slideLayouts/slideLayout191.xml" ContentType="application/vnd.openxmlformats-officedocument.presentationml.slideLayout+xml"/>
  <Override PartName="/ppt/tags/tag706.xml" ContentType="application/vnd.openxmlformats-officedocument.presentationml.tags+xml"/>
  <Override PartName="/ppt/slideLayouts/slideLayout428.xml" ContentType="application/vnd.openxmlformats-officedocument.presentationml.slideLayout+xml"/>
  <Override PartName="/ppt/tags/tag1038.xml" ContentType="application/vnd.openxmlformats-officedocument.presentationml.tags+xml"/>
  <Override PartName="/ppt/tags/tag198.xml" ContentType="application/vnd.openxmlformats-officedocument.presentationml.tags+xml"/>
  <Override PartName="/ppt/tags/tag214.xml" ContentType="application/vnd.openxmlformats-officedocument.presentationml.tags+xml"/>
  <Override PartName="/ppt/tags/tag1410.xml" ContentType="application/vnd.openxmlformats-officedocument.presentationml.tags+xml"/>
  <Override PartName="/ppt/slideLayouts/slideLayout784.xml" ContentType="application/vnd.openxmlformats-officedocument.presentationml.slideLayout+xml"/>
  <Override PartName="/ppt/slideLayouts/slideLayout800.xml" ContentType="application/vnd.openxmlformats-officedocument.presentationml.slideLayout+xml"/>
  <Override PartName="/ppt/tags/tag1886.xml" ContentType="application/vnd.openxmlformats-officedocument.presentationml.tags+xml"/>
  <Override PartName="/ppt/tags/tag1902.xml" ContentType="application/vnd.openxmlformats-officedocument.presentationml.tags+xml"/>
  <Override PartName="/ppt/tags/tag2451.xml" ContentType="application/vnd.openxmlformats-officedocument.presentationml.tags+xml"/>
  <Override PartName="/ppt/slideLayouts/slideLayout292.xml" ContentType="application/vnd.openxmlformats-officedocument.presentationml.slideLayout+xml"/>
  <Override PartName="/ppt/tags/tag570.xml" ContentType="application/vnd.openxmlformats-officedocument.presentationml.tags+xml"/>
  <Override PartName="/ppt/tags/tag807.xml" ContentType="application/vnd.openxmlformats-officedocument.presentationml.tags+xml"/>
  <Override PartName="/ppt/slideLayouts/slideLayout529.xml" ContentType="application/vnd.openxmlformats-officedocument.presentationml.slideLayout+xml"/>
  <Override PartName="/ppt/tags/tag1394.xml" ContentType="application/vnd.openxmlformats-officedocument.presentationml.tags+xml"/>
  <Override PartName="/ppt/slideMasters/slideMaster31.xml" ContentType="application/vnd.openxmlformats-officedocument.presentationml.slideMaster+xml"/>
  <Override PartName="/ppt/tags/tag14.xml" ContentType="application/vnd.openxmlformats-officedocument.presentationml.tags+xml"/>
  <Override PartName="/ppt/tags/tag315.xml" ContentType="application/vnd.openxmlformats-officedocument.presentationml.tags+xml"/>
  <Override PartName="/ppt/tags/tag1139.xml" ContentType="application/vnd.openxmlformats-officedocument.presentationml.tags+xml"/>
  <Override PartName="/ppt/slideLayouts/slideLayout901.xml" ContentType="application/vnd.openxmlformats-officedocument.presentationml.slideLayout+xml"/>
  <Override PartName="/ppt/tags/tag299.xml" ContentType="application/vnd.openxmlformats-officedocument.presentationml.tags+xml"/>
  <Override PartName="/ppt/tags/tag1511.xml" ContentType="application/vnd.openxmlformats-officedocument.presentationml.tags+xml"/>
  <Override PartName="/ppt/slideLayouts/slideLayout885.xml" ContentType="application/vnd.openxmlformats-officedocument.presentationml.slideLayout+xml"/>
  <Override PartName="/ppt/tags/tag1987.xml" ContentType="application/vnd.openxmlformats-officedocument.presentationml.tags+xml"/>
  <Override PartName="/ppt/tags/tag2060.xml" ContentType="application/vnd.openxmlformats-officedocument.presentationml.tags+xml"/>
  <Override PartName="/ppt/tags/tag671.xml" ContentType="application/vnd.openxmlformats-officedocument.presentationml.tags+xml"/>
  <Override PartName="/ppt/slideLayouts/slideLayout393.xml" ContentType="application/vnd.openxmlformats-officedocument.presentationml.slideLayout+xml"/>
  <Override PartName="/ppt/tags/tag908.xml" ContentType="application/vnd.openxmlformats-officedocument.presentationml.tags+xml"/>
  <Override PartName="/ppt/tags/tag1495.xml" ContentType="application/vnd.openxmlformats-officedocument.presentationml.tags+xml"/>
  <Override PartName="/ppt/slideLayouts/slideLayout138.xml" ContentType="application/vnd.openxmlformats-officedocument.presentationml.slideLayout+xml"/>
  <Override PartName="/ppt/tags/tag416.xml" ContentType="application/vnd.openxmlformats-officedocument.presentationml.tags+xml"/>
  <Override PartName="/ppt/slideLayouts/slideLayout1035.xml" ContentType="application/vnd.openxmlformats-officedocument.presentationml.slideLayout+xml"/>
  <Override PartName="/ppt/tags/tag99.xml" ContentType="application/vnd.openxmlformats-officedocument.presentationml.tags+xml"/>
  <Override PartName="/ppt/slideLayouts/slideLayout510.xml" ContentType="application/vnd.openxmlformats-officedocument.presentationml.slideLayout+xml"/>
  <Override PartName="/ppt/tags/tag1596.xml" ContentType="application/vnd.openxmlformats-officedocument.presentationml.tags+xml"/>
  <Override PartName="/ppt/tags/tag1612.xml" ContentType="application/vnd.openxmlformats-officedocument.presentationml.tags+xml"/>
  <Override PartName="/ppt/slideLayouts/slideLayout986.xml" ContentType="application/vnd.openxmlformats-officedocument.presentationml.slideLayout+xml"/>
  <Override PartName="/ppt/tags/tag2161.xml" ContentType="application/vnd.openxmlformats-officedocument.presentationml.tags+xml"/>
  <Override PartName="/ppt/tags/tag280.xml" ContentType="application/vnd.openxmlformats-officedocument.presentationml.tags+xml"/>
  <Override PartName="/ppt/tags/tag772.xml" ContentType="application/vnd.openxmlformats-officedocument.presentationml.tags+xml"/>
  <Override PartName="/ppt/slideLayouts/slideLayout494.xml" ContentType="application/vnd.openxmlformats-officedocument.presentationml.slideLayout+xml"/>
  <Override PartName="/ppt/tags/tag1120.xml" ContentType="application/vnd.openxmlformats-officedocument.presentationml.tags+xml"/>
  <Override PartName="/ppt/slideLayouts/slideLayout239.xml" ContentType="application/vnd.openxmlformats-officedocument.presentationml.slideLayout+xml"/>
  <Override PartName="/ppt/tags/tag517.xml" ContentType="application/vnd.openxmlformats-officedocument.presentationml.tags+xml"/>
  <Override PartName="/ppt/tags/tag1713.xml" ContentType="application/vnd.openxmlformats-officedocument.presentationml.tags+xml"/>
  <Override PartName="/ppt/slideLayouts/slideLayout1136.xml" ContentType="application/vnd.openxmlformats-officedocument.presentationml.slideLayout+xml"/>
  <Override PartName="/ppt/tags/tag2262.xml" ContentType="application/vnd.openxmlformats-officedocument.presentationml.tags+xml"/>
  <Override PartName="/ppt/tags/tag873.xml" ContentType="application/vnd.openxmlformats-officedocument.presentationml.tags+xml"/>
  <Override PartName="/ppt/slideLayouts/slideLayout595.xml" ContentType="application/vnd.openxmlformats-officedocument.presentationml.slideLayout+xml"/>
  <Override PartName="/ppt/slideLayouts/slideLayout611.xml" ContentType="application/vnd.openxmlformats-officedocument.presentationml.slideLayout+xml"/>
  <Override PartName="/ppt/tags/tag1221.xml" ContentType="application/vnd.openxmlformats-officedocument.presentationml.tags+xml"/>
  <Override PartName="/ppt/tags/tag1697.xml" ContentType="application/vnd.openxmlformats-officedocument.presentationml.tags+xml"/>
  <Override PartName="/ppt/tags/tag2007.xml" ContentType="application/vnd.openxmlformats-officedocument.presentationml.tags+xml"/>
  <Override PartName="/ppt/tags/tag80.xml" ContentType="application/vnd.openxmlformats-officedocument.presentationml.tags+xml"/>
  <Override PartName="/ppt/tags/tag381.xml" ContentType="application/vnd.openxmlformats-officedocument.presentationml.tags+xml"/>
  <Override PartName="/ppt/tags/tag618.xml" ContentType="application/vnd.openxmlformats-officedocument.presentationml.tags+xml"/>
  <Override PartName="/ppt/slideLayouts/slideLayout1237.xml" ContentType="application/vnd.openxmlformats-officedocument.presentationml.slideLayout+xml"/>
  <Override PartName="/ppt/tags/tag126.xml" ContentType="application/vnd.openxmlformats-officedocument.presentationml.tags+xml"/>
  <Override PartName="/ppt/slideLayouts/slideLayout712.xml" ContentType="application/vnd.openxmlformats-officedocument.presentationml.slideLayout+xml"/>
  <Override PartName="/ppt/tags/tag1814.xml" ContentType="application/vnd.openxmlformats-officedocument.presentationml.tags+xml"/>
  <Override PartName="/ppt/tags/tag2363.xml" ContentType="application/vnd.openxmlformats-officedocument.presentationml.tags+xml"/>
  <Override PartName="/ppt/slideLayouts/slideLayout220.xml" ContentType="application/vnd.openxmlformats-officedocument.presentationml.slideLayout+xml"/>
  <Override PartName="/ppt/tags/tag974.xml" ContentType="application/vnd.openxmlformats-officedocument.presentationml.tags+xml"/>
  <Override PartName="/ppt/slideLayouts/slideLayout696.xml" ContentType="application/vnd.openxmlformats-officedocument.presentationml.slideLayout+xml"/>
  <Override PartName="/ppt/tags/tag1322.xml" ContentType="application/vnd.openxmlformats-officedocument.presentationml.tags+xml"/>
  <Override PartName="/ppt/tags/tag1798.xml" ContentType="application/vnd.openxmlformats-officedocument.presentationml.tags+xml"/>
  <Override PartName="/ppt/tags/tag2108.xml" ContentType="application/vnd.openxmlformats-officedocument.presentationml.tags+xml"/>
  <Override PartName="/ppt/slideLayouts/slideLayout57.xml" ContentType="application/vnd.openxmlformats-officedocument.presentationml.slideLayout+xml"/>
  <Override PartName="/ppt/tags/tag482.xml" ContentType="application/vnd.openxmlformats-officedocument.presentationml.tags+xml"/>
  <Override PartName="/ppt/tags/tag719.xml" ContentType="application/vnd.openxmlformats-officedocument.presentationml.tags+xml"/>
  <Override PartName="/ppt/tags/tag227.xml" ContentType="application/vnd.openxmlformats-officedocument.presentationml.tags+xml"/>
  <Override PartName="/ppt/slideLayouts/slideLayout813.xml" ContentType="application/vnd.openxmlformats-officedocument.presentationml.slideLayout+xml"/>
  <Override PartName="/ppt/tags/tag1915.xml" ContentType="application/vnd.openxmlformats-officedocument.presentationml.tags+xml"/>
  <Override PartName="/ppt/tags/tag2464.xml" ContentType="application/vnd.openxmlformats-officedocument.presentationml.tags+xml"/>
  <Override PartName="/ppt/slideLayouts/slideLayout321.xml" ContentType="application/vnd.openxmlformats-officedocument.presentationml.slideLayout+xml"/>
  <Override PartName="/ppt/tags/tag1423.xml" ContentType="application/vnd.openxmlformats-officedocument.presentationml.tags+xml"/>
  <Override PartName="/ppt/slideLayouts/slideLayout797.xml" ContentType="application/vnd.openxmlformats-officedocument.presentationml.slideLayout+xml"/>
  <Override PartName="/ppt/tags/tag1899.xml" ContentType="application/vnd.openxmlformats-officedocument.presentationml.tags+xml"/>
  <Override PartName="/ppt/tags/tag2209.xml" ContentType="application/vnd.openxmlformats-officedocument.presentationml.tags+xml"/>
  <Override PartName="/ppt/slideMasters/slideMaster44.xml" ContentType="application/vnd.openxmlformats-officedocument.presentationml.slideMaster+xml"/>
  <Override PartName="/ppt/tags/tag583.xml" ContentType="application/vnd.openxmlformats-officedocument.presentationml.tags+xml"/>
  <Override PartName="/ppt/tags/tag27.xml" ContentType="application/vnd.openxmlformats-officedocument.presentationml.tags+xml"/>
  <Override PartName="/ppt/tags/tag328.xml" ContentType="application/vnd.openxmlformats-officedocument.presentationml.tags+xml"/>
  <Override PartName="/ppt/tags/tag1524.xml" ContentType="application/vnd.openxmlformats-officedocument.presentationml.tags+xml"/>
  <Override PartName="/ppt/slideLayouts/slideLayout898.xml" ContentType="application/vnd.openxmlformats-officedocument.presentationml.slideLayout+xml"/>
  <Override PartName="/ppt/slideLayouts/slideLayout914.xml" ContentType="application/vnd.openxmlformats-officedocument.presentationml.slideLayout+xml"/>
  <Override PartName="/ppt/tags/tag2073.xml" ContentType="application/vnd.openxmlformats-officedocument.presentationml.tags+xml"/>
  <Override PartName="/ppt/tags/tag684.xml" ContentType="application/vnd.openxmlformats-officedocument.presentationml.tags+xml"/>
  <Override PartName="/ppt/tags/tag700.xml" ContentType="application/vnd.openxmlformats-officedocument.presentationml.tags+xml"/>
  <Override PartName="/ppt/slideLayouts/slideLayout422.xml" ContentType="application/vnd.openxmlformats-officedocument.presentationml.slideLayout+xml"/>
  <Override PartName="/ppt/tags/tag1032.xml" ContentType="application/vnd.openxmlformats-officedocument.presentationml.tags+xml"/>
  <Override PartName="/ppt/tags/tag192.xml" ContentType="application/vnd.openxmlformats-officedocument.presentationml.tags+xml"/>
  <Override PartName="/ppt/tags/tag429.xml" ContentType="application/vnd.openxmlformats-officedocument.presentationml.tags+xml"/>
  <Override PartName="/ppt/tags/tag1880.xml" ContentType="application/vnd.openxmlformats-officedocument.presentationml.tags+xml"/>
  <Override PartName="/ppt/slideLayouts/slideLayout1048.xml" ContentType="application/vnd.openxmlformats-officedocument.presentationml.slideLayout+xml"/>
  <Override PartName="/ppt/tags/tag801.xml" ContentType="application/vnd.openxmlformats-officedocument.presentationml.tags+xml"/>
  <Override PartName="/ppt/slideLayouts/slideLayout523.xml" ContentType="application/vnd.openxmlformats-officedocument.presentationml.slideLayout+xml"/>
  <Override PartName="/ppt/tags/tag1625.xml" ContentType="application/vnd.openxmlformats-officedocument.presentationml.tags+xml"/>
  <Override PartName="/ppt/slideLayouts/slideLayout999.xml" ContentType="application/vnd.openxmlformats-officedocument.presentationml.slideLayout+xml"/>
  <Override PartName="/ppt/tags/tag2174.xml" ContentType="application/vnd.openxmlformats-officedocument.presentationml.tags+xml"/>
  <Override PartName="/ppt/slideLayouts/slideLayout7.xml" ContentType="application/vnd.openxmlformats-officedocument.presentationml.slideLayout+xml"/>
  <Override PartName="/ppt/tags/tag785.xml" ContentType="application/vnd.openxmlformats-officedocument.presentationml.tags+xml"/>
  <Override PartName="/ppt/tags/tag1133.xml" ContentType="application/vnd.openxmlformats-officedocument.presentationml.tags+xml"/>
  <Override PartName="/ppt/tags/tag293.xml" ContentType="application/vnd.openxmlformats-officedocument.presentationml.tags+xml"/>
  <Override PartName="/ppt/tags/tag1981.xml" ContentType="application/vnd.openxmlformats-officedocument.presentationml.tags+xml"/>
  <Override PartName="/ppt/slideLayouts/slideLayout1149.xml" ContentType="application/vnd.openxmlformats-officedocument.presentationml.slideLayout+xml"/>
  <Override PartName="/ppt/tags/tag902.xml" ContentType="application/vnd.openxmlformats-officedocument.presentationml.tags+xml"/>
  <Override PartName="/ppt/slideLayouts/slideLayout624.xml" ContentType="application/vnd.openxmlformats-officedocument.presentationml.slideLayout+xml"/>
  <Override PartName="/ppt/tags/tag1726.xml" ContentType="application/vnd.openxmlformats-officedocument.presentationml.tags+xml"/>
  <Override PartName="/ppt/tags/tag2275.xml" ContentType="application/vnd.openxmlformats-officedocument.presentationml.tags+xml"/>
  <Override PartName="/ppt/slideLayouts/slideLayout132.xml" ContentType="application/vnd.openxmlformats-officedocument.presentationml.slideLayout+xml"/>
  <Override PartName="/ppt/tags/tag394.xml" ContentType="application/vnd.openxmlformats-officedocument.presentationml.tags+xml"/>
  <Override PartName="/ppt/tags/tag410.xml" ContentType="application/vnd.openxmlformats-officedocument.presentationml.tags+xml"/>
  <Override PartName="/ppt/tags/tag886.xml" ContentType="application/vnd.openxmlformats-officedocument.presentationml.tags+xml"/>
  <Override PartName="/ppt/tags/tag1234.xml" ContentType="application/vnd.openxmlformats-officedocument.presentationml.tags+xml"/>
  <Override PartName="/ppt/tags/tag93.xml" ContentType="application/vnd.openxmlformats-officedocument.presentationml.tags+xml"/>
  <Override PartName="/ppt/tags/tag139.xml" ContentType="application/vnd.openxmlformats-officedocument.presentationml.tags+xml"/>
  <Override PartName="/ppt/tags/tag1590.xml" ContentType="application/vnd.openxmlformats-officedocument.presentationml.tags+xml"/>
  <Override PartName="/ppt/tags/tag1827.xml" ContentType="application/vnd.openxmlformats-officedocument.presentationml.tags+xml"/>
  <Override PartName="/ppt/slideLayouts/slideLayout980.xml" ContentType="application/vnd.openxmlformats-officedocument.presentationml.slideLayout+xml"/>
  <Override PartName="/ppt/tags/tag2376.xml" ContentType="application/vnd.openxmlformats-officedocument.presentationml.tags+xml"/>
  <Override PartName="/ppt/slideLayouts/slideLayout233.xml" ContentType="application/vnd.openxmlformats-officedocument.presentationml.slideLayout+xml"/>
  <Override PartName="/ppt/tags/tag987.xml" ContentType="application/vnd.openxmlformats-officedocument.presentationml.tags+xml"/>
  <Override PartName="/ppt/tags/tag1335.xml" ContentType="application/vnd.openxmlformats-officedocument.presentationml.tags+xml"/>
  <Override PartName="/ppt/slideLayouts/slideLayout725.xml" ContentType="application/vnd.openxmlformats-officedocument.presentationml.slideLayout+xml"/>
  <Override PartName="/ppt/slideLayouts/slideLayout1130.xml" ContentType="application/vnd.openxmlformats-officedocument.presentationml.slideLayout+xml"/>
  <Override PartName="/ppt/tags/tag495.xml" ContentType="application/vnd.openxmlformats-officedocument.presentationml.tags+xml"/>
  <Override PartName="/ppt/tags/tag511.xml" ContentType="application/vnd.openxmlformats-officedocument.presentationml.tags+xml"/>
  <Override PartName="/ppt/slideLayouts/slideLayout826.xml" ContentType="application/vnd.openxmlformats-officedocument.presentationml.slideLayout+xml"/>
  <Override PartName="/ppt/tags/tag1691.xml" ContentType="application/vnd.openxmlformats-officedocument.presentationml.tags+xml"/>
  <Override PartName="/ppt/tags/tag1928.xml" ContentType="application/vnd.openxmlformats-officedocument.presentationml.tags+xml"/>
  <Override PartName="/ppt/tags/tag2001.xml" ContentType="application/vnd.openxmlformats-officedocument.presentationml.tags+xml"/>
  <Override PartName="/ppt/tags/tag2477.xml" ContentType="application/vnd.openxmlformats-officedocument.presentationml.tags+xml"/>
  <Override PartName="/ppt/tags/tag612.xml" ContentType="application/vnd.openxmlformats-officedocument.presentationml.tags+xml"/>
  <Override PartName="/ppt/slideLayouts/slideLayout334.xml" ContentType="application/vnd.openxmlformats-officedocument.presentationml.slideLayout+xml"/>
  <Override PartName="/ppt/tags/tag1436.xml" ContentType="application/vnd.openxmlformats-officedocument.presentationml.tags+xml"/>
  <Override PartName="/ppt/slideLayouts/slideLayout1231.xml" ContentType="application/vnd.openxmlformats-officedocument.presentationml.slideLayout+xml"/>
  <Override PartName="/ppt/tags/tag120.xml" ContentType="application/vnd.openxmlformats-officedocument.presentationml.tags+xml"/>
  <Override PartName="/ppt/tags/tag596.xml" ContentType="application/vnd.openxmlformats-officedocument.presentationml.tags+xml"/>
  <Override PartName="/ppt/slideLayouts/slideLayout690.xml" ContentType="application/vnd.openxmlformats-officedocument.presentationml.slideLayout+xml"/>
  <Override PartName="/ppt/slideLayouts/slideLayout927.xml" ContentType="application/vnd.openxmlformats-officedocument.presentationml.slideLayout+xml"/>
  <Override PartName="/ppt/tags/tag1792.xml" ContentType="application/vnd.openxmlformats-officedocument.presentationml.tags+xml"/>
  <Override PartName="/ppt/tags/tag2102.xml" ContentType="application/vnd.openxmlformats-officedocument.presentationml.tags+xml"/>
  <Override PartName="/ppt/slideLayouts/slideLayout51.xml" ContentType="application/vnd.openxmlformats-officedocument.presentationml.slideLayout+xml"/>
  <Override PartName="/ppt/tags/tag713.xml" ContentType="application/vnd.openxmlformats-officedocument.presentationml.tags+xml"/>
  <Override PartName="/ppt/slideLayouts/slideLayout435.xml" ContentType="application/vnd.openxmlformats-officedocument.presentationml.slideLayout+xml"/>
  <Override PartName="/ppt/tags/tag1045.xml" ContentType="application/vnd.openxmlformats-officedocument.presentationml.tags+xml"/>
  <Override PartName="/ppt/tags/tag1537.xml" ContentType="application/vnd.openxmlformats-officedocument.presentationml.tags+xml"/>
  <Override PartName="/ppt/tags/tag2086.xml" ContentType="application/vnd.openxmlformats-officedocument.presentationml.tags+xml"/>
  <Override PartName="/ppt/tags/tag221.xml" ContentType="application/vnd.openxmlformats-officedocument.presentationml.tags+xml"/>
  <Override PartName="/ppt/tags/tag697.xml" ContentType="application/vnd.openxmlformats-officedocument.presentationml.tags+xml"/>
  <Override PartName="/ppt/tags/tag1893.xml" ContentType="application/vnd.openxmlformats-officedocument.presentationml.tags+xml"/>
  <Override PartName="/ppt/slideLayouts/slideLayout791.xml" ContentType="application/vnd.openxmlformats-officedocument.presentationml.slideLayout+xml"/>
  <Override PartName="/ppt/tags/tag1638.xml" ContentType="application/vnd.openxmlformats-officedocument.presentationml.tags+xml"/>
  <Override PartName="/ppt/tags/tag2187.xml" ContentType="application/vnd.openxmlformats-officedocument.presentationml.tags+xml"/>
  <Override PartName="/ppt/tags/tag2203.xml" ContentType="application/vnd.openxmlformats-officedocument.presentationml.tags+xml"/>
  <Override PartName="/ppt/tags/tag322.xml" ContentType="application/vnd.openxmlformats-officedocument.presentationml.tags+xml"/>
  <Override PartName="/ppt/tags/tag798.xml" ContentType="application/vnd.openxmlformats-officedocument.presentationml.tags+xml"/>
  <Override PartName="/ppt/tags/tag814.xml" ContentType="application/vnd.openxmlformats-officedocument.presentationml.tags+xml"/>
  <Override PartName="/ppt/slideLayouts/slideLayout536.xml" ContentType="application/vnd.openxmlformats-officedocument.presentationml.slideLayout+xml"/>
  <Override PartName="/ppt/tags/tag1146.xml" ContentType="application/vnd.openxmlformats-officedocument.presentationml.tags+xml"/>
  <Override PartName="/ppt/tags/tag21.xml" ContentType="application/vnd.openxmlformats-officedocument.presentationml.tags+xml"/>
  <Override PartName="/ppt/slideLayouts/slideLayout892.xml" ContentType="application/vnd.openxmlformats-officedocument.presentationml.slideLayout+xml"/>
  <Override PartName="/ppt/tags/tag1994.xml" ContentType="application/vnd.openxmlformats-officedocument.presentationml.tags+xml"/>
  <Override PartName="/ppt/tags/tag2304.xml" ContentType="application/vnd.openxmlformats-officedocument.presentationml.tags+xml"/>
  <Override PartName="/ppt/tags/tag7.xml" ContentType="application/vnd.openxmlformats-officedocument.presentationml.tags+xml"/>
  <Override PartName="/ppt/tags/tag915.xml" ContentType="application/vnd.openxmlformats-officedocument.presentationml.tags+xml"/>
  <Override PartName="/ppt/slideLayouts/slideLayout637.xml" ContentType="application/vnd.openxmlformats-officedocument.presentationml.slideLayout+xml"/>
  <Override PartName="/ppt/tags/tag1739.xml" ContentType="application/vnd.openxmlformats-officedocument.presentationml.tags+xml"/>
  <Override PartName="/ppt/tags/tag2288.xml" ContentType="application/vnd.openxmlformats-officedocument.presentationml.tags+xml"/>
  <Override PartName="/ppt/slideLayouts/slideLayout145.xml" ContentType="application/vnd.openxmlformats-officedocument.presentationml.slideLayout+xml"/>
  <Override PartName="/ppt/tags/tag423.xml" ContentType="application/vnd.openxmlformats-officedocument.presentationml.tags+xml"/>
  <Override PartName="/ppt/tags/tag899.xml" ContentType="application/vnd.openxmlformats-officedocument.presentationml.tags+xml"/>
  <Override PartName="/ppt/tags/tag1247.xml" ContentType="application/vnd.openxmlformats-officedocument.presentationml.tags+xml"/>
  <Override PartName="/ppt/slideLayouts/slideLayout1042.xml" ContentType="application/vnd.openxmlformats-officedocument.presentationml.slideLayout+xml"/>
  <Override PartName="/ppt/slideLayouts/slideLayout993.xml" ContentType="application/vnd.openxmlformats-officedocument.presentationml.slideLayout+xml"/>
  <Override PartName="/ppt/tags/tag2405.xml" ContentType="application/vnd.openxmlformats-officedocument.presentationml.tags+xml"/>
  <Override PartName="/ppt/slideLayouts/slideLayout1.xml" ContentType="application/vnd.openxmlformats-officedocument.presentationml.slideLayout+xml"/>
  <Override PartName="/ppt/slideLayouts/slideLayout738.xml" ContentType="application/vnd.openxmlformats-officedocument.presentationml.slideLayout+xml"/>
  <Override PartName="/ppt/tags/tag2389.xml" ContentType="application/vnd.openxmlformats-officedocument.presentationml.tags+xml"/>
  <Override PartName="/ppt/slideLayouts/slideLayout246.xml" ContentType="application/vnd.openxmlformats-officedocument.presentationml.slideLayout+xml"/>
  <Override PartName="/ppt/tags/tag524.xml" ContentType="application/vnd.openxmlformats-officedocument.presentationml.tags+xml"/>
  <Override PartName="/ppt/tags/tag1348.xml" ContentType="application/vnd.openxmlformats-officedocument.presentationml.tags+xml"/>
  <Override PartName="/ppt/slideLayouts/slideLayout1143.xml" ContentType="application/vnd.openxmlformats-officedocument.presentationml.slideLayout+xml"/>
  <Override PartName="/ppt/tags/tag1720.xml" ContentType="application/vnd.openxmlformats-officedocument.presentationml.tags+xml"/>
  <Override PartName="/ppt/slideLayouts/slideLayout347.xml" ContentType="application/vnd.openxmlformats-officedocument.presentationml.slideLayout+xml"/>
  <Override PartName="/ppt/tags/tag880.xml" ContentType="application/vnd.openxmlformats-officedocument.presentationml.tags+xml"/>
  <Override PartName="/ppt/tags/tag1449.xml" ContentType="application/vnd.openxmlformats-officedocument.presentationml.tags+xml"/>
  <Override PartName="/ppt/slideLayouts/slideLayout839.xml" ContentType="application/vnd.openxmlformats-officedocument.presentationml.slideLayout+xml"/>
  <Override PartName="/ppt/tags/tag2014.xml" ContentType="application/vnd.openxmlformats-officedocument.presentationml.tags+xml"/>
  <Override PartName="/ppt/slideLayouts/slideLayout1244.xml" ContentType="application/vnd.openxmlformats-officedocument.presentationml.slideLayout+xml"/>
  <Override PartName="/ppt/notesSlides/notesSlide6.xml" ContentType="application/vnd.openxmlformats-officedocument.presentationml.notesSlide+xml"/>
  <Override PartName="/ppt/tags/tag133.xml" ContentType="application/vnd.openxmlformats-officedocument.presentationml.tags+xml"/>
  <Override PartName="/ppt/tags/tag625.xml" ContentType="application/vnd.openxmlformats-officedocument.presentationml.tags+xml"/>
  <Override PartName="/ppt/tags/tag1821.xml" ContentType="application/vnd.openxmlformats-officedocument.presentationml.tags+xml"/>
  <Override PartName="/ppt/tags/tag2370.xml" ContentType="application/vnd.openxmlformats-officedocument.presentationml.tags+xml"/>
  <Override PartName="/ppt/tags/tag981.xml" ContentType="application/vnd.openxmlformats-officedocument.presentationml.tags+xml"/>
  <Override PartName="/ppt/tags/tag2115.xml" ContentType="application/vnd.openxmlformats-officedocument.presentationml.tags+xml"/>
  <Override PartName="/ppt/slideLayouts/slideLayout64.xml" ContentType="application/vnd.openxmlformats-officedocument.presentationml.slideLayout+xml"/>
  <Override PartName="/ppt/tags/tag726.xml" ContentType="application/vnd.openxmlformats-officedocument.presentationml.tags+xml"/>
  <Override PartName="/ppt/slideLayouts/slideLayout448.xml" ContentType="application/vnd.openxmlformats-officedocument.presentationml.slideLayout+xml"/>
  <Override PartName="/ppt/tags/tag2099.xml" ContentType="application/vnd.openxmlformats-officedocument.presentationml.tags+xml"/>
  <Override PartName="/ppt/tags/tag234.xml" ContentType="application/vnd.openxmlformats-officedocument.presentationml.tags+xml"/>
  <Override PartName="/ppt/tags/tag1058.xml" ContentType="application/vnd.openxmlformats-officedocument.presentationml.tags+xml"/>
  <Override PartName="/ppt/slideLayouts/slideLayout820.xml" ContentType="application/vnd.openxmlformats-officedocument.presentationml.slideLayout+xml"/>
  <Override PartName="/ppt/tags/tag1922.xml" ContentType="application/vnd.openxmlformats-officedocument.presentationml.tags+xml"/>
  <Override PartName="/ppt/tags/tag2471.xml" ContentType="application/vnd.openxmlformats-officedocument.presentationml.tags+xml"/>
  <Override PartName="/ppt/tags/tag1430.xml" ContentType="application/vnd.openxmlformats-officedocument.presentationml.tags+xml"/>
  <Override PartName="/ppt/tags/tag2216.xml" ContentType="application/vnd.openxmlformats-officedocument.presentationml.tags+xml"/>
  <Override PartName="/ppt/slideMasters/slideMaster51.xml" ContentType="application/vnd.openxmlformats-officedocument.presentationml.slideMaster+xml"/>
  <Override PartName="/ppt/tags/tag590.xml" ContentType="application/vnd.openxmlformats-officedocument.presentationml.tags+xml"/>
  <Override PartName="/ppt/tags/tag827.xml" ContentType="application/vnd.openxmlformats-officedocument.presentationml.tags+xml"/>
  <Override PartName="/ppt/slideLayouts/slideLayout549.xml" ContentType="application/vnd.openxmlformats-officedocument.presentationml.slideLayout+xml"/>
  <Override PartName="/ppt/tags/tag1159.xml" ContentType="application/vnd.openxmlformats-officedocument.presentationml.tags+xml"/>
  <Override PartName="/ppt/tags/tag34.xml" ContentType="application/vnd.openxmlformats-officedocument.presentationml.tags+xml"/>
  <Override PartName="/ppt/tags/tag335.xml" ContentType="application/vnd.openxmlformats-officedocument.presentationml.tags+xml"/>
  <Override PartName="/ppt/slideLayouts/slideLayout921.xml" ContentType="application/vnd.openxmlformats-officedocument.presentationml.slideLayout+xml"/>
  <Override PartName="/ppt/tags/tag2080.xml" ContentType="application/vnd.openxmlformats-officedocument.presentationml.tags+xml"/>
  <Override PartName="/ppt/tags/tag691.xml" ContentType="application/vnd.openxmlformats-officedocument.presentationml.tags+xml"/>
  <Override PartName="/ppt/tags/tag1531.xml" ContentType="application/vnd.openxmlformats-officedocument.presentationml.tags+xml"/>
  <Override PartName="/ppt/tags/tag2317.xml" ContentType="application/vnd.openxmlformats-officedocument.presentationml.tags+xml"/>
  <Override PartName="/ppt/viewProps.xml" ContentType="application/vnd.openxmlformats-officedocument.presentationml.viewProps+xml"/>
  <Override PartName="/ppt/slideLayouts/slideLayout158.xml" ContentType="application/vnd.openxmlformats-officedocument.presentationml.slideLayout+xml"/>
  <Override PartName="/ppt/tags/tag436.xml" ContentType="application/vnd.openxmlformats-officedocument.presentationml.tags+xml"/>
  <Override PartName="/ppt/tags/tag928.xml" ContentType="application/vnd.openxmlformats-officedocument.presentationml.tags+xml"/>
  <Override PartName="/ppt/slideLayouts/slideLayout1055.xml" ContentType="application/vnd.openxmlformats-officedocument.presentationml.slideLayout+xml"/>
  <Override PartName="/ppt/slideLayouts/slideLayout530.xml" ContentType="application/vnd.openxmlformats-officedocument.presentationml.slideLayout+xml"/>
  <Override PartName="/ppt/tags/tag1632.xml" ContentType="application/vnd.openxmlformats-officedocument.presentationml.tags+xml"/>
  <Override PartName="/ppt/tags/tag2181.xml" ContentType="application/vnd.openxmlformats-officedocument.presentationml.tags+xml"/>
  <Override PartName="/ppt/tags/tag2418.xml" ContentType="application/vnd.openxmlformats-officedocument.presentationml.tags+xml"/>
  <Override PartName="/ppt/tags/tag792.xml" ContentType="application/vnd.openxmlformats-officedocument.presentationml.tags+xml"/>
  <Override PartName="/ppt/tags/tag1140.xml" ContentType="application/vnd.openxmlformats-officedocument.presentationml.tags+xml"/>
  <Override PartName="/ppt/slideLayouts/slideLayout259.xml" ContentType="application/vnd.openxmlformats-officedocument.presentationml.slideLayout+xml"/>
  <Override PartName="/ppt/tags/tag537.xml" ContentType="application/vnd.openxmlformats-officedocument.presentationml.tags+xml"/>
  <Override PartName="/ppt/slideLayouts/slideLayout1156.xml" ContentType="application/vnd.openxmlformats-officedocument.presentationml.slideLayout+xml"/>
  <Override PartName="/ppt/tags/tag1.xml" ContentType="application/vnd.openxmlformats-officedocument.presentationml.tags+xml"/>
  <Override PartName="/ppt/slideLayouts/slideLayout631.xml" ContentType="application/vnd.openxmlformats-officedocument.presentationml.slideLayout+xml"/>
  <Override PartName="/ppt/tags/tag1733.xml" ContentType="application/vnd.openxmlformats-officedocument.presentationml.tags+xml"/>
  <Override PartName="/ppt/tags/tag2282.xml" ContentType="application/vnd.openxmlformats-officedocument.presentationml.tags+xml"/>
  <Override PartName="/ppt/tags/tag893.xml" ContentType="application/vnd.openxmlformats-officedocument.presentationml.tags+xml"/>
  <Override PartName="/ppt/tags/tag1241.xml" ContentType="application/vnd.openxmlformats-officedocument.presentationml.tags+xml"/>
  <Override PartName="/ppt/tags/tag2027.xml" ContentType="application/vnd.openxmlformats-officedocument.presentationml.tags+xml"/>
  <Override PartName="/ppt/tags/tag638.xml" ContentType="application/vnd.openxmlformats-officedocument.presentationml.tags+xml"/>
  <Override PartName="/ppt/slideLayouts/slideLayout1257.xml" ContentType="application/vnd.openxmlformats-officedocument.presentationml.slideLayout+xml"/>
  <Override PartName="/ppt/tags/tag146.xml" ContentType="application/vnd.openxmlformats-officedocument.presentationml.tags+xml"/>
  <Override PartName="/ppt/tags/tag1342.xml" ContentType="application/vnd.openxmlformats-officedocument.presentationml.tags+xml"/>
  <Override PartName="/ppt/slideLayouts/slideLayout732.xml" ContentType="application/vnd.openxmlformats-officedocument.presentationml.slideLayout+xml"/>
  <Override PartName="/ppt/tags/tag1834.xml" ContentType="application/vnd.openxmlformats-officedocument.presentationml.tags+xml"/>
  <Override PartName="/ppt/tags/tag2383.xml" ContentType="application/vnd.openxmlformats-officedocument.presentationml.tags+xml"/>
  <Override PartName="/ppt/slideLayouts/slideLayout240.xml" ContentType="application/vnd.openxmlformats-officedocument.presentationml.slideLayout+xml"/>
  <Override PartName="/ppt/tags/tag739.xml" ContentType="application/vnd.openxmlformats-officedocument.presentationml.tags+xml"/>
  <Override PartName="/ppt/tags/tag994.xml" ContentType="application/vnd.openxmlformats-officedocument.presentationml.tags+xml"/>
  <Override PartName="/ppt/tags/tag2128.xml" ContentType="application/vnd.openxmlformats-officedocument.presentationml.tags+xml"/>
  <Override PartName="/docProps/core.xml" ContentType="application/vnd.openxmlformats-package.core-properties+xml"/>
  <Override PartName="/ppt/slideLayouts/slideLayout77.xml" ContentType="application/vnd.openxmlformats-officedocument.presentationml.slideLayout+xml"/>
  <Override PartName="/ppt/tags/tag247.xml" ContentType="application/vnd.openxmlformats-officedocument.presentationml.tags+xml"/>
  <Override PartName="/ppt/tags/tag1935.xml" ContentType="application/vnd.openxmlformats-officedocument.presentationml.tags+xml"/>
  <Override PartName="/ppt/tags/tag2484.xml" ContentType="application/vnd.openxmlformats-officedocument.presentationml.tags+xml"/>
  <Override PartName="/ppt/slideLayouts/slideLayout341.xml" ContentType="application/vnd.openxmlformats-officedocument.presentationml.slideLayout+xml"/>
  <Override PartName="/ppt/tags/tag1443.xml" ContentType="application/vnd.openxmlformats-officedocument.presentationml.tags+xml"/>
  <Override PartName="/ppt/slideLayouts/slideLayout833.xml" ContentType="application/vnd.openxmlformats-officedocument.presentationml.slideLayout+xml"/>
  <Override PartName="/ppt/tags/tag2229.xml" ContentType="application/vnd.openxmlformats-officedocument.presentationml.tags+xml"/>
  <Override PartName="/ppt/tags/tag47.xml" ContentType="application/vnd.openxmlformats-officedocument.presentationml.tags+xml"/>
  <Override PartName="/ppt/tags/tag348.xml" ContentType="application/vnd.openxmlformats-officedocument.presentationml.tags+xml"/>
  <Override PartName="/ppt/slideLayouts/slideLayout934.xml" ContentType="application/vnd.openxmlformats-officedocument.presentationml.slideLayout+xml"/>
  <Override PartName="/ppt/theme/theme16.xml" ContentType="application/vnd.openxmlformats-officedocument.theme+xml"/>
  <Override PartName="/ppt/tags/tag720.xml" ContentType="application/vnd.openxmlformats-officedocument.presentationml.tags+xml"/>
  <Override PartName="/ppt/slideLayouts/slideLayout442.xml" ContentType="application/vnd.openxmlformats-officedocument.presentationml.slideLayout+xml"/>
  <Override PartName="/ppt/tags/tag1544.xml" ContentType="application/vnd.openxmlformats-officedocument.presentationml.tags+xml"/>
  <Override PartName="/ppt/tags/tag2093.xml" ContentType="application/vnd.openxmlformats-officedocument.presentationml.tags+xml"/>
  <Override PartName="/ppt/tags/tag1052.xml" ContentType="application/vnd.openxmlformats-officedocument.presentationml.tags+xml"/>
  <Override PartName="/ppt/tags/tag449.xml" ContentType="application/vnd.openxmlformats-officedocument.presentationml.tags+xml"/>
  <Override PartName="/ppt/slideLayouts/slideLayout1068.xml" ContentType="application/vnd.openxmlformats-officedocument.presentationml.slideLayout+xml"/>
  <Override PartName="/ppt/tags/tag2194.xml" ContentType="application/vnd.openxmlformats-officedocument.presentationml.tags+xml"/>
  <Override PartName="/ppt/tags/tag2210.xml" ContentType="application/vnd.openxmlformats-officedocument.presentationml.tags+xml"/>
  <Override PartName="/ppt/tags/tag821.xml" ContentType="application/vnd.openxmlformats-officedocument.presentationml.tags+xml"/>
  <Override PartName="/ppt/slideLayouts/slideLayout543.xml" ContentType="application/vnd.openxmlformats-officedocument.presentationml.slideLayout+xml"/>
  <Override PartName="/ppt/tags/tag1153.xml" ContentType="application/vnd.openxmlformats-officedocument.presentationml.tags+xml"/>
  <Override PartName="/ppt/tags/tag1645.xml" ContentType="application/vnd.openxmlformats-officedocument.presentationml.tags+xml"/>
  <Override PartName="/ppt/slideLayouts/slideLayout1169.xml" ContentType="application/vnd.openxmlformats-officedocument.presentationml.slideLayout+xml"/>
  <Override PartName="/ppt/tags/tag922.xml" ContentType="application/vnd.openxmlformats-officedocument.presentationml.tags+xml"/>
  <Override PartName="/ppt/slideLayouts/slideLayout644.xml" ContentType="application/vnd.openxmlformats-officedocument.presentationml.slideLayout+xml"/>
  <Override PartName="/ppt/tags/tag1746.xml" ContentType="application/vnd.openxmlformats-officedocument.presentationml.tags+xml"/>
  <Override PartName="/ppt/tags/tag2295.xml" ContentType="application/vnd.openxmlformats-officedocument.presentationml.tags+xml"/>
  <Override PartName="/ppt/tags/tag2311.xml" ContentType="application/vnd.openxmlformats-officedocument.presentationml.tags+xml"/>
  <Override PartName="/ppt/slideLayouts/slideLayout152.xml" ContentType="application/vnd.openxmlformats-officedocument.presentationml.slideLayout+xml"/>
  <Override PartName="/ppt/tags/tag430.xml" ContentType="application/vnd.openxmlformats-officedocument.presentationml.tags+xml"/>
  <Override PartName="/ppt/tags/tag1254.xml" ContentType="application/vnd.openxmlformats-officedocument.presentationml.tags+xml"/>
  <Override PartName="/ppt/tags/tag2412.xml" ContentType="application/vnd.openxmlformats-officedocument.presentationml.tags+xml"/>
  <Override PartName="/ppt/tags/tag159.xml" ContentType="application/vnd.openxmlformats-officedocument.presentationml.tags+xml"/>
  <Override PartName="/ppt/slideLayouts/slideLayout745.xml" ContentType="application/vnd.openxmlformats-officedocument.presentationml.slideLayout+xml"/>
  <Override PartName="/ppt/tags/tag1847.xml" ContentType="application/vnd.openxmlformats-officedocument.presentationml.tags+xml"/>
  <Override PartName="/ppt/tags/tag2396.xml" ContentType="application/vnd.openxmlformats-officedocument.presentationml.tags+xml"/>
  <Override PartName="/ppt/slideLayouts/slideLayout253.xml" ContentType="application/vnd.openxmlformats-officedocument.presentationml.slideLayout+xml"/>
  <Override PartName="/ppt/tags/tag531.xml" ContentType="application/vnd.openxmlformats-officedocument.presentationml.tags+xml"/>
  <Override PartName="/ppt/tags/tag1355.xml" ContentType="application/vnd.openxmlformats-officedocument.presentationml.tags+xml"/>
  <Override PartName="/ppt/slideLayouts/slideLayout1150.xml" ContentType="application/vnd.openxmlformats-officedocument.presentationml.slideLayout+xml"/>
  <Override PartName="/ppt/tags/tag1456.xml" ContentType="application/vnd.openxmlformats-officedocument.presentationml.tags+xml"/>
  <Override PartName="/ppt/slideLayouts/slideLayout846.xml" ContentType="application/vnd.openxmlformats-officedocument.presentationml.slideLayout+xml"/>
  <Override PartName="/ppt/tags/tag1948.xml" ContentType="application/vnd.openxmlformats-officedocument.presentationml.tags+xml"/>
  <Override PartName="/ppt/tags/tag2021.xml" ContentType="application/vnd.openxmlformats-officedocument.presentationml.tags+xml"/>
  <Override PartName="/ppt/tags/tag140.xml" ContentType="application/vnd.openxmlformats-officedocument.presentationml.tags+xml"/>
  <Override PartName="/ppt/tags/tag632.xml" ContentType="application/vnd.openxmlformats-officedocument.presentationml.tags+xml"/>
  <Override PartName="/ppt/slideLayouts/slideLayout354.xml" ContentType="application/vnd.openxmlformats-officedocument.presentationml.slideLayout+xml"/>
  <Override PartName="/ppt/slideLayouts/slideLayout1251.xml" ContentType="application/vnd.openxmlformats-officedocument.presentationml.slideLayout+xml"/>
  <Override PartName="/ppt/slideLayouts/slideLayout947.xml" ContentType="application/vnd.openxmlformats-officedocument.presentationml.slideLayout+xml"/>
  <Override PartName="/ppt/tags/tag2122.xml" ContentType="application/vnd.openxmlformats-officedocument.presentationml.tags+xml"/>
  <Override PartName="/ppt/tags/tag733.xml" ContentType="application/vnd.openxmlformats-officedocument.presentationml.tags+xml"/>
  <Override PartName="/ppt/slideLayouts/slideLayout455.xml" ContentType="application/vnd.openxmlformats-officedocument.presentationml.slideLayout+xml"/>
  <Override PartName="/ppt/tags/tag1557.xml" ContentType="application/vnd.openxmlformats-officedocument.presentationml.tags+xml"/>
  <Override PartName="/ppt/slideLayouts/slideLayout71.xml" ContentType="application/vnd.openxmlformats-officedocument.presentationml.slideLayout+xml"/>
  <Override PartName="/ppt/tags/tag241.xml" ContentType="application/vnd.openxmlformats-officedocument.presentationml.tags+xml"/>
  <Override PartName="/ppt/tags/tag1065.xml" ContentType="application/vnd.openxmlformats-officedocument.presentationml.tags+xml"/>
  <Override PartName="/ppt/theme/theme29.xml" ContentType="application/vnd.openxmlformats-officedocument.theme+xml"/>
  <Override PartName="/ppt/tags/tag2223.xml" ContentType="application/vnd.openxmlformats-officedocument.presentationml.tags+xml"/>
  <Override PartName="/ppt/tags/tag834.xml" ContentType="application/vnd.openxmlformats-officedocument.presentationml.tags+xml"/>
  <Override PartName="/ppt/slideLayouts/slideLayout556.xml" ContentType="application/vnd.openxmlformats-officedocument.presentationml.slideLayout+xml"/>
  <Override PartName="/ppt/tags/tag1658.xml" ContentType="application/vnd.openxmlformats-officedocument.presentationml.tags+xml"/>
  <Override PartName="/ppt/tags/tag41.xml" ContentType="application/vnd.openxmlformats-officedocument.presentationml.tags+xml"/>
  <Override PartName="/ppt/tags/tag342.xml" ContentType="application/vnd.openxmlformats-officedocument.presentationml.tags+xml"/>
  <Override PartName="/ppt/tags/tag1166.xml" ContentType="application/vnd.openxmlformats-officedocument.presentationml.tags+xml"/>
  <Override PartName="/ppt/theme/theme10.xml" ContentType="application/vnd.openxmlformats-officedocument.theme+xml"/>
  <Override PartName="/ppt/tags/tag1759.xml" ContentType="application/vnd.openxmlformats-officedocument.presentationml.tags+xml"/>
  <Override PartName="/ppt/tags/tag2324.xml" ContentType="application/vnd.openxmlformats-officedocument.presentationml.tags+xml"/>
  <Override PartName="/ppt/slideLayouts/slideLayout165.xml" ContentType="application/vnd.openxmlformats-officedocument.presentationml.slideLayout+xml"/>
  <Override PartName="/ppt/tags/tag935.xml" ContentType="application/vnd.openxmlformats-officedocument.presentationml.tags+xml"/>
  <Override PartName="/ppt/tags/tag1267.xml" ContentType="application/vnd.openxmlformats-officedocument.presentationml.tags+xml"/>
  <Override PartName="/ppt/slideLayouts/slideLayout657.xml" ContentType="application/vnd.openxmlformats-officedocument.presentationml.slideLayout+xml"/>
  <Override PartName="/ppt/slideLayouts/slideLayout1062.xml" ContentType="application/vnd.openxmlformats-officedocument.presentationml.slideLayout+xml"/>
  <Override PartName="/ppt/slideLayouts/slideLayout18.xml" ContentType="application/vnd.openxmlformats-officedocument.presentationml.slideLayout+xml"/>
  <Override PartName="/ppt/tags/tag443.xml" ContentType="application/vnd.openxmlformats-officedocument.presentationml.tags+xml"/>
  <Override PartName="/ppt/slideLayouts/slideLayout758.xml" ContentType="application/vnd.openxmlformats-officedocument.presentationml.slideLayout+xml"/>
  <Override PartName="/ppt/tags/tag2425.xml" ContentType="application/vnd.openxmlformats-officedocument.presentationml.tags+xml"/>
  <Override PartName="/ppt/tags/tag57.xml" ContentType="application/vnd.openxmlformats-officedocument.presentationml.tags+xml"/>
  <Override PartName="/ppt/tags/tag358.xml" ContentType="application/vnd.openxmlformats-officedocument.presentationml.tags+xml"/>
  <Override PartName="/ppt/slideLayouts/slideLayout266.xml" ContentType="application/vnd.openxmlformats-officedocument.presentationml.slideLayout+xml"/>
  <Override PartName="/ppt/tags/tag544.xml" ContentType="application/vnd.openxmlformats-officedocument.presentationml.tags+xml"/>
  <Override PartName="/ppt/tags/tag1368.xml" ContentType="application/vnd.openxmlformats-officedocument.presentationml.tags+xml"/>
  <Override PartName="/ppt/slideLayouts/slideLayout944.xml" ContentType="application/vnd.openxmlformats-officedocument.presentationml.slideLayout+xml"/>
  <Override PartName="/ppt/slideLayouts/slideLayout1163.xml" ContentType="application/vnd.openxmlformats-officedocument.presentationml.slideLayout+xml"/>
  <Override PartName="/ppt/tags/tag730.xml" ContentType="application/vnd.openxmlformats-officedocument.presentationml.tags+xml"/>
  <Override PartName="/ppt/slideLayouts/slideLayout452.xml" ContentType="application/vnd.openxmlformats-officedocument.presentationml.slideLayout+xml"/>
  <Override PartName="/ppt/tags/tag1062.xml" ContentType="application/vnd.openxmlformats-officedocument.presentationml.tags+xml"/>
  <Override PartName="/ppt/theme/theme26.xml" ContentType="application/vnd.openxmlformats-officedocument.theme+xml"/>
  <Override PartName="/ppt/tags/tag1554.xml" ContentType="application/vnd.openxmlformats-officedocument.presentationml.tags+xml"/>
  <Override PartName="/ppt/tags/tag1740.xml" ContentType="application/vnd.openxmlformats-officedocument.presentationml.tags+xml"/>
  <Override PartName="/ppt/tags/tag459.xml" ContentType="application/vnd.openxmlformats-officedocument.presentationml.tags+xml"/>
  <Override PartName="/ppt/slideLayouts/slideLayout859.xml" ContentType="application/vnd.openxmlformats-officedocument.presentationml.slideLayout+xml"/>
  <Override PartName="/ppt/tags/tag2034.xml" ContentType="application/vnd.openxmlformats-officedocument.presentationml.tags+xml"/>
  <Override PartName="/ppt/slideLayouts/slideLayout1078.xml" ContentType="application/vnd.openxmlformats-officedocument.presentationml.slideLayout+xml"/>
  <Override PartName="/ppt/tags/tag645.xml" ContentType="application/vnd.openxmlformats-officedocument.presentationml.tags+xml"/>
  <Override PartName="/ppt/slideLayouts/slideLayout367.xml" ContentType="application/vnd.openxmlformats-officedocument.presentationml.slideLayout+xml"/>
  <Override PartName="/ppt/tags/tag831.xml" ContentType="application/vnd.openxmlformats-officedocument.presentationml.tags+xml"/>
  <Override PartName="/ppt/slideLayouts/slideLayout553.xml" ContentType="application/vnd.openxmlformats-officedocument.presentationml.slideLayout+xml"/>
  <Override PartName="/ppt/tags/tag1469.xml" ContentType="application/vnd.openxmlformats-officedocument.presentationml.tags+xml"/>
  <Override PartName="/ppt/tags/tag1655.xml" ContentType="application/vnd.openxmlformats-officedocument.presentationml.tags+xml"/>
  <Override PartName="/ppt/tags/tag2220.xml" ContentType="application/vnd.openxmlformats-officedocument.presentationml.tags+xml"/>
  <Override PartName="/ppt/slideLayouts/slideLayout1264.xml" ContentType="application/vnd.openxmlformats-officedocument.presentationml.slideLayout+xml"/>
  <Override PartName="/ppt/slideMasters/slideMaster5.xml" ContentType="application/vnd.openxmlformats-officedocument.presentationml.slideMaster+xml"/>
  <Override PartName="/ppt/tags/tag153.xml" ContentType="application/vnd.openxmlformats-officedocument.presentationml.tags+xml"/>
  <Override PartName="/ppt/tags/tag1163.xml" ContentType="application/vnd.openxmlformats-officedocument.presentationml.tags+xml"/>
  <Override PartName="/ppt/tags/tag1841.xml" ContentType="application/vnd.openxmlformats-officedocument.presentationml.tags+xml"/>
  <Override PartName="/ppt/slideLayouts/slideLayout1009.xml" ContentType="application/vnd.openxmlformats-officedocument.presentationml.slideLayout+xml"/>
  <Override PartName="/ppt/tags/tag2390.xml" ContentType="application/vnd.openxmlformats-officedocument.presentationml.tags+xml"/>
  <Override PartName="/ppt/tags/tag2135.xml" ContentType="application/vnd.openxmlformats-officedocument.presentationml.tags+xml"/>
  <Override PartName="/ppt/slideLayouts/slideLayout1179.xml" ContentType="application/vnd.openxmlformats-officedocument.presentationml.slideLayout+xml"/>
  <Override PartName="/ppt/tags/tag2321.xml" ContentType="application/vnd.openxmlformats-officedocument.presentationml.tags+xml"/>
  <Override PartName="/ppt/slideLayouts/slideLayout84.xml" ContentType="application/vnd.openxmlformats-officedocument.presentationml.slideLayout+xml"/>
  <Override PartName="/ppt/tags/tag254.xml" ContentType="application/vnd.openxmlformats-officedocument.presentationml.tags+xml"/>
  <Override PartName="/ppt/tags/tag746.xml" ContentType="application/vnd.openxmlformats-officedocument.presentationml.tags+xml"/>
  <Override PartName="/ppt/slideLayouts/slideLayout468.xml" ContentType="application/vnd.openxmlformats-officedocument.presentationml.slideLayout+xml"/>
  <Override PartName="/ppt/tags/tag932.xml" ContentType="application/vnd.openxmlformats-officedocument.presentationml.tags+xml"/>
  <Override PartName="/ppt/tags/tag1078.xml" ContentType="application/vnd.openxmlformats-officedocument.presentationml.tags+xml"/>
  <Override PartName="/ppt/slideLayouts/slideLayout654.xml" ContentType="application/vnd.openxmlformats-officedocument.presentationml.slideLayout+xml"/>
  <Override PartName="/ppt/tags/tag1756.xml" ContentType="application/vnd.openxmlformats-officedocument.presentationml.tags+xml"/>
  <Override PartName="/ppt/tags/tag1942.xml" ContentType="application/vnd.openxmlformats-officedocument.presentationml.tags+xml"/>
  <Override PartName="/ppt/tags/tag2491.xml" ContentType="application/vnd.openxmlformats-officedocument.presentationml.tags+xml"/>
  <Override PartName="/ppt/slideLayouts/slideLayout15.xml" ContentType="application/vnd.openxmlformats-officedocument.presentationml.slideLayout+xml"/>
  <Override PartName="/ppt/slideLayouts/slideLayout162.xml" ContentType="application/vnd.openxmlformats-officedocument.presentationml.slideLayout+xml"/>
  <Override PartName="/ppt/tags/tag440.xml" ContentType="application/vnd.openxmlformats-officedocument.presentationml.tags+xml"/>
  <Override PartName="/ppt/tags/tag1264.xml" ContentType="application/vnd.openxmlformats-officedocument.presentationml.tags+xml"/>
  <Override PartName="/ppt/tags/tag1450.xml" ContentType="application/vnd.openxmlformats-officedocument.presentationml.tags+xml"/>
  <Override PartName="/ppt/slideLayouts/slideLayout840.xml" ContentType="application/vnd.openxmlformats-officedocument.presentationml.slideLayout+xml"/>
  <Override PartName="/ppt/tags/tag2236.xml" ContentType="application/vnd.openxmlformats-officedocument.presentationml.tags+xml"/>
  <Override PartName="/ppt/tags/tag847.xml" ContentType="application/vnd.openxmlformats-officedocument.presentationml.tags+xml"/>
  <Override PartName="/ppt/tags/tag1009.xml" ContentType="application/vnd.openxmlformats-officedocument.presentationml.tags+xml"/>
  <Override PartName="/ppt/slideLayouts/slideLayout569.xml" ContentType="application/vnd.openxmlformats-officedocument.presentationml.slideLayout+xml"/>
  <Override PartName="/ppt/tags/tag2422.xml" ContentType="application/vnd.openxmlformats-officedocument.presentationml.tags+xml"/>
  <Override PartName="/ppt/tags/tag54.xml" ContentType="application/vnd.openxmlformats-officedocument.presentationml.tags+xml"/>
  <Override PartName="/ppt/tags/tag169.xml" ContentType="application/vnd.openxmlformats-officedocument.presentationml.tags+xml"/>
  <Override PartName="/ppt/tags/tag355.xml" ContentType="application/vnd.openxmlformats-officedocument.presentationml.tags+xml"/>
  <Override PartName="/ppt/tags/tag1179.xml" ContentType="application/vnd.openxmlformats-officedocument.presentationml.tags+xml"/>
  <Override PartName="/ppt/tags/tag1365.xml" ContentType="application/vnd.openxmlformats-officedocument.presentationml.tags+xml"/>
  <Override PartName="/ppt/slideLayouts/slideLayout755.xml" ContentType="application/vnd.openxmlformats-officedocument.presentationml.slideLayout+xml"/>
  <Override PartName="/ppt/slideLayouts/slideLayout941.xml" ContentType="application/vnd.openxmlformats-officedocument.presentationml.slideLayout+xml"/>
  <Override PartName="/ppt/tags/tag1857.xml" ContentType="application/vnd.openxmlformats-officedocument.presentationml.tags+xml"/>
  <Override PartName="/ppt/slideLayouts/slideLayout263.xml" ContentType="application/vnd.openxmlformats-officedocument.presentationml.slideLayout+xml"/>
  <Override PartName="/ppt/tags/tag541.xml" ContentType="application/vnd.openxmlformats-officedocument.presentationml.tags+xml"/>
  <Override PartName="/ppt/theme/theme23.xml" ContentType="application/vnd.openxmlformats-officedocument.theme+xml"/>
  <Override PartName="/ppt/tags/tag1551.xml" ContentType="application/vnd.openxmlformats-officedocument.presentationml.tags+xml"/>
  <Override PartName="/ppt/slideLayouts/slideLayout1160.xml" ContentType="application/vnd.openxmlformats-officedocument.presentationml.slideLayout+xml"/>
  <Override PartName="/ppt/tags/tag2337.xml" ContentType="application/vnd.openxmlformats-officedocument.presentationml.tags+xml"/>
  <Override PartName="/ppt/tags/tag948.xml" ContentType="application/vnd.openxmlformats-officedocument.presentationml.tags+xml"/>
  <Override PartName="/ppt/tags/tag1958.xml" ContentType="application/vnd.openxmlformats-officedocument.presentationml.tags+xml"/>
  <Override PartName="/ppt/tags/tag2031.xml" ContentType="application/vnd.openxmlformats-officedocument.presentationml.tags+xml"/>
  <Override PartName="/ppt/slides/slide7.xml" ContentType="application/vnd.openxmlformats-officedocument.presentationml.slide+xml"/>
  <Override PartName="/ppt/slideLayouts/slideLayout178.xml" ContentType="application/vnd.openxmlformats-officedocument.presentationml.slideLayout+xml"/>
  <Override PartName="/ppt/tags/tag456.xml" ContentType="application/vnd.openxmlformats-officedocument.presentationml.tags+xml"/>
  <Override PartName="/ppt/tags/tag642.xml" ContentType="application/vnd.openxmlformats-officedocument.presentationml.tags+xml"/>
  <Override PartName="/ppt/slideLayouts/slideLayout364.xml" ContentType="application/vnd.openxmlformats-officedocument.presentationml.slideLayout+xml"/>
  <Override PartName="/ppt/tags/tag1466.xml" ContentType="application/vnd.openxmlformats-officedocument.presentationml.tags+xml"/>
  <Override PartName="/ppt/slideLayouts/slideLayout856.xml" ContentType="application/vnd.openxmlformats-officedocument.presentationml.slideLayout+xml"/>
  <Override PartName="/ppt/slideLayouts/slideLayout1075.xml" ContentType="application/vnd.openxmlformats-officedocument.presentationml.slideLayout+xml"/>
  <Override PartName="/ppt/slideLayouts/slideLayout1261.xml" ContentType="application/vnd.openxmlformats-officedocument.presentationml.slideLayout+xml"/>
  <Override PartName="/ppt/slideMasters/slideMaster2.xml" ContentType="application/vnd.openxmlformats-officedocument.presentationml.slideMaster+xml"/>
  <Override PartName="/ppt/tags/tag150.xml" ContentType="application/vnd.openxmlformats-officedocument.presentationml.tags+xml"/>
  <Override PartName="/ppt/slideLayouts/slideLayout109.xml" ContentType="application/vnd.openxmlformats-officedocument.presentationml.slideLayout+xml"/>
  <Override PartName="/ppt/slideLayouts/slideLayout550.xml" ContentType="application/vnd.openxmlformats-officedocument.presentationml.slideLayout+xml"/>
  <Override PartName="/ppt/tags/tag1160.xml" ContentType="application/vnd.openxmlformats-officedocument.presentationml.tags+xml"/>
  <Override PartName="/ppt/tags/tag1652.xml" ContentType="application/vnd.openxmlformats-officedocument.presentationml.tags+xml"/>
  <Override PartName="/ppt/slideLayouts/slideLayout1006.xml" ContentType="application/vnd.openxmlformats-officedocument.presentationml.slideLayout+xml"/>
  <Override PartName="/ppt/tags/tag2438.xml" ContentType="application/vnd.openxmlformats-officedocument.presentationml.tags+xml"/>
  <Override PartName="/ppt/slideLayouts/slideLayout279.xml" ContentType="application/vnd.openxmlformats-officedocument.presentationml.slideLayout+xml"/>
  <Override PartName="/ppt/slideLayouts/slideLayout957.xml" ContentType="application/vnd.openxmlformats-officedocument.presentationml.slideLayout+xml"/>
  <Override PartName="/ppt/tags/tag2132.xml" ContentType="application/vnd.openxmlformats-officedocument.presentationml.tags+xml"/>
  <Override PartName="/ppt/slideLayouts/slideLayout1176.xml" ContentType="application/vnd.openxmlformats-officedocument.presentationml.slideLayout+xml"/>
  <Override PartName="/ppt/slideMasters/slideMaster18.xml" ContentType="application/vnd.openxmlformats-officedocument.presentationml.slideMaster+xml"/>
  <Override PartName="/ppt/slideLayouts/slideLayout81.xml" ContentType="application/vnd.openxmlformats-officedocument.presentationml.slideLayout+xml"/>
  <Override PartName="/ppt/tags/tag557.xml" ContentType="application/vnd.openxmlformats-officedocument.presentationml.tags+xml"/>
  <Override PartName="/ppt/tags/tag743.xml" ContentType="application/vnd.openxmlformats-officedocument.presentationml.tags+xml"/>
  <Override PartName="/ppt/slideLayouts/slideLayout465.xml" ContentType="application/vnd.openxmlformats-officedocument.presentationml.slideLayout+xml"/>
  <Override PartName="/ppt/tags/tag1567.xml" ContentType="application/vnd.openxmlformats-officedocument.presentationml.tags+xml"/>
  <Override PartName="/ppt/tags/tag1753.xml" ContentType="application/vnd.openxmlformats-officedocument.presentationml.tags+xml"/>
  <Override PartName="/ppt/theme/theme39.xml" ContentType="application/vnd.openxmlformats-officedocument.theme+xml"/>
  <Override PartName="/ppt/tags/tag251.xml" ContentType="application/vnd.openxmlformats-officedocument.presentationml.tags+xml"/>
  <Override PartName="/ppt/tags/tag1075.xml" ContentType="application/vnd.openxmlformats-officedocument.presentationml.tags+xml"/>
  <Override PartName="/ppt/tags/tag1261.xml" ContentType="application/vnd.openxmlformats-officedocument.presentationml.tags+xml"/>
  <Override PartName="/ppt/slideLayouts/slideLayout651.xml" ContentType="application/vnd.openxmlformats-officedocument.presentationml.slideLayout+xml"/>
  <Override PartName="/ppt/tags/tag2047.xml" ContentType="application/vnd.openxmlformats-officedocument.presentationml.tags+xml"/>
  <Override PartName="/ppt/slideLayouts/slideLayout1107.xml" ContentType="application/vnd.openxmlformats-officedocument.presentationml.slideLayout+xml"/>
  <Override PartName="/ppt/slideLayouts/slideLayout12.xml" ContentType="application/vnd.openxmlformats-officedocument.presentationml.slideLayout+xml"/>
  <Override PartName="/ppt/tags/tag658.xml" ContentType="application/vnd.openxmlformats-officedocument.presentationml.tags+xml"/>
  <Override PartName="/ppt/tags/tag1006.xml" ContentType="application/vnd.openxmlformats-officedocument.presentationml.tags+xml"/>
  <Override PartName="/ppt/tags/tag1668.xml" ContentType="application/vnd.openxmlformats-officedocument.presentationml.tags+xml"/>
  <Override PartName="/ppt/tags/tag2233.xml" ContentType="application/vnd.openxmlformats-officedocument.presentationml.tags+xml"/>
  <Override PartName="/ppt/tags/tag166.xml" ContentType="application/vnd.openxmlformats-officedocument.presentationml.tags+xml"/>
  <Override PartName="/ppt/tags/tag844.xml" ContentType="application/vnd.openxmlformats-officedocument.presentationml.tags+xml"/>
  <Override PartName="/ppt/slideLayouts/slideLayout566.xml" ContentType="application/vnd.openxmlformats-officedocument.presentationml.slideLayout+xml"/>
  <Override PartName="/ppt/tags/tag1176.xml" ContentType="application/vnd.openxmlformats-officedocument.presentationml.tags+xml"/>
  <Override PartName="/ppt/slideLayouts/slideLayout752.xml" ContentType="application/vnd.openxmlformats-officedocument.presentationml.slideLayout+xml"/>
  <Override PartName="/ppt/tags/tag1854.xml" ContentType="application/vnd.openxmlformats-officedocument.presentationml.tags+xml"/>
  <Override PartName="/ppt/tags/tag51.xml" ContentType="application/vnd.openxmlformats-officedocument.presentationml.tags+xml"/>
  <Override PartName="/ppt/tags/tag352.xml" ContentType="application/vnd.openxmlformats-officedocument.presentationml.tags+xml"/>
  <Override PartName="/ppt/slideLayouts/slideLayout260.xml" ContentType="application/vnd.openxmlformats-officedocument.presentationml.slideLayout+xml"/>
  <Override PartName="/ppt/tags/tag1362.xml" ContentType="application/vnd.openxmlformats-officedocument.presentationml.tags+xml"/>
  <Override PartName="/ppt/tags/tag2148.xml" ContentType="application/vnd.openxmlformats-officedocument.presentationml.tags+xml"/>
  <Override PartName="/ppt/slideLayouts/slideLayout1208.xml" ContentType="application/vnd.openxmlformats-officedocument.presentationml.slideLayout+xml"/>
  <Override PartName="/ppt/slideLayouts/slideLayout97.xml" ContentType="application/vnd.openxmlformats-officedocument.presentationml.slideLayout+xml"/>
  <Override PartName="/ppt/tags/tag759.xml" ContentType="application/vnd.openxmlformats-officedocument.presentationml.tags+xml"/>
  <Override PartName="/ppt/theme/theme20.xml" ContentType="application/vnd.openxmlformats-officedocument.theme+xml"/>
  <Override PartName="/ppt/tags/tag945.xml" ContentType="application/vnd.openxmlformats-officedocument.presentationml.tags+xml"/>
  <Override PartName="/ppt/tags/tag1107.xml" ContentType="application/vnd.openxmlformats-officedocument.presentationml.tags+xml"/>
  <Override PartName="/ppt/slideLayouts/slideLayout667.xml" ContentType="application/vnd.openxmlformats-officedocument.presentationml.slideLayout+xml"/>
  <Override PartName="/ppt/tags/tag1769.xml" ContentType="application/vnd.openxmlformats-officedocument.presentationml.tags+xml"/>
  <Override PartName="/ppt/tags/tag2334.xml" ContentType="application/vnd.openxmlformats-officedocument.presentationml.tags+xml"/>
  <Override PartName="/ppt/tags/tag267.xml" ContentType="application/vnd.openxmlformats-officedocument.presentationml.tags+xml"/>
  <Override PartName="/ppt/slideLayouts/slideLayout175.xml" ContentType="application/vnd.openxmlformats-officedocument.presentationml.slideLayout+xml"/>
  <Override PartName="/ppt/tags/tag453.xml" ContentType="application/vnd.openxmlformats-officedocument.presentationml.tags+xml"/>
  <Override PartName="/ppt/tags/tag1277.xml" ContentType="application/vnd.openxmlformats-officedocument.presentationml.tags+xml"/>
  <Override PartName="/ppt/slideLayouts/slideLayout853.xml" ContentType="application/vnd.openxmlformats-officedocument.presentationml.slideLayout+xml"/>
  <Override PartName="/ppt/tags/tag1955.xml" ContentType="application/vnd.openxmlformats-officedocument.presentationml.tags+xml"/>
  <Override PartName="/ppt/slideLayouts/slideLayout1072.xml" ContentType="application/vnd.openxmlformats-officedocument.presentationml.slideLayout+xml"/>
  <Override PartName="/ppt/slides/slide4.xml" ContentType="application/vnd.openxmlformats-officedocument.presentationml.slide+xml"/>
  <Override PartName="/ppt/slideLayouts/slideLayout28.xml" ContentType="application/vnd.openxmlformats-officedocument.presentationml.slideLayout+xml"/>
  <Override PartName="/ppt/slideLayouts/slideLayout361.xml" ContentType="application/vnd.openxmlformats-officedocument.presentationml.slideLayout+xml"/>
  <Override PartName="/ppt/tags/tag1463.xml" ContentType="application/vnd.openxmlformats-officedocument.presentationml.tags+xml"/>
  <Override PartName="/ppt/tags/tag2249.xml" ContentType="application/vnd.openxmlformats-officedocument.presentationml.tags+xml"/>
  <Override PartName="/ppt/tags/tag2435.xml" ContentType="application/vnd.openxmlformats-officedocument.presentationml.tags+xml"/>
  <Override PartName="/ppt/slideLayouts/slideLayout106.xml" ContentType="application/vnd.openxmlformats-officedocument.presentationml.slideLayout+xml"/>
  <Override PartName="/ppt/tags/tag368.xml" ContentType="application/vnd.openxmlformats-officedocument.presentationml.tags+xml"/>
  <Override PartName="/ppt/tags/tag1208.xml" ContentType="application/vnd.openxmlformats-officedocument.presentationml.tags+xml"/>
  <Override PartName="/ppt/slideLayouts/slideLayout768.xml" ContentType="application/vnd.openxmlformats-officedocument.presentationml.slideLayout+xml"/>
  <Override PartName="/ppt/slideLayouts/slideLayout1003.xml" ContentType="application/vnd.openxmlformats-officedocument.presentationml.slideLayout+xml"/>
  <Override PartName="/ppt/tags/tag67.xml" ContentType="application/vnd.openxmlformats-officedocument.presentationml.tags+xml"/>
  <Override PartName="/ppt/slideLayouts/slideLayout276.xml" ContentType="application/vnd.openxmlformats-officedocument.presentationml.slideLayout+xml"/>
  <Override PartName="/ppt/tags/tag554.xml" ContentType="application/vnd.openxmlformats-officedocument.presentationml.tags+xml"/>
  <Override PartName="/ppt/slideLayouts/slideLayout462.xml" ContentType="application/vnd.openxmlformats-officedocument.presentationml.slideLayout+xml"/>
  <Override PartName="/ppt/tags/tag1378.xml" ContentType="application/vnd.openxmlformats-officedocument.presentationml.tags+xml"/>
  <Override PartName="/ppt/tags/tag1564.xml" ContentType="application/vnd.openxmlformats-officedocument.presentationml.tags+xml"/>
  <Override PartName="/ppt/slideLayouts/slideLayout954.xml" ContentType="application/vnd.openxmlformats-officedocument.presentationml.slideLayout+xml"/>
  <Override PartName="/ppt/slideLayouts/slideLayout1173.xml" ContentType="application/vnd.openxmlformats-officedocument.presentationml.slideLayout+xml"/>
  <Override PartName="/ppt/slideMasters/slideMaster15.xml" ContentType="application/vnd.openxmlformats-officedocument.presentationml.slideMaster+xml"/>
  <Override PartName="/ppt/slideLayouts/slideLayout207.xml" ContentType="application/vnd.openxmlformats-officedocument.presentationml.slideLayout+xml"/>
  <Override PartName="/ppt/tags/tag740.xml" ContentType="application/vnd.openxmlformats-officedocument.presentationml.tags+xml"/>
  <Override PartName="/ppt/tags/tag1072.xml" ContentType="application/vnd.openxmlformats-officedocument.presentationml.tags+xml"/>
  <Override PartName="/ppt/tags/tag1309.xml" ContentType="application/vnd.openxmlformats-officedocument.presentationml.tags+xml"/>
  <Override PartName="/ppt/theme/theme36.xml" ContentType="application/vnd.openxmlformats-officedocument.theme+xml"/>
  <Override PartName="/ppt/tags/tag1750.xml" ContentType="application/vnd.openxmlformats-officedocument.presentationml.tags+xml"/>
  <Override PartName="/ppt/slideLayouts/slideLayout1104.xml" ContentType="application/vnd.openxmlformats-officedocument.presentationml.slideLayout+xml"/>
  <Override PartName="/ppt/tags/tag469.xml" ContentType="application/vnd.openxmlformats-officedocument.presentationml.tags+xml"/>
  <Override PartName="/ppt/tags/tag1479.xml" ContentType="application/vnd.openxmlformats-officedocument.presentationml.tags+xml"/>
  <Override PartName="/ppt/slideLayouts/slideLayout869.xml" ContentType="application/vnd.openxmlformats-officedocument.presentationml.slideLayout+xml"/>
  <Override PartName="/ppt/tags/tag2044.xml" ContentType="application/vnd.openxmlformats-officedocument.presentationml.tags+xml"/>
  <Override PartName="/ppt/slideLayouts/slideLayout1088.xml" ContentType="application/vnd.openxmlformats-officedocument.presentationml.slideLayout+xml"/>
  <Override PartName="/ppt/tags/tag2230.xml" ContentType="application/vnd.openxmlformats-officedocument.presentationml.tags+xml"/>
  <Override PartName="/ppt/tags/tag163.xml" ContentType="application/vnd.openxmlformats-officedocument.presentationml.tags+xml"/>
  <Override PartName="/ppt/tags/tag655.xml" ContentType="application/vnd.openxmlformats-officedocument.presentationml.tags+xml"/>
  <Override PartName="/ppt/slideLayouts/slideLayout377.xml" ContentType="application/vnd.openxmlformats-officedocument.presentationml.slideLayout+xml"/>
  <Override PartName="/ppt/tags/tag841.xml" ContentType="application/vnd.openxmlformats-officedocument.presentationml.tags+xml"/>
  <Override PartName="/ppt/tags/tag1003.xml" ContentType="application/vnd.openxmlformats-officedocument.presentationml.tags+xml"/>
  <Override PartName="/ppt/slideLayouts/slideLayout563.xml" ContentType="application/vnd.openxmlformats-officedocument.presentationml.slideLayout+xml"/>
  <Override PartName="/ppt/tags/tag1665.xml" ContentType="application/vnd.openxmlformats-officedocument.presentationml.tags+xml"/>
  <Override PartName="/ppt/tags/tag1851.xml" ContentType="application/vnd.openxmlformats-officedocument.presentationml.tags+xml"/>
  <Override PartName="/ppt/slideLayouts/slideLayout1019.xml" ContentType="application/vnd.openxmlformats-officedocument.presentationml.slideLayout+xml"/>
  <Override PartName="/ppt/slideLayouts/slideLayout308.xml" ContentType="application/vnd.openxmlformats-officedocument.presentationml.slideLayout+xml"/>
  <Override PartName="/ppt/tags/tag1173.xml" ContentType="application/vnd.openxmlformats-officedocument.presentationml.tags+xml"/>
  <Override PartName="/ppt/tags/tag2145.xml" ContentType="application/vnd.openxmlformats-officedocument.presentationml.tags+xml"/>
  <Override PartName="/ppt/slideLayouts/slideLayout1205.xml" ContentType="application/vnd.openxmlformats-officedocument.presentationml.slideLayout+xml"/>
  <Override PartName="/ppt/tags/tag756.xml" ContentType="application/vnd.openxmlformats-officedocument.presentationml.tags+xml"/>
  <Override PartName="/ppt/slideLayouts/slideLayout478.xml" ContentType="application/vnd.openxmlformats-officedocument.presentationml.slideLayout+xml"/>
  <Override PartName="/ppt/tags/tag1104.xml" ContentType="application/vnd.openxmlformats-officedocument.presentationml.tags+xml"/>
  <Override PartName="/ppt/slideLayouts/slideLayout1189.xml" ContentType="application/vnd.openxmlformats-officedocument.presentationml.slideLayout+xml"/>
  <Override PartName="/ppt/tags/tag2331.xml" ContentType="application/vnd.openxmlformats-officedocument.presentationml.tags+xml"/>
  <Override PartName="/ppt/slideLayouts/slideLayout94.xml" ContentType="application/vnd.openxmlformats-officedocument.presentationml.slideLayout+xml"/>
  <Override PartName="/ppt/tags/tag264.xml" ContentType="application/vnd.openxmlformats-officedocument.presentationml.tags+xml"/>
  <Override PartName="/ppt/tags/tag942.xml" ContentType="application/vnd.openxmlformats-officedocument.presentationml.tags+xml"/>
  <Override PartName="/ppt/tags/tag1088.xml" ContentType="application/vnd.openxmlformats-officedocument.presentationml.tags+xml"/>
  <Override PartName="/ppt/slideLayouts/slideLayout664.xml" ContentType="application/vnd.openxmlformats-officedocument.presentationml.slideLayout+xml"/>
  <Override PartName="/ppt/tags/tag1274.xml" ContentType="application/vnd.openxmlformats-officedocument.presentationml.tags+xml"/>
  <Override PartName="/ppt/slideLayouts/slideLayout850.xml" ContentType="application/vnd.openxmlformats-officedocument.presentationml.slideLayout+xml"/>
  <Override PartName="/ppt/tags/tag1766.xml" ContentType="application/vnd.openxmlformats-officedocument.presentationml.tags+xml"/>
  <Override PartName="/ppt/tags/tag1952.xml" ContentType="application/vnd.openxmlformats-officedocument.presentationml.tags+xml"/>
  <Override PartName="/ppt/slides/slide1.xml" ContentType="application/vnd.openxmlformats-officedocument.presentationml.slide+xml"/>
  <Override PartName="/ppt/slideLayouts/slideLayout25.xml" ContentType="application/vnd.openxmlformats-officedocument.presentationml.slideLayout+xml"/>
  <Override PartName="/ppt/slideLayouts/slideLayout172.xml" ContentType="application/vnd.openxmlformats-officedocument.presentationml.slideLayout+xml"/>
  <Override PartName="/ppt/tags/tag450.xml" ContentType="application/vnd.openxmlformats-officedocument.presentationml.tags+xml"/>
  <Override PartName="/ppt/slideLayouts/slideLayout409.xml" ContentType="application/vnd.openxmlformats-officedocument.presentationml.slideLayout+xml"/>
  <Override PartName="/ppt/tags/tag1019.xml" ContentType="application/vnd.openxmlformats-officedocument.presentationml.tags+xml"/>
  <Override PartName="/ppt/tags/tag1460.xml" ContentType="application/vnd.openxmlformats-officedocument.presentationml.tags+xml"/>
  <Override PartName="/ppt/tags/tag2246.xml" ContentType="application/vnd.openxmlformats-officedocument.presentationml.tags+xml"/>
  <Override PartName="/ppt/tags/tag179.xml" ContentType="application/vnd.openxmlformats-officedocument.presentationml.tags+xml"/>
  <Override PartName="/ppt/slideLayouts/slideLayout103.xml" ContentType="application/vnd.openxmlformats-officedocument.presentationml.slideLayout+xml"/>
  <Override PartName="/ppt/tags/tag857.xml" ContentType="application/vnd.openxmlformats-officedocument.presentationml.tags+xml"/>
  <Override PartName="/ppt/slideLayouts/slideLayout579.xml" ContentType="application/vnd.openxmlformats-officedocument.presentationml.slideLayout+xml"/>
  <Override PartName="/ppt/tags/tag1205.xml" ContentType="application/vnd.openxmlformats-officedocument.presentationml.tags+xml"/>
  <Override PartName="/ppt/tags/tag1867.xml" ContentType="application/vnd.openxmlformats-officedocument.presentationml.tags+xml"/>
  <Override PartName="/ppt/slideLayouts/slideLayout1000.xml" ContentType="application/vnd.openxmlformats-officedocument.presentationml.slideLayout+xml"/>
  <Override PartName="/ppt/tags/tag2432.xml" ContentType="application/vnd.openxmlformats-officedocument.presentationml.tags+xml"/>
  <Override PartName="/ppt/tags/tag64.xml" ContentType="application/vnd.openxmlformats-officedocument.presentationml.tags+xml"/>
  <Override PartName="/ppt/tags/tag365.xml" ContentType="application/vnd.openxmlformats-officedocument.presentationml.tags+xml"/>
  <Override PartName="/ppt/slideLayouts/slideLayout273.xml" ContentType="application/vnd.openxmlformats-officedocument.presentationml.slideLayout+xml"/>
  <Override PartName="/ppt/tags/tag551.xml" ContentType="application/vnd.openxmlformats-officedocument.presentationml.tags+xml"/>
  <Override PartName="/ppt/tags/tag1189.xml" ContentType="application/vnd.openxmlformats-officedocument.presentationml.tags+xml"/>
  <Override PartName="/ppt/tags/tag1375.xml" ContentType="application/vnd.openxmlformats-officedocument.presentationml.tags+xml"/>
  <Override PartName="/ppt/slideLayouts/slideLayout765.xml" ContentType="application/vnd.openxmlformats-officedocument.presentationml.slideLayout+xml"/>
  <Override PartName="/ppt/slideLayouts/slideLayout951.xml" ContentType="application/vnd.openxmlformats-officedocument.presentationml.slideLayout+xml"/>
  <Override PartName="/ppt/slideLayouts/slideLayout1170.xml" ContentType="application/vnd.openxmlformats-officedocument.presentationml.slideLayout+xml"/>
  <Override PartName="/ppt/slideMasters/slideMaster12.xml" ContentType="application/vnd.openxmlformats-officedocument.presentationml.slideMaster+xml"/>
  <Override PartName="/ppt/theme/theme33.xml" ContentType="application/vnd.openxmlformats-officedocument.theme+xml"/>
  <Override PartName="/ppt/tags/tag1561.xml" ContentType="application/vnd.openxmlformats-officedocument.presentationml.tags+xml"/>
  <Override PartName="/ppt/tags/tag2347.xml" ContentType="application/vnd.openxmlformats-officedocument.presentationml.tags+xml"/>
  <Override PartName="/ppt/slideLayouts/slideLayout188.xml" ContentType="application/vnd.openxmlformats-officedocument.presentationml.slideLayout+xml"/>
  <Override PartName="/ppt/slideLayouts/slideLayout204.xml" ContentType="application/vnd.openxmlformats-officedocument.presentationml.slideLayout+xml"/>
  <Override PartName="/ppt/tags/tag958.xml" ContentType="application/vnd.openxmlformats-officedocument.presentationml.tags+xml"/>
  <Override PartName="/ppt/tags/tag1306.xml" ContentType="application/vnd.openxmlformats-officedocument.presentationml.tags+xml"/>
  <Override PartName="/ppt/slideLayouts/slideLayout866.xml" ContentType="application/vnd.openxmlformats-officedocument.presentationml.slideLayout+xml"/>
  <Override PartName="/ppt/tags/tag1968.xml" ContentType="application/vnd.openxmlformats-officedocument.presentationml.tags+xml"/>
  <Override PartName="/ppt/tags/tag2041.xml" ContentType="application/vnd.openxmlformats-officedocument.presentationml.tags+xml"/>
  <Override PartName="/ppt/slideLayouts/slideLayout1085.xml" ContentType="application/vnd.openxmlformats-officedocument.presentationml.slideLayout+xml"/>
  <Override PartName="/ppt/slideLayouts/slideLayout1101.xml" ContentType="application/vnd.openxmlformats-officedocument.presentationml.slideLayout+xml"/>
  <Override PartName="/ppt/handoutMasters/handoutMaster1.xml" ContentType="application/vnd.openxmlformats-officedocument.presentationml.handoutMaster+xml"/>
  <Override PartName="/ppt/tags/tag466.xml" ContentType="application/vnd.openxmlformats-officedocument.presentationml.tags+xml"/>
  <Override PartName="/ppt/tags/tag652.xml" ContentType="application/vnd.openxmlformats-officedocument.presentationml.tags+xml"/>
  <Override PartName="/ppt/slideLayouts/slideLayout374.xml" ContentType="application/vnd.openxmlformats-officedocument.presentationml.slideLayout+xml"/>
  <Override PartName="/ppt/tags/tag1000.xml" ContentType="application/vnd.openxmlformats-officedocument.presentationml.tags+xml"/>
  <Override PartName="/ppt/tags/tag1476.xml" ContentType="application/vnd.openxmlformats-officedocument.presentationml.tags+xml"/>
  <Override PartName="/ppt/tags/tag1662.xml" ContentType="application/vnd.openxmlformats-officedocument.presentationml.tags+xml"/>
  <Override PartName="/ppt/slideLayouts/slideLayout1271.xml" ContentType="application/vnd.openxmlformats-officedocument.presentationml.slideLayout+xml"/>
  <Override PartName="/ppt/tags/tag160.xml" ContentType="application/vnd.openxmlformats-officedocument.presentationml.tags+xml"/>
  <Override PartName="/ppt/slideLayouts/slideLayout119.xml" ContentType="application/vnd.openxmlformats-officedocument.presentationml.slideLayout+xml"/>
  <Override PartName="/ppt/slideLayouts/slideLayout560.xml" ContentType="application/vnd.openxmlformats-officedocument.presentationml.slideLayout+xml"/>
  <Override PartName="/ppt/tags/tag1170.xml" ContentType="application/vnd.openxmlformats-officedocument.presentationml.tags+xml"/>
  <Override PartName="/ppt/tags/tag1407.xml" ContentType="application/vnd.openxmlformats-officedocument.presentationml.tags+xml"/>
  <Override PartName="/ppt/slideLayouts/slideLayout1016.xml" ContentType="application/vnd.openxmlformats-officedocument.presentationml.slideLayout+xml"/>
  <Override PartName="/ppt/slideLayouts/slideLayout1202.xml" ContentType="application/vnd.openxmlformats-officedocument.presentationml.slideLayout+xml"/>
  <Override PartName="/ppt/tags/tag2448.xml" ContentType="application/vnd.openxmlformats-officedocument.presentationml.tags+xml"/>
  <Override PartName="/ppt/slideLayouts/slideLayout289.xml" ContentType="application/vnd.openxmlformats-officedocument.presentationml.slideLayout+xml"/>
  <Override PartName="/ppt/slideLayouts/slideLayout305.xml" ContentType="application/vnd.openxmlformats-officedocument.presentationml.slideLayout+xml"/>
  <Override PartName="/ppt/tags/tag567.xml" ContentType="application/vnd.openxmlformats-officedocument.presentationml.tags+xml"/>
  <Override PartName="/ppt/slideLayouts/slideLayout967.xml" ContentType="application/vnd.openxmlformats-officedocument.presentationml.slideLayout+xml"/>
  <Override PartName="/ppt/tags/tag2142.xml" ContentType="application/vnd.openxmlformats-officedocument.presentationml.tags+xml"/>
  <Override PartName="/ppt/slideLayouts/slideLayout1186.xml" ContentType="application/vnd.openxmlformats-officedocument.presentationml.slideLayout+xml"/>
  <Override PartName="/ppt/slideMasters/slideMaster28.xml" ContentType="application/vnd.openxmlformats-officedocument.presentationml.slideMaster+xml"/>
  <Override PartName="/ppt/slideLayouts/slideLayout91.xml" ContentType="application/vnd.openxmlformats-officedocument.presentationml.slideLayout+xml"/>
  <Override PartName="/ppt/tags/tag753.xml" ContentType="application/vnd.openxmlformats-officedocument.presentationml.tags+xml"/>
  <Override PartName="/ppt/slideLayouts/slideLayout475.xml" ContentType="application/vnd.openxmlformats-officedocument.presentationml.slideLayout+xml"/>
  <Override PartName="/ppt/tags/tag1085.xml" ContentType="application/vnd.openxmlformats-officedocument.presentationml.tags+xml"/>
  <Override PartName="/ppt/tags/tag1101.xml" ContentType="application/vnd.openxmlformats-officedocument.presentationml.tags+xml"/>
  <Override PartName="/ppt/slideLayouts/slideLayout661.xml" ContentType="application/vnd.openxmlformats-officedocument.presentationml.slideLayout+xml"/>
  <Override PartName="/ppt/tags/tag1577.xml" ContentType="application/vnd.openxmlformats-officedocument.presentationml.tags+xml"/>
  <Override PartName="/ppt/tags/tag1763.xml" ContentType="application/vnd.openxmlformats-officedocument.presentationml.tags+xml"/>
  <Override PartName="/ppt/theme/theme49.xml" ContentType="application/vnd.openxmlformats-officedocument.theme+xml"/>
  <Override PartName="/ppt/slideLayouts/slideLayout22.xml" ContentType="application/vnd.openxmlformats-officedocument.presentationml.slideLayout+xml"/>
  <Override PartName="/ppt/tags/tag261.xml" ContentType="application/vnd.openxmlformats-officedocument.presentationml.tags+xml"/>
  <Override PartName="/ppt/slideLayouts/slideLayout406.xml" ContentType="application/vnd.openxmlformats-officedocument.presentationml.slideLayout+xml"/>
  <Override PartName="/ppt/tags/tag1271.xml" ContentType="application/vnd.openxmlformats-officedocument.presentationml.tags+xml"/>
  <Override PartName="/ppt/tags/tag1508.xml" ContentType="application/vnd.openxmlformats-officedocument.presentationml.tags+xml"/>
  <Override PartName="/ppt/tags/tag2057.xml" ContentType="application/vnd.openxmlformats-officedocument.presentationml.tags+xml"/>
  <Override PartName="/ppt/slideLayouts/slideLayout1117.xml" ContentType="application/vnd.openxmlformats-officedocument.presentationml.slideLayout+xml"/>
  <Override PartName="/ppt/tags/tag668.xml" ContentType="application/vnd.openxmlformats-officedocument.presentationml.tags+xml"/>
  <Override PartName="/ppt/tags/tag854.xml" ContentType="application/vnd.openxmlformats-officedocument.presentationml.tags+xml"/>
  <Override PartName="/ppt/tags/tag1016.xml" ContentType="application/vnd.openxmlformats-officedocument.presentationml.tags+xml"/>
  <Override PartName="/ppt/slideLayouts/slideLayout576.xml" ContentType="application/vnd.openxmlformats-officedocument.presentationml.slideLayout+xml"/>
  <Override PartName="/ppt/tags/tag1202.xml" ContentType="application/vnd.openxmlformats-officedocument.presentationml.tags+xml"/>
  <Override PartName="/ppt/tags/tag1678.xml" ContentType="application/vnd.openxmlformats-officedocument.presentationml.tags+xml"/>
  <Override PartName="/ppt/tags/tag2243.xml" ContentType="application/vnd.openxmlformats-officedocument.presentationml.tags+xml"/>
  <Override PartName="/ppt/tags/tag61.xml" ContentType="application/vnd.openxmlformats-officedocument.presentationml.tags+xml"/>
  <Override PartName="/ppt/tags/tag176.xml" ContentType="application/vnd.openxmlformats-officedocument.presentationml.tags+xml"/>
  <Override PartName="/ppt/slideLayouts/slideLayout100.xml" ContentType="application/vnd.openxmlformats-officedocument.presentationml.slideLayout+xml"/>
  <Override PartName="/ppt/tags/tag362.xml" ContentType="application/vnd.openxmlformats-officedocument.presentationml.tags+xml"/>
  <Override PartName="/ppt/tags/tag1186.xml" ContentType="application/vnd.openxmlformats-officedocument.presentationml.tags+xml"/>
  <Override PartName="/ppt/slideLayouts/slideLayout762.xml" ContentType="application/vnd.openxmlformats-officedocument.presentationml.slideLayout+xml"/>
  <Override PartName="/ppt/tags/tag1864.xml" ContentType="application/vnd.openxmlformats-officedocument.presentationml.tags+xml"/>
  <Override PartName="/ppt/slideLayouts/slideLayout1218.xml" ContentType="application/vnd.openxmlformats-officedocument.presentationml.slideLayout+xml"/>
  <Override PartName="/ppt/tags/tag107.xml" ContentType="application/vnd.openxmlformats-officedocument.presentationml.tags+xml"/>
  <Override PartName="/ppt/slideLayouts/slideLayout270.xml" ContentType="application/vnd.openxmlformats-officedocument.presentationml.slideLayout+xml"/>
  <Override PartName="/ppt/slideLayouts/slideLayout507.xml" ContentType="application/vnd.openxmlformats-officedocument.presentationml.slideLayout+xml"/>
  <Override PartName="/ppt/tags/tag1372.xml" ContentType="application/vnd.openxmlformats-officedocument.presentationml.tags+xml"/>
  <Override PartName="/ppt/tags/tag1609.xml" ContentType="application/vnd.openxmlformats-officedocument.presentationml.tags+xml"/>
  <Override PartName="/ppt/tags/tag2158.xml" ContentType="application/vnd.openxmlformats-officedocument.presentationml.tags+xml"/>
  <Override PartName="/ppt/tags/tag2344.xml" ContentType="application/vnd.openxmlformats-officedocument.presentationml.tags+xml"/>
  <Override PartName="/ppt/tags/tag277.xml" ContentType="application/vnd.openxmlformats-officedocument.presentationml.tags+xml"/>
  <Override PartName="/ppt/slideLayouts/slideLayout201.xml" ContentType="application/vnd.openxmlformats-officedocument.presentationml.slideLayout+xml"/>
  <Override PartName="/ppt/tags/tag769.xml" ContentType="application/vnd.openxmlformats-officedocument.presentationml.tags+xml"/>
  <Override PartName="/ppt/tags/tag955.xml" ContentType="application/vnd.openxmlformats-officedocument.presentationml.tags+xml"/>
  <Override PartName="/ppt/tags/tag1117.xml" ContentType="application/vnd.openxmlformats-officedocument.presentationml.tags+xml"/>
  <Override PartName="/ppt/tags/tag1303.xml" ContentType="application/vnd.openxmlformats-officedocument.presentationml.tags+xml"/>
  <Override PartName="/ppt/slideLayouts/slideLayout677.xml" ContentType="application/vnd.openxmlformats-officedocument.presentationml.slideLayout+xml"/>
  <Override PartName="/ppt/theme/theme30.xml" ContentType="application/vnd.openxmlformats-officedocument.theme+xml"/>
  <Override PartName="/ppt/tags/tag1779.xml" ContentType="application/vnd.openxmlformats-officedocument.presentationml.tags+xml"/>
  <Override PartName="/ppt/tags/tag1965.xml" ContentType="application/vnd.openxmlformats-officedocument.presentationml.tags+xml"/>
  <Override PartName="/ppt/slideLayouts/slideLayout38.xml" ContentType="application/vnd.openxmlformats-officedocument.presentationml.slideLayout+xml"/>
  <Override PartName="/ppt/slideLayouts/slideLayout185.xml" ContentType="application/vnd.openxmlformats-officedocument.presentationml.slideLayout+xml"/>
  <Override PartName="/ppt/tags/tag463.xml" ContentType="application/vnd.openxmlformats-officedocument.presentationml.tags+xml"/>
  <Override PartName="/ppt/slideLayouts/slideLayout371.xml" ContentType="application/vnd.openxmlformats-officedocument.presentationml.slideLayout+xml"/>
  <Override PartName="/ppt/tags/tag1287.xml" ContentType="application/vnd.openxmlformats-officedocument.presentationml.tags+xml"/>
  <Override PartName="/ppt/tags/tag1473.xml" ContentType="application/vnd.openxmlformats-officedocument.presentationml.tags+xml"/>
  <Override PartName="/ppt/slideLayouts/slideLayout863.xml" ContentType="application/vnd.openxmlformats-officedocument.presentationml.slideLayout+xml"/>
  <Override PartName="/ppt/slideLayouts/slideLayout1082.xml" ContentType="application/vnd.openxmlformats-officedocument.presentationml.slideLayout+xml"/>
  <Override PartName="/ppt/tags/tag2259.xml" ContentType="application/vnd.openxmlformats-officedocument.presentationml.tags+xml"/>
  <Override PartName="/ppt/slideLayouts/slideLayout116.xml" ContentType="application/vnd.openxmlformats-officedocument.presentationml.slideLayout+xml"/>
  <Override PartName="/ppt/tags/tag208.xml" ContentType="application/vnd.openxmlformats-officedocument.presentationml.tags+xml"/>
  <Override PartName="/ppt/slideLayouts/slideLayout608.xml" ContentType="application/vnd.openxmlformats-officedocument.presentationml.slideLayout+xml"/>
  <Override PartName="/ppt/tags/tag1218.xml" ContentType="application/vnd.openxmlformats-officedocument.presentationml.tags+xml"/>
  <Override PartName="/ppt/slideLayouts/slideLayout1013.xml" ContentType="application/vnd.openxmlformats-officedocument.presentationml.slideLayout+xml"/>
  <Override PartName="/ppt/tags/tag2445.xml" ContentType="application/vnd.openxmlformats-officedocument.presentationml.tags+xml"/>
  <Override PartName="/ppt/tags/tag77.xml" ContentType="application/vnd.openxmlformats-officedocument.presentationml.tags+xml"/>
  <Override PartName="/ppt/tags/tag378.xml" ContentType="application/vnd.openxmlformats-officedocument.presentationml.tags+xml"/>
  <Override PartName="/ppt/slideLayouts/slideLayout302.xml" ContentType="application/vnd.openxmlformats-officedocument.presentationml.slideLayout+xml"/>
  <Override PartName="/ppt/tags/tag1388.xml" ContentType="application/vnd.openxmlformats-officedocument.presentationml.tags+xml"/>
  <Override PartName="/ppt/tags/tag1404.xml" ContentType="application/vnd.openxmlformats-officedocument.presentationml.tags+xml"/>
  <Override PartName="/ppt/slideLayouts/slideLayout778.xml" ContentType="application/vnd.openxmlformats-officedocument.presentationml.slideLayout+xml"/>
  <Override PartName="/ppt/slideLayouts/slideLayout964.xml" ContentType="application/vnd.openxmlformats-officedocument.presentationml.slideLayout+xml"/>
  <Override PartName="/ppt/slideMasters/slideMaster25.xml" ContentType="application/vnd.openxmlformats-officedocument.presentationml.slideMaster+xml"/>
  <Override PartName="/ppt/slideLayouts/slideLayout286.xml" ContentType="application/vnd.openxmlformats-officedocument.presentationml.slideLayout+xml"/>
  <Override PartName="/ppt/tags/tag564.xml" ContentType="application/vnd.openxmlformats-officedocument.presentationml.tags+xml"/>
  <Override PartName="/ppt/tags/tag750.xml" ContentType="application/vnd.openxmlformats-officedocument.presentationml.tags+xml"/>
  <Override PartName="/ppt/slideLayouts/slideLayout472.xml" ContentType="application/vnd.openxmlformats-officedocument.presentationml.slideLayout+xml"/>
  <Override PartName="/ppt/slideLayouts/slideLayout709.xml" ContentType="application/vnd.openxmlformats-officedocument.presentationml.slideLayout+xml"/>
  <Override PartName="/ppt/tags/tag1574.xml" ContentType="application/vnd.openxmlformats-officedocument.presentationml.tags+xml"/>
  <Override PartName="/ppt/tags/tag1760.xml" ContentType="application/vnd.openxmlformats-officedocument.presentationml.tags+xml"/>
  <Override PartName="/ppt/theme/theme46.xml" ContentType="application/vnd.openxmlformats-officedocument.theme+xml"/>
  <Override PartName="/ppt/slideLayouts/slideLayout1183.xml" ContentType="application/vnd.openxmlformats-officedocument.presentationml.slideLayout+xml"/>
  <Override PartName="/ppt/tags/tag309.xml" ContentType="application/vnd.openxmlformats-officedocument.presentationml.tags+xml"/>
  <Override PartName="/ppt/slideLayouts/slideLayout217.xml" ContentType="application/vnd.openxmlformats-officedocument.presentationml.slideLayout+xml"/>
  <Override PartName="/ppt/tags/tag1082.xml" ContentType="application/vnd.openxmlformats-officedocument.presentationml.tags+xml"/>
  <Override PartName="/ppt/tags/tag1319.xml" ContentType="application/vnd.openxmlformats-officedocument.presentationml.tags+xml"/>
  <Override PartName="/ppt/tags/tag1505.xml" ContentType="application/vnd.openxmlformats-officedocument.presentationml.tags+xml"/>
  <Override PartName="/ppt/tags/tag2054.xml" ContentType="application/vnd.openxmlformats-officedocument.presentationml.tags+xml"/>
  <Override PartName="/ppt/slideLayouts/slideLayout1114.xml" ContentType="application/vnd.openxmlformats-officedocument.presentationml.slideLayout+xml"/>
  <Override PartName="/ppt/tags/tag479.xml" ContentType="application/vnd.openxmlformats-officedocument.presentationml.tags+xml"/>
  <Override PartName="/ppt/tags/tag665.xml" ContentType="application/vnd.openxmlformats-officedocument.presentationml.tags+xml"/>
  <Override PartName="/ppt/slideLayouts/slideLayout387.xml" ContentType="application/vnd.openxmlformats-officedocument.presentationml.slideLayout+xml"/>
  <Override PartName="/ppt/slideLayouts/slideLayout403.xml" ContentType="application/vnd.openxmlformats-officedocument.presentationml.slideLayout+xml"/>
  <Override PartName="/ppt/tags/tag1013.xml" ContentType="application/vnd.openxmlformats-officedocument.presentationml.tags+xml"/>
  <Override PartName="/ppt/tags/tag1489.xml" ContentType="application/vnd.openxmlformats-officedocument.presentationml.tags+xml"/>
  <Override PartName="/ppt/slideLayouts/slideLayout879.xml" ContentType="application/vnd.openxmlformats-officedocument.presentationml.slideLayout+xml"/>
  <Override PartName="/ppt/slideLayouts/slideLayout1098.xml" ContentType="application/vnd.openxmlformats-officedocument.presentationml.slideLayout+xml"/>
  <Override PartName="/ppt/tags/tag2240.xml" ContentType="application/vnd.openxmlformats-officedocument.presentationml.tags+xml"/>
  <Override PartName="/ppt/tags/tag173.xml" ContentType="application/vnd.openxmlformats-officedocument.presentationml.tags+xml"/>
  <Override PartName="/ppt/tags/tag851.xml" ContentType="application/vnd.openxmlformats-officedocument.presentationml.tags+xml"/>
  <Override PartName="/ppt/slideLayouts/slideLayout573.xml" ContentType="application/vnd.openxmlformats-officedocument.presentationml.slideLayout+xml"/>
  <Override PartName="/ppt/tags/tag1183.xml" ContentType="application/vnd.openxmlformats-officedocument.presentationml.tags+xml"/>
  <Override PartName="/ppt/tags/tag1675.xml" ContentType="application/vnd.openxmlformats-officedocument.presentationml.tags+xml"/>
  <Override PartName="/ppt/tags/tag1861.xml" ContentType="application/vnd.openxmlformats-officedocument.presentationml.tags+xml"/>
  <Override PartName="/ppt/slideLayouts/slideLayout1029.xml" ContentType="application/vnd.openxmlformats-officedocument.presentationml.slideLayout+xml"/>
  <Override PartName="/ppt/slideLayouts/slideLayout318.xml" ContentType="application/vnd.openxmlformats-officedocument.presentationml.slideLayout+xml"/>
  <Override PartName="/ppt/slideLayouts/slideLayout504.xml" ContentType="application/vnd.openxmlformats-officedocument.presentationml.slideLayout+xml"/>
  <Override PartName="/ppt/tags/tag1606.xml" ContentType="application/vnd.openxmlformats-officedocument.presentationml.tags+xml"/>
  <Override PartName="/ppt/tags/tag2155.xml" ContentType="application/vnd.openxmlformats-officedocument.presentationml.tags+xml"/>
  <Override PartName="/ppt/slideLayouts/slideLayout1199.xml" ContentType="application/vnd.openxmlformats-officedocument.presentationml.slideLayout+xml"/>
  <Override PartName="/ppt/slideLayouts/slideLayout1215.xml" ContentType="application/vnd.openxmlformats-officedocument.presentationml.slideLayout+xml"/>
  <Override PartName="/ppt/tags/tag104.xml" ContentType="application/vnd.openxmlformats-officedocument.presentationml.tags+xml"/>
  <Override PartName="/ppt/tags/tag766.xml" ContentType="application/vnd.openxmlformats-officedocument.presentationml.tags+xml"/>
  <Override PartName="/ppt/slideLayouts/slideLayout488.xml" ContentType="application/vnd.openxmlformats-officedocument.presentationml.slideLayout+xml"/>
  <Override PartName="/ppt/tags/tag1114.xml" ContentType="application/vnd.openxmlformats-officedocument.presentationml.tags+xml"/>
  <Override PartName="/ppt/tags/tag1776.xml" ContentType="application/vnd.openxmlformats-officedocument.presentationml.tags+xml"/>
  <Override PartName="/ppt/tags/tag2341.xml" ContentType="application/vnd.openxmlformats-officedocument.presentationml.tags+xml"/>
  <Override PartName="/ppt/tags/tag274.xml" ContentType="application/vnd.openxmlformats-officedocument.presentationml.tags+xml"/>
  <Override PartName="/ppt/slideLayouts/slideLayout182.xml" ContentType="application/vnd.openxmlformats-officedocument.presentationml.slideLayout+xml"/>
  <Override PartName="/ppt/tags/tag460.xml" ContentType="application/vnd.openxmlformats-officedocument.presentationml.tags+xml"/>
  <Override PartName="/ppt/tags/tag952.xml" ContentType="application/vnd.openxmlformats-officedocument.presentationml.tags+xml"/>
  <Override PartName="/ppt/tags/tag1098.xml" ContentType="application/vnd.openxmlformats-officedocument.presentationml.tags+xml"/>
  <Override PartName="/ppt/tags/tag1284.xml" ContentType="application/vnd.openxmlformats-officedocument.presentationml.tags+xml"/>
  <Override PartName="/ppt/tags/tag1300.xml" ContentType="application/vnd.openxmlformats-officedocument.presentationml.tags+xml"/>
  <Override PartName="/ppt/slideLayouts/slideLayout674.xml" ContentType="application/vnd.openxmlformats-officedocument.presentationml.slideLayout+xml"/>
  <Override PartName="/ppt/slideLayouts/slideLayout860.xml" ContentType="application/vnd.openxmlformats-officedocument.presentationml.slideLayout+xml"/>
  <Override PartName="/ppt/tags/tag1962.xml" ContentType="application/vnd.openxmlformats-officedocument.presentationml.tags+xml"/>
  <Override PartName="/ppt/slideLayouts/slideLayout35.xml" ContentType="application/vnd.openxmlformats-officedocument.presentationml.slideLayout+xml"/>
  <Override PartName="/ppt/tags/tag205.xml" ContentType="application/vnd.openxmlformats-officedocument.presentationml.tags+xml"/>
  <Override PartName="/ppt/slideLayouts/slideLayout419.xml" ContentType="application/vnd.openxmlformats-officedocument.presentationml.slideLayout+xml"/>
  <Override PartName="/ppt/tags/tag1029.xml" ContentType="application/vnd.openxmlformats-officedocument.presentationml.tags+xml"/>
  <Override PartName="/ppt/slideLayouts/slideLayout605.xml" ContentType="application/vnd.openxmlformats-officedocument.presentationml.slideLayout+xml"/>
  <Override PartName="/ppt/tags/tag1470.xml" ContentType="application/vnd.openxmlformats-officedocument.presentationml.tags+xml"/>
  <Override PartName="/ppt/tags/tag1707.xml" ContentType="application/vnd.openxmlformats-officedocument.presentationml.tags+xml"/>
  <Override PartName="/ppt/tags/tag2256.xml" ContentType="application/vnd.openxmlformats-officedocument.presentationml.tags+xml"/>
  <Override PartName="/ppt/tags/tag2442.xml" ContentType="application/vnd.openxmlformats-officedocument.presentationml.tags+xml"/>
  <Override PartName="/ppt/tags/tag189.xml" ContentType="application/vnd.openxmlformats-officedocument.presentationml.tags+xml"/>
  <Override PartName="/ppt/slideLayouts/slideLayout113.xml" ContentType="application/vnd.openxmlformats-officedocument.presentationml.slideLayout+xml"/>
  <Override PartName="/ppt/tags/tag867.xml" ContentType="application/vnd.openxmlformats-officedocument.presentationml.tags+xml"/>
  <Override PartName="/ppt/slideLayouts/slideLayout589.xml" ContentType="application/vnd.openxmlformats-officedocument.presentationml.slideLayout+xml"/>
  <Override PartName="/ppt/tags/tag1199.xml" ContentType="application/vnd.openxmlformats-officedocument.presentationml.tags+xml"/>
  <Override PartName="/ppt/tags/tag1215.xml" ContentType="application/vnd.openxmlformats-officedocument.presentationml.tags+xml"/>
  <Override PartName="/ppt/tags/tag1401.xml" ContentType="application/vnd.openxmlformats-officedocument.presentationml.tags+xml"/>
  <Override PartName="/ppt/slideLayouts/slideLayout775.xml" ContentType="application/vnd.openxmlformats-officedocument.presentationml.slideLayout+xml"/>
  <Override PartName="/ppt/tags/tag1877.xml" ContentType="application/vnd.openxmlformats-officedocument.presentationml.tags+xml"/>
  <Override PartName="/ppt/slideLayouts/slideLayout1010.xml" ContentType="application/vnd.openxmlformats-officedocument.presentationml.slideLayout+xml"/>
  <Override PartName="/ppt/tags/tag74.xml" ContentType="application/vnd.openxmlformats-officedocument.presentationml.tags+xml"/>
  <Override PartName="/ppt/tags/tag375.xml" ContentType="application/vnd.openxmlformats-officedocument.presentationml.tags+xml"/>
  <Override PartName="/ppt/slideLayouts/slideLayout283.xml" ContentType="application/vnd.openxmlformats-officedocument.presentationml.slideLayout+xml"/>
  <Override PartName="/ppt/tags/tag561.xml" ContentType="application/vnd.openxmlformats-officedocument.presentationml.tags+xml"/>
  <Override PartName="/ppt/tags/tag1385.xml" ContentType="application/vnd.openxmlformats-officedocument.presentationml.tags+xml"/>
  <Override PartName="/ppt/tags/tag1571.xml" ContentType="application/vnd.openxmlformats-officedocument.presentationml.tags+xml"/>
  <Override PartName="/ppt/slideLayouts/slideLayout961.xml" ContentType="application/vnd.openxmlformats-officedocument.presentationml.slideLayout+xml"/>
  <Override PartName="/ppt/slideLayouts/slideLayout1180.xml" ContentType="application/vnd.openxmlformats-officedocument.presentationml.slideLayout+xml"/>
  <Override PartName="/ppt/slideMasters/slideMaster22.xml" ContentType="application/vnd.openxmlformats-officedocument.presentationml.slideMaster+xml"/>
  <Override PartName="/ppt/tags/tag306.xml" ContentType="application/vnd.openxmlformats-officedocument.presentationml.tags+xml"/>
  <Override PartName="/ppt/tags/tag968.xml" ContentType="application/vnd.openxmlformats-officedocument.presentationml.tags+xml"/>
  <Override PartName="/ppt/tags/tag1316.xml" ContentType="application/vnd.openxmlformats-officedocument.presentationml.tags+xml"/>
  <Override PartName="/ppt/slideLayouts/slideLayout706.xml" ContentType="application/vnd.openxmlformats-officedocument.presentationml.slideLayout+xml"/>
  <Override PartName="/ppt/tags/tag1808.xml" ContentType="application/vnd.openxmlformats-officedocument.presentationml.tags+xml"/>
  <Override PartName="/ppt/theme/theme43.xml" ContentType="application/vnd.openxmlformats-officedocument.theme+xml"/>
  <Override PartName="/ppt/slideLayouts/slideLayout1111.xml" ContentType="application/vnd.openxmlformats-officedocument.presentationml.slideLayout+xml"/>
  <Override PartName="/ppt/tags/tag2357.xml" ContentType="application/vnd.openxmlformats-officedocument.presentationml.tags+xml"/>
  <Override PartName="/ppt/slideLayouts/slideLayout198.xml" ContentType="application/vnd.openxmlformats-officedocument.presentationml.slideLayout+xml"/>
  <Override PartName="/ppt/slideLayouts/slideLayout214.xml" ContentType="application/vnd.openxmlformats-officedocument.presentationml.slideLayout+xml"/>
  <Override PartName="/ppt/tags/tag476.xml" ContentType="application/vnd.openxmlformats-officedocument.presentationml.tags+xml"/>
  <Override PartName="/ppt/slideLayouts/slideLayout400.xml" ContentType="application/vnd.openxmlformats-officedocument.presentationml.slideLayout+xml"/>
  <Override PartName="/ppt/tags/tag1502.xml" ContentType="application/vnd.openxmlformats-officedocument.presentationml.tags+xml"/>
  <Override PartName="/ppt/slideLayouts/slideLayout876.xml" ContentType="application/vnd.openxmlformats-officedocument.presentationml.slideLayout+xml"/>
  <Override PartName="/ppt/tags/tag1978.xml" ContentType="application/vnd.openxmlformats-officedocument.presentationml.tags+xml"/>
  <Override PartName="/ppt/tags/tag2051.xml" ContentType="application/vnd.openxmlformats-officedocument.presentationml.tags+xml"/>
  <Override PartName="/ppt/slideLayouts/slideLayout1095.xml" ContentType="application/vnd.openxmlformats-officedocument.presentationml.slideLayout+xml"/>
  <Override PartName="/ppt/tags/tag662.xml" ContentType="application/vnd.openxmlformats-officedocument.presentationml.tags+xml"/>
  <Override PartName="/ppt/slideLayouts/slideLayout384.xml" ContentType="application/vnd.openxmlformats-officedocument.presentationml.slideLayout+xml"/>
  <Override PartName="/ppt/tags/tag1010.xml" ContentType="application/vnd.openxmlformats-officedocument.presentationml.tags+xml"/>
  <Override PartName="/ppt/slideLayouts/slideLayout570.xml" ContentType="application/vnd.openxmlformats-officedocument.presentationml.slideLayout+xml"/>
  <Override PartName="/ppt/tags/tag1486.xml" ContentType="application/vnd.openxmlformats-officedocument.presentationml.tags+xml"/>
  <Override PartName="/ppt/slideLayouts/slideLayout807.xml" ContentType="application/vnd.openxmlformats-officedocument.presentationml.slideLayout+xml"/>
  <Override PartName="/ppt/tags/tag1672.xml" ContentType="application/vnd.openxmlformats-officedocument.presentationml.tags+xml"/>
  <Override PartName="/ppt/tags/tag1909.xml" ContentType="application/vnd.openxmlformats-officedocument.presentationml.tags+xml"/>
  <Override PartName="/ppt/tags/tag2458.xml" ContentType="application/vnd.openxmlformats-officedocument.presentationml.tags+xml"/>
  <Override PartName="/ppt/tags/tag170.xml" ContentType="application/vnd.openxmlformats-officedocument.presentationml.tags+xml"/>
  <Override PartName="/ppt/slideLayouts/slideLayout129.xml" ContentType="application/vnd.openxmlformats-officedocument.presentationml.slideLayout+xml"/>
  <Override PartName="/ppt/tags/tag407.xml" ContentType="application/vnd.openxmlformats-officedocument.presentationml.tags+xml"/>
  <Override PartName="/ppt/slideLayouts/slideLayout315.xml" ContentType="application/vnd.openxmlformats-officedocument.presentationml.slideLayout+xml"/>
  <Override PartName="/ppt/tags/tag1180.xml" ContentType="application/vnd.openxmlformats-officedocument.presentationml.tags+xml"/>
  <Override PartName="/ppt/tags/tag1417.xml" ContentType="application/vnd.openxmlformats-officedocument.presentationml.tags+xml"/>
  <Override PartName="/ppt/slideLayouts/slideLayout1026.xml" ContentType="application/vnd.openxmlformats-officedocument.presentationml.slideLayout+xml"/>
  <Override PartName="/ppt/slideLayouts/slideLayout1212.xml" ContentType="application/vnd.openxmlformats-officedocument.presentationml.slideLayout+xml"/>
  <Override PartName="/ppt/tags/tag101.xml" ContentType="application/vnd.openxmlformats-officedocument.presentationml.tags+xml"/>
  <Override PartName="/ppt/slideLayouts/slideLayout299.xml" ContentType="application/vnd.openxmlformats-officedocument.presentationml.slideLayout+xml"/>
  <Override PartName="/ppt/tags/tag577.xml" ContentType="application/vnd.openxmlformats-officedocument.presentationml.tags+xml"/>
  <Override PartName="/ppt/slideLayouts/slideLayout485.xml" ContentType="application/vnd.openxmlformats-officedocument.presentationml.slideLayout+xml"/>
  <Override PartName="/ppt/slideLayouts/slideLayout501.xml" ContentType="application/vnd.openxmlformats-officedocument.presentationml.slideLayout+xml"/>
  <Override PartName="/ppt/tags/tag1111.xml" ContentType="application/vnd.openxmlformats-officedocument.presentationml.tags+xml"/>
  <Override PartName="/ppt/tags/tag1587.xml" ContentType="application/vnd.openxmlformats-officedocument.presentationml.tags+xml"/>
  <Override PartName="/ppt/tags/tag1603.xml" ContentType="application/vnd.openxmlformats-officedocument.presentationml.tags+xml"/>
  <Override PartName="/ppt/slideLayouts/slideLayout977.xml" ContentType="application/vnd.openxmlformats-officedocument.presentationml.slideLayout+xml"/>
  <Override PartName="/ppt/tags/tag2152.xml" ContentType="application/vnd.openxmlformats-officedocument.presentationml.tags+xml"/>
  <Override PartName="/ppt/slideLayouts/slideLayout1196.xml" ContentType="application/vnd.openxmlformats-officedocument.presentationml.slideLayout+xml"/>
  <Override PartName="/ppt/slideMasters/slideMaster38.xml" ContentType="application/vnd.openxmlformats-officedocument.presentationml.slideMaster+xml"/>
  <Override PartName="/ppt/tags/tag271.xml" ContentType="application/vnd.openxmlformats-officedocument.presentationml.tags+xml"/>
  <Override PartName="/ppt/tags/tag508.xml" ContentType="application/vnd.openxmlformats-officedocument.presentationml.tags+xml"/>
  <Override PartName="/ppt/tags/tag763.xml" ContentType="application/vnd.openxmlformats-officedocument.presentationml.tags+xml"/>
  <Override PartName="/ppt/tags/tag1095.xml" ContentType="application/vnd.openxmlformats-officedocument.presentationml.tags+xml"/>
  <Override PartName="/ppt/slideLayouts/slideLayout671.xml" ContentType="application/vnd.openxmlformats-officedocument.presentationml.slideLayout+xml"/>
  <Override PartName="/ppt/slideLayouts/slideLayout908.xml" ContentType="application/vnd.openxmlformats-officedocument.presentationml.slideLayout+xml"/>
  <Override PartName="/ppt/tags/tag1773.xml" ContentType="application/vnd.openxmlformats-officedocument.presentationml.tags+xml"/>
  <Override PartName="/ppt/slideLayouts/slideLayout1127.xml" ContentType="application/vnd.openxmlformats-officedocument.presentationml.slideLayout+xml"/>
  <Override PartName="/ppt/slideLayouts/slideLayout32.xml" ContentType="application/vnd.openxmlformats-officedocument.presentationml.slideLayout+xml"/>
  <Override PartName="/ppt/slideLayouts/slideLayout416.xml" ContentType="application/vnd.openxmlformats-officedocument.presentationml.slideLayout+xml"/>
  <Override PartName="/ppt/slideLayouts/slideLayout602.xml" ContentType="application/vnd.openxmlformats-officedocument.presentationml.slideLayout+xml"/>
  <Override PartName="/ppt/tags/tag1281.xml" ContentType="application/vnd.openxmlformats-officedocument.presentationml.tags+xml"/>
  <Override PartName="/ppt/tags/tag1518.xml" ContentType="application/vnd.openxmlformats-officedocument.presentationml.tags+xml"/>
  <Override PartName="/ppt/tags/tag1704.xml" ContentType="application/vnd.openxmlformats-officedocument.presentationml.tags+xml"/>
  <Override PartName="/ppt/tags/tag2067.xml" ContentType="application/vnd.openxmlformats-officedocument.presentationml.tags+xml"/>
  <Override PartName="/ppt/tags/tag2253.xml" ContentType="application/vnd.openxmlformats-officedocument.presentationml.tags+xml"/>
  <Override PartName="/ppt/tags/tag186.xml" ContentType="application/vnd.openxmlformats-officedocument.presentationml.tags+xml"/>
  <Override PartName="/ppt/slideLayouts/slideLayout110.xml" ContentType="application/vnd.openxmlformats-officedocument.presentationml.slideLayout+xml"/>
  <Override PartName="/ppt/tags/tag202.xml" ContentType="application/vnd.openxmlformats-officedocument.presentationml.tags+xml"/>
  <Override PartName="/ppt/tags/tag678.xml" ContentType="application/vnd.openxmlformats-officedocument.presentationml.tags+xml"/>
  <Override PartName="/ppt/tags/tag864.xml" ContentType="application/vnd.openxmlformats-officedocument.presentationml.tags+xml"/>
  <Override PartName="/ppt/tags/tag1026.xml" ContentType="application/vnd.openxmlformats-officedocument.presentationml.tags+xml"/>
  <Override PartName="/ppt/slideLayouts/slideLayout586.xml" ContentType="application/vnd.openxmlformats-officedocument.presentationml.slideLayout+xml"/>
  <Override PartName="/ppt/tags/tag1212.xml" ContentType="application/vnd.openxmlformats-officedocument.presentationml.tags+xml"/>
  <Override PartName="/ppt/tags/tag1688.xml" ContentType="application/vnd.openxmlformats-officedocument.presentationml.tags+xml"/>
  <Override PartName="/ppt/tags/tag1874.xml" ContentType="application/vnd.openxmlformats-officedocument.presentationml.tags+xml"/>
  <Override PartName="/ppt/tags/tag71.xml" ContentType="application/vnd.openxmlformats-officedocument.presentationml.tags+xml"/>
  <Override PartName="/ppt/tags/tag372.xml" ContentType="application/vnd.openxmlformats-officedocument.presentationml.tags+xml"/>
  <Override PartName="/ppt/slideLayouts/slideLayout280.xml" ContentType="application/vnd.openxmlformats-officedocument.presentationml.slideLayout+xml"/>
  <Override PartName="/ppt/tags/tag609.xml" ContentType="application/vnd.openxmlformats-officedocument.presentationml.tags+xml"/>
  <Override PartName="/ppt/tags/tag1196.xml" ContentType="application/vnd.openxmlformats-officedocument.presentationml.tags+xml"/>
  <Override PartName="/ppt/tags/tag1382.xml" ContentType="application/vnd.openxmlformats-officedocument.presentationml.tags+xml"/>
  <Override PartName="/ppt/slideLayouts/slideLayout772.xml" ContentType="application/vnd.openxmlformats-officedocument.presentationml.slideLayout+xml"/>
  <Override PartName="/ppt/tags/tag1619.xml" ContentType="application/vnd.openxmlformats-officedocument.presentationml.tags+xml"/>
  <Override PartName="/ppt/tags/tag2168.xml" ContentType="application/vnd.openxmlformats-officedocument.presentationml.tags+xml"/>
  <Override PartName="/ppt/slideLayouts/slideLayout1228.xml" ContentType="application/vnd.openxmlformats-officedocument.presentationml.slideLayout+xml"/>
  <Override PartName="/ppt/tags/tag117.xml" ContentType="application/vnd.openxmlformats-officedocument.presentationml.tags+xml"/>
  <Override PartName="/ppt/tags/tag779.xml" ContentType="application/vnd.openxmlformats-officedocument.presentationml.tags+xml"/>
  <Override PartName="/ppt/slideLayouts/slideLayout517.xml" ContentType="application/vnd.openxmlformats-officedocument.presentationml.slideLayout+xml"/>
  <Override PartName="/ppt/tags/tag1127.xml" ContentType="application/vnd.openxmlformats-officedocument.presentationml.tags+xml"/>
  <Override PartName="/ppt/slideLayouts/slideLayout703.xml" ContentType="application/vnd.openxmlformats-officedocument.presentationml.slideLayout+xml"/>
  <Override PartName="/ppt/tags/tag1805.xml" ContentType="application/vnd.openxmlformats-officedocument.presentationml.tags+xml"/>
  <Override PartName="/ppt/theme/theme40.xml" ContentType="application/vnd.openxmlformats-officedocument.theme+xml"/>
  <Override PartName="/ppt/tags/tag2354.xml" ContentType="application/vnd.openxmlformats-officedocument.presentationml.tags+xml"/>
  <Override PartName="/ppt/theme/theme7.xml" ContentType="application/vnd.openxmlformats-officedocument.theme+xml"/>
  <Override PartName="/ppt/tags/tag287.xml" ContentType="application/vnd.openxmlformats-officedocument.presentationml.tags+xml"/>
  <Override PartName="/ppt/tags/tag303.xml" ContentType="application/vnd.openxmlformats-officedocument.presentationml.tags+xml"/>
  <Override PartName="/ppt/slideLayouts/slideLayout211.xml" ContentType="application/vnd.openxmlformats-officedocument.presentationml.slideLayout+xml"/>
  <Override PartName="/ppt/tags/tag965.xml" ContentType="application/vnd.openxmlformats-officedocument.presentationml.tags+xml"/>
  <Override PartName="/ppt/tags/tag1297.xml" ContentType="application/vnd.openxmlformats-officedocument.presentationml.tags+xml"/>
  <Override PartName="/ppt/tags/tag1313.xml" ContentType="application/vnd.openxmlformats-officedocument.presentationml.tags+xml"/>
  <Override PartName="/ppt/slideLayouts/slideLayout687.xml" ContentType="application/vnd.openxmlformats-officedocument.presentationml.slideLayout+xml"/>
  <Override PartName="/ppt/slideLayouts/slideLayout873.xml" ContentType="application/vnd.openxmlformats-officedocument.presentationml.slideLayout+xml"/>
  <Override PartName="/ppt/tags/tag1789.xml" ContentType="application/vnd.openxmlformats-officedocument.presentationml.tags+xml"/>
  <Override PartName="/ppt/tags/tag1975.xml" ContentType="application/vnd.openxmlformats-officedocument.presentationml.tags+xml"/>
  <Override PartName="/ppt/slideLayouts/slideLayout48.xml" ContentType="application/vnd.openxmlformats-officedocument.presentationml.slideLayout+xml"/>
  <Override PartName="/ppt/slideLayouts/slideLayout195.xml" ContentType="application/vnd.openxmlformats-officedocument.presentationml.slideLayout+xml"/>
  <Override PartName="/ppt/tags/tag473.xml" ContentType="application/vnd.openxmlformats-officedocument.presentationml.tags+xml"/>
  <Override PartName="/ppt/slideLayouts/slideLayout381.xml" ContentType="application/vnd.openxmlformats-officedocument.presentationml.slideLayout+xml"/>
  <Override PartName="/ppt/slideLayouts/slideLayout618.xml" ContentType="application/vnd.openxmlformats-officedocument.presentationml.slideLayout+xml"/>
  <Override PartName="/ppt/tags/tag1483.xml" ContentType="application/vnd.openxmlformats-officedocument.presentationml.tags+xml"/>
  <Override PartName="/ppt/slideLayouts/slideLayout1092.xml" ContentType="application/vnd.openxmlformats-officedocument.presentationml.slideLayout+xml"/>
  <Override PartName="/ppt/tags/tag2269.xml" ContentType="application/vnd.openxmlformats-officedocument.presentationml.tags+xml"/>
  <Override PartName="/ppt/tags/tag218.xml" ContentType="application/vnd.openxmlformats-officedocument.presentationml.tags+xml"/>
  <Override PartName="/ppt/slideLayouts/slideLayout126.xml" ContentType="application/vnd.openxmlformats-officedocument.presentationml.slideLayout+xml"/>
  <Override PartName="/ppt/tags/tag404.xml" ContentType="application/vnd.openxmlformats-officedocument.presentationml.tags+xml"/>
  <Override PartName="/ppt/tags/tag1228.xml" ContentType="application/vnd.openxmlformats-officedocument.presentationml.tags+xml"/>
  <Override PartName="/ppt/tags/tag1414.xml" ContentType="application/vnd.openxmlformats-officedocument.presentationml.tags+xml"/>
  <Override PartName="/ppt/slideLayouts/slideLayout804.xml" ContentType="application/vnd.openxmlformats-officedocument.presentationml.slideLayout+xml"/>
  <Override PartName="/ppt/tags/tag1906.xml" ContentType="application/vnd.openxmlformats-officedocument.presentationml.tags+xml"/>
  <Override PartName="/ppt/slideLayouts/slideLayout1023.xml" ContentType="application/vnd.openxmlformats-officedocument.presentationml.slideLayout+xml"/>
  <Override PartName="/ppt/tags/tag2455.xml" ContentType="application/vnd.openxmlformats-officedocument.presentationml.tags+xml"/>
  <Override PartName="/ppt/tags/tag87.xml" ContentType="application/vnd.openxmlformats-officedocument.presentationml.tags+xml"/>
  <Override PartName="/ppt/tags/tag388.xml" ContentType="application/vnd.openxmlformats-officedocument.presentationml.tags+xml"/>
  <Override PartName="/ppt/slideLayouts/slideLayout296.xml" ContentType="application/vnd.openxmlformats-officedocument.presentationml.slideLayout+xml"/>
  <Override PartName="/ppt/slideLayouts/slideLayout312.xml" ContentType="application/vnd.openxmlformats-officedocument.presentationml.slideLayout+xml"/>
  <Override PartName="/ppt/tags/tag574.xml" ContentType="application/vnd.openxmlformats-officedocument.presentationml.tags+xml"/>
  <Override PartName="/ppt/tags/tag1398.xml" ContentType="application/vnd.openxmlformats-officedocument.presentationml.tags+xml"/>
  <Override PartName="/ppt/slideLayouts/slideLayout788.xml" ContentType="application/vnd.openxmlformats-officedocument.presentationml.slideLayout+xml"/>
  <Override PartName="/ppt/tags/tag1600.xml" ContentType="application/vnd.openxmlformats-officedocument.presentationml.tags+xml"/>
  <Override PartName="/ppt/slideLayouts/slideLayout974.xml" ContentType="application/vnd.openxmlformats-officedocument.presentationml.slideLayout+xml"/>
  <Override PartName="/ppt/slideLayouts/slideLayout1193.xml" ContentType="application/vnd.openxmlformats-officedocument.presentationml.slideLayout+xml"/>
  <Override PartName="/ppt/slideMasters/slideMaster35.xml" ContentType="application/vnd.openxmlformats-officedocument.presentationml.slideMaster+xml"/>
  <Override PartName="/ppt/tags/tag319.xml" ContentType="application/vnd.openxmlformats-officedocument.presentationml.tags+xml"/>
  <Override PartName="/ppt/tags/tag760.xml" ContentType="application/vnd.openxmlformats-officedocument.presentationml.tags+xml"/>
  <Override PartName="/ppt/slideLayouts/slideLayout482.xml" ContentType="application/vnd.openxmlformats-officedocument.presentationml.slideLayout+xml"/>
  <Override PartName="/ppt/tags/tag1092.xml" ContentType="application/vnd.openxmlformats-officedocument.presentationml.tags+xml"/>
  <Override PartName="/ppt/slideLayouts/slideLayout719.xml" ContentType="application/vnd.openxmlformats-officedocument.presentationml.slideLayout+xml"/>
  <Override PartName="/ppt/tags/tag1584.xml" ContentType="application/vnd.openxmlformats-officedocument.presentationml.tags+xml"/>
  <Override PartName="/ppt/tags/tag1770.xml" ContentType="application/vnd.openxmlformats-officedocument.presentationml.tags+xml"/>
  <Override PartName="/ppt/tags/tag18.xml" ContentType="application/vnd.openxmlformats-officedocument.presentationml.tags+xml"/>
  <Override PartName="/ppt/slideLayouts/slideLayout227.xml" ContentType="application/vnd.openxmlformats-officedocument.presentationml.slideLayout+xml"/>
  <Override PartName="/ppt/tags/tag505.xml" ContentType="application/vnd.openxmlformats-officedocument.presentationml.tags+xml"/>
  <Override PartName="/ppt/slideLayouts/slideLayout413.xml" ContentType="application/vnd.openxmlformats-officedocument.presentationml.slideLayout+xml"/>
  <Override PartName="/ppt/tags/tag1329.xml" ContentType="application/vnd.openxmlformats-officedocument.presentationml.tags+xml"/>
  <Override PartName="/ppt/tags/tag1515.xml" ContentType="application/vnd.openxmlformats-officedocument.presentationml.tags+xml"/>
  <Override PartName="/ppt/slideLayouts/slideLayout889.xml" ContentType="application/vnd.openxmlformats-officedocument.presentationml.slideLayout+xml"/>
  <Override PartName="/ppt/slideLayouts/slideLayout905.xml" ContentType="application/vnd.openxmlformats-officedocument.presentationml.slideLayout+xml"/>
  <Override PartName="/ppt/tags/tag2064.xml" ContentType="application/vnd.openxmlformats-officedocument.presentationml.tags+xml"/>
  <Override PartName="/ppt/slideLayouts/slideLayout1124.xml" ContentType="application/vnd.openxmlformats-officedocument.presentationml.slideLayout+xml"/>
  <Override PartName="/ppt/tags/tag489.xml" ContentType="application/vnd.openxmlformats-officedocument.presentationml.tags+xml"/>
  <Override PartName="/ppt/tags/tag675.xml" ContentType="application/vnd.openxmlformats-officedocument.presentationml.tags+xml"/>
  <Override PartName="/ppt/slideLayouts/slideLayout397.xml" ContentType="application/vnd.openxmlformats-officedocument.presentationml.slideLayout+xml"/>
  <Override PartName="/ppt/tags/tag1023.xml" ContentType="application/vnd.openxmlformats-officedocument.presentationml.tags+xml"/>
  <Override PartName="/ppt/tags/tag1499.xml" ContentType="application/vnd.openxmlformats-officedocument.presentationml.tags+xml"/>
  <Override PartName="/ppt/tags/tag1685.xml" ContentType="application/vnd.openxmlformats-officedocument.presentationml.tags+xml"/>
  <Override PartName="/ppt/tags/tag1701.xml" ContentType="application/vnd.openxmlformats-officedocument.presentationml.tags+xml"/>
  <Override PartName="/ppt/tags/tag2250.xml" ContentType="application/vnd.openxmlformats-officedocument.presentationml.tags+xml"/>
  <Override PartName="/ppt/tags/tag183.xml" ContentType="application/vnd.openxmlformats-officedocument.presentationml.tags+xml"/>
  <Override PartName="/ppt/tags/tag861.xml" ContentType="application/vnd.openxmlformats-officedocument.presentationml.tags+xml"/>
  <Override PartName="/ppt/slideLayouts/slideLayout583.xml" ContentType="application/vnd.openxmlformats-officedocument.presentationml.slideLayout+xml"/>
  <Override PartName="/ppt/tags/tag1193.xml" ContentType="application/vnd.openxmlformats-officedocument.presentationml.tags+xml"/>
  <Override PartName="/ppt/tags/tag1871.xml" ContentType="application/vnd.openxmlformats-officedocument.presentationml.tags+xml"/>
  <Override PartName="/ppt/slideLayouts/slideLayout1039.xml" ContentType="application/vnd.openxmlformats-officedocument.presentationml.slideLayout+xml"/>
  <Override PartName="/ppt/slideLayouts/slideLayout1225.xml" ContentType="application/vnd.openxmlformats-officedocument.presentationml.slideLayout+xml"/>
  <Override PartName="/ppt/tags/tag114.xml" ContentType="application/vnd.openxmlformats-officedocument.presentationml.tags+xml"/>
  <Override PartName="/ppt/tags/tag606.xml" ContentType="application/vnd.openxmlformats-officedocument.presentationml.tags+xml"/>
  <Override PartName="/ppt/slideLayouts/slideLayout328.xml" ContentType="application/vnd.openxmlformats-officedocument.presentationml.slideLayout+xml"/>
  <Override PartName="/ppt/slideLayouts/slideLayout514.xml" ContentType="application/vnd.openxmlformats-officedocument.presentationml.slideLayout+xml"/>
  <Override PartName="/ppt/tags/tag1616.xml" ContentType="application/vnd.openxmlformats-officedocument.presentationml.tags+xml"/>
  <Override PartName="/ppt/tags/tag1802.xml" ContentType="application/vnd.openxmlformats-officedocument.presentationml.tags+xml"/>
  <Override PartName="/ppt/tags/tag2165.xml" ContentType="application/vnd.openxmlformats-officedocument.presentationml.tags+xml"/>
  <Override PartName="/ppt/tags/tag2351.xml" ContentType="application/vnd.openxmlformats-officedocument.presentationml.tags+xml"/>
  <Override PartName="/ppt/theme/theme4.xml" ContentType="application/vnd.openxmlformats-officedocument.theme+xml"/>
  <Override PartName="/ppt/tags/tag300.xml" ContentType="application/vnd.openxmlformats-officedocument.presentationml.tags+xml"/>
  <Override PartName="/ppt/tags/tag776.xml" ContentType="application/vnd.openxmlformats-officedocument.presentationml.tags+xml"/>
  <Override PartName="/ppt/slideLayouts/slideLayout498.xml" ContentType="application/vnd.openxmlformats-officedocument.presentationml.slideLayout+xml"/>
  <Override PartName="/ppt/tags/tag962.xml" ContentType="application/vnd.openxmlformats-officedocument.presentationml.tags+xml"/>
  <Override PartName="/ppt/tags/tag1124.xml" ContentType="application/vnd.openxmlformats-officedocument.presentationml.tags+xml"/>
  <Override PartName="/ppt/tags/tag1310.xml" ContentType="application/vnd.openxmlformats-officedocument.presentationml.tags+xml"/>
  <Override PartName="/ppt/slideLayouts/slideLayout684.xml" ContentType="application/vnd.openxmlformats-officedocument.presentationml.slideLayout+xml"/>
  <Override PartName="/ppt/slideLayouts/slideLayout700.xml" ContentType="application/vnd.openxmlformats-officedocument.presentationml.slideLayout+xml"/>
  <Override PartName="/ppt/tags/tag1786.xml" ContentType="application/vnd.openxmlformats-officedocument.presentationml.tags+xml"/>
  <Override PartName="/ppt/slideLayouts/slideLayout45.xml" ContentType="application/vnd.openxmlformats-officedocument.presentationml.slideLayout+xml"/>
  <Override PartName="/ppt/tags/tag284.xml" ContentType="application/vnd.openxmlformats-officedocument.presentationml.tags+xml"/>
  <Override PartName="/ppt/slideLayouts/slideLayout192.xml" ContentType="application/vnd.openxmlformats-officedocument.presentationml.slideLayout+xml"/>
  <Override PartName="/ppt/tags/tag470.xml" ContentType="application/vnd.openxmlformats-officedocument.presentationml.tags+xml"/>
  <Override PartName="/ppt/tags/tag707.xml" ContentType="application/vnd.openxmlformats-officedocument.presentationml.tags+xml"/>
  <Override PartName="/ppt/slideLayouts/slideLayout429.xml" ContentType="application/vnd.openxmlformats-officedocument.presentationml.slideLayout+xml"/>
  <Override PartName="/ppt/tags/tag1294.xml" ContentType="application/vnd.openxmlformats-officedocument.presentationml.tags+xml"/>
  <Override PartName="/ppt/tags/tag1480.xml" ContentType="application/vnd.openxmlformats-officedocument.presentationml.tags+xml"/>
  <Override PartName="/ppt/slideLayouts/slideLayout870.xml" ContentType="application/vnd.openxmlformats-officedocument.presentationml.slideLayout+xml"/>
  <Override PartName="/ppt/tags/tag1972.xml" ContentType="application/vnd.openxmlformats-officedocument.presentationml.tags+xml"/>
  <Override PartName="/ppt/tags/tag215.xml" ContentType="application/vnd.openxmlformats-officedocument.presentationml.tags+xml"/>
  <Override PartName="/ppt/tags/tag877.xml" ContentType="application/vnd.openxmlformats-officedocument.presentationml.tags+xml"/>
  <Override PartName="/ppt/tags/tag1039.xml" ContentType="application/vnd.openxmlformats-officedocument.presentationml.tags+xml"/>
  <Override PartName="/ppt/slideLayouts/slideLayout599.xml" ContentType="application/vnd.openxmlformats-officedocument.presentationml.slideLayout+xml"/>
  <Override PartName="/ppt/slideLayouts/slideLayout615.xml" ContentType="application/vnd.openxmlformats-officedocument.presentationml.slideLayout+xml"/>
  <Override PartName="/ppt/tags/tag1225.xml" ContentType="application/vnd.openxmlformats-officedocument.presentationml.tags+xml"/>
  <Override PartName="/ppt/slideLayouts/slideLayout801.xml" ContentType="application/vnd.openxmlformats-officedocument.presentationml.slideLayout+xml"/>
  <Override PartName="/ppt/tags/tag1717.xml" ContentType="application/vnd.openxmlformats-officedocument.presentationml.tags+xml"/>
  <Override PartName="/ppt/tags/tag1903.xml" ContentType="application/vnd.openxmlformats-officedocument.presentationml.tags+xml"/>
  <Override PartName="/ppt/tags/tag2266.xml" ContentType="application/vnd.openxmlformats-officedocument.presentationml.tags+xml"/>
  <Override PartName="/ppt/tags/tag2452.xml" ContentType="application/vnd.openxmlformats-officedocument.presentationml.tags+xml"/>
  <Override PartName="/ppt/tags/tag84.xml" ContentType="application/vnd.openxmlformats-officedocument.presentationml.tags+xml"/>
  <Override PartName="/ppt/tags/tag199.xml" ContentType="application/vnd.openxmlformats-officedocument.presentationml.tags+xml"/>
  <Override PartName="/ppt/slideLayouts/slideLayout123.xml" ContentType="application/vnd.openxmlformats-officedocument.presentationml.slideLayout+xml"/>
  <Override PartName="/ppt/tags/tag385.xml" ContentType="application/vnd.openxmlformats-officedocument.presentationml.tags+xml"/>
  <Override PartName="/ppt/tags/tag401.xml" ContentType="application/vnd.openxmlformats-officedocument.presentationml.tags+xml"/>
  <Override PartName="/ppt/tags/tag1411.xml" ContentType="application/vnd.openxmlformats-officedocument.presentationml.tags+xml"/>
  <Override PartName="/ppt/slideLayouts/slideLayout785.xml" ContentType="application/vnd.openxmlformats-officedocument.presentationml.slideLayout+xml"/>
  <Override PartName="/ppt/tags/tag1887.xml" ContentType="application/vnd.openxmlformats-officedocument.presentationml.tags+xml"/>
  <Override PartName="/ppt/slideLayouts/slideLayout1020.xml" ContentType="application/vnd.openxmlformats-officedocument.presentationml.slideLayout+xml"/>
  <Override PartName="/ppt/slideMasters/slideMaster32.xml" ContentType="application/vnd.openxmlformats-officedocument.presentationml.slideMaster+xml"/>
  <Override PartName="/ppt/slideLayouts/slideLayout293.xml" ContentType="application/vnd.openxmlformats-officedocument.presentationml.slideLayout+xml"/>
  <Override PartName="/ppt/tags/tag571.xml" ContentType="application/vnd.openxmlformats-officedocument.presentationml.tags+xml"/>
  <Override PartName="/ppt/tags/tag808.xml" ContentType="application/vnd.openxmlformats-officedocument.presentationml.tags+xml"/>
  <Override PartName="/ppt/slideLayouts/slideLayout716.xml" ContentType="application/vnd.openxmlformats-officedocument.presentationml.slideLayout+xml"/>
  <Override PartName="/ppt/tags/tag1395.xml" ContentType="application/vnd.openxmlformats-officedocument.presentationml.tags+xml"/>
  <Override PartName="/ppt/tags/tag1581.xml" ContentType="application/vnd.openxmlformats-officedocument.presentationml.tags+xml"/>
  <Override PartName="/ppt/tags/tag1818.xml" ContentType="application/vnd.openxmlformats-officedocument.presentationml.tags+xml"/>
  <Override PartName="/ppt/slideLayouts/slideLayout971.xml" ContentType="application/vnd.openxmlformats-officedocument.presentationml.slideLayout+xml"/>
  <Override PartName="/ppt/slideLayouts/slideLayout1190.xml" ContentType="application/vnd.openxmlformats-officedocument.presentationml.slideLayout+xml"/>
  <Override PartName="/ppt/tags/tag2367.xml" ContentType="application/vnd.openxmlformats-officedocument.presentationml.tags+xml"/>
  <Override PartName="/ppt/tags/tag15.xml" ContentType="application/vnd.openxmlformats-officedocument.presentationml.tags+xml"/>
  <Override PartName="/ppt/tags/tag316.xml" ContentType="application/vnd.openxmlformats-officedocument.presentationml.tags+xml"/>
  <Override PartName="/ppt/slideLayouts/slideLayout224.xml" ContentType="application/vnd.openxmlformats-officedocument.presentationml.slideLayout+xml"/>
  <Override PartName="/ppt/tags/tag502.xml" ContentType="application/vnd.openxmlformats-officedocument.presentationml.tags+xml"/>
  <Override PartName="/ppt/tags/tag978.xml" ContentType="application/vnd.openxmlformats-officedocument.presentationml.tags+xml"/>
  <Override PartName="/ppt/tags/tag1326.xml" ContentType="application/vnd.openxmlformats-officedocument.presentationml.tags+xml"/>
  <Override PartName="/ppt/slideLayouts/slideLayout902.xml" ContentType="application/vnd.openxmlformats-officedocument.presentationml.slideLayout+xml"/>
  <Override PartName="/ppt/tags/tag1988.xml" ContentType="application/vnd.openxmlformats-officedocument.presentationml.tags+xml"/>
  <Override PartName="/ppt/slideLayouts/slideLayout1121.xml" ContentType="application/vnd.openxmlformats-officedocument.presentationml.slideLayout+xml"/>
  <Override PartName="/ppt/theme/theme53.xml" ContentType="application/vnd.openxmlformats-officedocument.theme+xml"/>
  <Override PartName="/ppt/tags/tag486.xml" ContentType="application/vnd.openxmlformats-officedocument.presentationml.tags+xml"/>
  <Override PartName="/ppt/slideLayouts/slideLayout394.xml" ContentType="application/vnd.openxmlformats-officedocument.presentationml.slideLayout+xml"/>
  <Override PartName="/ppt/slideLayouts/slideLayout410.xml" ContentType="application/vnd.openxmlformats-officedocument.presentationml.slideLayout+xml"/>
  <Override PartName="/ppt/tags/tag1020.xml" ContentType="application/vnd.openxmlformats-officedocument.presentationml.tags+xml"/>
  <Override PartName="/ppt/tags/tag1496.xml" ContentType="application/vnd.openxmlformats-officedocument.presentationml.tags+xml"/>
  <Override PartName="/ppt/tags/tag1512.xml" ContentType="application/vnd.openxmlformats-officedocument.presentationml.tags+xml"/>
  <Override PartName="/ppt/slideLayouts/slideLayout886.xml" ContentType="application/vnd.openxmlformats-officedocument.presentationml.slideLayout+xml"/>
  <Override PartName="/ppt/tags/tag2061.xml" ContentType="application/vnd.openxmlformats-officedocument.presentationml.tags+xml"/>
  <Override PartName="/ppt/tags/tag180.xml" ContentType="application/vnd.openxmlformats-officedocument.presentationml.tags+xml"/>
  <Override PartName="/ppt/slideLayouts/slideLayout139.xml" ContentType="application/vnd.openxmlformats-officedocument.presentationml.slideLayout+xml"/>
  <Override PartName="/ppt/tags/tag417.xml" ContentType="application/vnd.openxmlformats-officedocument.presentationml.tags+xml"/>
  <Override PartName="/ppt/tags/tag672.xml" ContentType="application/vnd.openxmlformats-officedocument.presentationml.tags+xml"/>
  <Override PartName="/ppt/tags/tag909.xml" ContentType="application/vnd.openxmlformats-officedocument.presentationml.tags+xml"/>
  <Override PartName="/ppt/slideLayouts/slideLayout580.xml" ContentType="application/vnd.openxmlformats-officedocument.presentationml.slideLayout+xml"/>
  <Override PartName="/ppt/slideLayouts/slideLayout817.xml" ContentType="application/vnd.openxmlformats-officedocument.presentationml.slideLayout+xml"/>
  <Override PartName="/ppt/tags/tag1682.xml" ContentType="application/vnd.openxmlformats-officedocument.presentationml.tags+xml"/>
  <Override PartName="/ppt/tags/tag1919.xml" ContentType="application/vnd.openxmlformats-officedocument.presentationml.tags+xml"/>
  <Override PartName="/ppt/slideLayouts/slideLayout1036.xml" ContentType="application/vnd.openxmlformats-officedocument.presentationml.slideLayout+xml"/>
  <Override PartName="/ppt/tags/tag2468.xml" ContentType="application/vnd.openxmlformats-officedocument.presentationml.tags+xml"/>
  <Override PartName="/ppt/tags/tag603.xml" ContentType="application/vnd.openxmlformats-officedocument.presentationml.tags+xml"/>
  <Override PartName="/ppt/slideLayouts/slideLayout325.xml" ContentType="application/vnd.openxmlformats-officedocument.presentationml.slideLayout+xml"/>
  <Override PartName="/ppt/tags/tag1190.xml" ContentType="application/vnd.openxmlformats-officedocument.presentationml.tags+xml"/>
  <Override PartName="/ppt/tags/tag1427.xml" ContentType="application/vnd.openxmlformats-officedocument.presentationml.tags+xml"/>
  <Override PartName="/ppt/tags/tag1613.xml" ContentType="application/vnd.openxmlformats-officedocument.presentationml.tags+xml"/>
  <Override PartName="/ppt/slideLayouts/slideLayout987.xml" ContentType="application/vnd.openxmlformats-officedocument.presentationml.slideLayout+xml"/>
  <Override PartName="/ppt/tags/tag2162.xml" ContentType="application/vnd.openxmlformats-officedocument.presentationml.tags+xml"/>
  <Override PartName="/ppt/slideLayouts/slideLayout1222.xml" ContentType="application/vnd.openxmlformats-officedocument.presentationml.slideLayout+xml"/>
  <Override PartName="/ppt/slideMasters/slideMaster48.xml" ContentType="application/vnd.openxmlformats-officedocument.presentationml.slideMaster+xml"/>
  <Override PartName="/ppt/tags/tag111.xml" ContentType="application/vnd.openxmlformats-officedocument.presentationml.tags+xml"/>
  <Override PartName="/ppt/tags/tag587.xml" ContentType="application/vnd.openxmlformats-officedocument.presentationml.tags+xml"/>
  <Override PartName="/ppt/tags/tag773.xml" ContentType="application/vnd.openxmlformats-officedocument.presentationml.tags+xml"/>
  <Override PartName="/ppt/slideLayouts/slideLayout495.xml" ContentType="application/vnd.openxmlformats-officedocument.presentationml.slideLayout+xml"/>
  <Override PartName="/ppt/slideLayouts/slideLayout511.xml" ContentType="application/vnd.openxmlformats-officedocument.presentationml.slideLayout+xml"/>
  <Override PartName="/ppt/tags/tag1121.xml" ContentType="application/vnd.openxmlformats-officedocument.presentationml.tags+xml"/>
  <Override PartName="/ppt/tags/tag1597.xml" ContentType="application/vnd.openxmlformats-officedocument.presentationml.tags+xml"/>
  <Override PartName="/ppt/tags/tag1783.xml" ContentType="application/vnd.openxmlformats-officedocument.presentationml.tags+xml"/>
  <Override PartName="/ppt/theme/theme1.xml" ContentType="application/vnd.openxmlformats-officedocument.theme+xml"/>
  <Override PartName="/ppt/tags/tag281.xml" ContentType="application/vnd.openxmlformats-officedocument.presentationml.tags+xml"/>
  <Override PartName="/ppt/tags/tag518.xml" ContentType="application/vnd.openxmlformats-officedocument.presentationml.tags+xml"/>
  <Override PartName="/ppt/tags/tag1291.xml" ContentType="application/vnd.openxmlformats-officedocument.presentationml.tags+xml"/>
  <Override PartName="/ppt/slideLayouts/slideLayout681.xml" ContentType="application/vnd.openxmlformats-officedocument.presentationml.slideLayout+xml"/>
  <Override PartName="/ppt/tags/tag1528.xml" ContentType="application/vnd.openxmlformats-officedocument.presentationml.tags+xml"/>
  <Override PartName="/ppt/slideLayouts/slideLayout918.xml" ContentType="application/vnd.openxmlformats-officedocument.presentationml.slideLayout+xml"/>
  <Override PartName="/ppt/tags/tag2077.xml" ContentType="application/vnd.openxmlformats-officedocument.presentationml.tags+xml"/>
  <Override PartName="/ppt/slideLayouts/slideLayout1137.xml" ContentType="application/vnd.openxmlformats-officedocument.presentationml.slideLayout+xml"/>
  <Override PartName="/ppt/slideLayouts/slideLayout42.xml" ContentType="application/vnd.openxmlformats-officedocument.presentationml.slideLayout+xml"/>
  <Override PartName="/ppt/tags/tag688.xml" ContentType="application/vnd.openxmlformats-officedocument.presentationml.tags+xml"/>
  <Override PartName="/ppt/tags/tag704.xml" ContentType="application/vnd.openxmlformats-officedocument.presentationml.tags+xml"/>
  <Override PartName="/ppt/slideLayouts/slideLayout426.xml" ContentType="application/vnd.openxmlformats-officedocument.presentationml.slideLayout+xml"/>
  <Override PartName="/ppt/tags/tag1036.xml" ContentType="application/vnd.openxmlformats-officedocument.presentationml.tags+xml"/>
  <Override PartName="/ppt/slideLayouts/slideLayout612.xml" ContentType="application/vnd.openxmlformats-officedocument.presentationml.slideLayout+xml"/>
  <Override PartName="/ppt/tags/tag1714.xml" ContentType="application/vnd.openxmlformats-officedocument.presentationml.tags+xml"/>
  <Override PartName="/ppt/tags/tag2263.xml" ContentType="application/vnd.openxmlformats-officedocument.presentationml.tags+xml"/>
  <Override PartName="/ppt/slideLayouts/slideLayout120.xml" ContentType="application/vnd.openxmlformats-officedocument.presentationml.slideLayout+xml"/>
  <Override PartName="/ppt/tags/tag196.xml" ContentType="application/vnd.openxmlformats-officedocument.presentationml.tags+xml"/>
  <Override PartName="/ppt/tags/tag212.xml" ContentType="application/vnd.openxmlformats-officedocument.presentationml.tags+xml"/>
  <Override PartName="/ppt/tags/tag874.xml" ContentType="application/vnd.openxmlformats-officedocument.presentationml.tags+xml"/>
  <Override PartName="/ppt/slideLayouts/slideLayout596.xml" ContentType="application/vnd.openxmlformats-officedocument.presentationml.slideLayout+xml"/>
  <Override PartName="/ppt/tags/tag1222.xml" ContentType="application/vnd.openxmlformats-officedocument.presentationml.tags+xml"/>
  <Override PartName="/ppt/slideLayouts/slideLayout782.xml" ContentType="application/vnd.openxmlformats-officedocument.presentationml.slideLayout+xml"/>
  <Override PartName="/ppt/tags/tag1698.xml" ContentType="application/vnd.openxmlformats-officedocument.presentationml.tags+xml"/>
  <Override PartName="/ppt/tags/tag1884.xml" ContentType="application/vnd.openxmlformats-officedocument.presentationml.tags+xml"/>
  <Override PartName="/ppt/tags/tag1900.xml" ContentType="application/vnd.openxmlformats-officedocument.presentationml.tags+xml"/>
  <Override PartName="/ppt/tags/tag2008.xml" ContentType="application/vnd.openxmlformats-officedocument.presentationml.tags+xml"/>
  <Override PartName="/ppt/tags/tag81.xml" ContentType="application/vnd.openxmlformats-officedocument.presentationml.tags+xml"/>
  <Override PartName="/ppt/tags/tag382.xml" ContentType="application/vnd.openxmlformats-officedocument.presentationml.tags+xml"/>
  <Override PartName="/ppt/slideLayouts/slideLayout290.xml" ContentType="application/vnd.openxmlformats-officedocument.presentationml.slideLayout+xml"/>
  <Override PartName="/ppt/tags/tag619.xml" ContentType="application/vnd.openxmlformats-officedocument.presentationml.tags+xml"/>
  <Override PartName="/ppt/tags/tag805.xml" ContentType="application/vnd.openxmlformats-officedocument.presentationml.tags+xml"/>
  <Override PartName="/ppt/slideLayouts/slideLayout527.xml" ContentType="application/vnd.openxmlformats-officedocument.presentationml.slideLayout+xml"/>
  <Override PartName="/ppt/tags/tag1392.xml" ContentType="application/vnd.openxmlformats-officedocument.presentationml.tags+xml"/>
  <Override PartName="/ppt/tags/tag1629.xml" ContentType="application/vnd.openxmlformats-officedocument.presentationml.tags+xml"/>
  <Override PartName="/ppt/tags/tag2178.xml" ContentType="application/vnd.openxmlformats-officedocument.presentationml.tags+xml"/>
  <Override PartName="/ppt/slideLayouts/slideLayout1238.xml" ContentType="application/vnd.openxmlformats-officedocument.presentationml.slideLayout+xml"/>
  <Override PartName="/ppt/tags/tag12.xml" ContentType="application/vnd.openxmlformats-officedocument.presentationml.tags+xml"/>
  <Override PartName="/ppt/tags/tag127.xml" ContentType="application/vnd.openxmlformats-officedocument.presentationml.tags+xml"/>
  <Override PartName="/ppt/tags/tag313.xml" ContentType="application/vnd.openxmlformats-officedocument.presentationml.tags+xml"/>
  <Override PartName="/ppt/tags/tag789.xml" ContentType="application/vnd.openxmlformats-officedocument.presentationml.tags+xml"/>
  <Override PartName="/ppt/tags/tag1137.xml" ContentType="application/vnd.openxmlformats-officedocument.presentationml.tags+xml"/>
  <Override PartName="/ppt/slideLayouts/slideLayout713.xml" ContentType="application/vnd.openxmlformats-officedocument.presentationml.slideLayout+xml"/>
  <Override PartName="/ppt/tags/tag1799.xml" ContentType="application/vnd.openxmlformats-officedocument.presentationml.tags+xml"/>
  <Override PartName="/ppt/tags/tag1815.xml" ContentType="application/vnd.openxmlformats-officedocument.presentationml.tags+xml"/>
  <Override PartName="/ppt/theme/theme50.xml" ContentType="application/vnd.openxmlformats-officedocument.theme+xml"/>
  <Override PartName="/ppt/tags/tag2364.xml" ContentType="application/vnd.openxmlformats-officedocument.presentationml.tags+xml"/>
  <Override PartName="/ppt/tags/tag297.xml" ContentType="application/vnd.openxmlformats-officedocument.presentationml.tags+xml"/>
  <Override PartName="/ppt/slideLayouts/slideLayout221.xml" ContentType="application/vnd.openxmlformats-officedocument.presentationml.slideLayout+xml"/>
  <Override PartName="/ppt/tags/tag483.xml" ContentType="application/vnd.openxmlformats-officedocument.presentationml.tags+xml"/>
  <Override PartName="/ppt/tags/tag975.xml" ContentType="application/vnd.openxmlformats-officedocument.presentationml.tags+xml"/>
  <Override PartName="/ppt/slideLayouts/slideLayout697.xml" ContentType="application/vnd.openxmlformats-officedocument.presentationml.slideLayout+xml"/>
  <Override PartName="/ppt/tags/tag1323.xml" ContentType="application/vnd.openxmlformats-officedocument.presentationml.tags+xml"/>
  <Override PartName="/ppt/slideLayouts/slideLayout883.xml" ContentType="application/vnd.openxmlformats-officedocument.presentationml.slideLayout+xml"/>
  <Override PartName="/ppt/tags/tag1985.xml" ContentType="application/vnd.openxmlformats-officedocument.presentationml.tags+xml"/>
  <Override PartName="/ppt/tags/tag2109.xml" ContentType="application/vnd.openxmlformats-officedocument.presentationml.tags+xml"/>
  <Override PartName="/ppt/slideLayouts/slideLayout58.xml" ContentType="application/vnd.openxmlformats-officedocument.presentationml.slideLayout+xml"/>
  <Override PartName="/ppt/tags/tag228.xml" ContentType="application/vnd.openxmlformats-officedocument.presentationml.tags+xml"/>
  <Override PartName="/ppt/slideLayouts/slideLayout391.xml" ContentType="application/vnd.openxmlformats-officedocument.presentationml.slideLayout+xml"/>
  <Override PartName="/ppt/tags/tag906.xml" ContentType="application/vnd.openxmlformats-officedocument.presentationml.tags+xml"/>
  <Override PartName="/ppt/slideLayouts/slideLayout628.xml" ContentType="application/vnd.openxmlformats-officedocument.presentationml.slideLayout+xml"/>
  <Override PartName="/ppt/tags/tag1493.xml" ContentType="application/vnd.openxmlformats-officedocument.presentationml.tags+xml"/>
  <Override PartName="/ppt/tags/tag1916.xml" ContentType="application/vnd.openxmlformats-officedocument.presentationml.tags+xml"/>
  <Override PartName="/ppt/tags/tag2279.xml" ContentType="application/vnd.openxmlformats-officedocument.presentationml.tags+xml"/>
  <Override PartName="/ppt/tags/tag2465.xml" ContentType="application/vnd.openxmlformats-officedocument.presentationml.tags+xml"/>
  <Override PartName="/ppt/slideLayouts/slideLayout136.xml" ContentType="application/vnd.openxmlformats-officedocument.presentationml.slideLayout+xml"/>
  <Override PartName="/ppt/tags/tag414.xml" ContentType="application/vnd.openxmlformats-officedocument.presentationml.tags+xml"/>
  <Override PartName="/ppt/tags/tag600.xml" ContentType="application/vnd.openxmlformats-officedocument.presentationml.tags+xml"/>
  <Override PartName="/ppt/slideLayouts/slideLayout322.xml" ContentType="application/vnd.openxmlformats-officedocument.presentationml.slideLayout+xml"/>
  <Override PartName="/ppt/tags/tag1238.xml" ContentType="application/vnd.openxmlformats-officedocument.presentationml.tags+xml"/>
  <Override PartName="/ppt/tags/tag1424.xml" ContentType="application/vnd.openxmlformats-officedocument.presentationml.tags+xml"/>
  <Override PartName="/ppt/slideLayouts/slideLayout798.xml" ContentType="application/vnd.openxmlformats-officedocument.presentationml.slideLayout+xml"/>
  <Override PartName="/ppt/slideLayouts/slideLayout814.xml" ContentType="application/vnd.openxmlformats-officedocument.presentationml.slideLayout+xml"/>
  <Override PartName="/ppt/slideLayouts/slideLayout1033.xml" ContentType="application/vnd.openxmlformats-officedocument.presentationml.slideLayout+xml"/>
  <Override PartName="/ppt/tags/tag97.xml" ContentType="application/vnd.openxmlformats-officedocument.presentationml.tags+xml"/>
  <Override PartName="/ppt/tags/tag398.xml" ContentType="application/vnd.openxmlformats-officedocument.presentationml.tags+xml"/>
  <Override PartName="/ppt/tags/tag584.xml" ContentType="application/vnd.openxmlformats-officedocument.presentationml.tags+xml"/>
  <Override PartName="/ppt/tags/tag1594.xml" ContentType="application/vnd.openxmlformats-officedocument.presentationml.tags+xml"/>
  <Override PartName="/ppt/tags/tag1610.xml" ContentType="application/vnd.openxmlformats-officedocument.presentationml.tags+xml"/>
  <Override PartName="/ppt/slideLayouts/slideLayout984.xml" ContentType="application/vnd.openxmlformats-officedocument.presentationml.slideLayout+xml"/>
  <Override PartName="/ppt/slideMasters/slideMaster45.xml" ContentType="application/vnd.openxmlformats-officedocument.presentationml.slideMaster+xml"/>
  <Override PartName="/ppt/tags/tag28.xml" ContentType="application/vnd.openxmlformats-officedocument.presentationml.tags+xml"/>
  <Override PartName="/ppt/tags/tag329.xml" ContentType="application/vnd.openxmlformats-officedocument.presentationml.tags+xml"/>
  <Override PartName="/ppt/tags/tag770.xml" ContentType="application/vnd.openxmlformats-officedocument.presentationml.tags+xml"/>
  <Override PartName="/ppt/slideLayouts/slideLayout492.xml" ContentType="application/vnd.openxmlformats-officedocument.presentationml.slideLayout+xml"/>
  <Override PartName="/ppt/tags/tag1339.xml" ContentType="application/vnd.openxmlformats-officedocument.presentationml.tags+xml"/>
  <Override PartName="/ppt/slideLayouts/slideLayout729.xml" ContentType="application/vnd.openxmlformats-officedocument.presentationml.slideLayout+xml"/>
  <Override PartName="/ppt/tags/tag1780.xml" ContentType="application/vnd.openxmlformats-officedocument.presentationml.tags+xml"/>
  <Override PartName="/ppt/slideLayouts/slideLayout915.xml" ContentType="application/vnd.openxmlformats-officedocument.presentationml.slideLayout+xml"/>
  <Override PartName="/ppt/slideLayouts/slideLayout1134.xml" ContentType="application/vnd.openxmlformats-officedocument.presentationml.slideLayout+xml"/>
  <Override PartName="/ppt/slideLayouts/slideLayout237.xml" ContentType="application/vnd.openxmlformats-officedocument.presentationml.slideLayout+xml"/>
  <Override PartName="/ppt/tags/tag499.xml" ContentType="application/vnd.openxmlformats-officedocument.presentationml.tags+xml"/>
  <Override PartName="/ppt/tags/tag515.xml" ContentType="application/vnd.openxmlformats-officedocument.presentationml.tags+xml"/>
  <Override PartName="/ppt/tags/tag701.xml" ContentType="application/vnd.openxmlformats-officedocument.presentationml.tags+xml"/>
  <Override PartName="/ppt/slideLayouts/slideLayout423.xml" ContentType="application/vnd.openxmlformats-officedocument.presentationml.slideLayout+xml"/>
  <Override PartName="/ppt/tags/tag1525.xml" ContentType="application/vnd.openxmlformats-officedocument.presentationml.tags+xml"/>
  <Override PartName="/ppt/tags/tag1711.xml" ContentType="application/vnd.openxmlformats-officedocument.presentationml.tags+xml"/>
  <Override PartName="/ppt/slideLayouts/slideLayout899.xml" ContentType="application/vnd.openxmlformats-officedocument.presentationml.slideLayout+xml"/>
  <Override PartName="/ppt/tags/tag2074.xml" ContentType="application/vnd.openxmlformats-officedocument.presentationml.tags+xml"/>
  <Override PartName="/ppt/tags/tag2260.xml" ContentType="application/vnd.openxmlformats-officedocument.presentationml.tags+xml"/>
  <Override PartName="/ppt/tags/tag685.xml" ContentType="application/vnd.openxmlformats-officedocument.presentationml.tags+xml"/>
  <Override PartName="/ppt/tags/tag871.xml" ContentType="application/vnd.openxmlformats-officedocument.presentationml.tags+xml"/>
  <Override PartName="/ppt/tags/tag1033.xml" ContentType="application/vnd.openxmlformats-officedocument.presentationml.tags+xml"/>
  <Override PartName="/ppt/slideLayouts/slideLayout593.xml" ContentType="application/vnd.openxmlformats-officedocument.presentationml.slideLayout+xml"/>
  <Override PartName="/ppt/tags/tag1695.xml" ContentType="application/vnd.openxmlformats-officedocument.presentationml.tags+xml"/>
  <Override PartName="/ppt/tags/tag2005.xml" ContentType="application/vnd.openxmlformats-officedocument.presentationml.tags+xml"/>
  <Override PartName="/ppt/tags/tag193.xml" ContentType="application/vnd.openxmlformats-officedocument.presentationml.tags+xml"/>
  <Override PartName="/ppt/tags/tag616.xml" ContentType="application/vnd.openxmlformats-officedocument.presentationml.tags+xml"/>
  <Override PartName="/ppt/slideLayouts/slideLayout338.xml" ContentType="application/vnd.openxmlformats-officedocument.presentationml.slideLayout+xml"/>
  <Override PartName="/ppt/tags/tag1881.xml" ContentType="application/vnd.openxmlformats-officedocument.presentationml.tags+xml"/>
  <Override PartName="/ppt/slideLayouts/slideLayout1049.xml" ContentType="application/vnd.openxmlformats-officedocument.presentationml.slideLayout+xml"/>
  <Override PartName="/ppt/slideLayouts/slideLayout1235.xml" ContentType="application/vnd.openxmlformats-officedocument.presentationml.slideLayout+xml"/>
  <Override PartName="/ppt/tags/tag124.xml" ContentType="application/vnd.openxmlformats-officedocument.presentationml.tags+xml"/>
  <Override PartName="/ppt/tags/tag802.xml" ContentType="application/vnd.openxmlformats-officedocument.presentationml.tags+xml"/>
  <Override PartName="/ppt/slideLayouts/slideLayout524.xml" ContentType="application/vnd.openxmlformats-officedocument.presentationml.slideLayout+xml"/>
  <Override PartName="/ppt/tags/tag1134.xml" ContentType="application/vnd.openxmlformats-officedocument.presentationml.tags+xml"/>
  <Override PartName="/ppt/slideLayouts/slideLayout710.xml" ContentType="application/vnd.openxmlformats-officedocument.presentationml.slideLayout+xml"/>
  <Override PartName="/ppt/tags/tag1626.xml" ContentType="application/vnd.openxmlformats-officedocument.presentationml.tags+xml"/>
  <Override PartName="/ppt/tags/tag1812.xml" ContentType="application/vnd.openxmlformats-officedocument.presentationml.tags+xml"/>
  <Override PartName="/ppt/tags/tag2175.xml" ContentType="application/vnd.openxmlformats-officedocument.presentationml.tags+xml"/>
  <Override PartName="/ppt/tags/tag2361.xml" ContentType="application/vnd.openxmlformats-officedocument.presentationml.tags+xml"/>
  <Override PartName="/ppt/slideLayouts/slideLayout8.xml" ContentType="application/vnd.openxmlformats-officedocument.presentationml.slideLayout+xml"/>
  <Override PartName="/ppt/tags/tag294.xml" ContentType="application/vnd.openxmlformats-officedocument.presentationml.tags+xml"/>
  <Override PartName="/ppt/tags/tag310.xml" ContentType="application/vnd.openxmlformats-officedocument.presentationml.tags+xml"/>
  <Override PartName="/ppt/tags/tag786.xml" ContentType="application/vnd.openxmlformats-officedocument.presentationml.tags+xml"/>
  <Override PartName="/ppt/tags/tag972.xml" ContentType="application/vnd.openxmlformats-officedocument.presentationml.tags+xml"/>
  <Override PartName="/ppt/slideLayouts/slideLayout694.xml" ContentType="application/vnd.openxmlformats-officedocument.presentationml.slideLayout+xml"/>
  <Override PartName="/ppt/tags/tag1320.xml" ContentType="application/vnd.openxmlformats-officedocument.presentationml.tags+xml"/>
  <Override PartName="/ppt/tags/tag1796.xml" ContentType="application/vnd.openxmlformats-officedocument.presentationml.tags+xml"/>
  <Override PartName="/ppt/tags/tag1982.xml" ContentType="application/vnd.openxmlformats-officedocument.presentationml.tags+xml"/>
  <Override PartName="/ppt/tags/tag2106.xml" ContentType="application/vnd.openxmlformats-officedocument.presentationml.tags+xml"/>
  <Override PartName="/ppt/slideLayouts/slideLayout55.xml" ContentType="application/vnd.openxmlformats-officedocument.presentationml.slideLayout+xml"/>
  <Override PartName="/ppt/tags/tag480.xml" ContentType="application/vnd.openxmlformats-officedocument.presentationml.tags+xml"/>
  <Override PartName="/ppt/tags/tag717.xml" ContentType="application/vnd.openxmlformats-officedocument.presentationml.tags+xml"/>
  <Override PartName="/ppt/slideLayouts/slideLayout439.xml" ContentType="application/vnd.openxmlformats-officedocument.presentationml.slideLayout+xml"/>
  <Override PartName="/ppt/slideLayouts/slideLayout625.xml" ContentType="application/vnd.openxmlformats-officedocument.presentationml.slideLayout+xml"/>
  <Override PartName="/ppt/tags/tag1490.xml" ContentType="application/vnd.openxmlformats-officedocument.presentationml.tags+xml"/>
  <Override PartName="/ppt/slideLayouts/slideLayout880.xml" ContentType="application/vnd.openxmlformats-officedocument.presentationml.slideLayout+xml"/>
  <Override PartName="/ppt/tags/tag1727.xml" ContentType="application/vnd.openxmlformats-officedocument.presentationml.tags+xml"/>
  <Override PartName="/ppt/tags/tag2276.xml" ContentType="application/vnd.openxmlformats-officedocument.presentationml.tags+xml"/>
  <Override PartName="/ppt/tags/tag225.xml" ContentType="application/vnd.openxmlformats-officedocument.presentationml.tags+xml"/>
  <Override PartName="/ppt/slideLayouts/slideLayout133.xml" ContentType="application/vnd.openxmlformats-officedocument.presentationml.slideLayout+xml"/>
  <Override PartName="/ppt/tags/tag411.xml" ContentType="application/vnd.openxmlformats-officedocument.presentationml.tags+xml"/>
  <Override PartName="/ppt/tags/tag887.xml" ContentType="application/vnd.openxmlformats-officedocument.presentationml.tags+xml"/>
  <Override PartName="/ppt/tags/tag903.xml" ContentType="application/vnd.openxmlformats-officedocument.presentationml.tags+xml"/>
  <Override PartName="/ppt/tags/tag1049.xml" ContentType="application/vnd.openxmlformats-officedocument.presentationml.tags+xml"/>
  <Override PartName="/ppt/tags/tag1235.xml" ContentType="application/vnd.openxmlformats-officedocument.presentationml.tags+xml"/>
  <Override PartName="/ppt/slideLayouts/slideLayout811.xml" ContentType="application/vnd.openxmlformats-officedocument.presentationml.slideLayout+xml"/>
  <Override PartName="/ppt/tags/tag1897.xml" ContentType="application/vnd.openxmlformats-officedocument.presentationml.tags+xml"/>
  <Override PartName="/ppt/tags/tag1913.xml" ContentType="application/vnd.openxmlformats-officedocument.presentationml.tags+xml"/>
  <Override PartName="/ppt/slideLayouts/slideLayout1030.xml" ContentType="application/vnd.openxmlformats-officedocument.presentationml.slideLayout+xml"/>
  <Override PartName="/ppt/tags/tag2462.xml" ContentType="application/vnd.openxmlformats-officedocument.presentationml.tags+xml"/>
  <Override PartName="/ppt/tags/tag94.xml" ContentType="application/vnd.openxmlformats-officedocument.presentationml.tags+xml"/>
  <Override PartName="/ppt/tags/tag395.xml" ContentType="application/vnd.openxmlformats-officedocument.presentationml.tags+xml"/>
  <Override PartName="/ppt/tags/tag1421.xml" ContentType="application/vnd.openxmlformats-officedocument.presentationml.tags+xml"/>
  <Override PartName="/ppt/slideLayouts/slideLayout795.xml" ContentType="application/vnd.openxmlformats-officedocument.presentationml.slideLayout+xml"/>
  <Override PartName="/ppt/slideLayouts/slideLayout981.xml" ContentType="application/vnd.openxmlformats-officedocument.presentationml.slideLayout+xml"/>
  <Override PartName="/ppt/tags/tag2207.xml" ContentType="application/vnd.openxmlformats-officedocument.presentationml.tags+xml"/>
  <Override PartName="/ppt/slideMasters/slideMaster42.xml" ContentType="application/vnd.openxmlformats-officedocument.presentationml.slideMaster+xml"/>
  <Override PartName="/ppt/tags/tag581.xml" ContentType="application/vnd.openxmlformats-officedocument.presentationml.tags+xml"/>
  <Override PartName="/ppt/tags/tag818.xml" ContentType="application/vnd.openxmlformats-officedocument.presentationml.tags+xml"/>
  <Override PartName="/ppt/slideLayouts/slideLayout726.xml" ContentType="application/vnd.openxmlformats-officedocument.presentationml.slideLayout+xml"/>
  <Override PartName="/ppt/tags/tag1591.xml" ContentType="application/vnd.openxmlformats-officedocument.presentationml.tags+xml"/>
  <Override PartName="/ppt/tags/tag1828.xml" ContentType="application/vnd.openxmlformats-officedocument.presentationml.tags+xml"/>
  <Override PartName="/ppt/tags/tag2377.xml" ContentType="application/vnd.openxmlformats-officedocument.presentationml.tags+xml"/>
  <Override PartName="/ppt/tags/tag25.xml" ContentType="application/vnd.openxmlformats-officedocument.presentationml.tags+xml"/>
  <Override PartName="/ppt/tags/tag326.xml" ContentType="application/vnd.openxmlformats-officedocument.presentationml.tags+xml"/>
  <Override PartName="/ppt/slideLayouts/slideLayout234.xml" ContentType="application/vnd.openxmlformats-officedocument.presentationml.slideLayout+xml"/>
  <Override PartName="/ppt/tags/tag512.xml" ContentType="application/vnd.openxmlformats-officedocument.presentationml.tags+xml"/>
  <Override PartName="/ppt/tags/tag988.xml" ContentType="application/vnd.openxmlformats-officedocument.presentationml.tags+xml"/>
  <Override PartName="/ppt/tags/tag1336.xml" ContentType="application/vnd.openxmlformats-officedocument.presentationml.tags+xml"/>
  <Override PartName="/ppt/tags/tag1522.xml" ContentType="application/vnd.openxmlformats-officedocument.presentationml.tags+xml"/>
  <Override PartName="/ppt/slideLayouts/slideLayout896.xml" ContentType="application/vnd.openxmlformats-officedocument.presentationml.slideLayout+xml"/>
  <Override PartName="/ppt/slideLayouts/slideLayout912.xml" ContentType="application/vnd.openxmlformats-officedocument.presentationml.slideLayout+xml"/>
  <Override PartName="/ppt/tags/tag1998.xml" ContentType="application/vnd.openxmlformats-officedocument.presentationml.tags+xml"/>
  <Override PartName="/ppt/tags/tag2071.xml" ContentType="application/vnd.openxmlformats-officedocument.presentationml.tags+xml"/>
  <Override PartName="/ppt/slideLayouts/slideLayout1131.xml" ContentType="application/vnd.openxmlformats-officedocument.presentationml.slideLayout+xml"/>
  <Override PartName="/ppt/tags/tag2308.xml" ContentType="application/vnd.openxmlformats-officedocument.presentationml.tags+xml"/>
  <Override PartName="/ppt/tags/tag496.xml" ContentType="application/vnd.openxmlformats-officedocument.presentationml.tags+xml"/>
  <Override PartName="/ppt/tags/tag682.xml" ContentType="application/vnd.openxmlformats-officedocument.presentationml.tags+xml"/>
  <Override PartName="/ppt/slideLayouts/slideLayout420.xml" ContentType="application/vnd.openxmlformats-officedocument.presentationml.slideLayout+xml"/>
  <Override PartName="/ppt/tags/tag919.xml" ContentType="application/vnd.openxmlformats-officedocument.presentationml.tags+xml"/>
  <Override PartName="/ppt/tags/tag1030.xml" ContentType="application/vnd.openxmlformats-officedocument.presentationml.tags+xml"/>
  <Override PartName="/ppt/tags/tag190.xml" ContentType="application/vnd.openxmlformats-officedocument.presentationml.tags+xml"/>
  <Override PartName="/ppt/slideLayouts/slideLayout149.xml" ContentType="application/vnd.openxmlformats-officedocument.presentationml.slideLayout+xml"/>
  <Override PartName="/ppt/tags/tag427.xml" ContentType="application/vnd.openxmlformats-officedocument.presentationml.tags+xml"/>
  <Override PartName="/ppt/slideLayouts/slideLayout590.xml" ContentType="application/vnd.openxmlformats-officedocument.presentationml.slideLayout+xml"/>
  <Override PartName="/ppt/tags/tag1437.xml" ContentType="application/vnd.openxmlformats-officedocument.presentationml.tags+xml"/>
  <Override PartName="/ppt/slideLayouts/slideLayout827.xml" ContentType="application/vnd.openxmlformats-officedocument.presentationml.slideLayout+xml"/>
  <Override PartName="/ppt/tags/tag1692.xml" ContentType="application/vnd.openxmlformats-officedocument.presentationml.tags+xml"/>
  <Override PartName="/ppt/tags/tag1929.xml" ContentType="application/vnd.openxmlformats-officedocument.presentationml.tags+xml"/>
  <Override PartName="/ppt/tags/tag2002.xml" ContentType="application/vnd.openxmlformats-officedocument.presentationml.tags+xml"/>
  <Override PartName="/ppt/slideLayouts/slideLayout1046.xml" ContentType="application/vnd.openxmlformats-officedocument.presentationml.slideLayout+xml"/>
  <Override PartName="/ppt/tags/tag2478.xml" ContentType="application/vnd.openxmlformats-officedocument.presentationml.tags+xml"/>
  <Override PartName="/ppt/tags/tag597.xml" ContentType="application/vnd.openxmlformats-officedocument.presentationml.tags+xml"/>
  <Override PartName="/ppt/slideLayouts/slideLayout335.xml" ContentType="application/vnd.openxmlformats-officedocument.presentationml.slideLayout+xml"/>
  <Override PartName="/ppt/tags/tag613.xml" ContentType="application/vnd.openxmlformats-officedocument.presentationml.tags+xml"/>
  <Override PartName="/ppt/slideLayouts/slideLayout521.xml" ContentType="application/vnd.openxmlformats-officedocument.presentationml.slideLayout+xml"/>
  <Override PartName="/ppt/tags/tag1623.xml" ContentType="application/vnd.openxmlformats-officedocument.presentationml.tags+xml"/>
  <Override PartName="/ppt/slideLayouts/slideLayout997.xml" ContentType="application/vnd.openxmlformats-officedocument.presentationml.slideLayout+xml"/>
  <Override PartName="/ppt/tags/tag2172.xml" ContentType="application/vnd.openxmlformats-officedocument.presentationml.tags+xml"/>
  <Override PartName="/ppt/slideLayouts/slideLayout1232.xml" ContentType="application/vnd.openxmlformats-officedocument.presentationml.slideLayout+xml"/>
  <Override PartName="/ppt/tags/tag2409.xml" ContentType="application/vnd.openxmlformats-officedocument.presentationml.tags+xml"/>
  <Override PartName="/ppt/slideLayouts/slideLayout5.xml" ContentType="application/vnd.openxmlformats-officedocument.presentationml.slideLayout+xml"/>
  <Override PartName="/ppt/tags/tag121.xml" ContentType="application/vnd.openxmlformats-officedocument.presentationml.tags+xml"/>
  <Override PartName="/ppt/tags/tag783.xml" ContentType="application/vnd.openxmlformats-officedocument.presentationml.tags+xml"/>
  <Override PartName="/ppt/tags/tag1131.xml" ContentType="application/vnd.openxmlformats-officedocument.presentationml.tags+xml"/>
  <Override PartName="/ppt/slideLayouts/slideLayout691.xml" ContentType="application/vnd.openxmlformats-officedocument.presentationml.slideLayout+xml"/>
  <Override PartName="/ppt/tags/tag1793.xml" ContentType="application/vnd.openxmlformats-officedocument.presentationml.tags+xml"/>
  <Override PartName="/ppt/tags/tag291.xml" ContentType="application/vnd.openxmlformats-officedocument.presentationml.tags+xml"/>
  <Override PartName="/ppt/tags/tag528.xml" ContentType="application/vnd.openxmlformats-officedocument.presentationml.tags+xml"/>
  <Override PartName="/ppt/tags/tag714.xml" ContentType="application/vnd.openxmlformats-officedocument.presentationml.tags+xml"/>
  <Override PartName="/ppt/slideLayouts/slideLayout436.xml" ContentType="application/vnd.openxmlformats-officedocument.presentationml.slideLayout+xml"/>
  <Override PartName="/ppt/tags/tag1538.xml" ContentType="application/vnd.openxmlformats-officedocument.presentationml.tags+xml"/>
  <Override PartName="/ppt/slideLayouts/slideLayout928.xml" ContentType="application/vnd.openxmlformats-officedocument.presentationml.slideLayout+xml"/>
  <Override PartName="/ppt/tags/tag2087.xml" ContentType="application/vnd.openxmlformats-officedocument.presentationml.tags+xml"/>
  <Override PartName="/ppt/tags/tag2103.xml" ContentType="application/vnd.openxmlformats-officedocument.presentationml.tags+xml"/>
  <Override PartName="/ppt/slideLayouts/slideLayout1147.xml" ContentType="application/vnd.openxmlformats-officedocument.presentationml.slideLayout+xml"/>
  <Override PartName="/ppt/slideLayouts/slideLayout52.xml" ContentType="application/vnd.openxmlformats-officedocument.presentationml.slideLayout+xml"/>
  <Override PartName="/ppt/tags/tag222.xml" ContentType="application/vnd.openxmlformats-officedocument.presentationml.tags+xml"/>
  <Override PartName="/ppt/tags/tag698.xml" ContentType="application/vnd.openxmlformats-officedocument.presentationml.tags+xml"/>
  <Override PartName="/ppt/tags/tag900.xml" ContentType="application/vnd.openxmlformats-officedocument.presentationml.tags+xml"/>
  <Override PartName="/ppt/tags/tag1046.xml" ContentType="application/vnd.openxmlformats-officedocument.presentationml.tags+xml"/>
  <Override PartName="/ppt/slideLayouts/slideLayout622.xml" ContentType="application/vnd.openxmlformats-officedocument.presentationml.slideLayout+xml"/>
  <Override PartName="/ppt/tags/tag1724.xml" ContentType="application/vnd.openxmlformats-officedocument.presentationml.tags+xml"/>
  <Override PartName="/ppt/tags/tag1910.xml" ContentType="application/vnd.openxmlformats-officedocument.presentationml.tags+xml"/>
  <Override PartName="/ppt/tags/tag2273.xml" ContentType="application/vnd.openxmlformats-officedocument.presentationml.tags+xml"/>
  <Override PartName="/ppt/slideLayouts/slideLayout130.xml" ContentType="application/vnd.openxmlformats-officedocument.presentationml.slideLayout+xml"/>
  <Override PartName="/ppt/tags/tag392.xml" ContentType="application/vnd.openxmlformats-officedocument.presentationml.tags+xml"/>
  <Override PartName="/ppt/tags/tag884.xml" ContentType="application/vnd.openxmlformats-officedocument.presentationml.tags+xml"/>
  <Override PartName="/ppt/tags/tag1232.xml" ContentType="application/vnd.openxmlformats-officedocument.presentationml.tags+xml"/>
  <Override PartName="/ppt/slideLayouts/slideLayout792.xml" ContentType="application/vnd.openxmlformats-officedocument.presentationml.slideLayout+xml"/>
  <Override PartName="/ppt/tags/tag1894.xml" ContentType="application/vnd.openxmlformats-officedocument.presentationml.tags+xml"/>
  <Override PartName="/ppt/tags/tag2018.xml" ContentType="application/vnd.openxmlformats-officedocument.presentationml.tags+xml"/>
  <Override PartName="/ppt/tags/tag2204.xml" ContentType="application/vnd.openxmlformats-officedocument.presentationml.tags+xml"/>
  <Override PartName="/ppt/slideLayouts/slideLayout1248.xml" ContentType="application/vnd.openxmlformats-officedocument.presentationml.slideLayout+xml"/>
  <Override PartName="/ppt/tags/tag91.xml" ContentType="application/vnd.openxmlformats-officedocument.presentationml.tags+xml"/>
  <Override PartName="/ppt/tags/tag137.xml" ContentType="application/vnd.openxmlformats-officedocument.presentationml.tags+xml"/>
  <Override PartName="/ppt/tags/tag629.xml" ContentType="application/vnd.openxmlformats-officedocument.presentationml.tags+xml"/>
  <Override PartName="/ppt/tags/tag815.xml" ContentType="application/vnd.openxmlformats-officedocument.presentationml.tags+xml"/>
  <Override PartName="/ppt/slideLayouts/slideLayout537.xml" ContentType="application/vnd.openxmlformats-officedocument.presentationml.slideLayout+xml"/>
  <Override PartName="/ppt/tags/tag1639.xml" ContentType="application/vnd.openxmlformats-officedocument.presentationml.tags+xml"/>
  <Override PartName="/ppt/tags/tag1825.xml" ContentType="application/vnd.openxmlformats-officedocument.presentationml.tags+xml"/>
  <Override PartName="/ppt/tags/tag2188.xml" ContentType="application/vnd.openxmlformats-officedocument.presentationml.tags+xml"/>
  <Override PartName="/ppt/tags/tag2374.xml" ContentType="application/vnd.openxmlformats-officedocument.presentationml.tags+xml"/>
  <Override PartName="/ppt/tags/tag22.xml" ContentType="application/vnd.openxmlformats-officedocument.presentationml.tags+xml"/>
  <Override PartName="/ppt/tags/tag323.xml" ContentType="application/vnd.openxmlformats-officedocument.presentationml.tags+xml"/>
  <Override PartName="/ppt/slideLayouts/slideLayout231.xml" ContentType="application/vnd.openxmlformats-officedocument.presentationml.slideLayout+xml"/>
  <Override PartName="/ppt/tags/tag799.xml" ContentType="application/vnd.openxmlformats-officedocument.presentationml.tags+xml"/>
  <Override PartName="/ppt/tags/tag985.xml" ContentType="application/vnd.openxmlformats-officedocument.presentationml.tags+xml"/>
  <Override PartName="/ppt/tags/tag1147.xml" ContentType="application/vnd.openxmlformats-officedocument.presentationml.tags+xml"/>
  <Override PartName="/ppt/tags/tag1333.xml" ContentType="application/vnd.openxmlformats-officedocument.presentationml.tags+xml"/>
  <Override PartName="/ppt/slideLayouts/slideLayout723.xml" ContentType="application/vnd.openxmlformats-officedocument.presentationml.slideLayout+xml"/>
  <Override PartName="/ppt/tags/tag2119.xml" ContentType="application/vnd.openxmlformats-officedocument.presentationml.tags+xml"/>
  <Override PartName="/ppt/slideLayouts/slideLayout68.xml" ContentType="application/vnd.openxmlformats-officedocument.presentationml.slideLayout+xml"/>
  <Override PartName="/ppt/tags/tag493.xml" ContentType="application/vnd.openxmlformats-officedocument.presentationml.tags+xml"/>
  <Override PartName="/ppt/slideLayouts/slideLayout893.xml" ContentType="application/vnd.openxmlformats-officedocument.presentationml.slideLayout+xml"/>
  <Override PartName="/ppt/tags/tag1995.xml" ContentType="application/vnd.openxmlformats-officedocument.presentationml.tags+xml"/>
  <Override PartName="/ppt/tags/tag2305.xml" ContentType="application/vnd.openxmlformats-officedocument.presentationml.tags+xml"/>
  <Override PartName="/ppt/tags/tag8.xml" ContentType="application/vnd.openxmlformats-officedocument.presentationml.tags+xml"/>
  <Override PartName="/ppt/tags/tag238.xml" ContentType="application/vnd.openxmlformats-officedocument.presentationml.tags+xml"/>
  <Override PartName="/ppt/tags/tag916.xml" ContentType="application/vnd.openxmlformats-officedocument.presentationml.tags+xml"/>
  <Override PartName="/ppt/slideLayouts/slideLayout638.xml" ContentType="application/vnd.openxmlformats-officedocument.presentationml.slideLayout+xml"/>
  <Override PartName="/ppt/tags/tag1248.xml" ContentType="application/vnd.openxmlformats-officedocument.presentationml.tags+xml"/>
  <Override PartName="/ppt/slideLayouts/slideLayout824.xml" ContentType="application/vnd.openxmlformats-officedocument.presentationml.slideLayout+xml"/>
  <Override PartName="/ppt/tags/tag1926.xml" ContentType="application/vnd.openxmlformats-officedocument.presentationml.tags+xml"/>
  <Override PartName="/ppt/tags/tag2289.xml" ContentType="application/vnd.openxmlformats-officedocument.presentationml.tags+xml"/>
  <Override PartName="/ppt/tags/tag2475.xml" ContentType="application/vnd.openxmlformats-officedocument.presentationml.tags+xml"/>
  <Override PartName="/ppt/slideLayouts/slideLayout146.xml" ContentType="application/vnd.openxmlformats-officedocument.presentationml.slideLayout+xml"/>
  <Override PartName="/ppt/tags/tag424.xml" ContentType="application/vnd.openxmlformats-officedocument.presentationml.tags+xml"/>
  <Override PartName="/ppt/tags/tag610.xml" ContentType="application/vnd.openxmlformats-officedocument.presentationml.tags+xml"/>
  <Override PartName="/ppt/slideLayouts/slideLayout332.xml" ContentType="application/vnd.openxmlformats-officedocument.presentationml.slideLayout+xml"/>
  <Override PartName="/ppt/tags/tag1434.xml" ContentType="application/vnd.openxmlformats-officedocument.presentationml.tags+xml"/>
  <Override PartName="/ppt/tags/tag1620.xml" ContentType="application/vnd.openxmlformats-officedocument.presentationml.tags+xml"/>
  <Override PartName="/ppt/slideLayouts/slideLayout994.xml" ContentType="application/vnd.openxmlformats-officedocument.presentationml.slideLayout+xml"/>
  <Override PartName="/ppt/slideLayouts/slideLayout1043.xml" ContentType="application/vnd.openxmlformats-officedocument.presentationml.slideLayout+xml"/>
  <Override PartName="/ppt/slideLayouts/slideLayout2.xml" ContentType="application/vnd.openxmlformats-officedocument.presentationml.slideLayout+xml"/>
  <Override PartName="/ppt/tags/tag594.xml" ContentType="application/vnd.openxmlformats-officedocument.presentationml.tags+xml"/>
  <Override PartName="/ppt/tags/tag780.xml" ContentType="application/vnd.openxmlformats-officedocument.presentationml.tags+xml"/>
  <Override PartName="/ppt/slideLayouts/slideLayout739.xml" ContentType="application/vnd.openxmlformats-officedocument.presentationml.slideLayout+xml"/>
  <Override PartName="/ppt/tags/tag2406.xml" ContentType="application/vnd.openxmlformats-officedocument.presentationml.tags+xml"/>
  <Override PartName="/ppt/tags/tag38.xml" ContentType="application/vnd.openxmlformats-officedocument.presentationml.tags+xml"/>
  <Override PartName="/ppt/tags/tag339.xml" ContentType="application/vnd.openxmlformats-officedocument.presentationml.tags+xml"/>
  <Override PartName="/ppt/slideLayouts/slideLayout247.xml" ContentType="application/vnd.openxmlformats-officedocument.presentationml.slideLayout+xml"/>
  <Override PartName="/ppt/tags/tag525.xml" ContentType="application/vnd.openxmlformats-officedocument.presentationml.tags+xml"/>
  <Override PartName="/ppt/tags/tag1349.xml" ContentType="application/vnd.openxmlformats-officedocument.presentationml.tags+xml"/>
  <Override PartName="/ppt/slideLayouts/slideLayout925.xml" ContentType="application/vnd.openxmlformats-officedocument.presentationml.slideLayout+xml"/>
  <Override PartName="/ppt/tags/tag1790.xml" ContentType="application/vnd.openxmlformats-officedocument.presentationml.tags+xml"/>
  <Override PartName="/ppt/tags/tag2100.xml" ContentType="application/vnd.openxmlformats-officedocument.presentationml.tags+xml"/>
  <Override PartName="/ppt/slideLayouts/slideLayout1144.xml" ContentType="application/vnd.openxmlformats-officedocument.presentationml.slideLayout+xml"/>
  <Override PartName="/ppt/tags/tag711.xml" ContentType="application/vnd.openxmlformats-officedocument.presentationml.tags+xml"/>
  <Override PartName="/ppt/slideLayouts/slideLayout433.xml" ContentType="application/vnd.openxmlformats-officedocument.presentationml.slideLayout+xml"/>
  <Override PartName="/ppt/tags/tag1043.xml" ContentType="application/vnd.openxmlformats-officedocument.presentationml.tags+xml"/>
  <Override PartName="/ppt/tags/tag1535.xml" ContentType="application/vnd.openxmlformats-officedocument.presentationml.tags+xml"/>
  <Override PartName="/ppt/tags/tag1721.xml" ContentType="application/vnd.openxmlformats-officedocument.presentationml.tags+xml"/>
  <Override PartName="/ppt/tags/tag2084.xml" ContentType="application/vnd.openxmlformats-officedocument.presentationml.tags+xml"/>
  <Override PartName="/ppt/tags/tag2270.xml" ContentType="application/vnd.openxmlformats-officedocument.presentationml.tags+xml"/>
  <Override PartName="/ppt/tags/tag695.xml" ContentType="application/vnd.openxmlformats-officedocument.presentationml.tags+xml"/>
  <Override PartName="/ppt/tags/tag881.xml" ContentType="application/vnd.openxmlformats-officedocument.presentationml.tags+xml"/>
  <Override PartName="/ppt/tags/tag1891.xml" ContentType="application/vnd.openxmlformats-officedocument.presentationml.tags+xml"/>
  <Override PartName="/ppt/tags/tag2015.xml" ContentType="application/vnd.openxmlformats-officedocument.presentationml.tags+xml"/>
  <Override PartName="/ppt/slideLayouts/slideLayout1059.xml" ContentType="application/vnd.openxmlformats-officedocument.presentationml.slideLayout+xml"/>
  <Override PartName="/ppt/tags/tag626.xml" ContentType="application/vnd.openxmlformats-officedocument.presentationml.tags+xml"/>
  <Override PartName="/ppt/slideLayouts/slideLayout348.xml" ContentType="application/vnd.openxmlformats-officedocument.presentationml.slideLayout+xml"/>
  <Override PartName="/ppt/tags/tag1636.xml" ContentType="application/vnd.openxmlformats-officedocument.presentationml.tags+xml"/>
  <Override PartName="/ppt/tags/tag2185.xml" ContentType="application/vnd.openxmlformats-officedocument.presentationml.tags+xml"/>
  <Override PartName="/ppt/tags/tag2201.xml" ContentType="application/vnd.openxmlformats-officedocument.presentationml.tags+xml"/>
  <Override PartName="/ppt/slideLayouts/slideLayout1245.xml" ContentType="application/vnd.openxmlformats-officedocument.presentationml.slideLayout+xml"/>
  <Override PartName="/ppt/notesSlides/notesSlide7.xml" ContentType="application/vnd.openxmlformats-officedocument.presentationml.notesSlide+xml"/>
  <Override PartName="/ppt/tags/tag134.xml" ContentType="application/vnd.openxmlformats-officedocument.presentationml.tags+xml"/>
  <Override PartName="/ppt/tags/tag320.xml" ContentType="application/vnd.openxmlformats-officedocument.presentationml.tags+xml"/>
  <Override PartName="/ppt/tags/tag796.xml" ContentType="application/vnd.openxmlformats-officedocument.presentationml.tags+xml"/>
  <Override PartName="/ppt/tags/tag812.xml" ContentType="application/vnd.openxmlformats-officedocument.presentationml.tags+xml"/>
  <Override PartName="/ppt/slideLayouts/slideLayout534.xml" ContentType="application/vnd.openxmlformats-officedocument.presentationml.slideLayout+xml"/>
  <Override PartName="/ppt/tags/tag1144.xml" ContentType="application/vnd.openxmlformats-officedocument.presentationml.tags+xml"/>
  <Override PartName="/ppt/slideLayouts/slideLayout720.xml" ContentType="application/vnd.openxmlformats-officedocument.presentationml.slideLayout+xml"/>
  <Override PartName="/ppt/tags/tag1822.xml" ContentType="application/vnd.openxmlformats-officedocument.presentationml.tags+xml"/>
  <Override PartName="/ppt/tags/tag2371.xml" ContentType="application/vnd.openxmlformats-officedocument.presentationml.tags+xml"/>
  <Override PartName="/ppt/tags/tag982.xml" ContentType="application/vnd.openxmlformats-officedocument.presentationml.tags+xml"/>
  <Override PartName="/ppt/tags/tag1330.xml" ContentType="application/vnd.openxmlformats-officedocument.presentationml.tags+xml"/>
  <Override PartName="/ppt/slideLayouts/slideLayout890.xml" ContentType="application/vnd.openxmlformats-officedocument.presentationml.slideLayout+xml"/>
  <Override PartName="/ppt/tags/tag1992.xml" ContentType="application/vnd.openxmlformats-officedocument.presentationml.tags+xml"/>
  <Override PartName="/ppt/tags/tag2116.xml" ContentType="application/vnd.openxmlformats-officedocument.presentationml.tags+xml"/>
  <Override PartName="/ppt/tags/tag2302.xml" ContentType="application/vnd.openxmlformats-officedocument.presentationml.tags+xml"/>
  <Override PartName="/ppt/tags/tag5.xml" ContentType="application/vnd.openxmlformats-officedocument.presentationml.tags+xml"/>
  <Override PartName="/ppt/slideLayouts/slideLayout65.xml" ContentType="application/vnd.openxmlformats-officedocument.presentationml.slideLayout+xml"/>
  <Override PartName="/ppt/tags/tag490.xml" ContentType="application/vnd.openxmlformats-officedocument.presentationml.tags+xml"/>
  <Override PartName="/ppt/tags/tag727.xml" ContentType="application/vnd.openxmlformats-officedocument.presentationml.tags+xml"/>
  <Override PartName="/ppt/slideLayouts/slideLayout449.xml" ContentType="application/vnd.openxmlformats-officedocument.presentationml.slideLayout+xml"/>
  <Override PartName="/ppt/tags/tag913.xml" ContentType="application/vnd.openxmlformats-officedocument.presentationml.tags+xml"/>
  <Override PartName="/ppt/tags/tag1059.xml" ContentType="application/vnd.openxmlformats-officedocument.presentationml.tags+xml"/>
  <Override PartName="/ppt/slideLayouts/slideLayout635.xml" ContentType="application/vnd.openxmlformats-officedocument.presentationml.slideLayout+xml"/>
  <Override PartName="/ppt/tags/tag1737.xml" ContentType="application/vnd.openxmlformats-officedocument.presentationml.tags+xml"/>
  <Override PartName="/ppt/tags/tag2286.xml" ContentType="application/vnd.openxmlformats-officedocument.presentationml.tags+xml"/>
  <Override PartName="/ppt/tags/tag235.xml" ContentType="application/vnd.openxmlformats-officedocument.presentationml.tags+xml"/>
  <Override PartName="/ppt/slideLayouts/slideLayout143.xml" ContentType="application/vnd.openxmlformats-officedocument.presentationml.slideLayout+xml"/>
  <Override PartName="/ppt/tags/tag421.xml" ContentType="application/vnd.openxmlformats-officedocument.presentationml.tags+xml"/>
  <Override PartName="/ppt/tags/tag897.xml" ContentType="application/vnd.openxmlformats-officedocument.presentationml.tags+xml"/>
  <Override PartName="/ppt/tags/tag1245.xml" ContentType="application/vnd.openxmlformats-officedocument.presentationml.tags+xml"/>
  <Override PartName="/ppt/tags/tag1431.xml" ContentType="application/vnd.openxmlformats-officedocument.presentationml.tags+xml"/>
  <Override PartName="/ppt/slideLayouts/slideLayout821.xml" ContentType="application/vnd.openxmlformats-officedocument.presentationml.slideLayout+xml"/>
  <Override PartName="/ppt/tags/tag1923.xml" ContentType="application/vnd.openxmlformats-officedocument.presentationml.tags+xml"/>
  <Override PartName="/ppt/slideLayouts/slideLayout1040.xml" ContentType="application/vnd.openxmlformats-officedocument.presentationml.slideLayout+xml"/>
  <Override PartName="/ppt/tags/tag2217.xml" ContentType="application/vnd.openxmlformats-officedocument.presentationml.tags+xml"/>
  <Override PartName="/ppt/tags/tag2472.xml" ContentType="application/vnd.openxmlformats-officedocument.presentationml.tags+xml"/>
  <Override PartName="/ppt/tags/tag591.xml" ContentType="application/vnd.openxmlformats-officedocument.presentationml.tags+xml"/>
  <Override PartName="/ppt/tags/tag828.xml" ContentType="application/vnd.openxmlformats-officedocument.presentationml.tags+xml"/>
  <Override PartName="/ppt/slideLayouts/slideLayout991.xml" ContentType="application/vnd.openxmlformats-officedocument.presentationml.slideLayout+xml"/>
  <Override PartName="/ppt/tags/tag2403.xml" ContentType="application/vnd.openxmlformats-officedocument.presentationml.tags+xml"/>
  <Override PartName="/ppt/slideMasters/slideMaster52.xml" ContentType="application/vnd.openxmlformats-officedocument.presentationml.slideMaster+xml"/>
  <Override PartName="/ppt/tags/tag35.xml" ContentType="application/vnd.openxmlformats-officedocument.presentationml.tags+xml"/>
  <Override PartName="/ppt/tags/tag336.xml" ContentType="application/vnd.openxmlformats-officedocument.presentationml.tags+xml"/>
  <Override PartName="/ppt/tags/tag1346.xml" ContentType="application/vnd.openxmlformats-officedocument.presentationml.tags+xml"/>
  <Override PartName="/ppt/slideLayouts/slideLayout736.xml" ContentType="application/vnd.openxmlformats-officedocument.presentationml.slideLayout+xml"/>
  <Override PartName="/ppt/slideLayouts/slideLayout922.xml" ContentType="application/vnd.openxmlformats-officedocument.presentationml.slideLayout+xml"/>
  <Override PartName="/ppt/tags/tag1838.xml" ContentType="application/vnd.openxmlformats-officedocument.presentationml.tags+xml"/>
  <Override PartName="/ppt/tags/tag2387.xml" ContentType="application/vnd.openxmlformats-officedocument.presentationml.tags+xml"/>
  <Override PartName="/ppt/slideLayouts/slideLayout244.xml" ContentType="application/vnd.openxmlformats-officedocument.presentationml.slideLayout+xml"/>
  <Override PartName="/ppt/tags/tag522.xml" ContentType="application/vnd.openxmlformats-officedocument.presentationml.tags+xml"/>
  <Override PartName="/ppt/slideLayouts/slideLayout430.xml" ContentType="application/vnd.openxmlformats-officedocument.presentationml.slideLayout+xml"/>
  <Override PartName="/ppt/tags/tag998.xml" ContentType="application/vnd.openxmlformats-officedocument.presentationml.tags+xml"/>
  <Override PartName="/ppt/tags/tag1532.xml" ContentType="application/vnd.openxmlformats-officedocument.presentationml.tags+xml"/>
  <Override PartName="/ppt/tags/tag2081.xml" ContentType="application/vnd.openxmlformats-officedocument.presentationml.tags+xml"/>
  <Override PartName="/ppt/slideLayouts/slideLayout1141.xml" ContentType="application/vnd.openxmlformats-officedocument.presentationml.slideLayout+xml"/>
  <Override PartName="/ppt/tags/tag2318.xml" ContentType="application/vnd.openxmlformats-officedocument.presentationml.tags+xml"/>
  <Override PartName="/ppt/tags/tag692.xml" ContentType="application/vnd.openxmlformats-officedocument.presentationml.tags+xml"/>
  <Override PartName="/ppt/tags/tag929.xml" ContentType="application/vnd.openxmlformats-officedocument.presentationml.tags+xml"/>
  <Override PartName="/ppt/tags/tag1040.xml" ContentType="application/vnd.openxmlformats-officedocument.presentationml.tags+xml"/>
  <Override PartName="/ppt/tags/tag1939.xml" ContentType="application/vnd.openxmlformats-officedocument.presentationml.tags+xml"/>
  <Override PartName="/ppt/tags/tag2488.xml" ContentType="application/vnd.openxmlformats-officedocument.presentationml.tags+xml"/>
  <Override PartName="/ppt/slideLayouts/slideLayout159.xml" ContentType="application/vnd.openxmlformats-officedocument.presentationml.slideLayout+xml"/>
  <Override PartName="/ppt/tags/tag437.xml" ContentType="application/vnd.openxmlformats-officedocument.presentationml.tags+xml"/>
  <Override PartName="/ppt/tags/tag623.xml" ContentType="application/vnd.openxmlformats-officedocument.presentationml.tags+xml"/>
  <Override PartName="/ppt/slideLayouts/slideLayout345.xml" ContentType="application/vnd.openxmlformats-officedocument.presentationml.slideLayout+xml"/>
  <Override PartName="/ppt/tags/tag1447.xml" ContentType="application/vnd.openxmlformats-officedocument.presentationml.tags+xml"/>
  <Override PartName="/ppt/slideLayouts/slideLayout837.xml" ContentType="application/vnd.openxmlformats-officedocument.presentationml.slideLayout+xml"/>
  <Override PartName="/ppt/tags/tag2012.xml" ContentType="application/vnd.openxmlformats-officedocument.presentationml.tags+xml"/>
  <Override PartName="/ppt/slideLayouts/slideLayout1056.xml" ContentType="application/vnd.openxmlformats-officedocument.presentationml.slideLayout+xml"/>
  <Override PartName="/ppt/slideLayouts/slideLayout1242.xml" ContentType="application/vnd.openxmlformats-officedocument.presentationml.slideLayout+xml"/>
  <Override PartName="/ppt/notesSlides/notesSlide4.xml" ContentType="application/vnd.openxmlformats-officedocument.presentationml.notesSlide+xml"/>
  <Override PartName="/ppt/tags/tag131.xml" ContentType="application/vnd.openxmlformats-officedocument.presentationml.tags+xml"/>
  <Override PartName="/ppt/slideLayouts/slideLayout531.xml" ContentType="application/vnd.openxmlformats-officedocument.presentationml.slideLayout+xml"/>
  <Override PartName="/ppt/tags/tag1633.xml" ContentType="application/vnd.openxmlformats-officedocument.presentationml.tags+xml"/>
  <Override PartName="/ppt/tags/tag2182.xml" ContentType="application/vnd.openxmlformats-officedocument.presentationml.tags+xml"/>
  <Override PartName="/ppt/tags/tag2419.xml" ContentType="application/vnd.openxmlformats-officedocument.presentationml.tags+xml"/>
  <Override PartName="/ppt/tags/tag793.xml" ContentType="application/vnd.openxmlformats-officedocument.presentationml.tags+xml"/>
  <Override PartName="/ppt/tags/tag1141.xml" ContentType="application/vnd.openxmlformats-officedocument.presentationml.tags+xml"/>
  <Override PartName="/ppt/slideLayouts/slideLayout938.xml" ContentType="application/vnd.openxmlformats-officedocument.presentationml.slideLayout+xml"/>
  <Override PartName="/ppt/tags/tag2113.xml" ContentType="application/vnd.openxmlformats-officedocument.presentationml.tags+xml"/>
  <Override PartName="/ppt/slideLayouts/slideLayout1157.xml" ContentType="application/vnd.openxmlformats-officedocument.presentationml.slideLayout+xml"/>
  <Override PartName="/ppt/tags/tag2.xml" ContentType="application/vnd.openxmlformats-officedocument.presentationml.tags+xml"/>
  <Override PartName="/ppt/slideLayouts/slideLayout62.xml" ContentType="application/vnd.openxmlformats-officedocument.presentationml.slideLayout+xml"/>
  <Override PartName="/ppt/tags/tag538.xml" ContentType="application/vnd.openxmlformats-officedocument.presentationml.tags+xml"/>
  <Override PartName="/ppt/tags/tag724.xml" ContentType="application/vnd.openxmlformats-officedocument.presentationml.tags+xml"/>
  <Override PartName="/ppt/slideLayouts/slideLayout446.xml" ContentType="application/vnd.openxmlformats-officedocument.presentationml.slideLayout+xml"/>
  <Override PartName="/ppt/tags/tag1548.xml" ContentType="application/vnd.openxmlformats-officedocument.presentationml.tags+xml"/>
  <Override PartName="/ppt/tags/tag1734.xml" ContentType="application/vnd.openxmlformats-officedocument.presentationml.tags+xml"/>
  <Override PartName="/ppt/tags/tag2097.xml" ContentType="application/vnd.openxmlformats-officedocument.presentationml.tags+xml"/>
  <Override PartName="/ppt/tags/tag2283.xml" ContentType="application/vnd.openxmlformats-officedocument.presentationml.tags+xml"/>
  <Override PartName="/ppt/tags/tag232.xml" ContentType="application/vnd.openxmlformats-officedocument.presentationml.tags+xml"/>
  <Override PartName="/ppt/slideLayouts/slideLayout140.xml" ContentType="application/vnd.openxmlformats-officedocument.presentationml.slideLayout+xml"/>
  <Override PartName="/ppt/tags/tag894.xml" ContentType="application/vnd.openxmlformats-officedocument.presentationml.tags+xml"/>
  <Override PartName="/ppt/tags/tag910.xml" ContentType="application/vnd.openxmlformats-officedocument.presentationml.tags+xml"/>
  <Override PartName="/ppt/tags/tag1056.xml" ContentType="application/vnd.openxmlformats-officedocument.presentationml.tags+xml"/>
  <Override PartName="/ppt/slideLayouts/slideLayout632.xml" ContentType="application/vnd.openxmlformats-officedocument.presentationml.slideLayout+xml"/>
  <Override PartName="/ppt/tags/tag1242.xml" ContentType="application/vnd.openxmlformats-officedocument.presentationml.tags+xml"/>
  <Override PartName="/ppt/tags/tag1920.xml" ContentType="application/vnd.openxmlformats-officedocument.presentationml.tags+xml"/>
  <Override PartName="/ppt/tags/tag2028.xml" ContentType="application/vnd.openxmlformats-officedocument.presentationml.tags+xml"/>
  <Override PartName="/ppt/tags/tag639.xml" ContentType="application/vnd.openxmlformats-officedocument.presentationml.tags+xml"/>
  <Override PartName="/ppt/tags/tag2214.xml" ContentType="application/vnd.openxmlformats-officedocument.presentationml.tags+xml"/>
  <Override PartName="/ppt/tags/tag2400.xml" ContentType="application/vnd.openxmlformats-officedocument.presentationml.tags+xml"/>
  <Override PartName="/ppt/slideLayouts/slideLayout1258.xml" ContentType="application/vnd.openxmlformats-officedocument.presentationml.slideLayout+xml"/>
  <Override PartName="/ppt/tags/tag147.xml" ContentType="application/vnd.openxmlformats-officedocument.presentationml.tags+xml"/>
  <Override PartName="/ppt/tags/tag825.xml" ContentType="application/vnd.openxmlformats-officedocument.presentationml.tags+xml"/>
  <Override PartName="/ppt/slideLayouts/slideLayout547.xml" ContentType="application/vnd.openxmlformats-officedocument.presentationml.slideLayout+xml"/>
  <Override PartName="/ppt/tags/tag1157.xml" ContentType="application/vnd.openxmlformats-officedocument.presentationml.tags+xml"/>
  <Override PartName="/ppt/slideLayouts/slideLayout733.xml" ContentType="application/vnd.openxmlformats-officedocument.presentationml.slideLayout+xml"/>
  <Override PartName="/ppt/tags/tag1649.xml" ContentType="application/vnd.openxmlformats-officedocument.presentationml.tags+xml"/>
  <Override PartName="/ppt/tags/tag1835.xml" ContentType="application/vnd.openxmlformats-officedocument.presentationml.tags+xml"/>
  <Override PartName="/ppt/tags/tag2198.xml" ContentType="application/vnd.openxmlformats-officedocument.presentationml.tags+xml"/>
  <Override PartName="/ppt/tags/tag2384.xml" ContentType="application/vnd.openxmlformats-officedocument.presentationml.tags+xml"/>
  <Override PartName="/ppt/tags/tag32.xml" ContentType="application/vnd.openxmlformats-officedocument.presentationml.tags+xml"/>
  <Override PartName="/ppt/tags/tag333.xml" ContentType="application/vnd.openxmlformats-officedocument.presentationml.tags+xml"/>
  <Override PartName="/ppt/slideLayouts/slideLayout241.xml" ContentType="application/vnd.openxmlformats-officedocument.presentationml.slideLayout+xml"/>
  <Override PartName="/ppt/tags/tag995.xml" ContentType="application/vnd.openxmlformats-officedocument.presentationml.tags+xml"/>
  <Override PartName="/ppt/tags/tag1343.xml" ContentType="application/vnd.openxmlformats-officedocument.presentationml.tags+xml"/>
  <Override PartName="/ppt/tags/tag2129.xml" ContentType="application/vnd.openxmlformats-officedocument.presentationml.tags+xml"/>
  <Override PartName="/ppt/slideLayouts/slideLayout78.xml" ContentType="application/vnd.openxmlformats-officedocument.presentationml.slideLayout+xml"/>
  <Override PartName="/ppt/slideLayouts/slideLayout648.xml" ContentType="application/vnd.openxmlformats-officedocument.presentationml.slideLayout+xml"/>
  <Override PartName="/ppt/tags/tag2299.xml" ContentType="application/vnd.openxmlformats-officedocument.presentationml.tags+xml"/>
  <Override PartName="/ppt/tags/tag2315.xml" ContentType="application/vnd.openxmlformats-officedocument.presentationml.tags+xml"/>
  <Override PartName="/ppt/tags/tag248.xml" ContentType="application/vnd.openxmlformats-officedocument.presentationml.tags+xml"/>
  <Override PartName="/ppt/slideLayouts/slideLayout156.xml" ContentType="application/vnd.openxmlformats-officedocument.presentationml.slideLayout+xml"/>
  <Override PartName="/ppt/tags/tag434.xml" ContentType="application/vnd.openxmlformats-officedocument.presentationml.tags+xml"/>
  <Override PartName="/ppt/tags/tag926.xml" ContentType="application/vnd.openxmlformats-officedocument.presentationml.tags+xml"/>
  <Override PartName="/ppt/tags/tag1258.xml" ContentType="application/vnd.openxmlformats-officedocument.presentationml.tags+xml"/>
  <Override PartName="/ppt/slideLayouts/slideLayout834.xml" ContentType="application/vnd.openxmlformats-officedocument.presentationml.slideLayout+xml"/>
  <Override PartName="/ppt/tags/tag1936.xml" ContentType="application/vnd.openxmlformats-officedocument.presentationml.tags+xml"/>
  <Override PartName="/ppt/slideLayouts/slideLayout1053.xml" ContentType="application/vnd.openxmlformats-officedocument.presentationml.slideLayout+xml"/>
  <Override PartName="/ppt/tags/tag2485.xml" ContentType="application/vnd.openxmlformats-officedocument.presentationml.tags+xml"/>
  <Override PartName="/ppt/notesSlides/notesSlide1.xml" ContentType="application/vnd.openxmlformats-officedocument.presentationml.notesSlide+xml"/>
  <Override PartName="/ppt/tags/tag620.xml" ContentType="application/vnd.openxmlformats-officedocument.presentationml.tags+xml"/>
  <Override PartName="/ppt/slideLayouts/slideLayout342.xml" ContentType="application/vnd.openxmlformats-officedocument.presentationml.slideLayout+xml"/>
  <Override PartName="/ppt/tags/tag1444.xml" ContentType="application/vnd.openxmlformats-officedocument.presentationml.tags+xml"/>
  <Override PartName="/ppt/tags/tag1630.xml" ContentType="application/vnd.openxmlformats-officedocument.presentationml.tags+xml"/>
  <Override PartName="/ppt/tags/tag2416.xml" ContentType="application/vnd.openxmlformats-officedocument.presentationml.tags+xml"/>
  <Override PartName="/ppt/tags/tag790.xml" ContentType="application/vnd.openxmlformats-officedocument.presentationml.tags+xml"/>
  <Override PartName="/ppt/slideLayouts/slideLayout749.xml" ContentType="application/vnd.openxmlformats-officedocument.presentationml.slideLayout+xml"/>
  <Override PartName="/ppt/tags/tag48.xml" ContentType="application/vnd.openxmlformats-officedocument.presentationml.tags+xml"/>
  <Override PartName="/ppt/tags/tag349.xml" ContentType="application/vnd.openxmlformats-officedocument.presentationml.tags+xml"/>
  <Override PartName="/ppt/slideLayouts/slideLayout257.xml" ContentType="application/vnd.openxmlformats-officedocument.presentationml.slideLayout+xml"/>
  <Override PartName="/ppt/tags/tag535.xml" ContentType="application/vnd.openxmlformats-officedocument.presentationml.tags+xml"/>
  <Override PartName="/ppt/tags/tag1359.xml" ContentType="application/vnd.openxmlformats-officedocument.presentationml.tags+xml"/>
  <Override PartName="/ppt/tags/tag1545.xml" ContentType="application/vnd.openxmlformats-officedocument.presentationml.tags+xml"/>
  <Override PartName="/ppt/slideLayouts/slideLayout935.xml" ContentType="application/vnd.openxmlformats-officedocument.presentationml.slideLayout+xml"/>
  <Override PartName="/ppt/tags/tag2094.xml" ContentType="application/vnd.openxmlformats-officedocument.presentationml.tags+xml"/>
  <Override PartName="/ppt/tags/tag2110.xml" ContentType="application/vnd.openxmlformats-officedocument.presentationml.tags+xml"/>
  <Override PartName="/ppt/slideLayouts/slideLayout1154.xml" ContentType="application/vnd.openxmlformats-officedocument.presentationml.slideLayout+xml"/>
  <Override PartName="/ppt/tags/tag721.xml" ContentType="application/vnd.openxmlformats-officedocument.presentationml.tags+xml"/>
  <Override PartName="/ppt/theme/theme17.xml" ContentType="application/vnd.openxmlformats-officedocument.theme+xml"/>
  <Override PartName="/ppt/slideLayouts/slideLayout443.xml" ContentType="application/vnd.openxmlformats-officedocument.presentationml.slideLayout+xml"/>
  <Override PartName="/ppt/tags/tag1053.xml" ContentType="application/vnd.openxmlformats-officedocument.presentationml.tags+xml"/>
  <Override PartName="/ppt/tags/tag1731.xml" ContentType="application/vnd.openxmlformats-officedocument.presentationml.tags+xml"/>
  <Override PartName="/ppt/tags/tag2280.xml" ContentType="application/vnd.openxmlformats-officedocument.presentationml.tags+xml"/>
  <Override PartName="/ppt/tags/tag891.xml" ContentType="application/vnd.openxmlformats-officedocument.presentationml.tags+xml"/>
  <Override PartName="/ppt/tags/tag2025.xml" ContentType="application/vnd.openxmlformats-officedocument.presentationml.tags+xml"/>
  <Override PartName="/ppt/slideLayouts/slideLayout1069.xml" ContentType="application/vnd.openxmlformats-officedocument.presentationml.slideLayout+xml"/>
  <Override PartName="/ppt/tags/tag2211.xml" ContentType="application/vnd.openxmlformats-officedocument.presentationml.tags+xml"/>
  <Override PartName="/ppt/tags/tag636.xml" ContentType="application/vnd.openxmlformats-officedocument.presentationml.tags+xml"/>
  <Override PartName="/ppt/slideLayouts/slideLayout358.xml" ContentType="application/vnd.openxmlformats-officedocument.presentationml.slideLayout+xml"/>
  <Override PartName="/ppt/tags/tag822.xml" ContentType="application/vnd.openxmlformats-officedocument.presentationml.tags+xml"/>
  <Override PartName="/ppt/slideLayouts/slideLayout544.xml" ContentType="application/vnd.openxmlformats-officedocument.presentationml.slideLayout+xml"/>
  <Override PartName="/ppt/tags/tag1646.xml" ContentType="application/vnd.openxmlformats-officedocument.presentationml.tags+xml"/>
  <Override PartName="/ppt/tags/tag2195.xml" ContentType="application/vnd.openxmlformats-officedocument.presentationml.tags+xml"/>
  <Override PartName="/ppt/slideLayouts/slideLayout1255.xml" ContentType="application/vnd.openxmlformats-officedocument.presentationml.slideLayout+xml"/>
  <Override PartName="/ppt/tags/tag144.xml" ContentType="application/vnd.openxmlformats-officedocument.presentationml.tags+xml"/>
  <Override PartName="/ppt/tags/tag330.xml" ContentType="application/vnd.openxmlformats-officedocument.presentationml.tags+xml"/>
  <Override PartName="/ppt/tags/tag992.xml" ContentType="application/vnd.openxmlformats-officedocument.presentationml.tags+xml"/>
  <Override PartName="/ppt/tags/tag1154.xml" ContentType="application/vnd.openxmlformats-officedocument.presentationml.tags+xml"/>
  <Override PartName="/ppt/tags/tag1340.xml" ContentType="application/vnd.openxmlformats-officedocument.presentationml.tags+xml"/>
  <Override PartName="/ppt/slideLayouts/slideLayout730.xml" ContentType="application/vnd.openxmlformats-officedocument.presentationml.slideLayout+xml"/>
  <Override PartName="/ppt/tags/tag1832.xml" ContentType="application/vnd.openxmlformats-officedocument.presentationml.tags+xml"/>
  <Override PartName="/ppt/tags/tag2381.xml" ContentType="application/vnd.openxmlformats-officedocument.presentationml.tags+xml"/>
  <Override PartName="/ppt/tags/tag737.xml" ContentType="application/vnd.openxmlformats-officedocument.presentationml.tags+xml"/>
  <Override PartName="/ppt/slideLayouts/slideLayout459.xml" ContentType="application/vnd.openxmlformats-officedocument.presentationml.slideLayout+xml"/>
  <Override PartName="/ppt/tags/tag2126.xml" ContentType="application/vnd.openxmlformats-officedocument.presentationml.tags+xml"/>
  <Override PartName="/ppt/tags/tag2312.xml" ContentType="application/vnd.openxmlformats-officedocument.presentationml.tags+xml"/>
  <Override PartName="/ppt/slideLayouts/slideLayout75.xml" ContentType="application/vnd.openxmlformats-officedocument.presentationml.slideLayout+xml"/>
  <Override PartName="/ppt/tags/tag245.xml" ContentType="application/vnd.openxmlformats-officedocument.presentationml.tags+xml"/>
  <Override PartName="/ppt/tags/tag923.xml" ContentType="application/vnd.openxmlformats-officedocument.presentationml.tags+xml"/>
  <Override PartName="/ppt/tags/tag1069.xml" ContentType="application/vnd.openxmlformats-officedocument.presentationml.tags+xml"/>
  <Override PartName="/ppt/slideLayouts/slideLayout645.xml" ContentType="application/vnd.openxmlformats-officedocument.presentationml.slideLayout+xml"/>
  <Override PartName="/ppt/slideLayouts/slideLayout831.xml" ContentType="application/vnd.openxmlformats-officedocument.presentationml.slideLayout+xml"/>
  <Override PartName="/ppt/tags/tag1747.xml" ContentType="application/vnd.openxmlformats-officedocument.presentationml.tags+xml"/>
  <Override PartName="/ppt/tags/tag1933.xml" ContentType="application/vnd.openxmlformats-officedocument.presentationml.tags+xml"/>
  <Override PartName="/ppt/tags/tag2296.xml" ContentType="application/vnd.openxmlformats-officedocument.presentationml.tags+xml"/>
  <Override PartName="/ppt/tags/tag2482.xml" ContentType="application/vnd.openxmlformats-officedocument.presentationml.tags+xml"/>
  <Override PartName="/ppt/slideLayouts/slideLayout153.xml" ContentType="application/vnd.openxmlformats-officedocument.presentationml.slideLayout+xml"/>
  <Override PartName="/ppt/tags/tag431.xml" ContentType="application/vnd.openxmlformats-officedocument.presentationml.tags+xml"/>
  <Override PartName="/ppt/tags/tag1255.xml" ContentType="application/vnd.openxmlformats-officedocument.presentationml.tags+xml"/>
  <Override PartName="/ppt/tags/tag1441.xml" ContentType="application/vnd.openxmlformats-officedocument.presentationml.tags+xml"/>
  <Override PartName="/ppt/slideLayouts/slideLayout1050.xml" ContentType="application/vnd.openxmlformats-officedocument.presentationml.slideLayout+xml"/>
  <Override PartName="/ppt/tags/tag2227.xml" ContentType="application/vnd.openxmlformats-officedocument.presentationml.tags+xml"/>
  <Override PartName="/ppt/tags/tag838.xml" ContentType="application/vnd.openxmlformats-officedocument.presentationml.tags+xml"/>
  <Override PartName="/ppt/tags/tag1848.xml" ContentType="application/vnd.openxmlformats-officedocument.presentationml.tags+xml"/>
  <Override PartName="/ppt/tags/tag2397.xml" ContentType="application/vnd.openxmlformats-officedocument.presentationml.tags+xml"/>
  <Override PartName="/ppt/tags/tag2413.xml" ContentType="application/vnd.openxmlformats-officedocument.presentationml.tags+xml"/>
  <Override PartName="/ppt/tags/tag45.xml" ContentType="application/vnd.openxmlformats-officedocument.presentationml.tags+xml"/>
  <Override PartName="/ppt/tags/tag346.xml" ContentType="application/vnd.openxmlformats-officedocument.presentationml.tags+xml"/>
  <Override PartName="/ppt/slideLayouts/slideLayout254.xml" ContentType="application/vnd.openxmlformats-officedocument.presentationml.slideLayout+xml"/>
  <Override PartName="/ppt/tags/tag532.xml" ContentType="application/vnd.openxmlformats-officedocument.presentationml.tags+xml"/>
  <Override PartName="/ppt/tags/tag1356.xml" ContentType="application/vnd.openxmlformats-officedocument.presentationml.tags+xml"/>
  <Override PartName="/ppt/slideLayouts/slideLayout746.xml" ContentType="application/vnd.openxmlformats-officedocument.presentationml.slideLayout+xml"/>
  <Override PartName="/ppt/slideLayouts/slideLayout932.xml" ContentType="application/vnd.openxmlformats-officedocument.presentationml.slideLayout+xml"/>
  <Override PartName="/ppt/slideLayouts/slideLayout1151.xml" ContentType="application/vnd.openxmlformats-officedocument.presentationml.slideLayout+xml"/>
  <Override PartName="/ppt/theme/theme14.xml" ContentType="application/vnd.openxmlformats-officedocument.theme+xml"/>
  <Override PartName="/ppt/slideLayouts/slideLayout440.xml" ContentType="application/vnd.openxmlformats-officedocument.presentationml.slideLayout+xml"/>
  <Override PartName="/ppt/tags/tag1542.xml" ContentType="application/vnd.openxmlformats-officedocument.presentationml.tags+xml"/>
  <Override PartName="/ppt/tags/tag2091.xml" ContentType="application/vnd.openxmlformats-officedocument.presentationml.tags+xml"/>
  <Override PartName="/ppt/tags/tag2328.xml" ContentType="application/vnd.openxmlformats-officedocument.presentationml.tags+xml"/>
  <Override PartName="/ppt/tags/tag939.xml" ContentType="application/vnd.openxmlformats-officedocument.presentationml.tags+xml"/>
  <Override PartName="/ppt/tags/tag1050.xml" ContentType="application/vnd.openxmlformats-officedocument.presentationml.tags+xml"/>
  <Override PartName="/ppt/slideLayouts/slideLayout847.xml" ContentType="application/vnd.openxmlformats-officedocument.presentationml.slideLayout+xml"/>
  <Override PartName="/ppt/tags/tag1949.xml" ContentType="application/vnd.openxmlformats-officedocument.presentationml.tags+xml"/>
  <Override PartName="/ppt/tags/tag2022.xml" ContentType="application/vnd.openxmlformats-officedocument.presentationml.tags+xml"/>
  <Override PartName="/ppt/slideLayouts/slideLayout169.xml" ContentType="application/vnd.openxmlformats-officedocument.presentationml.slideLayout+xml"/>
  <Override PartName="/ppt/tags/tag447.xml" ContentType="application/vnd.openxmlformats-officedocument.presentationml.tags+xml"/>
  <Override PartName="/ppt/tags/tag633.xml" ContentType="application/vnd.openxmlformats-officedocument.presentationml.tags+xml"/>
  <Override PartName="/ppt/slideLayouts/slideLayout355.xml" ContentType="application/vnd.openxmlformats-officedocument.presentationml.slideLayout+xml"/>
  <Override PartName="/ppt/tags/tag1457.xml" ContentType="application/vnd.openxmlformats-officedocument.presentationml.tags+xml"/>
  <Override PartName="/ppt/tags/tag1643.xml" ContentType="application/vnd.openxmlformats-officedocument.presentationml.tags+xml"/>
  <Override PartName="/ppt/slideLayouts/slideLayout1066.xml" ContentType="application/vnd.openxmlformats-officedocument.presentationml.slideLayout+xml"/>
  <Override PartName="/ppt/tags/tag2192.xml" ContentType="application/vnd.openxmlformats-officedocument.presentationml.tags+xml"/>
  <Override PartName="/ppt/slideLayouts/slideLayout1252.xml" ContentType="application/vnd.openxmlformats-officedocument.presentationml.slideLayout+xml"/>
  <Override PartName="/ppt/tags/tag141.xml" ContentType="application/vnd.openxmlformats-officedocument.presentationml.tags+xml"/>
  <Override PartName="/ppt/slideLayouts/slideLayout541.xml" ContentType="application/vnd.openxmlformats-officedocument.presentationml.slideLayout+xml"/>
  <Override PartName="/ppt/tags/tag1151.xml" ContentType="application/vnd.openxmlformats-officedocument.presentationml.tags+xml"/>
  <Override PartName="/ppt/tags/tag2429.xml" ContentType="application/vnd.openxmlformats-officedocument.presentationml.tags+xml"/>
  <Override PartName="/ppt/tags/tag548.xml" ContentType="application/vnd.openxmlformats-officedocument.presentationml.tags+xml"/>
  <Override PartName="/ppt/slideLayouts/slideLayout948.xml" ContentType="application/vnd.openxmlformats-officedocument.presentationml.slideLayout+xml"/>
  <Override PartName="/ppt/tags/tag2123.xml" ContentType="application/vnd.openxmlformats-officedocument.presentationml.tags+xml"/>
  <Override PartName="/ppt/slideLayouts/slideLayout1167.xml" ContentType="application/vnd.openxmlformats-officedocument.presentationml.slideLayout+xml"/>
  <Override PartName="/ppt/slideLayouts/slideLayout72.xml" ContentType="application/vnd.openxmlformats-officedocument.presentationml.slideLayout+xml"/>
  <Override PartName="/ppt/tags/tag734.xml" ContentType="application/vnd.openxmlformats-officedocument.presentationml.tags+xml"/>
  <Override PartName="/ppt/slideLayouts/slideLayout456.xml" ContentType="application/vnd.openxmlformats-officedocument.presentationml.slideLayout+xml"/>
  <Override PartName="/ppt/tags/tag920.xml" ContentType="application/vnd.openxmlformats-officedocument.presentationml.tags+xml"/>
  <Override PartName="/ppt/tags/tag1066.xml" ContentType="application/vnd.openxmlformats-officedocument.presentationml.tags+xml"/>
  <Override PartName="/ppt/slideLayouts/slideLayout642.xml" ContentType="application/vnd.openxmlformats-officedocument.presentationml.slideLayout+xml"/>
  <Override PartName="/ppt/tags/tag1558.xml" ContentType="application/vnd.openxmlformats-officedocument.presentationml.tags+xml"/>
  <Override PartName="/ppt/tags/tag1744.xml" ContentType="application/vnd.openxmlformats-officedocument.presentationml.tags+xml"/>
  <Override PartName="/ppt/tags/tag2293.xml" ContentType="application/vnd.openxmlformats-officedocument.presentationml.tags+xml"/>
  <Override PartName="/ppt/tags/tag242.xml" ContentType="application/vnd.openxmlformats-officedocument.presentationml.tags+xml"/>
  <Override PartName="/ppt/slideLayouts/slideLayout150.xml" ContentType="application/vnd.openxmlformats-officedocument.presentationml.slideLayout+xml"/>
  <Override PartName="/ppt/tags/tag1252.xml" ContentType="application/vnd.openxmlformats-officedocument.presentationml.tags+xml"/>
  <Override PartName="/ppt/tags/tag1930.xml" ContentType="application/vnd.openxmlformats-officedocument.presentationml.tags+xml"/>
  <Override PartName="/ppt/tags/tag2038.xml" ContentType="application/vnd.openxmlformats-officedocument.presentationml.tags+xml"/>
  <Override PartName="/ppt/tags/tag649.xml" ContentType="application/vnd.openxmlformats-officedocument.presentationml.tags+xml"/>
  <Override PartName="/ppt/slideLayouts/slideLayout557.xml" ContentType="application/vnd.openxmlformats-officedocument.presentationml.slideLayout+xml"/>
  <Override PartName="/ppt/tags/tag1659.xml" ContentType="application/vnd.openxmlformats-officedocument.presentationml.tags+xml"/>
  <Override PartName="/ppt/tags/tag2224.xml" ContentType="application/vnd.openxmlformats-officedocument.presentationml.tags+xml"/>
  <Override PartName="/ppt/tags/tag2410.xml" ContentType="application/vnd.openxmlformats-officedocument.presentationml.tags+xml"/>
  <Override PartName="/ppt/slideLayouts/slideLayout1268.xml" ContentType="application/vnd.openxmlformats-officedocument.presentationml.slideLayout+xml"/>
  <Override PartName="/ppt/slideMasters/slideMaster9.xml" ContentType="application/vnd.openxmlformats-officedocument.presentationml.slideMaster+xml"/>
  <Override PartName="/ppt/tags/tag157.xml" ContentType="application/vnd.openxmlformats-officedocument.presentationml.tags+xml"/>
  <Override PartName="/ppt/tags/tag343.xml" ContentType="application/vnd.openxmlformats-officedocument.presentationml.tags+xml"/>
  <Override PartName="/ppt/tags/tag835.xml" ContentType="application/vnd.openxmlformats-officedocument.presentationml.tags+xml"/>
  <Override PartName="/ppt/tags/tag1167.xml" ContentType="application/vnd.openxmlformats-officedocument.presentationml.tags+xml"/>
  <Override PartName="/ppt/slideLayouts/slideLayout743.xml" ContentType="application/vnd.openxmlformats-officedocument.presentationml.slideLayout+xml"/>
  <Override PartName="/ppt/tags/tag1845.xml" ContentType="application/vnd.openxmlformats-officedocument.presentationml.tags+xml"/>
  <Override PartName="/ppt/tags/tag2394.xml" ContentType="application/vnd.openxmlformats-officedocument.presentationml.tags+xml"/>
  <Override PartName="/ppt/tags/tag42.xml" ContentType="application/vnd.openxmlformats-officedocument.presentationml.tags+xml"/>
  <Override PartName="/ppt/slideLayouts/slideLayout251.xml" ContentType="application/vnd.openxmlformats-officedocument.presentationml.slideLayout+xml"/>
  <Override PartName="/ppt/tags/tag1353.xml" ContentType="application/vnd.openxmlformats-officedocument.presentationml.tags+xml"/>
  <Override PartName="/ppt/tags/tag2139.xml" ContentType="application/vnd.openxmlformats-officedocument.presentationml.tags+xml"/>
  <Override PartName="/ppt/tags/tag2325.xml" ContentType="application/vnd.openxmlformats-officedocument.presentationml.tags+xml"/>
  <Override PartName="/ppt/slideLayouts/slideLayout88.xml" ContentType="application/vnd.openxmlformats-officedocument.presentationml.slideLayout+xml"/>
  <Override PartName="/ppt/theme/theme11.xml" ContentType="application/vnd.openxmlformats-officedocument.theme+xml"/>
  <Override PartName="/ppt/tags/tag936.xml" ContentType="application/vnd.openxmlformats-officedocument.presentationml.tags+xml"/>
  <Override PartName="/ppt/slideLayouts/slideLayout658.xml" ContentType="application/vnd.openxmlformats-officedocument.presentationml.slideLayout+xml"/>
  <Override PartName="/ppt/slideLayouts/slideLayout19.xml" ContentType="application/vnd.openxmlformats-officedocument.presentationml.slideLayout+xml"/>
  <Override PartName="/ppt/tags/tag258.xml" ContentType="application/vnd.openxmlformats-officedocument.presentationml.tags+xml"/>
  <Override PartName="/ppt/slideLayouts/slideLayout166.xml" ContentType="application/vnd.openxmlformats-officedocument.presentationml.slideLayout+xml"/>
  <Override PartName="/ppt/tags/tag444.xml" ContentType="application/vnd.openxmlformats-officedocument.presentationml.tags+xml"/>
  <Override PartName="/ppt/tags/tag1268.xml" ContentType="application/vnd.openxmlformats-officedocument.presentationml.tags+xml"/>
  <Override PartName="/ppt/tags/tag1454.xml" ContentType="application/vnd.openxmlformats-officedocument.presentationml.tags+xml"/>
  <Override PartName="/ppt/slideLayouts/slideLayout844.xml" ContentType="application/vnd.openxmlformats-officedocument.presentationml.slideLayout+xml"/>
  <Override PartName="/ppt/tags/tag1946.xml" ContentType="application/vnd.openxmlformats-officedocument.presentationml.tags+xml"/>
  <Override PartName="/ppt/slideLayouts/slideLayout1063.xml" ContentType="application/vnd.openxmlformats-officedocument.presentationml.slideLayout+xml"/>
  <Override PartName="/ppt/tags/tag630.xml" ContentType="application/vnd.openxmlformats-officedocument.presentationml.tags+xml"/>
  <Override PartName="/ppt/slideLayouts/slideLayout352.xml" ContentType="application/vnd.openxmlformats-officedocument.presentationml.slideLayout+xml"/>
  <Override PartName="/ppt/tags/tag1640.xml" ContentType="application/vnd.openxmlformats-officedocument.presentationml.tags+xml"/>
  <Override PartName="/ppt/tags/tag2426.xml" ContentType="application/vnd.openxmlformats-officedocument.presentationml.tags+xml"/>
  <Override PartName="/ppt/tags/tag58.xml" ContentType="application/vnd.openxmlformats-officedocument.presentationml.tags+xml"/>
  <Override PartName="/ppt/tags/tag359.xml" ContentType="application/vnd.openxmlformats-officedocument.presentationml.tags+xml"/>
  <Override PartName="/ppt/tags/tag1369.xml" ContentType="application/vnd.openxmlformats-officedocument.presentationml.tags+xml"/>
  <Override PartName="/ppt/slideLayouts/slideLayout759.xml" ContentType="application/vnd.openxmlformats-officedocument.presentationml.slideLayout+xml"/>
  <Override PartName="/ppt/slideLayouts/slideLayout945.xml" ContentType="application/vnd.openxmlformats-officedocument.presentationml.slideLayout+xml"/>
  <Override PartName="/ppt/tags/tag2120.xml" ContentType="application/vnd.openxmlformats-officedocument.presentationml.tags+xml"/>
  <Override PartName="/ppt/slideLayouts/slideLayout267.xml" ContentType="application/vnd.openxmlformats-officedocument.presentationml.slideLayout+xml"/>
  <Override PartName="/ppt/tags/tag545.xml" ContentType="application/vnd.openxmlformats-officedocument.presentationml.tags+xml"/>
  <Override PartName="/ppt/tags/tag731.xml" ContentType="application/vnd.openxmlformats-officedocument.presentationml.tags+xml"/>
  <Override PartName="/ppt/slideLayouts/slideLayout453.xml" ContentType="application/vnd.openxmlformats-officedocument.presentationml.slideLayout+xml"/>
  <Override PartName="/ppt/tags/tag1555.xml" ContentType="application/vnd.openxmlformats-officedocument.presentationml.tags+xml"/>
  <Override PartName="/ppt/slideLayouts/slideLayout1164.xml" ContentType="application/vnd.openxmlformats-officedocument.presentationml.slideLayout+xml"/>
  <Override PartName="/ppt/tags/tag1063.xml" ContentType="application/vnd.openxmlformats-officedocument.presentationml.tags+xml"/>
  <Override PartName="/ppt/theme/theme27.xml" ContentType="application/vnd.openxmlformats-officedocument.theme+xml"/>
  <Override PartName="/ppt/tags/tag1741.xml" ContentType="application/vnd.openxmlformats-officedocument.presentationml.tags+xml"/>
  <Override PartName="/ppt/tags/tag2290.xml" ContentType="application/vnd.openxmlformats-officedocument.presentationml.tags+xml"/>
  <Override PartName="/ppt/tags/tag646.xml" ContentType="application/vnd.openxmlformats-officedocument.presentationml.tags+xml"/>
  <Override PartName="/ppt/slideLayouts/slideLayout368.xml" ContentType="application/vnd.openxmlformats-officedocument.presentationml.slideLayout+xml"/>
  <Override PartName="/ppt/tags/tag2035.xml" ContentType="application/vnd.openxmlformats-officedocument.presentationml.tags+xml"/>
  <Override PartName="/ppt/slideLayouts/slideLayout1079.xml" ContentType="application/vnd.openxmlformats-officedocument.presentationml.slideLayout+xml"/>
  <Override PartName="/ppt/tags/tag2221.xml" ContentType="application/vnd.openxmlformats-officedocument.presentationml.tags+xml"/>
  <Override PartName="/ppt/slideLayouts/slideLayout1265.xml" ContentType="application/vnd.openxmlformats-officedocument.presentationml.slideLayout+xml"/>
  <Override PartName="/ppt/slideMasters/slideMaster6.xml" ContentType="application/vnd.openxmlformats-officedocument.presentationml.slideMaster+xml"/>
  <Override PartName="/ppt/tags/tag154.xml" ContentType="application/vnd.openxmlformats-officedocument.presentationml.tags+xml"/>
  <Override PartName="/ppt/tags/tag832.xml" ContentType="application/vnd.openxmlformats-officedocument.presentationml.tags+xml"/>
  <Override PartName="/ppt/slideLayouts/slideLayout554.xml" ContentType="application/vnd.openxmlformats-officedocument.presentationml.slideLayout+xml"/>
  <Override PartName="/ppt/slideLayouts/slideLayout740.xml" ContentType="application/vnd.openxmlformats-officedocument.presentationml.slideLayout+xml"/>
  <Override PartName="/ppt/tags/tag1656.xml" ContentType="application/vnd.openxmlformats-officedocument.presentationml.tags+xml"/>
  <Override PartName="/ppt/tags/tag1842.xml" ContentType="application/vnd.openxmlformats-officedocument.presentationml.tags+xml"/>
  <Override PartName="/ppt/tags/tag2391.xml" ContentType="application/vnd.openxmlformats-officedocument.presentationml.tags+xml"/>
  <Override PartName="/ppt/tags/tag340.xml" ContentType="application/vnd.openxmlformats-officedocument.presentationml.tags+xml"/>
  <Override PartName="/ppt/tags/tag1164.xml" ContentType="application/vnd.openxmlformats-officedocument.presentationml.tags+xml"/>
  <Override PartName="/ppt/tags/tag1350.xml" ContentType="application/vnd.openxmlformats-officedocument.presentationml.tags+xml"/>
  <Override PartName="/ppt/tags/tag2136.xml" ContentType="application/vnd.openxmlformats-officedocument.presentationml.tags+xml"/>
  <Override PartName="/ppt/slideLayouts/slideLayout85.xml" ContentType="application/vnd.openxmlformats-officedocument.presentationml.slideLayout+xml"/>
  <Override PartName="/ppt/tags/tag747.xml" ContentType="application/vnd.openxmlformats-officedocument.presentationml.tags+xml"/>
  <Override PartName="/ppt/slideLayouts/slideLayout469.xml" ContentType="application/vnd.openxmlformats-officedocument.presentationml.slideLayout+xml"/>
  <Override PartName="/ppt/tags/tag1757.xml" ContentType="application/vnd.openxmlformats-officedocument.presentationml.tags+xml"/>
  <Override PartName="/ppt/tags/tag2322.xml" ContentType="application/vnd.openxmlformats-officedocument.presentationml.tags+xml"/>
  <Override PartName="/ppt/tags/tag255.xml" ContentType="application/vnd.openxmlformats-officedocument.presentationml.tags+xml"/>
  <Override PartName="/ppt/slideLayouts/slideLayout163.xml" ContentType="application/vnd.openxmlformats-officedocument.presentationml.slideLayout+xml"/>
  <Override PartName="/ppt/tags/tag933.xml" ContentType="application/vnd.openxmlformats-officedocument.presentationml.tags+xml"/>
  <Override PartName="/ppt/tags/tag1079.xml" ContentType="application/vnd.openxmlformats-officedocument.presentationml.tags+xml"/>
  <Override PartName="/ppt/tags/tag1265.xml" ContentType="application/vnd.openxmlformats-officedocument.presentationml.tags+xml"/>
  <Override PartName="/ppt/slideLayouts/slideLayout655.xml" ContentType="application/vnd.openxmlformats-officedocument.presentationml.slideLayout+xml"/>
  <Override PartName="/ppt/slideLayouts/slideLayout841.xml" ContentType="application/vnd.openxmlformats-officedocument.presentationml.slideLayout+xml"/>
  <Override PartName="/ppt/tags/tag1943.xml" ContentType="application/vnd.openxmlformats-officedocument.presentationml.tags+xml"/>
  <Override PartName="/ppt/slideLayouts/slideLayout1060.xml" ContentType="application/vnd.openxmlformats-officedocument.presentationml.slideLayout+xml"/>
  <Override PartName="/ppt/tags/tag2492.xml" ContentType="application/vnd.openxmlformats-officedocument.presentationml.tags+xml"/>
  <Override PartName="/ppt/slideLayouts/slideLayout16.xml" ContentType="application/vnd.openxmlformats-officedocument.presentationml.slideLayout+xml"/>
  <Override PartName="/ppt/tags/tag441.xml" ContentType="application/vnd.openxmlformats-officedocument.presentationml.tags+xml"/>
  <Override PartName="/ppt/tags/tag1451.xml" ContentType="application/vnd.openxmlformats-officedocument.presentationml.tags+xml"/>
  <Override PartName="/ppt/tags/tag2237.xml" ContentType="application/vnd.openxmlformats-officedocument.presentationml.tags+xml"/>
  <Override PartName="/ppt/tags/tag2423.xml" ContentType="application/vnd.openxmlformats-officedocument.presentationml.tags+xml"/>
  <Override PartName="/ppt/tags/tag848.xml" ContentType="application/vnd.openxmlformats-officedocument.presentationml.tags+xml"/>
  <Override PartName="/ppt/slideLayouts/slideLayout756.xml" ContentType="application/vnd.openxmlformats-officedocument.presentationml.slideLayout+xml"/>
  <Override PartName="/ppt/tags/tag1858.xml" ContentType="application/vnd.openxmlformats-officedocument.presentationml.tags+xml"/>
  <Override PartName="/ppt/tags/tag55.xml" ContentType="application/vnd.openxmlformats-officedocument.presentationml.tags+xml"/>
  <Override PartName="/ppt/tags/tag356.xml" ContentType="application/vnd.openxmlformats-officedocument.presentationml.tags+xml"/>
  <Override PartName="/ppt/slideLayouts/slideLayout264.xml" ContentType="application/vnd.openxmlformats-officedocument.presentationml.slideLayout+xml"/>
  <Override PartName="/ppt/tags/tag542.xml" ContentType="application/vnd.openxmlformats-officedocument.presentationml.tags+xml"/>
  <Override PartName="/ppt/tags/tag1366.xml" ContentType="application/vnd.openxmlformats-officedocument.presentationml.tags+xml"/>
  <Override PartName="/ppt/tags/tag1552.xml" ContentType="application/vnd.openxmlformats-officedocument.presentationml.tags+xml"/>
  <Override PartName="/ppt/slideLayouts/slideLayout942.xml" ContentType="application/vnd.openxmlformats-officedocument.presentationml.slideLayout+xml"/>
  <Override PartName="/ppt/slideLayouts/slideLayout1161.xml" ContentType="application/vnd.openxmlformats-officedocument.presentationml.slideLayout+xml"/>
  <Override PartName="/ppt/slideLayouts/slideLayout450.xml" ContentType="application/vnd.openxmlformats-officedocument.presentationml.slideLayout+xml"/>
  <Override PartName="/ppt/tags/tag1060.xml" ContentType="application/vnd.openxmlformats-officedocument.presentationml.tags+xml"/>
  <Override PartName="/ppt/theme/theme24.xml" ContentType="application/vnd.openxmlformats-officedocument.theme+xml"/>
  <Override PartName="/ppt/tags/tag2338.xml" ContentType="application/vnd.openxmlformats-officedocument.presentationml.tags+xml"/>
  <Override PartName="/ppt/slideLayouts/slideLayout179.xml" ContentType="application/vnd.openxmlformats-officedocument.presentationml.slideLayout+xml"/>
  <Override PartName="/ppt/tags/tag457.xml" ContentType="application/vnd.openxmlformats-officedocument.presentationml.tags+xml"/>
  <Override PartName="/ppt/tags/tag949.xml" ContentType="application/vnd.openxmlformats-officedocument.presentationml.tags+xml"/>
  <Override PartName="/ppt/slideLayouts/slideLayout857.xml" ContentType="application/vnd.openxmlformats-officedocument.presentationml.slideLayout+xml"/>
  <Override PartName="/ppt/tags/tag1959.xml" ContentType="application/vnd.openxmlformats-officedocument.presentationml.tags+xml"/>
  <Override PartName="/ppt/tags/tag2032.xml" ContentType="application/vnd.openxmlformats-officedocument.presentationml.tags+xml"/>
  <Override PartName="/ppt/slideLayouts/slideLayout1076.xml" ContentType="application/vnd.openxmlformats-officedocument.presentationml.slideLayout+xml"/>
  <Override PartName="/ppt/tags/tag643.xml" ContentType="application/vnd.openxmlformats-officedocument.presentationml.tags+xml"/>
  <Override PartName="/ppt/slideLayouts/slideLayout365.xml" ContentType="application/vnd.openxmlformats-officedocument.presentationml.slideLayout+xml"/>
  <Override PartName="/ppt/slideLayouts/slideLayout551.xml" ContentType="application/vnd.openxmlformats-officedocument.presentationml.slideLayout+xml"/>
  <Override PartName="/ppt/tags/tag1467.xml" ContentType="application/vnd.openxmlformats-officedocument.presentationml.tags+xml"/>
  <Override PartName="/ppt/tags/tag1653.xml" ContentType="application/vnd.openxmlformats-officedocument.presentationml.tags+xml"/>
  <Override PartName="/ppt/tags/tag2439.xml" ContentType="application/vnd.openxmlformats-officedocument.presentationml.tags+xml"/>
  <Override PartName="/ppt/slideLayouts/slideLayout1262.xml" ContentType="application/vnd.openxmlformats-officedocument.presentationml.slideLayout+xml"/>
  <Override PartName="/ppt/slideMasters/slideMaster3.xml" ContentType="application/vnd.openxmlformats-officedocument.presentationml.slideMaster+xml"/>
  <Override PartName="/ppt/tags/tag151.xml" ContentType="application/vnd.openxmlformats-officedocument.presentationml.tags+xml"/>
  <Override PartName="/ppt/tags/tag1161.xml" ContentType="application/vnd.openxmlformats-officedocument.presentationml.tags+xml"/>
  <Override PartName="/ppt/slideLayouts/slideLayout1007.xml" ContentType="application/vnd.openxmlformats-officedocument.presentationml.slideLayout+xml"/>
  <Override PartName="/ppt/tags/tag558.xml" ContentType="application/vnd.openxmlformats-officedocument.presentationml.tags+xml"/>
  <Override PartName="/ppt/tags/tag1568.xml" ContentType="application/vnd.openxmlformats-officedocument.presentationml.tags+xml"/>
  <Override PartName="/ppt/slideLayouts/slideLayout958.xml" ContentType="application/vnd.openxmlformats-officedocument.presentationml.slideLayout+xml"/>
  <Override PartName="/ppt/tags/tag2133.xml" ContentType="application/vnd.openxmlformats-officedocument.presentationml.tags+xml"/>
  <Override PartName="/ppt/slideLayouts/slideLayout1177.xml" ContentType="application/vnd.openxmlformats-officedocument.presentationml.slideLayout+xml"/>
  <Override PartName="/ppt/slideMasters/slideMaster19.xml" ContentType="application/vnd.openxmlformats-officedocument.presentationml.slideMaster+xml"/>
  <Override PartName="/ppt/slideLayouts/slideLayout82.xml" ContentType="application/vnd.openxmlformats-officedocument.presentationml.slideLayout+xml"/>
  <Override PartName="/ppt/tags/tag252.xml" ContentType="application/vnd.openxmlformats-officedocument.presentationml.tags+xml"/>
  <Override PartName="/ppt/tags/tag744.xml" ContentType="application/vnd.openxmlformats-officedocument.presentationml.tags+xml"/>
  <Override PartName="/ppt/slideLayouts/slideLayout466.xml" ContentType="application/vnd.openxmlformats-officedocument.presentationml.slideLayout+xml"/>
  <Override PartName="/ppt/tags/tag930.xml" ContentType="application/vnd.openxmlformats-officedocument.presentationml.tags+xml"/>
  <Override PartName="/ppt/tags/tag1076.xml" ContentType="application/vnd.openxmlformats-officedocument.presentationml.tags+xml"/>
  <Override PartName="/ppt/slideLayouts/slideLayout652.xml" ContentType="application/vnd.openxmlformats-officedocument.presentationml.slideLayout+xml"/>
  <Override PartName="/ppt/tags/tag1754.xml" ContentType="application/vnd.openxmlformats-officedocument.presentationml.tags+xml"/>
  <Override PartName="/ppt/tags/tag1940.xml" ContentType="application/vnd.openxmlformats-officedocument.presentationml.tags+xml"/>
  <Override PartName="/ppt/slideLayouts/slideLayout1108.xml" ContentType="application/vnd.openxmlformats-officedocument.presentationml.slideLayout+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160.xml" ContentType="application/vnd.openxmlformats-officedocument.presentationml.slideLayout+xml"/>
  <Override PartName="/ppt/tags/tag1262.xml" ContentType="application/vnd.openxmlformats-officedocument.presentationml.tags+xml"/>
  <Override PartName="/ppt/tags/tag2048.xml" ContentType="application/vnd.openxmlformats-officedocument.presentationml.tags+xml"/>
  <Override PartName="/ppt/tags/tag2234.xml" ContentType="application/vnd.openxmlformats-officedocument.presentationml.tags+xml"/>
  <Override PartName="/ppt/tags/tag659.xml" ContentType="application/vnd.openxmlformats-officedocument.presentationml.tags+xml"/>
  <Override PartName="/ppt/tags/tag845.xml" ContentType="application/vnd.openxmlformats-officedocument.presentationml.tags+xml"/>
  <Override PartName="/ppt/tags/tag1007.xml" ContentType="application/vnd.openxmlformats-officedocument.presentationml.tags+xml"/>
  <Override PartName="/ppt/slideLayouts/slideLayout567.xml" ContentType="application/vnd.openxmlformats-officedocument.presentationml.slideLayout+xml"/>
  <Override PartName="/ppt/tags/tag1669.xml" ContentType="application/vnd.openxmlformats-officedocument.presentationml.tags+xml"/>
  <Override PartName="/ppt/tags/tag2420.xml" ContentType="application/vnd.openxmlformats-officedocument.presentationml.tags+xml"/>
  <Override PartName="/ppt/tags/tag52.xml" ContentType="application/vnd.openxmlformats-officedocument.presentationml.tags+xml"/>
  <Override PartName="/ppt/tags/tag167.xml" ContentType="application/vnd.openxmlformats-officedocument.presentationml.tags+xml"/>
  <Override PartName="/ppt/tags/tag353.xml" ContentType="application/vnd.openxmlformats-officedocument.presentationml.tags+xml"/>
  <Override PartName="/ppt/tags/tag1177.xml" ContentType="application/vnd.openxmlformats-officedocument.presentationml.tags+xml"/>
  <Override PartName="/ppt/tags/tag1363.xml" ContentType="application/vnd.openxmlformats-officedocument.presentationml.tags+xml"/>
  <Override PartName="/ppt/slideLayouts/slideLayout753.xml" ContentType="application/vnd.openxmlformats-officedocument.presentationml.slideLayout+xml"/>
  <Override PartName="/ppt/tags/tag1855.xml" ContentType="application/vnd.openxmlformats-officedocument.presentationml.tags+xml"/>
  <Override PartName="/ppt/tags/tag2149.xml" ContentType="application/vnd.openxmlformats-officedocument.presentationml.tags+xml"/>
  <Override PartName="/ppt/slideLayouts/slideLayout1209.xml" ContentType="application/vnd.openxmlformats-officedocument.presentationml.slideLayout+xml"/>
  <Override PartName="/ppt/slideLayouts/slideLayout261.xml" ContentType="application/vnd.openxmlformats-officedocument.presentationml.slideLayout+xml"/>
  <Override PartName="/ppt/theme/theme21.xml" ContentType="application/vnd.openxmlformats-officedocument.theme+xml"/>
  <Override PartName="/ppt/tags/tag1108.xml" ContentType="application/vnd.openxmlformats-officedocument.presentationml.tags+xml"/>
  <Override PartName="/ppt/tags/tag2335.xml" ContentType="application/vnd.openxmlformats-officedocument.presentationml.tags+xml"/>
  <Override PartName="/ppt/slideLayouts/slideLayout98.xml" ContentType="application/vnd.openxmlformats-officedocument.presentationml.slideLayout+xml"/>
  <Override PartName="/ppt/tags/tag268.xml" ContentType="application/vnd.openxmlformats-officedocument.presentationml.tags+xml"/>
  <Override PartName="/ppt/tags/tag946.xml" ContentType="application/vnd.openxmlformats-officedocument.presentationml.tags+xml"/>
  <Override PartName="/ppt/slideLayouts/slideLayout668.xml" ContentType="application/vnd.openxmlformats-officedocument.presentationml.slideLayout+xml"/>
  <Override PartName="/ppt/slideLayouts/slideLayout854.xml" ContentType="application/vnd.openxmlformats-officedocument.presentationml.slideLayout+xml"/>
  <Override PartName="/ppt/tags/tag1956.xml" ContentType="application/vnd.openxmlformats-officedocument.presentationml.tags+xml"/>
  <Override PartName="/ppt/slides/slide5.xml" ContentType="application/vnd.openxmlformats-officedocument.presentationml.slide+xml"/>
  <Override PartName="/ppt/slideLayouts/slideLayout29.xml" ContentType="application/vnd.openxmlformats-officedocument.presentationml.slideLayout+xml"/>
  <Override PartName="/ppt/slideLayouts/slideLayout176.xml" ContentType="application/vnd.openxmlformats-officedocument.presentationml.slideLayout+xml"/>
  <Override PartName="/ppt/tags/tag454.xml" ContentType="application/vnd.openxmlformats-officedocument.presentationml.tags+xml"/>
  <Override PartName="/ppt/tags/tag640.xml" ContentType="application/vnd.openxmlformats-officedocument.presentationml.tags+xml"/>
  <Override PartName="/ppt/slideLayouts/slideLayout362.xml" ContentType="application/vnd.openxmlformats-officedocument.presentationml.slideLayout+xml"/>
  <Override PartName="/ppt/tags/tag1278.xml" ContentType="application/vnd.openxmlformats-officedocument.presentationml.tags+xml"/>
  <Override PartName="/ppt/tags/tag1464.xml" ContentType="application/vnd.openxmlformats-officedocument.presentationml.tags+xml"/>
  <Override PartName="/ppt/slideLayouts/slideLayout1073.xml" ContentType="application/vnd.openxmlformats-officedocument.presentationml.slideLayout+xml"/>
  <Override PartName="/ppt/slideLayouts/slideLayout107.xml" ContentType="application/vnd.openxmlformats-officedocument.presentationml.slideLayout+xml"/>
  <Override PartName="/ppt/tags/tag1209.xml" ContentType="application/vnd.openxmlformats-officedocument.presentationml.tags+xml"/>
  <Override PartName="/ppt/tags/tag1650.xml" ContentType="application/vnd.openxmlformats-officedocument.presentationml.tags+xml"/>
  <Override PartName="/ppt/slideLayouts/slideLayout1004.xml" ContentType="application/vnd.openxmlformats-officedocument.presentationml.slideLayout+xml"/>
  <Override PartName="/ppt/tags/tag2436.xml" ContentType="application/vnd.openxmlformats-officedocument.presentationml.tags+xml"/>
  <Override PartName="/ppt/tags/tag68.xml" ContentType="application/vnd.openxmlformats-officedocument.presentationml.tags+xml"/>
  <Override PartName="/ppt/tags/tag369.xml" ContentType="application/vnd.openxmlformats-officedocument.presentationml.tags+xml"/>
  <Override PartName="/ppt/slideLayouts/slideLayout277.xml" ContentType="application/vnd.openxmlformats-officedocument.presentationml.slideLayout+xml"/>
  <Override PartName="/ppt/tags/tag555.xml" ContentType="application/vnd.openxmlformats-officedocument.presentationml.tags+xml"/>
  <Override PartName="/ppt/tags/tag1379.xml" ContentType="application/vnd.openxmlformats-officedocument.presentationml.tags+xml"/>
  <Override PartName="/ppt/slideLayouts/slideLayout769.xml" ContentType="application/vnd.openxmlformats-officedocument.presentationml.slideLayout+xml"/>
  <Override PartName="/ppt/slideLayouts/slideLayout955.xml" ContentType="application/vnd.openxmlformats-officedocument.presentationml.slideLayout+xml"/>
  <Override PartName="/ppt/tags/tag2130.xml" ContentType="application/vnd.openxmlformats-officedocument.presentationml.tags+xml"/>
  <Override PartName="/ppt/slideLayouts/slideLayout1174.xml" ContentType="application/vnd.openxmlformats-officedocument.presentationml.slideLayout+xml"/>
  <Override PartName="/ppt/slideMasters/slideMaster16.xml" ContentType="application/vnd.openxmlformats-officedocument.presentationml.slideMaster+xml"/>
  <Override PartName="/ppt/tags/tag741.xml" ContentType="application/vnd.openxmlformats-officedocument.presentationml.tags+xml"/>
  <Override PartName="/ppt/slideLayouts/slideLayout463.xml" ContentType="application/vnd.openxmlformats-officedocument.presentationml.slideLayout+xml"/>
  <Override PartName="/ppt/tags/tag1565.xml" ContentType="application/vnd.openxmlformats-officedocument.presentationml.tags+xml"/>
  <Override PartName="/ppt/theme/theme37.xml" ContentType="application/vnd.openxmlformats-officedocument.theme+xml"/>
  <Override PartName="/ppt/tags/tag1751.xml" ContentType="application/vnd.openxmlformats-officedocument.presentationml.tags+xml"/>
  <Override PartName="/ppt/slideLayouts/slideLayout208.xml" ContentType="application/vnd.openxmlformats-officedocument.presentationml.slideLayout+xml"/>
  <Override PartName="/ppt/tags/tag1073.xml" ContentType="application/vnd.openxmlformats-officedocument.presentationml.tags+xml"/>
  <Override PartName="/ppt/tags/tag2045.xml" ContentType="application/vnd.openxmlformats-officedocument.presentationml.tags+xml"/>
  <Override PartName="/ppt/slideLayouts/slideLayout1089.xml" ContentType="application/vnd.openxmlformats-officedocument.presentationml.slideLayout+xml"/>
  <Override PartName="/ppt/slideLayouts/slideLayout1105.xml" ContentType="application/vnd.openxmlformats-officedocument.presentationml.slideLayout+xml"/>
  <Override PartName="/ppt/slideLayouts/slideLayout10.xml" ContentType="application/vnd.openxmlformats-officedocument.presentationml.slideLayout+xml"/>
  <Override PartName="/ppt/tags/tag656.xml" ContentType="application/vnd.openxmlformats-officedocument.presentationml.tags+xml"/>
  <Override PartName="/ppt/slideLayouts/slideLayout378.xml" ContentType="application/vnd.openxmlformats-officedocument.presentationml.slideLayout+xml"/>
  <Override PartName="/ppt/tags/tag1004.xml" ContentType="application/vnd.openxmlformats-officedocument.presentationml.tags+xml"/>
  <Override PartName="/ppt/tags/tag1666.xml" ContentType="application/vnd.openxmlformats-officedocument.presentationml.tags+xml"/>
  <Override PartName="/ppt/tags/tag2231.xml" ContentType="application/vnd.openxmlformats-officedocument.presentationml.tags+xml"/>
  <Override PartName="/ppt/tags/tag164.xml" ContentType="application/vnd.openxmlformats-officedocument.presentationml.tags+xml"/>
  <Override PartName="/ppt/tags/tag842.xml" ContentType="application/vnd.openxmlformats-officedocument.presentationml.tags+xml"/>
  <Override PartName="/ppt/slideLayouts/slideLayout564.xml" ContentType="application/vnd.openxmlformats-officedocument.presentationml.slideLayout+xml"/>
  <Override PartName="/ppt/tags/tag1174.xml" ContentType="application/vnd.openxmlformats-officedocument.presentationml.tags+xml"/>
  <Override PartName="/ppt/slideLayouts/slideLayout750.xml" ContentType="application/vnd.openxmlformats-officedocument.presentationml.slideLayout+xml"/>
  <Override PartName="/ppt/tags/tag1852.xml" ContentType="application/vnd.openxmlformats-officedocument.presentationml.tags+xml"/>
  <Override PartName="/ppt/tags/tag350.xml" ContentType="application/vnd.openxmlformats-officedocument.presentationml.tags+xml"/>
  <Override PartName="/ppt/slideLayouts/slideLayout309.xml" ContentType="application/vnd.openxmlformats-officedocument.presentationml.slideLayout+xml"/>
  <Override PartName="/ppt/tags/tag1360.xml" ContentType="application/vnd.openxmlformats-officedocument.presentationml.tags+xml"/>
  <Override PartName="/ppt/tags/tag2146.xml" ContentType="application/vnd.openxmlformats-officedocument.presentationml.tags+xml"/>
  <Override PartName="/ppt/tags/tag2332.xml" ContentType="application/vnd.openxmlformats-officedocument.presentationml.tags+xml"/>
  <Override PartName="/ppt/slideLayouts/slideLayout1206.xml" ContentType="application/vnd.openxmlformats-officedocument.presentationml.slideLayout+xml"/>
  <Override PartName="/ppt/slideLayouts/slideLayout95.xml" ContentType="application/vnd.openxmlformats-officedocument.presentationml.slideLayout+xml"/>
  <Override PartName="/ppt/tags/tag757.xml" ContentType="application/vnd.openxmlformats-officedocument.presentationml.tags+xml"/>
  <Override PartName="/ppt/slideLayouts/slideLayout479.xml" ContentType="application/vnd.openxmlformats-officedocument.presentationml.slideLayout+xml"/>
  <Override PartName="/ppt/tags/tag943.xml" ContentType="application/vnd.openxmlformats-officedocument.presentationml.tags+xml"/>
  <Override PartName="/ppt/tags/tag1089.xml" ContentType="application/vnd.openxmlformats-officedocument.presentationml.tags+xml"/>
  <Override PartName="/ppt/tags/tag1105.xml" ContentType="application/vnd.openxmlformats-officedocument.presentationml.tags+xml"/>
  <Override PartName="/ppt/slideLayouts/slideLayout665.xml" ContentType="application/vnd.openxmlformats-officedocument.presentationml.slideLayout+xml"/>
  <Override PartName="/ppt/tags/tag1767.xml" ContentType="application/vnd.openxmlformats-officedocument.presentationml.tags+xml"/>
  <Override PartName="/ppt/tags/tag265.xml" ContentType="application/vnd.openxmlformats-officedocument.presentationml.tags+xml"/>
  <Override PartName="/ppt/slideLayouts/slideLayout173.xml" ContentType="application/vnd.openxmlformats-officedocument.presentationml.slideLayout+xml"/>
  <Override PartName="/ppt/tags/tag451.xml" ContentType="application/vnd.openxmlformats-officedocument.presentationml.tags+xml"/>
  <Override PartName="/ppt/tags/tag1275.xml" ContentType="application/vnd.openxmlformats-officedocument.presentationml.tags+xml"/>
  <Override PartName="/ppt/tags/tag1461.xml" ContentType="application/vnd.openxmlformats-officedocument.presentationml.tags+xml"/>
  <Override PartName="/ppt/slideLayouts/slideLayout851.xml" ContentType="application/vnd.openxmlformats-officedocument.presentationml.slideLayout+xml"/>
  <Override PartName="/ppt/tags/tag1953.xml" ContentType="application/vnd.openxmlformats-officedocument.presentationml.tags+xml"/>
  <Override PartName="/ppt/slideLayouts/slideLayout1070.xml" ContentType="application/vnd.openxmlformats-officedocument.presentationml.slideLayout+xml"/>
  <Override PartName="/ppt/slides/slide2.xml" ContentType="application/vnd.openxmlformats-officedocument.presentationml.slide+xml"/>
  <Override PartName="/ppt/slideLayouts/slideLayout26.xml" ContentType="application/vnd.openxmlformats-officedocument.presentationml.slideLayout+xml"/>
  <Override PartName="/ppt/tags/tag1206.xml" ContentType="application/vnd.openxmlformats-officedocument.presentationml.tags+xml"/>
  <Override PartName="/ppt/tags/tag2247.xml" ContentType="application/vnd.openxmlformats-officedocument.presentationml.tags+xml"/>
  <Override PartName="/ppt/tags/tag2433.xml" ContentType="application/vnd.openxmlformats-officedocument.presentationml.tags+xml"/>
  <Override PartName="/ppt/slideLayouts/slideLayout104.xml" ContentType="application/vnd.openxmlformats-officedocument.presentationml.slideLayout+xml"/>
  <Override PartName="/ppt/tags/tag366.xml" ContentType="application/vnd.openxmlformats-officedocument.presentationml.tags+xml"/>
  <Override PartName="/ppt/tags/tag858.xml" ContentType="application/vnd.openxmlformats-officedocument.presentationml.tags+xml"/>
  <Override PartName="/ppt/slideLayouts/slideLayout766.xml" ContentType="application/vnd.openxmlformats-officedocument.presentationml.slideLayout+xml"/>
  <Override PartName="/ppt/tags/tag1868.xml" ContentType="application/vnd.openxmlformats-officedocument.presentationml.tags+xml"/>
  <Override PartName="/ppt/slideLayouts/slideLayout1001.xml" ContentType="application/vnd.openxmlformats-officedocument.presentationml.slideLayout+xml"/>
  <Override PartName="/ppt/tags/tag65.xml" ContentType="application/vnd.openxmlformats-officedocument.presentationml.tags+xml"/>
  <Override PartName="/ppt/slideLayouts/slideLayout274.xml" ContentType="application/vnd.openxmlformats-officedocument.presentationml.slideLayout+xml"/>
  <Override PartName="/ppt/tags/tag552.xml" ContentType="application/vnd.openxmlformats-officedocument.presentationml.tags+xml"/>
  <Override PartName="/ppt/slideLayouts/slideLayout460.xml" ContentType="application/vnd.openxmlformats-officedocument.presentationml.slideLayout+xml"/>
  <Override PartName="/ppt/tags/tag1376.xml" ContentType="application/vnd.openxmlformats-officedocument.presentationml.tags+xml"/>
  <Override PartName="/ppt/tags/tag1562.xml" ContentType="application/vnd.openxmlformats-officedocument.presentationml.tags+xml"/>
  <Override PartName="/ppt/slideLayouts/slideLayout952.xml" ContentType="application/vnd.openxmlformats-officedocument.presentationml.slideLayout+xml"/>
  <Override PartName="/ppt/slideLayouts/slideLayout1171.xml" ContentType="application/vnd.openxmlformats-officedocument.presentationml.slideLayout+xml"/>
  <Override PartName="/ppt/tags/tag2348.xml" ContentType="application/vnd.openxmlformats-officedocument.presentationml.tags+xml"/>
  <Override PartName="/ppt/slideMasters/slideMaster13.xml" ContentType="application/vnd.openxmlformats-officedocument.presentationml.slideMaster+xml"/>
  <Override PartName="/ppt/slideLayouts/slideLayout205.xml" ContentType="application/vnd.openxmlformats-officedocument.presentationml.slideLayout+xml"/>
  <Override PartName="/ppt/tags/tag959.xml" ContentType="application/vnd.openxmlformats-officedocument.presentationml.tags+xml"/>
  <Override PartName="/ppt/tags/tag1070.xml" ContentType="application/vnd.openxmlformats-officedocument.presentationml.tags+xml"/>
  <Override PartName="/ppt/tags/tag1307.xml" ContentType="application/vnd.openxmlformats-officedocument.presentationml.tags+xml"/>
  <Override PartName="/ppt/theme/theme34.xml" ContentType="application/vnd.openxmlformats-officedocument.theme+xml"/>
  <Override PartName="/ppt/slideLayouts/slideLayout1102.xml" ContentType="application/vnd.openxmlformats-officedocument.presentationml.slideLayout+xml"/>
  <Override PartName="/ppt/slideLayouts/slideLayout189.xml" ContentType="application/vnd.openxmlformats-officedocument.presentationml.slideLayout+xml"/>
  <Override PartName="/ppt/tags/tag467.xml" ContentType="application/vnd.openxmlformats-officedocument.presentationml.tags+xml"/>
  <Override PartName="/ppt/tags/tag1477.xml" ContentType="application/vnd.openxmlformats-officedocument.presentationml.tags+xml"/>
  <Override PartName="/ppt/slideLayouts/slideLayout867.xml" ContentType="application/vnd.openxmlformats-officedocument.presentationml.slideLayout+xml"/>
  <Override PartName="/ppt/tags/tag1969.xml" ContentType="application/vnd.openxmlformats-officedocument.presentationml.tags+xml"/>
  <Override PartName="/ppt/tags/tag2042.xml" ContentType="application/vnd.openxmlformats-officedocument.presentationml.tags+xml"/>
  <Override PartName="/ppt/slideLayouts/slideLayout1086.xml" ContentType="application/vnd.openxmlformats-officedocument.presentationml.slideLayout+xml"/>
  <Override PartName="/ppt/slideLayouts/slideLayout1272.xml" ContentType="application/vnd.openxmlformats-officedocument.presentationml.slideLayout+xml"/>
  <Override PartName="/ppt/tags/tag161.xml" ContentType="application/vnd.openxmlformats-officedocument.presentationml.tags+xml"/>
  <Override PartName="/ppt/tags/tag653.xml" ContentType="application/vnd.openxmlformats-officedocument.presentationml.tags+xml"/>
  <Override PartName="/ppt/slideLayouts/slideLayout375.xml" ContentType="application/vnd.openxmlformats-officedocument.presentationml.slideLayout+xml"/>
  <Override PartName="/ppt/tags/tag1001.xml" ContentType="application/vnd.openxmlformats-officedocument.presentationml.tags+xml"/>
  <Override PartName="/ppt/slideLayouts/slideLayout561.xml" ContentType="application/vnd.openxmlformats-officedocument.presentationml.slideLayout+xml"/>
  <Override PartName="/ppt/tags/tag1663.xml" ContentType="application/vnd.openxmlformats-officedocument.presentationml.tags+xml"/>
  <Override PartName="/ppt/slideLayouts/slideLayout1017.xml" ContentType="application/vnd.openxmlformats-officedocument.presentationml.slideLayout+xml"/>
  <Override PartName="/ppt/tags/tag2449.xml" ContentType="application/vnd.openxmlformats-officedocument.presentationml.tags+xml"/>
  <Override PartName="/ppt/slideLayouts/slideLayout306.xml" ContentType="application/vnd.openxmlformats-officedocument.presentationml.slideLayout+xml"/>
  <Override PartName="/ppt/tags/tag1171.xml" ContentType="application/vnd.openxmlformats-officedocument.presentationml.tags+xml"/>
  <Override PartName="/ppt/tags/tag1408.xml" ContentType="application/vnd.openxmlformats-officedocument.presentationml.tags+xml"/>
  <Override PartName="/ppt/slideLayouts/slideLayout968.xml" ContentType="application/vnd.openxmlformats-officedocument.presentationml.slideLayout+xml"/>
  <Override PartName="/ppt/tags/tag2143.xml" ContentType="application/vnd.openxmlformats-officedocument.presentationml.tags+xml"/>
  <Override PartName="/ppt/slideLayouts/slideLayout1203.xml" ContentType="application/vnd.openxmlformats-officedocument.presentationml.slideLayout+xml"/>
  <Override PartName="/ppt/slideMasters/slideMaster29.xml" ContentType="application/vnd.openxmlformats-officedocument.presentationml.slideMaster+xml"/>
  <Override PartName="/ppt/tags/tag568.xml" ContentType="application/vnd.openxmlformats-officedocument.presentationml.tags+xml"/>
  <Override PartName="/ppt/tags/tag754.xml" ContentType="application/vnd.openxmlformats-officedocument.presentationml.tags+xml"/>
  <Override PartName="/ppt/slideLayouts/slideLayout476.xml" ContentType="application/vnd.openxmlformats-officedocument.presentationml.slideLayout+xml"/>
  <Override PartName="/ppt/tags/tag1102.xml" ContentType="application/vnd.openxmlformats-officedocument.presentationml.tags+xml"/>
  <Override PartName="/ppt/tags/tag1578.xml" ContentType="application/vnd.openxmlformats-officedocument.presentationml.tags+xml"/>
  <Override PartName="/ppt/slideLayouts/slideLayout1187.xml" ContentType="application/vnd.openxmlformats-officedocument.presentationml.slideLayout+xml"/>
  <Override PartName="/ppt/slideLayouts/slideLayout92.xml" ContentType="application/vnd.openxmlformats-officedocument.presentationml.slideLayout+xml"/>
  <Override PartName="/ppt/tags/tag262.xml" ContentType="application/vnd.openxmlformats-officedocument.presentationml.tags+xml"/>
  <Override PartName="/ppt/tags/tag940.xml" ContentType="application/vnd.openxmlformats-officedocument.presentationml.tags+xml"/>
  <Override PartName="/ppt/tags/tag1086.xml" ContentType="application/vnd.openxmlformats-officedocument.presentationml.tags+xml"/>
  <Override PartName="/ppt/slideLayouts/slideLayout662.xml" ContentType="application/vnd.openxmlformats-officedocument.presentationml.slideLayout+xml"/>
  <Override PartName="/ppt/tags/tag1272.xml" ContentType="application/vnd.openxmlformats-officedocument.presentationml.tags+xml"/>
  <Override PartName="/ppt/tags/tag1764.xml" ContentType="application/vnd.openxmlformats-officedocument.presentationml.tags+xml"/>
  <Override PartName="/ppt/tags/tag1950.xml" ContentType="application/vnd.openxmlformats-officedocument.presentationml.tags+xml"/>
  <Override PartName="/ppt/slideLayouts/slideLayout1118.xml" ContentType="application/vnd.openxmlformats-officedocument.presentationml.slideLayout+xml"/>
  <Override PartName="/ppt/slideLayouts/slideLayout23.xml" ContentType="application/vnd.openxmlformats-officedocument.presentationml.slideLayout+xml"/>
  <Override PartName="/ppt/slideLayouts/slideLayout170.xml" ContentType="application/vnd.openxmlformats-officedocument.presentationml.slideLayout+xml"/>
  <Override PartName="/ppt/tags/tag669.xml" ContentType="application/vnd.openxmlformats-officedocument.presentationml.tags+xml"/>
  <Override PartName="/ppt/slideLayouts/slideLayout407.xml" ContentType="application/vnd.openxmlformats-officedocument.presentationml.slideLayout+xml"/>
  <Override PartName="/ppt/tags/tag1017.xml" ContentType="application/vnd.openxmlformats-officedocument.presentationml.tags+xml"/>
  <Override PartName="/ppt/tags/tag1509.xml" ContentType="application/vnd.openxmlformats-officedocument.presentationml.tags+xml"/>
  <Override PartName="/ppt/tags/tag2058.xml" ContentType="application/vnd.openxmlformats-officedocument.presentationml.tags+xml"/>
  <Override PartName="/ppt/tags/tag2244.xml" ContentType="application/vnd.openxmlformats-officedocument.presentationml.tags+xml"/>
  <Override PartName="/ppt/tags/tag177.xml" ContentType="application/vnd.openxmlformats-officedocument.presentationml.tags+xml"/>
  <Override PartName="/ppt/slideLayouts/slideLayout101.xml" ContentType="application/vnd.openxmlformats-officedocument.presentationml.slideLayout+xml"/>
  <Override PartName="/ppt/tags/tag855.xml" ContentType="application/vnd.openxmlformats-officedocument.presentationml.tags+xml"/>
  <Override PartName="/ppt/slideLayouts/slideLayout577.xml" ContentType="application/vnd.openxmlformats-officedocument.presentationml.slideLayout+xml"/>
  <Override PartName="/ppt/tags/tag1203.xml" ContentType="application/vnd.openxmlformats-officedocument.presentationml.tags+xml"/>
  <Override PartName="/ppt/slideLayouts/slideLayout763.xml" ContentType="application/vnd.openxmlformats-officedocument.presentationml.slideLayout+xml"/>
  <Override PartName="/ppt/tags/tag1679.xml" ContentType="application/vnd.openxmlformats-officedocument.presentationml.tags+xml"/>
  <Override PartName="/ppt/tags/tag1865.xml" ContentType="application/vnd.openxmlformats-officedocument.presentationml.tags+xml"/>
  <Override PartName="/ppt/tags/tag2430.xml" ContentType="application/vnd.openxmlformats-officedocument.presentationml.tags+xml"/>
  <Override PartName="/ppt/tags/tag62.xml" ContentType="application/vnd.openxmlformats-officedocument.presentationml.tags+xml"/>
  <Override PartName="/ppt/tags/tag363.xml" ContentType="application/vnd.openxmlformats-officedocument.presentationml.tags+xml"/>
  <Override PartName="/ppt/slideLayouts/slideLayout271.xml" ContentType="application/vnd.openxmlformats-officedocument.presentationml.slideLayout+xml"/>
  <Override PartName="/ppt/slideLayouts/slideLayout508.xml" ContentType="application/vnd.openxmlformats-officedocument.presentationml.slideLayout+xml"/>
  <Override PartName="/ppt/tags/tag1187.xml" ContentType="application/vnd.openxmlformats-officedocument.presentationml.tags+xml"/>
  <Override PartName="/ppt/tags/tag1373.xml" ContentType="application/vnd.openxmlformats-officedocument.presentationml.tags+xml"/>
  <Override PartName="/ppt/tags/tag2159.xml" ContentType="application/vnd.openxmlformats-officedocument.presentationml.tags+xml"/>
  <Override PartName="/ppt/slideLayouts/slideLayout1219.xml" ContentType="application/vnd.openxmlformats-officedocument.presentationml.slideLayout+xml"/>
  <Override PartName="/ppt/slideMasters/slideMaster10.xml" ContentType="application/vnd.openxmlformats-officedocument.presentationml.slideMaster+xml"/>
  <Override PartName="/ppt/tags/tag108.xml" ContentType="application/vnd.openxmlformats-officedocument.presentationml.tags+xml"/>
  <Override PartName="/ppt/tags/tag1118.xml" ContentType="application/vnd.openxmlformats-officedocument.presentationml.tags+xml"/>
  <Override PartName="/ppt/theme/theme31.xml" ContentType="application/vnd.openxmlformats-officedocument.theme+xml"/>
  <Override PartName="/ppt/tags/tag2345.xml" ContentType="application/vnd.openxmlformats-officedocument.presentationml.tags+xml"/>
  <Override PartName="/ppt/tags/tag278.xml" ContentType="application/vnd.openxmlformats-officedocument.presentationml.tags+xml"/>
  <Override PartName="/ppt/slideLayouts/slideLayout186.xml" ContentType="application/vnd.openxmlformats-officedocument.presentationml.slideLayout+xml"/>
  <Override PartName="/ppt/slideLayouts/slideLayout202.xml" ContentType="application/vnd.openxmlformats-officedocument.presentationml.slideLayout+xml"/>
  <Override PartName="/ppt/tags/tag956.xml" ContentType="application/vnd.openxmlformats-officedocument.presentationml.tags+xml"/>
  <Override PartName="/ppt/tags/tag1288.xml" ContentType="application/vnd.openxmlformats-officedocument.presentationml.tags+xml"/>
  <Override PartName="/ppt/tags/tag1304.xml" ContentType="application/vnd.openxmlformats-officedocument.presentationml.tags+xml"/>
  <Override PartName="/ppt/slideLayouts/slideLayout678.xml" ContentType="application/vnd.openxmlformats-officedocument.presentationml.slideLayout+xml"/>
  <Override PartName="/ppt/slideLayouts/slideLayout864.xml" ContentType="application/vnd.openxmlformats-officedocument.presentationml.slideLayout+xml"/>
  <Override PartName="/ppt/tags/tag1966.xml" ContentType="application/vnd.openxmlformats-officedocument.presentationml.tags+xml"/>
  <Override PartName="/ppt/slideLayouts/slideLayout1083.xml" ContentType="application/vnd.openxmlformats-officedocument.presentationml.slideLayout+xml"/>
  <Override PartName="/ppt/slideLayouts/slideLayout39.xml" ContentType="application/vnd.openxmlformats-officedocument.presentationml.slideLayout+xml"/>
  <Override PartName="/ppt/tags/tag209.xml" ContentType="application/vnd.openxmlformats-officedocument.presentationml.tags+xml"/>
  <Override PartName="/ppt/tags/tag464.xml" ContentType="application/vnd.openxmlformats-officedocument.presentationml.tags+xml"/>
  <Override PartName="/ppt/tags/tag650.xml" ContentType="application/vnd.openxmlformats-officedocument.presentationml.tags+xml"/>
  <Override PartName="/ppt/slideLayouts/slideLayout372.xml" ContentType="application/vnd.openxmlformats-officedocument.presentationml.slideLayout+xml"/>
  <Override PartName="/ppt/slideLayouts/slideLayout609.xml" ContentType="application/vnd.openxmlformats-officedocument.presentationml.slideLayout+xml"/>
  <Override PartName="/ppt/tags/tag1474.xml" ContentType="application/vnd.openxmlformats-officedocument.presentationml.tags+xml"/>
  <Override PartName="/ppt/tags/tag1660.xml" ContentType="application/vnd.openxmlformats-officedocument.presentationml.tags+xml"/>
  <Override PartName="/ppt/tags/tag2446.xml" ContentType="application/vnd.openxmlformats-officedocument.presentationml.tags+xml"/>
  <Override PartName="/ppt/slideLayouts/slideLayout117.xml" ContentType="application/vnd.openxmlformats-officedocument.presentationml.slideLayout+xml"/>
  <Override PartName="/ppt/slideLayouts/slideLayout303.xml" ContentType="application/vnd.openxmlformats-officedocument.presentationml.slideLayout+xml"/>
  <Override PartName="/ppt/tags/tag1219.xml" ContentType="application/vnd.openxmlformats-officedocument.presentationml.tags+xml"/>
  <Override PartName="/ppt/tags/tag1405.xml" ContentType="application/vnd.openxmlformats-officedocument.presentationml.tags+xml"/>
  <Override PartName="/ppt/slideLayouts/slideLayout779.xml" ContentType="application/vnd.openxmlformats-officedocument.presentationml.slideLayout+xml"/>
  <Override PartName="/ppt/slideLayouts/slideLayout1014.xml" ContentType="application/vnd.openxmlformats-officedocument.presentationml.slideLayout+xml"/>
  <Override PartName="/ppt/slideLayouts/slideLayout1200.xml" ContentType="application/vnd.openxmlformats-officedocument.presentationml.slideLayout+xml"/>
  <Override PartName="/ppt/tags/tag78.xml" ContentType="application/vnd.openxmlformats-officedocument.presentationml.tags+xml"/>
  <Override PartName="/ppt/tags/tag379.xml" ContentType="application/vnd.openxmlformats-officedocument.presentationml.tags+xml"/>
  <Override PartName="/ppt/slideLayouts/slideLayout287.xml" ContentType="application/vnd.openxmlformats-officedocument.presentationml.slideLayout+xml"/>
  <Override PartName="/ppt/tags/tag565.xml" ContentType="application/vnd.openxmlformats-officedocument.presentationml.tags+xml"/>
  <Override PartName="/ppt/tags/tag1389.xml" ContentType="application/vnd.openxmlformats-officedocument.presentationml.tags+xml"/>
  <Override PartName="/ppt/tags/tag1575.xml" ContentType="application/vnd.openxmlformats-officedocument.presentationml.tags+xml"/>
  <Override PartName="/ppt/slideLayouts/slideLayout965.xml" ContentType="application/vnd.openxmlformats-officedocument.presentationml.slideLayout+xml"/>
  <Override PartName="/ppt/tags/tag2140.xml" ContentType="application/vnd.openxmlformats-officedocument.presentationml.tags+xml"/>
  <Override PartName="/ppt/slideLayouts/slideLayout1184.xml" ContentType="application/vnd.openxmlformats-officedocument.presentationml.slideLayout+xml"/>
  <Override PartName="/ppt/slideMasters/slideMaster26.xml" ContentType="application/vnd.openxmlformats-officedocument.presentationml.slideMaster+xml"/>
  <Override PartName="/ppt/tags/tag751.xml" ContentType="application/vnd.openxmlformats-officedocument.presentationml.tags+xml"/>
  <Override PartName="/ppt/slideLayouts/slideLayout473.xml" ContentType="application/vnd.openxmlformats-officedocument.presentationml.slideLayout+xml"/>
  <Override PartName="/ppt/tags/tag1083.xml" ContentType="application/vnd.openxmlformats-officedocument.presentationml.tags+xml"/>
  <Override PartName="/ppt/tags/tag1761.xml" ContentType="application/vnd.openxmlformats-officedocument.presentationml.tags+xml"/>
  <Override PartName="/ppt/theme/theme47.xml" ContentType="application/vnd.openxmlformats-officedocument.theme+xml"/>
  <Override PartName="/ppt/slideLayouts/slideLayout20.xml" ContentType="application/vnd.openxmlformats-officedocument.presentationml.slideLayout+xml"/>
  <Override PartName="/ppt/slideLayouts/slideLayout218.xml" ContentType="application/vnd.openxmlformats-officedocument.presentationml.slideLayout+xml"/>
  <Override PartName="/ppt/slideLayouts/slideLayout404.xml" ContentType="application/vnd.openxmlformats-officedocument.presentationml.slideLayout+xml"/>
  <Override PartName="/ppt/tags/tag1506.xml" ContentType="application/vnd.openxmlformats-officedocument.presentationml.tags+xml"/>
  <Override PartName="/ppt/tags/tag2055.xml" ContentType="application/vnd.openxmlformats-officedocument.presentationml.tags+xml"/>
  <Override PartName="/ppt/slideLayouts/slideLayout1099.xml" ContentType="application/vnd.openxmlformats-officedocument.presentationml.slideLayout+xml"/>
  <Override PartName="/ppt/slideLayouts/slideLayout1115.xml" ContentType="application/vnd.openxmlformats-officedocument.presentationml.slideLayout+xml"/>
  <Override PartName="/ppt/tags/tag2241.xml" ContentType="application/vnd.openxmlformats-officedocument.presentationml.tags+xml"/>
  <Override PartName="/ppt/tags/tag666.xml" ContentType="application/vnd.openxmlformats-officedocument.presentationml.tags+xml"/>
  <Override PartName="/ppt/slideLayouts/slideLayout388.xml" ContentType="application/vnd.openxmlformats-officedocument.presentationml.slideLayout+xml"/>
  <Override PartName="/ppt/tags/tag852.xml" ContentType="application/vnd.openxmlformats-officedocument.presentationml.tags+xml"/>
  <Override PartName="/ppt/tags/tag1014.xml" ContentType="application/vnd.openxmlformats-officedocument.presentationml.tags+xml"/>
  <Override PartName="/ppt/slideLayouts/slideLayout574.xml" ContentType="application/vnd.openxmlformats-officedocument.presentationml.slideLayout+xml"/>
  <Override PartName="/ppt/tags/tag1200.xml" ContentType="application/vnd.openxmlformats-officedocument.presentationml.tags+xml"/>
  <Override PartName="/ppt/tags/tag1676.xml" ContentType="application/vnd.openxmlformats-officedocument.presentationml.tags+xml"/>
  <Override PartName="/ppt/tags/tag174.xml" ContentType="application/vnd.openxmlformats-officedocument.presentationml.tags+xml"/>
  <Override PartName="/ppt/tags/tag360.xml" ContentType="application/vnd.openxmlformats-officedocument.presentationml.tags+xml"/>
  <Override PartName="/ppt/slideLayouts/slideLayout319.xml" ContentType="application/vnd.openxmlformats-officedocument.presentationml.slideLayout+xml"/>
  <Override PartName="/ppt/tags/tag1184.xml" ContentType="application/vnd.openxmlformats-officedocument.presentationml.tags+xml"/>
  <Override PartName="/ppt/slideLayouts/slideLayout760.xml" ContentType="application/vnd.openxmlformats-officedocument.presentationml.slideLayout+xml"/>
  <Override PartName="/ppt/tags/tag1862.xml" ContentType="application/vnd.openxmlformats-officedocument.presentationml.tags+xml"/>
  <Override PartName="/ppt/slideLayouts/slideLayout1216.xml" ContentType="application/vnd.openxmlformats-officedocument.presentationml.slideLayout+xml"/>
  <Override PartName="/ppt/tags/tag105.xml" ContentType="application/vnd.openxmlformats-officedocument.presentationml.tags+xml"/>
  <Override PartName="/ppt/slideLayouts/slideLayout505.xml" ContentType="application/vnd.openxmlformats-officedocument.presentationml.slideLayout+xml"/>
  <Override PartName="/ppt/tags/tag1115.xml" ContentType="application/vnd.openxmlformats-officedocument.presentationml.tags+xml"/>
  <Override PartName="/ppt/tags/tag1370.xml" ContentType="application/vnd.openxmlformats-officedocument.presentationml.tags+xml"/>
  <Override PartName="/ppt/tags/tag1607.xml" ContentType="application/vnd.openxmlformats-officedocument.presentationml.tags+xml"/>
  <Override PartName="/ppt/tags/tag2156.xml" ContentType="application/vnd.openxmlformats-officedocument.presentationml.tags+xml"/>
  <Override PartName="/ppt/tags/tag2342.xml" ContentType="application/vnd.openxmlformats-officedocument.presentationml.tags+xml"/>
  <Override PartName="/ppt/tags/tag275.xml" ContentType="application/vnd.openxmlformats-officedocument.presentationml.tags+xml"/>
  <Override PartName="/ppt/tags/tag767.xml" ContentType="application/vnd.openxmlformats-officedocument.presentationml.tags+xml"/>
  <Override PartName="/ppt/slideLayouts/slideLayout489.xml" ContentType="application/vnd.openxmlformats-officedocument.presentationml.slideLayout+xml"/>
  <Override PartName="/ppt/tags/tag953.xml" ContentType="application/vnd.openxmlformats-officedocument.presentationml.tags+xml"/>
  <Override PartName="/ppt/tags/tag1099.xml" ContentType="application/vnd.openxmlformats-officedocument.presentationml.tags+xml"/>
  <Override PartName="/ppt/tags/tag1301.xml" ContentType="application/vnd.openxmlformats-officedocument.presentationml.tags+xml"/>
  <Override PartName="/ppt/slideLayouts/slideLayout675.xml" ContentType="application/vnd.openxmlformats-officedocument.presentationml.slideLayout+xml"/>
  <Override PartName="/ppt/tags/tag1777.xml" ContentType="application/vnd.openxmlformats-officedocument.presentationml.tags+xml"/>
  <Override PartName="/ppt/tags/tag1963.xml" ContentType="application/vnd.openxmlformats-officedocument.presentationml.tags+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183.xml" ContentType="application/vnd.openxmlformats-officedocument.presentationml.slideLayout+xml"/>
  <Override PartName="/ppt/tags/tag461.xml" ContentType="application/vnd.openxmlformats-officedocument.presentationml.tags+xml"/>
  <Override PartName="/ppt/tags/tag1285.xml" ContentType="application/vnd.openxmlformats-officedocument.presentationml.tags+xml"/>
  <Override PartName="/ppt/tags/tag1471.xml" ContentType="application/vnd.openxmlformats-officedocument.presentationml.tags+xml"/>
  <Override PartName="/ppt/slideLayouts/slideLayout861.xml" ContentType="application/vnd.openxmlformats-officedocument.presentationml.slideLayout+xml"/>
  <Override PartName="/ppt/tags/tag1708.xml" ContentType="application/vnd.openxmlformats-officedocument.presentationml.tags+xml"/>
  <Override PartName="/ppt/slideLayouts/slideLayout1080.xml" ContentType="application/vnd.openxmlformats-officedocument.presentationml.slideLayout+xml"/>
  <Override PartName="/ppt/tags/tag2257.xml" ContentType="application/vnd.openxmlformats-officedocument.presentationml.tags+xml"/>
  <Override PartName="/ppt/slideLayouts/slideLayout114.xml" ContentType="application/vnd.openxmlformats-officedocument.presentationml.slideLayout+xml"/>
  <Override PartName="/ppt/tags/tag206.xml" ContentType="application/vnd.openxmlformats-officedocument.presentationml.tags+xml"/>
  <Override PartName="/ppt/tags/tag868.xml" ContentType="application/vnd.openxmlformats-officedocument.presentationml.tags+xml"/>
  <Override PartName="/ppt/slideLayouts/slideLayout606.xml" ContentType="application/vnd.openxmlformats-officedocument.presentationml.slideLayout+xml"/>
  <Override PartName="/ppt/tags/tag1216.xml" ContentType="application/vnd.openxmlformats-officedocument.presentationml.tags+xml"/>
  <Override PartName="/ppt/slideLayouts/slideLayout1011.xml" ContentType="application/vnd.openxmlformats-officedocument.presentationml.slideLayout+xml"/>
  <Override PartName="/ppt/tags/tag2443.xml" ContentType="application/vnd.openxmlformats-officedocument.presentationml.tags+xml"/>
  <Override PartName="/ppt/tags/tag75.xml" ContentType="application/vnd.openxmlformats-officedocument.presentationml.tags+xml"/>
  <Override PartName="/ppt/tags/tag376.xml" ContentType="application/vnd.openxmlformats-officedocument.presentationml.tags+xml"/>
  <Override PartName="/ppt/slideLayouts/slideLayout300.xml" ContentType="application/vnd.openxmlformats-officedocument.presentationml.slideLayout+xml"/>
  <Override PartName="/ppt/tags/tag1386.xml" ContentType="application/vnd.openxmlformats-officedocument.presentationml.tags+xml"/>
  <Override PartName="/ppt/tags/tag1402.xml" ContentType="application/vnd.openxmlformats-officedocument.presentationml.tags+xml"/>
  <Override PartName="/ppt/slideLayouts/slideLayout776.xml" ContentType="application/vnd.openxmlformats-officedocument.presentationml.slideLayout+xml"/>
  <Override PartName="/ppt/tags/tag1878.xml" ContentType="application/vnd.openxmlformats-officedocument.presentationml.tags+xml"/>
  <Override PartName="/ppt/slideLayouts/slideLayout962.xml" ContentType="application/vnd.openxmlformats-officedocument.presentationml.slideLayout+xml"/>
  <Override PartName="/ppt/slideMasters/slideMaster23.xml" ContentType="application/vnd.openxmlformats-officedocument.presentationml.slideMaster+xml"/>
  <Override PartName="/ppt/slideLayouts/slideLayout284.xml" ContentType="application/vnd.openxmlformats-officedocument.presentationml.slideLayout+xml"/>
  <Override PartName="/ppt/tags/tag562.xml" ContentType="application/vnd.openxmlformats-officedocument.presentationml.tags+xml"/>
  <Override PartName="/ppt/slideLayouts/slideLayout470.xml" ContentType="application/vnd.openxmlformats-officedocument.presentationml.slideLayout+xml"/>
  <Override PartName="/ppt/slideLayouts/slideLayout707.xml" ContentType="application/vnd.openxmlformats-officedocument.presentationml.slideLayout+xml"/>
  <Override PartName="/ppt/tags/tag1572.xml" ContentType="application/vnd.openxmlformats-officedocument.presentationml.tags+xml"/>
  <Override PartName="/ppt/tags/tag1809.xml" ContentType="application/vnd.openxmlformats-officedocument.presentationml.tags+xml"/>
  <Override PartName="/ppt/theme/theme44.xml" ContentType="application/vnd.openxmlformats-officedocument.theme+xml"/>
  <Override PartName="/ppt/slideLayouts/slideLayout1181.xml" ContentType="application/vnd.openxmlformats-officedocument.presentationml.slideLayout+xml"/>
  <Override PartName="/ppt/tags/tag2358.xml" ContentType="application/vnd.openxmlformats-officedocument.presentationml.tags+xml"/>
  <Override PartName="/ppt/tags/tag307.xml" ContentType="application/vnd.openxmlformats-officedocument.presentationml.tags+xml"/>
  <Override PartName="/ppt/slideLayouts/slideLayout215.xml" ContentType="application/vnd.openxmlformats-officedocument.presentationml.slideLayout+xml"/>
  <Override PartName="/ppt/tags/tag969.xml" ContentType="application/vnd.openxmlformats-officedocument.presentationml.tags+xml"/>
  <Override PartName="/ppt/tags/tag1080.xml" ContentType="application/vnd.openxmlformats-officedocument.presentationml.tags+xml"/>
  <Override PartName="/ppt/tags/tag1317.xml" ContentType="application/vnd.openxmlformats-officedocument.presentationml.tags+xml"/>
  <Override PartName="/ppt/tags/tag1503.xml" ContentType="application/vnd.openxmlformats-officedocument.presentationml.tags+xml"/>
  <Override PartName="/ppt/slideLayouts/slideLayout877.xml" ContentType="application/vnd.openxmlformats-officedocument.presentationml.slideLayout+xml"/>
  <Override PartName="/ppt/tags/tag1979.xml" ContentType="application/vnd.openxmlformats-officedocument.presentationml.tags+xml"/>
  <Override PartName="/ppt/tags/tag2052.xml" ContentType="application/vnd.openxmlformats-officedocument.presentationml.tags+xml"/>
  <Override PartName="/ppt/slideLayouts/slideLayout1112.xml" ContentType="application/vnd.openxmlformats-officedocument.presentationml.slideLayout+xml"/>
  <Override PartName="/ppt/slideLayouts/slideLayout199.xml" ContentType="application/vnd.openxmlformats-officedocument.presentationml.slideLayout+xml"/>
  <Override PartName="/ppt/tags/tag477.xml" ContentType="application/vnd.openxmlformats-officedocument.presentationml.tags+xml"/>
  <Override PartName="/ppt/tags/tag663.xml" ContentType="application/vnd.openxmlformats-officedocument.presentationml.tags+xml"/>
  <Override PartName="/ppt/slideLayouts/slideLayout385.xml" ContentType="application/vnd.openxmlformats-officedocument.presentationml.slideLayout+xml"/>
  <Override PartName="/ppt/slideLayouts/slideLayout401.xml" ContentType="application/vnd.openxmlformats-officedocument.presentationml.slideLayout+xml"/>
  <Override PartName="/ppt/tags/tag1011.xml" ContentType="application/vnd.openxmlformats-officedocument.presentationml.tags+xml"/>
  <Override PartName="/ppt/tags/tag1487.xml" ContentType="application/vnd.openxmlformats-officedocument.presentationml.tags+xml"/>
  <Override PartName="/ppt/slideLayouts/slideLayout1096.xml" ContentType="application/vnd.openxmlformats-officedocument.presentationml.slideLayout+xml"/>
  <Override PartName="/ppt/tags/tag171.xml" ContentType="application/vnd.openxmlformats-officedocument.presentationml.tags+xml"/>
  <Override PartName="/ppt/tags/tag408.xml" ContentType="application/vnd.openxmlformats-officedocument.presentationml.tags+xml"/>
  <Override PartName="/ppt/slideLayouts/slideLayout571.xml" ContentType="application/vnd.openxmlformats-officedocument.presentationml.slideLayout+xml"/>
  <Override PartName="/ppt/tags/tag1181.xml" ContentType="application/vnd.openxmlformats-officedocument.presentationml.tags+xml"/>
  <Override PartName="/ppt/slideLayouts/slideLayout808.xml" ContentType="application/vnd.openxmlformats-officedocument.presentationml.slideLayout+xml"/>
  <Override PartName="/ppt/tags/tag1673.xml" ContentType="application/vnd.openxmlformats-officedocument.presentationml.tags+xml"/>
  <Override PartName="/ppt/slideLayouts/slideLayout1027.xml" ContentType="application/vnd.openxmlformats-officedocument.presentationml.slideLayout+xml"/>
  <Override PartName="/ppt/tags/tag2459.xml" ContentType="application/vnd.openxmlformats-officedocument.presentationml.tags+xml"/>
  <Override PartName="/ppt/tags/tag578.xml" ContentType="application/vnd.openxmlformats-officedocument.presentationml.tags+xml"/>
  <Override PartName="/ppt/slideLayouts/slideLayout316.xml" ContentType="application/vnd.openxmlformats-officedocument.presentationml.slideLayout+xml"/>
  <Override PartName="/ppt/slideLayouts/slideLayout502.xml" ContentType="application/vnd.openxmlformats-officedocument.presentationml.slideLayout+xml"/>
  <Override PartName="/ppt/tags/tag1418.xml" ContentType="application/vnd.openxmlformats-officedocument.presentationml.tags+xml"/>
  <Override PartName="/ppt/tags/tag1604.xml" ContentType="application/vnd.openxmlformats-officedocument.presentationml.tags+xml"/>
  <Override PartName="/ppt/slideLayouts/slideLayout978.xml" ContentType="application/vnd.openxmlformats-officedocument.presentationml.slideLayout+xml"/>
  <Override PartName="/ppt/tags/tag2153.xml" ContentType="application/vnd.openxmlformats-officedocument.presentationml.tags+xml"/>
  <Override PartName="/ppt/slideLayouts/slideLayout1197.xml" ContentType="application/vnd.openxmlformats-officedocument.presentationml.slideLayout+xml"/>
  <Override PartName="/ppt/slideLayouts/slideLayout1213.xml" ContentType="application/vnd.openxmlformats-officedocument.presentationml.slideLayout+xml"/>
  <Override PartName="/ppt/slideMasters/slideMaster39.xml" ContentType="application/vnd.openxmlformats-officedocument.presentationml.slideMaster+xml"/>
  <Override PartName="/ppt/tags/tag102.xml" ContentType="application/vnd.openxmlformats-officedocument.presentationml.tags+xml"/>
  <Override PartName="/ppt/tags/tag764.xml" ContentType="application/vnd.openxmlformats-officedocument.presentationml.tags+xml"/>
  <Override PartName="/ppt/slideLayouts/slideLayout486.xml" ContentType="application/vnd.openxmlformats-officedocument.presentationml.slideLayout+xml"/>
  <Override PartName="/ppt/tags/tag1112.xml" ContentType="application/vnd.openxmlformats-officedocument.presentationml.tags+xml"/>
  <Override PartName="/ppt/slideLayouts/slideLayout672.xml" ContentType="application/vnd.openxmlformats-officedocument.presentationml.slideLayout+xml"/>
  <Override PartName="/ppt/tags/tag1588.xml" ContentType="application/vnd.openxmlformats-officedocument.presentationml.tags+xml"/>
  <Override PartName="/ppt/tags/tag1774.xml" ContentType="application/vnd.openxmlformats-officedocument.presentationml.tags+xml"/>
  <Override PartName="/ppt/tags/tag272.xml" ContentType="application/vnd.openxmlformats-officedocument.presentationml.tags+xml"/>
  <Override PartName="/ppt/slideLayouts/slideLayout180.xml" ContentType="application/vnd.openxmlformats-officedocument.presentationml.slideLayout+xml"/>
  <Override PartName="/ppt/tags/tag509.xml" ContentType="application/vnd.openxmlformats-officedocument.presentationml.tags+xml"/>
  <Override PartName="/ppt/slideLayouts/slideLayout417.xml" ContentType="application/vnd.openxmlformats-officedocument.presentationml.slideLayout+xml"/>
  <Override PartName="/ppt/tags/tag950.xml" ContentType="application/vnd.openxmlformats-officedocument.presentationml.tags+xml"/>
  <Override PartName="/ppt/tags/tag1096.xml" ContentType="application/vnd.openxmlformats-officedocument.presentationml.tags+xml"/>
  <Override PartName="/ppt/tags/tag1282.xml" ContentType="application/vnd.openxmlformats-officedocument.presentationml.tags+xml"/>
  <Override PartName="/ppt/tags/tag1519.xml" ContentType="application/vnd.openxmlformats-officedocument.presentationml.tags+xml"/>
  <Override PartName="/ppt/slideLayouts/slideLayout909.xml" ContentType="application/vnd.openxmlformats-officedocument.presentationml.slideLayout+xml"/>
  <Override PartName="/ppt/tags/tag1960.xml" ContentType="application/vnd.openxmlformats-officedocument.presentationml.tags+xml"/>
  <Override PartName="/ppt/tags/tag2068.xml" ContentType="application/vnd.openxmlformats-officedocument.presentationml.tags+xml"/>
  <Override PartName="/ppt/slideLayouts/slideLayout1128.xml" ContentType="application/vnd.openxmlformats-officedocument.presentationml.slideLayout+xml"/>
  <Override PartName="/ppt/slideLayouts/slideLayout33.xml" ContentType="application/vnd.openxmlformats-officedocument.presentationml.slideLayout+xml"/>
  <Override PartName="/ppt/tags/tag203.xml" ContentType="application/vnd.openxmlformats-officedocument.presentationml.tags+xml"/>
  <Override PartName="/ppt/tags/tag679.xml" ContentType="application/vnd.openxmlformats-officedocument.presentationml.tags+xml"/>
  <Override PartName="/ppt/tags/tag1027.xml" ContentType="application/vnd.openxmlformats-officedocument.presentationml.tags+xml"/>
  <Override PartName="/ppt/slideLayouts/slideLayout603.xml" ContentType="application/vnd.openxmlformats-officedocument.presentationml.slideLayout+xml"/>
  <Override PartName="/ppt/tags/tag1689.xml" ContentType="application/vnd.openxmlformats-officedocument.presentationml.tags+xml"/>
  <Override PartName="/ppt/tags/tag1705.xml" ContentType="application/vnd.openxmlformats-officedocument.presentationml.tags+xml"/>
  <Override PartName="/ppt/tags/tag2254.xml" ContentType="application/vnd.openxmlformats-officedocument.presentationml.tags+xml"/>
  <Override PartName="/ppt/tags/tag2440.xml" ContentType="application/vnd.openxmlformats-officedocument.presentationml.tags+xml"/>
  <Override PartName="/ppt/tags/tag187.xml" ContentType="application/vnd.openxmlformats-officedocument.presentationml.tags+xml"/>
  <Override PartName="/ppt/slideLayouts/slideLayout111.xml" ContentType="application/vnd.openxmlformats-officedocument.presentationml.slideLayout+xml"/>
  <Override PartName="/ppt/tags/tag865.xml" ContentType="application/vnd.openxmlformats-officedocument.presentationml.tags+xml"/>
  <Override PartName="/ppt/slideLayouts/slideLayout587.xml" ContentType="application/vnd.openxmlformats-officedocument.presentationml.slideLayout+xml"/>
  <Override PartName="/ppt/tags/tag1197.xml" ContentType="application/vnd.openxmlformats-officedocument.presentationml.tags+xml"/>
  <Override PartName="/ppt/tags/tag1213.xml" ContentType="application/vnd.openxmlformats-officedocument.presentationml.tags+xml"/>
  <Override PartName="/ppt/slideLayouts/slideLayout773.xml" ContentType="application/vnd.openxmlformats-officedocument.presentationml.slideLayout+xml"/>
  <Override PartName="/ppt/tags/tag1875.xml" ContentType="application/vnd.openxmlformats-officedocument.presentationml.tags+xml"/>
  <Override PartName="/ppt/tags/tag72.xml" ContentType="application/vnd.openxmlformats-officedocument.presentationml.tags+xml"/>
  <Override PartName="/ppt/tags/tag118.xml" ContentType="application/vnd.openxmlformats-officedocument.presentationml.tags+xml"/>
  <Override PartName="/ppt/tags/tag373.xml" ContentType="application/vnd.openxmlformats-officedocument.presentationml.tags+xml"/>
  <Override PartName="/ppt/slideLayouts/slideLayout281.xml" ContentType="application/vnd.openxmlformats-officedocument.presentationml.slideLayout+xml"/>
  <Override PartName="/ppt/slideLayouts/slideLayout518.xml" ContentType="application/vnd.openxmlformats-officedocument.presentationml.slideLayout+xml"/>
  <Override PartName="/ppt/tags/tag1383.xml" ContentType="application/vnd.openxmlformats-officedocument.presentationml.tags+xml"/>
  <Override PartName="/ppt/tags/tag2169.xml" ContentType="application/vnd.openxmlformats-officedocument.presentationml.tags+xml"/>
  <Override PartName="/ppt/tags/tag2355.xml" ContentType="application/vnd.openxmlformats-officedocument.presentationml.tags+xml"/>
  <Override PartName="/ppt/slideLayouts/slideLayout1229.xml" ContentType="application/vnd.openxmlformats-officedocument.presentationml.slideLayout+xml"/>
  <Override PartName="/ppt/slideMasters/slideMaster20.xml" ContentType="application/vnd.openxmlformats-officedocument.presentationml.slideMaster+xml"/>
  <Override PartName="/ppt/tags/tag304.xml" ContentType="application/vnd.openxmlformats-officedocument.presentationml.tags+xml"/>
  <Override PartName="/ppt/theme/theme8.xml" ContentType="application/vnd.openxmlformats-officedocument.theme+xml"/>
  <Override PartName="/ppt/tags/tag966.xml" ContentType="application/vnd.openxmlformats-officedocument.presentationml.tags+xml"/>
  <Override PartName="/ppt/tags/tag1128.xml" ContentType="application/vnd.openxmlformats-officedocument.presentationml.tags+xml"/>
  <Override PartName="/ppt/tags/tag1314.xml" ContentType="application/vnd.openxmlformats-officedocument.presentationml.tags+xml"/>
  <Override PartName="/ppt/slideLayouts/slideLayout688.xml" ContentType="application/vnd.openxmlformats-officedocument.presentationml.slideLayout+xml"/>
  <Override PartName="/ppt/slideLayouts/slideLayout704.xml" ContentType="application/vnd.openxmlformats-officedocument.presentationml.slideLayout+xml"/>
  <Override PartName="/ppt/tags/tag1806.xml" ContentType="application/vnd.openxmlformats-officedocument.presentationml.tags+xml"/>
  <Override PartName="/ppt/theme/theme41.xml" ContentType="application/vnd.openxmlformats-officedocument.theme+xml"/>
  <Override PartName="/ppt/tags/tag288.xml" ContentType="application/vnd.openxmlformats-officedocument.presentationml.tags+xml"/>
  <Override PartName="/ppt/slideLayouts/slideLayout196.xml" ContentType="application/vnd.openxmlformats-officedocument.presentationml.slideLayout+xml"/>
  <Override PartName="/ppt/slideLayouts/slideLayout212.xml" ContentType="application/vnd.openxmlformats-officedocument.presentationml.slideLayout+xml"/>
  <Override PartName="/ppt/tags/tag474.xml" ContentType="application/vnd.openxmlformats-officedocument.presentationml.tags+xml"/>
  <Override PartName="/ppt/tags/tag1298.xml" ContentType="application/vnd.openxmlformats-officedocument.presentationml.tags+xml"/>
  <Override PartName="/ppt/tags/tag1484.xml" ContentType="application/vnd.openxmlformats-officedocument.presentationml.tags+xml"/>
  <Override PartName="/ppt/tags/tag1500.xml" ContentType="application/vnd.openxmlformats-officedocument.presentationml.tags+xml"/>
  <Override PartName="/ppt/slideLayouts/slideLayout874.xml" ContentType="application/vnd.openxmlformats-officedocument.presentationml.slideLayout+xml"/>
  <Override PartName="/ppt/tags/tag1976.xml" ContentType="application/vnd.openxmlformats-officedocument.presentationml.tags+xml"/>
  <Override PartName="/ppt/slideLayouts/slideLayout1093.xml" ContentType="application/vnd.openxmlformats-officedocument.presentationml.slideLayout+xml"/>
  <Override PartName="/ppt/slideLayouts/slideLayout49.xml" ContentType="application/vnd.openxmlformats-officedocument.presentationml.slideLayout+xml"/>
  <Override PartName="/ppt/tags/tag219.xml" ContentType="application/vnd.openxmlformats-officedocument.presentationml.tags+xml"/>
  <Override PartName="/ppt/tags/tag660.xml" ContentType="application/vnd.openxmlformats-officedocument.presentationml.tags+xml"/>
  <Override PartName="/ppt/slideLayouts/slideLayout382.xml" ContentType="application/vnd.openxmlformats-officedocument.presentationml.slideLayout+xml"/>
  <Override PartName="/ppt/slideLayouts/slideLayout619.xml" ContentType="application/vnd.openxmlformats-officedocument.presentationml.slideLayout+xml"/>
  <Override PartName="/ppt/tags/tag1229.xml" ContentType="application/vnd.openxmlformats-officedocument.presentationml.tags+xml"/>
  <Override PartName="/ppt/slideLayouts/slideLayout805.xml" ContentType="application/vnd.openxmlformats-officedocument.presentationml.slideLayout+xml"/>
  <Override PartName="/ppt/tags/tag1670.xml" ContentType="application/vnd.openxmlformats-officedocument.presentationml.tags+xml"/>
  <Override PartName="/ppt/tags/tag1907.xml" ContentType="application/vnd.openxmlformats-officedocument.presentationml.tags+xml"/>
  <Override PartName="/ppt/tags/tag2456.xml" ContentType="application/vnd.openxmlformats-officedocument.presentationml.tags+xml"/>
  <Override PartName="/ppt/slideLayouts/slideLayout127.xml" ContentType="application/vnd.openxmlformats-officedocument.presentationml.slideLayout+xml"/>
  <Override PartName="/ppt/tags/tag389.xml" ContentType="application/vnd.openxmlformats-officedocument.presentationml.tags+xml"/>
  <Override PartName="/ppt/tags/tag405.xml" ContentType="application/vnd.openxmlformats-officedocument.presentationml.tags+xml"/>
  <Override PartName="/ppt/slideLayouts/slideLayout313.xml" ContentType="application/vnd.openxmlformats-officedocument.presentationml.slideLayout+xml"/>
  <Override PartName="/ppt/tags/tag1415.xml" ContentType="application/vnd.openxmlformats-officedocument.presentationml.tags+xml"/>
  <Override PartName="/ppt/slideLayouts/slideLayout789.xml" ContentType="application/vnd.openxmlformats-officedocument.presentationml.slideLayout+xml"/>
  <Override PartName="/ppt/slideLayouts/slideLayout1024.xml" ContentType="application/vnd.openxmlformats-officedocument.presentationml.slideLayout+xml"/>
  <Override PartName="/ppt/slideLayouts/slideLayout1210.xml" ContentType="application/vnd.openxmlformats-officedocument.presentationml.slideLayout+xml"/>
  <Override PartName="/ppt/tags/tag88.xml" ContentType="application/vnd.openxmlformats-officedocument.presentationml.tags+xml"/>
  <Override PartName="/ppt/slideLayouts/slideLayout297.xml" ContentType="application/vnd.openxmlformats-officedocument.presentationml.slideLayout+xml"/>
  <Override PartName="/ppt/tags/tag575.xml" ContentType="application/vnd.openxmlformats-officedocument.presentationml.tags+xml"/>
  <Override PartName="/ppt/tags/tag761.xml" ContentType="application/vnd.openxmlformats-officedocument.presentationml.tags+xml"/>
  <Override PartName="/ppt/slideLayouts/slideLayout483.xml" ContentType="application/vnd.openxmlformats-officedocument.presentationml.slideLayout+xml"/>
  <Override PartName="/ppt/tags/tag1399.xml" ContentType="application/vnd.openxmlformats-officedocument.presentationml.tags+xml"/>
  <Override PartName="/ppt/tags/tag1585.xml" ContentType="application/vnd.openxmlformats-officedocument.presentationml.tags+xml"/>
  <Override PartName="/ppt/tags/tag1601.xml" ContentType="application/vnd.openxmlformats-officedocument.presentationml.tags+xml"/>
  <Override PartName="/ppt/slideLayouts/slideLayout975.xml" ContentType="application/vnd.openxmlformats-officedocument.presentationml.slideLayout+xml"/>
  <Override PartName="/ppt/tags/tag2150.xml" ContentType="application/vnd.openxmlformats-officedocument.presentationml.tags+xml"/>
  <Override PartName="/ppt/slideLayouts/slideLayout1194.xml" ContentType="application/vnd.openxmlformats-officedocument.presentationml.slideLayout+xml"/>
  <Override PartName="/ppt/slideMasters/slideMaster36.xml" ContentType="application/vnd.openxmlformats-officedocument.presentationml.slideMaster+xml"/>
  <Override PartName="/ppt/tags/tag19.xml" ContentType="application/vnd.openxmlformats-officedocument.presentationml.tags+xml"/>
  <Override PartName="/ppt/slideLayouts/slideLayout228.xml" ContentType="application/vnd.openxmlformats-officedocument.presentationml.slideLayout+xml"/>
  <Override PartName="/ppt/tags/tag506.xml" ContentType="application/vnd.openxmlformats-officedocument.presentationml.tags+xml"/>
  <Override PartName="/ppt/tags/tag1093.xml" ContentType="application/vnd.openxmlformats-officedocument.presentationml.tags+xml"/>
  <Override PartName="/ppt/slideLayouts/slideLayout906.xml" ContentType="application/vnd.openxmlformats-officedocument.presentationml.slideLayout+xml"/>
  <Override PartName="/ppt/tags/tag1771.xml" ContentType="application/vnd.openxmlformats-officedocument.presentationml.tags+xml"/>
  <Override PartName="/ppt/slideLayouts/slideLayout1125.xml" ContentType="application/vnd.openxmlformats-officedocument.presentationml.slideLayout+xml"/>
  <Override PartName="/ppt/slideLayouts/slideLayout30.xml" ContentType="application/vnd.openxmlformats-officedocument.presentationml.slideLayout+xml"/>
  <Override PartName="/ppt/slideLayouts/slideLayout414.xml" ContentType="application/vnd.openxmlformats-officedocument.presentationml.slideLayout+xml"/>
  <Override PartName="/ppt/tags/tag1024.xml" ContentType="application/vnd.openxmlformats-officedocument.presentationml.tags+xml"/>
  <Override PartName="/ppt/slideLayouts/slideLayout600.xml" ContentType="application/vnd.openxmlformats-officedocument.presentationml.slideLayout+xml"/>
  <Override PartName="/ppt/tags/tag1516.xml" ContentType="application/vnd.openxmlformats-officedocument.presentationml.tags+xml"/>
  <Override PartName="/ppt/tags/tag1702.xml" ContentType="application/vnd.openxmlformats-officedocument.presentationml.tags+xml"/>
  <Override PartName="/ppt/tags/tag2065.xml" ContentType="application/vnd.openxmlformats-officedocument.presentationml.tags+xml"/>
  <Override PartName="/ppt/tags/tag2251.xml" ContentType="application/vnd.openxmlformats-officedocument.presentationml.tags+xml"/>
  <Override PartName="/ppt/tags/tag184.xml" ContentType="application/vnd.openxmlformats-officedocument.presentationml.tags+xml"/>
  <Override PartName="/ppt/tags/tag200.xml" ContentType="application/vnd.openxmlformats-officedocument.presentationml.tags+xml"/>
  <Override PartName="/ppt/tags/tag676.xml" ContentType="application/vnd.openxmlformats-officedocument.presentationml.tags+xml"/>
  <Override PartName="/ppt/slideLayouts/slideLayout398.xml" ContentType="application/vnd.openxmlformats-officedocument.presentationml.slideLayout+xml"/>
  <Override PartName="/ppt/tags/tag862.xml" ContentType="application/vnd.openxmlformats-officedocument.presentationml.tags+xml"/>
  <Override PartName="/ppt/slideLayouts/slideLayout584.xml" ContentType="application/vnd.openxmlformats-officedocument.presentationml.slideLayout+xml"/>
  <Override PartName="/ppt/tags/tag1210.xml" ContentType="application/vnd.openxmlformats-officedocument.presentationml.tags+xml"/>
  <Override PartName="/ppt/tags/tag1686.xml" ContentType="application/vnd.openxmlformats-officedocument.presentationml.tags+xml"/>
  <Override PartName="/ppt/tags/tag1872.xml" ContentType="application/vnd.openxmlformats-officedocument.presentationml.tags+xml"/>
  <Override PartName="/ppt/tags/tag370.xml" ContentType="application/vnd.openxmlformats-officedocument.presentationml.tags+xml"/>
  <Override PartName="/ppt/tags/tag607.xml" ContentType="application/vnd.openxmlformats-officedocument.presentationml.tags+xml"/>
  <Override PartName="/ppt/slideLayouts/slideLayout329.xml" ContentType="application/vnd.openxmlformats-officedocument.presentationml.slideLayout+xml"/>
  <Override PartName="/ppt/tags/tag1194.xml" ContentType="application/vnd.openxmlformats-officedocument.presentationml.tags+xml"/>
  <Override PartName="/ppt/tags/tag1380.xml" ContentType="application/vnd.openxmlformats-officedocument.presentationml.tags+xml"/>
  <Override PartName="/ppt/slideLayouts/slideLayout770.xml" ContentType="application/vnd.openxmlformats-officedocument.presentationml.slideLayout+xml"/>
  <Override PartName="/ppt/tags/tag1617.xml" ContentType="application/vnd.openxmlformats-officedocument.presentationml.tags+xml"/>
  <Override PartName="/ppt/tags/tag2166.xml" ContentType="application/vnd.openxmlformats-officedocument.presentationml.tags+xml"/>
  <Override PartName="/ppt/slideLayouts/slideLayout1226.xml" ContentType="application/vnd.openxmlformats-officedocument.presentationml.slideLayout+xml"/>
  <Override PartName="/ppt/tags/tag115.xml" ContentType="application/vnd.openxmlformats-officedocument.presentationml.tags+xml"/>
  <Override PartName="/ppt/tags/tag301.xml" ContentType="application/vnd.openxmlformats-officedocument.presentationml.tags+xml"/>
  <Override PartName="/ppt/tags/tag777.xml" ContentType="application/vnd.openxmlformats-officedocument.presentationml.tags+xml"/>
  <Override PartName="/ppt/slideLayouts/slideLayout499.xml" ContentType="application/vnd.openxmlformats-officedocument.presentationml.slideLayout+xml"/>
  <Override PartName="/ppt/slideLayouts/slideLayout515.xml" ContentType="application/vnd.openxmlformats-officedocument.presentationml.slideLayout+xml"/>
  <Override PartName="/ppt/tags/tag1125.xml" ContentType="application/vnd.openxmlformats-officedocument.presentationml.tags+xml"/>
  <Override PartName="/ppt/slideLayouts/slideLayout701.xml" ContentType="application/vnd.openxmlformats-officedocument.presentationml.slideLayout+xml"/>
  <Override PartName="/ppt/tags/tag1803.xml" ContentType="application/vnd.openxmlformats-officedocument.presentationml.tags+xml"/>
  <Override PartName="/ppt/tags/tag2352.xml" ContentType="application/vnd.openxmlformats-officedocument.presentationml.tags+xml"/>
  <Override PartName="/ppt/theme/theme5.xml" ContentType="application/vnd.openxmlformats-officedocument.theme+xml"/>
  <Override PartName="/ppt/tags/tag285.xml" ContentType="application/vnd.openxmlformats-officedocument.presentationml.tags+xml"/>
  <Override PartName="/ppt/tags/tag963.xml" ContentType="application/vnd.openxmlformats-officedocument.presentationml.tags+xml"/>
  <Override PartName="/ppt/tags/tag1295.xml" ContentType="application/vnd.openxmlformats-officedocument.presentationml.tags+xml"/>
  <Override PartName="/ppt/tags/tag1311.xml" ContentType="application/vnd.openxmlformats-officedocument.presentationml.tags+xml"/>
  <Override PartName="/ppt/slideLayouts/slideLayout685.xml" ContentType="application/vnd.openxmlformats-officedocument.presentationml.slideLayout+xml"/>
  <Override PartName="/ppt/slideLayouts/slideLayout871.xml" ContentType="application/vnd.openxmlformats-officedocument.presentationml.slideLayout+xml"/>
  <Override PartName="/ppt/tags/tag1787.xml" ContentType="application/vnd.openxmlformats-officedocument.presentationml.tags+xml"/>
  <Override PartName="/ppt/tags/tag1973.xml" ContentType="application/vnd.openxmlformats-officedocument.presentationml.tags+xml"/>
  <Override PartName="/ppt/slideLayouts/slideLayout46.xml" ContentType="application/vnd.openxmlformats-officedocument.presentationml.slideLayout+xml"/>
  <Override PartName="/ppt/slideLayouts/slideLayout193.xml" ContentType="application/vnd.openxmlformats-officedocument.presentationml.slideLayout+xml"/>
  <Override PartName="/ppt/tags/tag471.xml" ContentType="application/vnd.openxmlformats-officedocument.presentationml.tags+xml"/>
  <Override PartName="/ppt/tags/tag708.xml" ContentType="application/vnd.openxmlformats-officedocument.presentationml.tags+xml"/>
  <Override PartName="/ppt/slideLayouts/slideLayout616.xml" ContentType="application/vnd.openxmlformats-officedocument.presentationml.slideLayout+xml"/>
  <Override PartName="/ppt/tags/tag1481.xml" ContentType="application/vnd.openxmlformats-officedocument.presentationml.tags+xml"/>
  <Override PartName="/ppt/tags/tag1718.xml" ContentType="application/vnd.openxmlformats-officedocument.presentationml.tags+xml"/>
  <Override PartName="/ppt/slideLayouts/slideLayout1090.xml" ContentType="application/vnd.openxmlformats-officedocument.presentationml.slideLayout+xml"/>
  <Override PartName="/ppt/tags/tag2267.xml" ContentType="application/vnd.openxmlformats-officedocument.presentationml.tags+xml"/>
  <Override PartName="/ppt/tags/tag216.xml" ContentType="application/vnd.openxmlformats-officedocument.presentationml.tags+xml"/>
  <Override PartName="/ppt/slideLayouts/slideLayout124.xml" ContentType="application/vnd.openxmlformats-officedocument.presentationml.slideLayout+xml"/>
  <Override PartName="/ppt/tags/tag402.xml" ContentType="application/vnd.openxmlformats-officedocument.presentationml.tags+xml"/>
  <Override PartName="/ppt/tags/tag878.xml" ContentType="application/vnd.openxmlformats-officedocument.presentationml.tags+xml"/>
  <Override PartName="/ppt/tags/tag1226.xml" ContentType="application/vnd.openxmlformats-officedocument.presentationml.tags+xml"/>
  <Override PartName="/ppt/tags/tag1412.xml" ContentType="application/vnd.openxmlformats-officedocument.presentationml.tags+xml"/>
  <Override PartName="/ppt/slideLayouts/slideLayout786.xml" ContentType="application/vnd.openxmlformats-officedocument.presentationml.slideLayout+xml"/>
  <Override PartName="/ppt/slideLayouts/slideLayout802.xml" ContentType="application/vnd.openxmlformats-officedocument.presentationml.slideLayout+xml"/>
  <Override PartName="/ppt/tags/tag1888.xml" ContentType="application/vnd.openxmlformats-officedocument.presentationml.tags+xml"/>
  <Override PartName="/ppt/tags/tag1904.xml" ContentType="application/vnd.openxmlformats-officedocument.presentationml.tags+xml"/>
  <Override PartName="/ppt/slideLayouts/slideLayout1021.xml" ContentType="application/vnd.openxmlformats-officedocument.presentationml.slideLayout+xml"/>
  <Override PartName="/ppt/tags/tag2453.xml" ContentType="application/vnd.openxmlformats-officedocument.presentationml.tags+xml"/>
  <Override PartName="/ppt/tags/tag85.xml" ContentType="application/vnd.openxmlformats-officedocument.presentationml.tags+xml"/>
  <Override PartName="/ppt/tags/tag386.xml" ContentType="application/vnd.openxmlformats-officedocument.presentationml.tags+xml"/>
  <Override PartName="/ppt/slideLayouts/slideLayout294.xml" ContentType="application/vnd.openxmlformats-officedocument.presentationml.slideLayout+xml"/>
  <Override PartName="/ppt/slideLayouts/slideLayout310.xml" ContentType="application/vnd.openxmlformats-officedocument.presentationml.slideLayout+xml"/>
  <Override PartName="/ppt/tags/tag572.xml" ContentType="application/vnd.openxmlformats-officedocument.presentationml.tags+xml"/>
  <Override PartName="/ppt/tags/tag1396.xml" ContentType="application/vnd.openxmlformats-officedocument.presentationml.tags+xml"/>
  <Override PartName="/ppt/slideLayouts/slideLayout972.xml" ContentType="application/vnd.openxmlformats-officedocument.presentationml.slideLayout+xml"/>
  <Override PartName="/ppt/slideLayouts/slideLayout1191.xml" ContentType="application/vnd.openxmlformats-officedocument.presentationml.slideLayout+xml"/>
  <Override PartName="/ppt/slideMasters/slideMaster33.xml" ContentType="application/vnd.openxmlformats-officedocument.presentationml.slideMaster+xml"/>
  <Override PartName="/ppt/tags/tag16.xml" ContentType="application/vnd.openxmlformats-officedocument.presentationml.tags+xml"/>
  <Override PartName="/ppt/tags/tag317.xml" ContentType="application/vnd.openxmlformats-officedocument.presentationml.tags+xml"/>
  <Override PartName="/ppt/tags/tag809.xml" ContentType="application/vnd.openxmlformats-officedocument.presentationml.tags+xml"/>
  <Override PartName="/ppt/slideLayouts/slideLayout480.xml" ContentType="application/vnd.openxmlformats-officedocument.presentationml.slideLayout+xml"/>
  <Override PartName="/ppt/tags/tag1090.xml" ContentType="application/vnd.openxmlformats-officedocument.presentationml.tags+xml"/>
  <Override PartName="/ppt/slideLayouts/slideLayout717.xml" ContentType="application/vnd.openxmlformats-officedocument.presentationml.slideLayout+xml"/>
  <Override PartName="/ppt/tags/tag1582.xml" ContentType="application/vnd.openxmlformats-officedocument.presentationml.tags+xml"/>
  <Override PartName="/ppt/tags/tag1819.xml" ContentType="application/vnd.openxmlformats-officedocument.presentationml.tags+xml"/>
  <Override PartName="/ppt/tags/tag2368.xml" ContentType="application/vnd.openxmlformats-officedocument.presentationml.tags+xml"/>
  <Override PartName="/ppt/theme/theme54.xml" ContentType="application/vnd.openxmlformats-officedocument.theme+xml"/>
  <Override PartName="/ppt/slideLayouts/slideLayout225.xml" ContentType="application/vnd.openxmlformats-officedocument.presentationml.slideLayout+xml"/>
  <Override PartName="/ppt/tags/tag487.xml" ContentType="application/vnd.openxmlformats-officedocument.presentationml.tags+xml"/>
  <Override PartName="/ppt/tags/tag503.xml" ContentType="application/vnd.openxmlformats-officedocument.presentationml.tags+xml"/>
  <Override PartName="/ppt/slideLayouts/slideLayout411.xml" ContentType="application/vnd.openxmlformats-officedocument.presentationml.slideLayout+xml"/>
  <Override PartName="/ppt/tags/tag979.xml" ContentType="application/vnd.openxmlformats-officedocument.presentationml.tags+xml"/>
  <Override PartName="/ppt/tags/tag1327.xml" ContentType="application/vnd.openxmlformats-officedocument.presentationml.tags+xml"/>
  <Override PartName="/ppt/tags/tag1513.xml" ContentType="application/vnd.openxmlformats-officedocument.presentationml.tags+xml"/>
  <Override PartName="/ppt/slideLayouts/slideLayout887.xml" ContentType="application/vnd.openxmlformats-officedocument.presentationml.slideLayout+xml"/>
  <Override PartName="/ppt/slideLayouts/slideLayout903.xml" ContentType="application/vnd.openxmlformats-officedocument.presentationml.slideLayout+xml"/>
  <Override PartName="/ppt/tags/tag1989.xml" ContentType="application/vnd.openxmlformats-officedocument.presentationml.tags+xml"/>
  <Override PartName="/ppt/tags/tag2062.xml" ContentType="application/vnd.openxmlformats-officedocument.presentationml.tags+xml"/>
  <Override PartName="/ppt/slideLayouts/slideLayout1122.xml" ContentType="application/vnd.openxmlformats-officedocument.presentationml.slideLayout+xml"/>
  <Override PartName="/ppt/tags/tag673.xml" ContentType="application/vnd.openxmlformats-officedocument.presentationml.tags+xml"/>
  <Override PartName="/ppt/slideLayouts/slideLayout395.xml" ContentType="application/vnd.openxmlformats-officedocument.presentationml.slideLayout+xml"/>
  <Override PartName="/ppt/tags/tag1021.xml" ContentType="application/vnd.openxmlformats-officedocument.presentationml.tags+xml"/>
  <Override PartName="/ppt/tags/tag1497.xml" ContentType="application/vnd.openxmlformats-officedocument.presentationml.tags+xml"/>
  <Override PartName="/ppt/tags/tag1683.xml" ContentType="application/vnd.openxmlformats-officedocument.presentationml.tags+xml"/>
  <Override PartName="/ppt/tags/tag2469.xml" ContentType="application/vnd.openxmlformats-officedocument.presentationml.tags+xml"/>
  <Override PartName="/ppt/tags/tag181.xml" ContentType="application/vnd.openxmlformats-officedocument.presentationml.tags+xml"/>
  <Override PartName="/ppt/tags/tag418.xml" ContentType="application/vnd.openxmlformats-officedocument.presentationml.tags+xml"/>
  <Override PartName="/ppt/slideLayouts/slideLayout326.xml" ContentType="application/vnd.openxmlformats-officedocument.presentationml.slideLayout+xml"/>
  <Override PartName="/ppt/slideLayouts/slideLayout581.xml" ContentType="application/vnd.openxmlformats-officedocument.presentationml.slideLayout+xml"/>
  <Override PartName="/ppt/tags/tag1191.xml" ContentType="application/vnd.openxmlformats-officedocument.presentationml.tags+xml"/>
  <Override PartName="/ppt/tags/tag1428.xml" ContentType="application/vnd.openxmlformats-officedocument.presentationml.tags+xml"/>
  <Override PartName="/ppt/slideLayouts/slideLayout818.xml" ContentType="application/vnd.openxmlformats-officedocument.presentationml.slideLayout+xml"/>
  <Override PartName="/ppt/slideLayouts/slideLayout1037.xml" ContentType="application/vnd.openxmlformats-officedocument.presentationml.slideLayout+xml"/>
  <Override PartName="/ppt/slideLayouts/slideLayout1223.xml" ContentType="application/vnd.openxmlformats-officedocument.presentationml.slideLayout+xml"/>
  <Override PartName="/ppt/tags/tag112.xml" ContentType="application/vnd.openxmlformats-officedocument.presentationml.tags+xml"/>
  <Override PartName="/ppt/tags/tag588.xml" ContentType="application/vnd.openxmlformats-officedocument.presentationml.tags+xml"/>
  <Override PartName="/ppt/tags/tag604.xml" ContentType="application/vnd.openxmlformats-officedocument.presentationml.tags+xml"/>
  <Override PartName="/ppt/slideLayouts/slideLayout512.xml" ContentType="application/vnd.openxmlformats-officedocument.presentationml.slideLayout+xml"/>
  <Override PartName="/ppt/tags/tag1598.xml" ContentType="application/vnd.openxmlformats-officedocument.presentationml.tags+xml"/>
  <Override PartName="/ppt/tags/tag1614.xml" ContentType="application/vnd.openxmlformats-officedocument.presentationml.tags+xml"/>
  <Override PartName="/ppt/tags/tag1800.xml" ContentType="application/vnd.openxmlformats-officedocument.presentationml.tags+xml"/>
  <Override PartName="/ppt/slideLayouts/slideLayout988.xml" ContentType="application/vnd.openxmlformats-officedocument.presentationml.slideLayout+xml"/>
  <Override PartName="/ppt/tags/tag2163.xml" ContentType="application/vnd.openxmlformats-officedocument.presentationml.tags+xml"/>
  <Override PartName="/ppt/slideMasters/slideMaster49.xml" ContentType="application/vnd.openxmlformats-officedocument.presentationml.slideMaster+xml"/>
  <Override PartName="/ppt/theme/theme2.xml" ContentType="application/vnd.openxmlformats-officedocument.theme+xml"/>
  <Override PartName="/ppt/tags/tag774.xml" ContentType="application/vnd.openxmlformats-officedocument.presentationml.tags+xml"/>
  <Override PartName="/ppt/slideLayouts/slideLayout496.xml" ContentType="application/vnd.openxmlformats-officedocument.presentationml.slideLayout+xml"/>
  <Override PartName="/ppt/tags/tag960.xml" ContentType="application/vnd.openxmlformats-officedocument.presentationml.tags+xml"/>
  <Override PartName="/ppt/tags/tag1122.xml" ContentType="application/vnd.openxmlformats-officedocument.presentationml.tags+xml"/>
  <Override PartName="/ppt/slideLayouts/slideLayout682.xml" ContentType="application/vnd.openxmlformats-officedocument.presentationml.slideLayout+xml"/>
  <Override PartName="/ppt/tags/tag1784.xml" ContentType="application/vnd.openxmlformats-officedocument.presentationml.tags+xml"/>
  <Override PartName="/ppt/slideLayouts/slideLayout919.xml" ContentType="application/vnd.openxmlformats-officedocument.presentationml.slideLayout+xml"/>
  <Default Extension="emf" ContentType="image/x-emf"/>
  <Override PartName="/ppt/slideLayouts/slideLayout43.xml" ContentType="application/vnd.openxmlformats-officedocument.presentationml.slideLayout+xml"/>
  <Override PartName="/ppt/tags/tag282.xml" ContentType="application/vnd.openxmlformats-officedocument.presentationml.tags+xml"/>
  <Override PartName="/ppt/slideLayouts/slideLayout190.xml" ContentType="application/vnd.openxmlformats-officedocument.presentationml.slideLayout+xml"/>
  <Override PartName="/ppt/tags/tag519.xml" ContentType="application/vnd.openxmlformats-officedocument.presentationml.tags+xml"/>
  <Override PartName="/ppt/tags/tag705.xml" ContentType="application/vnd.openxmlformats-officedocument.presentationml.tags+xml"/>
  <Override PartName="/ppt/slideLayouts/slideLayout427.xml" ContentType="application/vnd.openxmlformats-officedocument.presentationml.slideLayout+xml"/>
  <Override PartName="/ppt/tags/tag1292.xml" ContentType="application/vnd.openxmlformats-officedocument.presentationml.tags+xml"/>
  <Override PartName="/ppt/tags/tag1529.xml" ContentType="application/vnd.openxmlformats-officedocument.presentationml.tags+xml"/>
  <Override PartName="/ppt/tags/tag1970.xml" ContentType="application/vnd.openxmlformats-officedocument.presentationml.tags+xml"/>
  <Override PartName="/ppt/tags/tag2078.xml" ContentType="application/vnd.openxmlformats-officedocument.presentationml.tags+xml"/>
  <Override PartName="/ppt/slideLayouts/slideLayout1138.xml" ContentType="application/vnd.openxmlformats-officedocument.presentationml.slideLayout+xml"/>
  <Override PartName="/ppt/tags/tag2264.xml" ContentType="application/vnd.openxmlformats-officedocument.presentationml.tags+xml"/>
  <Override PartName="/ppt/tags/tag213.xml" ContentType="application/vnd.openxmlformats-officedocument.presentationml.tags+xml"/>
  <Override PartName="/ppt/tags/tag689.xml" ContentType="application/vnd.openxmlformats-officedocument.presentationml.tags+xml"/>
  <Override PartName="/ppt/tags/tag875.xml" ContentType="application/vnd.openxmlformats-officedocument.presentationml.tags+xml"/>
  <Override PartName="/ppt/tags/tag1037.xml" ContentType="application/vnd.openxmlformats-officedocument.presentationml.tags+xml"/>
  <Override PartName="/ppt/slideLayouts/slideLayout597.xml" ContentType="application/vnd.openxmlformats-officedocument.presentationml.slideLayout+xml"/>
  <Override PartName="/ppt/slideLayouts/slideLayout613.xml" ContentType="application/vnd.openxmlformats-officedocument.presentationml.slideLayout+xml"/>
  <Override PartName="/ppt/tags/tag1223.xml" ContentType="application/vnd.openxmlformats-officedocument.presentationml.tags+xml"/>
  <Override PartName="/ppt/tags/tag1699.xml" ContentType="application/vnd.openxmlformats-officedocument.presentationml.tags+xml"/>
  <Override PartName="/ppt/tags/tag1715.xml" ContentType="application/vnd.openxmlformats-officedocument.presentationml.tags+xml"/>
  <Override PartName="/ppt/tags/tag1901.xml" ContentType="application/vnd.openxmlformats-officedocument.presentationml.tags+xml"/>
  <Override PartName="/ppt/tags/tag2009.xml" ContentType="application/vnd.openxmlformats-officedocument.presentationml.tags+xml"/>
  <Override PartName="/ppt/tags/tag2450.xml" ContentType="application/vnd.openxmlformats-officedocument.presentationml.tags+xml"/>
  <Override PartName="/ppt/tags/tag82.xml" ContentType="application/vnd.openxmlformats-officedocument.presentationml.tags+xml"/>
  <Override PartName="/ppt/slideLayouts/slideLayout121.xml" ContentType="application/vnd.openxmlformats-officedocument.presentationml.slideLayout+xml"/>
  <Override PartName="/ppt/tags/tag197.xml" ContentType="application/vnd.openxmlformats-officedocument.presentationml.tags+xml"/>
  <Override PartName="/ppt/tags/tag383.xml" ContentType="application/vnd.openxmlformats-officedocument.presentationml.tags+xml"/>
  <Override PartName="/ppt/slideLayouts/slideLayout783.xml" ContentType="application/vnd.openxmlformats-officedocument.presentationml.slideLayout+xml"/>
  <Override PartName="/ppt/tags/tag1885.xml" ContentType="application/vnd.openxmlformats-officedocument.presentationml.tags+xml"/>
  <Override PartName="/ppt/slideLayouts/slideLayout1239.xml" ContentType="application/vnd.openxmlformats-officedocument.presentationml.slideLayout+xml"/>
  <Override PartName="/ppt/slideMasters/slideMaster30.xml" ContentType="application/vnd.openxmlformats-officedocument.presentationml.slideMaster+xml"/>
  <Override PartName="/ppt/tags/tag128.xml" ContentType="application/vnd.openxmlformats-officedocument.presentationml.tags+xml"/>
  <Override PartName="/ppt/slideLayouts/slideLayout291.xml" ContentType="application/vnd.openxmlformats-officedocument.presentationml.slideLayout+xml"/>
  <Override PartName="/ppt/tags/tag806.xml" ContentType="application/vnd.openxmlformats-officedocument.presentationml.tags+xml"/>
  <Override PartName="/ppt/slideLayouts/slideLayout528.xml" ContentType="application/vnd.openxmlformats-officedocument.presentationml.slideLayout+xml"/>
  <Override PartName="/ppt/tags/tag1138.xml" ContentType="application/vnd.openxmlformats-officedocument.presentationml.tags+xml"/>
  <Override PartName="/ppt/slideLayouts/slideLayout714.xml" ContentType="application/vnd.openxmlformats-officedocument.presentationml.slideLayout+xml"/>
  <Override PartName="/ppt/tags/tag1393.xml" ContentType="application/vnd.openxmlformats-officedocument.presentationml.tags+xml"/>
  <Override PartName="/ppt/tags/tag1816.xml" ContentType="application/vnd.openxmlformats-officedocument.presentationml.tags+xml"/>
  <Override PartName="/ppt/tags/tag2179.xml" ContentType="application/vnd.openxmlformats-officedocument.presentationml.tags+xml"/>
  <Override PartName="/ppt/tags/tag2365.xml" ContentType="application/vnd.openxmlformats-officedocument.presentationml.tags+xml"/>
  <Override PartName="/ppt/tags/tag13.xml" ContentType="application/vnd.openxmlformats-officedocument.presentationml.tags+xml"/>
  <Override PartName="/ppt/tags/tag298.xml" ContentType="application/vnd.openxmlformats-officedocument.presentationml.tags+xml"/>
  <Override PartName="/ppt/tags/tag314.xml" ContentType="application/vnd.openxmlformats-officedocument.presentationml.tags+xml"/>
  <Override PartName="/ppt/slideLayouts/slideLayout222.xml" ContentType="application/vnd.openxmlformats-officedocument.presentationml.slideLayout+xml"/>
  <Override PartName="/ppt/tags/tag500.xml" ContentType="application/vnd.openxmlformats-officedocument.presentationml.tags+xml"/>
  <Override PartName="/ppt/tags/tag976.xml" ContentType="application/vnd.openxmlformats-officedocument.presentationml.tags+xml"/>
  <Override PartName="/ppt/tags/tag1324.xml" ContentType="application/vnd.openxmlformats-officedocument.presentationml.tags+xml"/>
  <Override PartName="/ppt/slideLayouts/slideLayout698.xml" ContentType="application/vnd.openxmlformats-officedocument.presentationml.slideLayout+xml"/>
  <Override PartName="/ppt/slideLayouts/slideLayout900.xml" ContentType="application/vnd.openxmlformats-officedocument.presentationml.slideLayout+xml"/>
  <Override PartName="/ppt/tags/tag1986.xml" ContentType="application/vnd.openxmlformats-officedocument.presentationml.tags+xml"/>
  <Override PartName="/ppt/theme/theme51.xml" ContentType="application/vnd.openxmlformats-officedocument.theme+xml"/>
  <Override PartName="/ppt/slideLayouts/slideLayout59.xml" ContentType="application/vnd.openxmlformats-officedocument.presentationml.slideLayout+xml"/>
  <Override PartName="/ppt/tags/tag484.xml" ContentType="application/vnd.openxmlformats-officedocument.presentationml.tags+xml"/>
  <Override PartName="/ppt/tags/tag670.xml" ContentType="application/vnd.openxmlformats-officedocument.presentationml.tags+xml"/>
  <Override PartName="/ppt/slideLayouts/slideLayout392.xml" ContentType="application/vnd.openxmlformats-officedocument.presentationml.slideLayout+xml"/>
  <Override PartName="/ppt/tags/tag1494.xml" ContentType="application/vnd.openxmlformats-officedocument.presentationml.tags+xml"/>
  <Override PartName="/ppt/tags/tag1510.xml" ContentType="application/vnd.openxmlformats-officedocument.presentationml.tags+xml"/>
  <Override PartName="/ppt/slideLayouts/slideLayout884.xml" ContentType="application/vnd.openxmlformats-officedocument.presentationml.slideLayout+xml"/>
  <Override PartName="/ppt/tags/tag229.xml" ContentType="application/vnd.openxmlformats-officedocument.presentationml.tags+xml"/>
  <Override PartName="/ppt/slideLayouts/slideLayout137.xml" ContentType="application/vnd.openxmlformats-officedocument.presentationml.slideLayout+xml"/>
  <Override PartName="/ppt/tags/tag415.xml" ContentType="application/vnd.openxmlformats-officedocument.presentationml.tags+xml"/>
  <Override PartName="/ppt/tags/tag907.xml" ContentType="application/vnd.openxmlformats-officedocument.presentationml.tags+xml"/>
  <Override PartName="/ppt/slideLayouts/slideLayout629.xml" ContentType="application/vnd.openxmlformats-officedocument.presentationml.slideLayout+xml"/>
  <Override PartName="/ppt/tags/tag1239.xml" ContentType="application/vnd.openxmlformats-officedocument.presentationml.tags+xml"/>
  <Override PartName="/ppt/slideLayouts/slideLayout815.xml" ContentType="application/vnd.openxmlformats-officedocument.presentationml.slideLayout+xml"/>
  <Override PartName="/ppt/tags/tag1680.xml" ContentType="application/vnd.openxmlformats-officedocument.presentationml.tags+xml"/>
  <Override PartName="/ppt/tags/tag1917.xml" ContentType="application/vnd.openxmlformats-officedocument.presentationml.tags+xml"/>
  <Override PartName="/ppt/slideLayouts/slideLayout1034.xml" ContentType="application/vnd.openxmlformats-officedocument.presentationml.slideLayout+xml"/>
  <Override PartName="/ppt/tags/tag2466.xml" ContentType="application/vnd.openxmlformats-officedocument.presentationml.tags+xml"/>
  <Override PartName="/ppt/tags/tag98.xml" ContentType="application/vnd.openxmlformats-officedocument.presentationml.tags+xml"/>
  <Override PartName="/ppt/tags/tag399.xml" ContentType="application/vnd.openxmlformats-officedocument.presentationml.tags+xml"/>
  <Override PartName="/ppt/tags/tag601.xml" ContentType="application/vnd.openxmlformats-officedocument.presentationml.tags+xml"/>
  <Override PartName="/ppt/slideLayouts/slideLayout323.xml" ContentType="application/vnd.openxmlformats-officedocument.presentationml.slideLayout+xml"/>
  <Override PartName="/ppt/tags/tag1425.xml" ContentType="application/vnd.openxmlformats-officedocument.presentationml.tags+xml"/>
  <Override PartName="/ppt/slideLayouts/slideLayout799.xml" ContentType="application/vnd.openxmlformats-officedocument.presentationml.slideLayout+xml"/>
  <Override PartName="/ppt/tags/tag1611.xml" ContentType="application/vnd.openxmlformats-officedocument.presentationml.tags+xml"/>
  <Override PartName="/ppt/slideLayouts/slideLayout985.xml" ContentType="application/vnd.openxmlformats-officedocument.presentationml.slideLayout+xml"/>
  <Override PartName="/ppt/tags/tag2160.xml" ContentType="application/vnd.openxmlformats-officedocument.presentationml.tags+xml"/>
  <Override PartName="/ppt/slideLayouts/slideLayout1220.xml" ContentType="application/vnd.openxmlformats-officedocument.presentationml.slideLayout+xml"/>
  <Override PartName="/ppt/slideMasters/slideMaster46.xml" ContentType="application/vnd.openxmlformats-officedocument.presentationml.slideMaster+xml"/>
  <Override PartName="/ppt/tags/tag585.xml" ContentType="application/vnd.openxmlformats-officedocument.presentationml.tags+xml"/>
  <Override PartName="/ppt/tags/tag771.xml" ContentType="application/vnd.openxmlformats-officedocument.presentationml.tags+xml"/>
  <Override PartName="/ppt/slideLayouts/slideLayout493.xml" ContentType="application/vnd.openxmlformats-officedocument.presentationml.slideLayout+xml"/>
  <Override PartName="/ppt/tags/tag1595.xml" ContentType="application/vnd.openxmlformats-officedocument.presentationml.tags+xml"/>
  <Override PartName="/ppt/tags/tag1781.xml" ContentType="application/vnd.openxmlformats-officedocument.presentationml.tags+xml"/>
  <Override PartName="/ppt/tags/tag29.xml" ContentType="application/vnd.openxmlformats-officedocument.presentationml.tags+xml"/>
  <Override PartName="/ppt/slideLayouts/slideLayout238.xml" ContentType="application/vnd.openxmlformats-officedocument.presentationml.slideLayout+xml"/>
  <Override PartName="/ppt/tags/tag516.xml" ContentType="application/vnd.openxmlformats-officedocument.presentationml.tags+xml"/>
  <Override PartName="/ppt/tags/tag1526.xml" ContentType="application/vnd.openxmlformats-officedocument.presentationml.tags+xml"/>
  <Override PartName="/ppt/slideLayouts/slideLayout916.xml" ContentType="application/vnd.openxmlformats-officedocument.presentationml.slideLayout+xml"/>
  <Override PartName="/ppt/tags/tag2075.xml" ContentType="application/vnd.openxmlformats-officedocument.presentationml.tags+xml"/>
  <Override PartName="/ppt/slideLayouts/slideLayout1135.xml" ContentType="application/vnd.openxmlformats-officedocument.presentationml.slideLayout+xml"/>
  <Override PartName="/ppt/slideLayouts/slideLayout40.xml" ContentType="application/vnd.openxmlformats-officedocument.presentationml.slideLayout+xml"/>
  <Override PartName="/ppt/tags/tag210.xml" ContentType="application/vnd.openxmlformats-officedocument.presentationml.tags+xml"/>
  <Override PartName="/ppt/tags/tag686.xml" ContentType="application/vnd.openxmlformats-officedocument.presentationml.tags+xml"/>
  <Override PartName="/ppt/tags/tag702.xml" ContentType="application/vnd.openxmlformats-officedocument.presentationml.tags+xml"/>
  <Override PartName="/ppt/slideLayouts/slideLayout424.xml" ContentType="application/vnd.openxmlformats-officedocument.presentationml.slideLayout+xml"/>
  <Override PartName="/ppt/tags/tag1034.xml" ContentType="application/vnd.openxmlformats-officedocument.presentationml.tags+xml"/>
  <Override PartName="/ppt/slideLayouts/slideLayout610.xml" ContentType="application/vnd.openxmlformats-officedocument.presentationml.slideLayout+xml"/>
  <Override PartName="/ppt/tags/tag1712.xml" ContentType="application/vnd.openxmlformats-officedocument.presentationml.tags+xml"/>
  <Override PartName="/ppt/tags/tag2261.xml" ContentType="application/vnd.openxmlformats-officedocument.presentationml.tags+xml"/>
  <Override PartName="/ppt/tags/tag194.xml" ContentType="application/vnd.openxmlformats-officedocument.presentationml.tags+xml"/>
  <Override PartName="/ppt/tags/tag872.xml" ContentType="application/vnd.openxmlformats-officedocument.presentationml.tags+xml"/>
  <Override PartName="/ppt/slideLayouts/slideLayout594.xml" ContentType="application/vnd.openxmlformats-officedocument.presentationml.slideLayout+xml"/>
  <Override PartName="/ppt/tags/tag1220.xml" ContentType="application/vnd.openxmlformats-officedocument.presentationml.tags+xml"/>
  <Override PartName="/ppt/slideLayouts/slideLayout780.xml" ContentType="application/vnd.openxmlformats-officedocument.presentationml.slideLayout+xml"/>
  <Override PartName="/ppt/tags/tag1696.xml" ContentType="application/vnd.openxmlformats-officedocument.presentationml.tags+xml"/>
  <Override PartName="/ppt/tags/tag1882.xml" ContentType="application/vnd.openxmlformats-officedocument.presentationml.tags+xml"/>
  <Override PartName="/ppt/tags/tag2006.xml" ContentType="application/vnd.openxmlformats-officedocument.presentationml.tags+xml"/>
  <Override PartName="/ppt/tags/tag380.xml" ContentType="application/vnd.openxmlformats-officedocument.presentationml.tags+xml"/>
  <Override PartName="/ppt/tags/tag617.xml" ContentType="application/vnd.openxmlformats-officedocument.presentationml.tags+xml"/>
  <Override PartName="/ppt/slideLayouts/slideLayout339.xml" ContentType="application/vnd.openxmlformats-officedocument.presentationml.slideLayout+xml"/>
  <Override PartName="/ppt/tags/tag803.xml" ContentType="application/vnd.openxmlformats-officedocument.presentationml.tags+xml"/>
  <Override PartName="/ppt/slideLayouts/slideLayout525.xml" ContentType="application/vnd.openxmlformats-officedocument.presentationml.slideLayout+xml"/>
  <Override PartName="/ppt/tags/tag1390.xml" ContentType="application/vnd.openxmlformats-officedocument.presentationml.tags+xml"/>
  <Override PartName="/ppt/tags/tag1627.xml" ContentType="application/vnd.openxmlformats-officedocument.presentationml.tags+xml"/>
  <Override PartName="/ppt/tags/tag2176.xml" ContentType="application/vnd.openxmlformats-officedocument.presentationml.tags+xml"/>
  <Override PartName="/ppt/slideLayouts/slideLayout1236.xml" ContentType="application/vnd.openxmlformats-officedocument.presentationml.slideLayout+xml"/>
  <Override PartName="/ppt/slideLayouts/slideLayout9.xml" ContentType="application/vnd.openxmlformats-officedocument.presentationml.slideLayout+xml"/>
  <Override PartName="/ppt/tags/tag10.xml" ContentType="application/vnd.openxmlformats-officedocument.presentationml.tags+xml"/>
  <Override PartName="/ppt/tags/tag125.xml" ContentType="application/vnd.openxmlformats-officedocument.presentationml.tags+xml"/>
  <Override PartName="/ppt/tags/tag311.xml" ContentType="application/vnd.openxmlformats-officedocument.presentationml.tags+xml"/>
  <Override PartName="/ppt/tags/tag787.xml" ContentType="application/vnd.openxmlformats-officedocument.presentationml.tags+xml"/>
  <Override PartName="/ppt/tags/tag1135.xml" ContentType="application/vnd.openxmlformats-officedocument.presentationml.tags+xml"/>
  <Override PartName="/ppt/slideLayouts/slideLayout695.xml" ContentType="application/vnd.openxmlformats-officedocument.presentationml.slideLayout+xml"/>
  <Override PartName="/ppt/tags/tag1321.xml" ContentType="application/vnd.openxmlformats-officedocument.presentationml.tags+xml"/>
  <Override PartName="/ppt/slideLayouts/slideLayout711.xml" ContentType="application/vnd.openxmlformats-officedocument.presentationml.slideLayout+xml"/>
  <Override PartName="/ppt/tags/tag1797.xml" ContentType="application/vnd.openxmlformats-officedocument.presentationml.tags+xml"/>
  <Override PartName="/ppt/tags/tag1813.xml" ContentType="application/vnd.openxmlformats-officedocument.presentationml.tags+xml"/>
  <Override PartName="/ppt/tags/tag2362.xml" ContentType="application/vnd.openxmlformats-officedocument.presentationml.tags+xml"/>
  <Override PartName="/ppt/tags/tag295.xml" ContentType="application/vnd.openxmlformats-officedocument.presentationml.tags+xml"/>
  <Override PartName="/ppt/tags/tag481.xml" ContentType="application/vnd.openxmlformats-officedocument.presentationml.tags+xml"/>
  <Override PartName="/ppt/tags/tag973.xml" ContentType="application/vnd.openxmlformats-officedocument.presentationml.tags+xml"/>
  <Override PartName="/ppt/slideLayouts/slideLayout881.xml" ContentType="application/vnd.openxmlformats-officedocument.presentationml.slideLayout+xml"/>
  <Override PartName="/ppt/tags/tag1983.xml" ContentType="application/vnd.openxmlformats-officedocument.presentationml.tags+xml"/>
  <Override PartName="/ppt/tags/tag2107.xml" ContentType="application/vnd.openxmlformats-officedocument.presentationml.tags+xml"/>
  <Override PartName="/ppt/slideLayouts/slideLayout56.xml" ContentType="application/vnd.openxmlformats-officedocument.presentationml.slideLayout+xml"/>
  <Override PartName="/ppt/tags/tag226.xml" ContentType="application/vnd.openxmlformats-officedocument.presentationml.tags+xml"/>
  <Override PartName="/ppt/tags/tag718.xml" ContentType="application/vnd.openxmlformats-officedocument.presentationml.tags+xml"/>
  <Override PartName="/ppt/tags/tag904.xml" ContentType="application/vnd.openxmlformats-officedocument.presentationml.tags+xml"/>
  <Override PartName="/ppt/slideLayouts/slideLayout626.xml" ContentType="application/vnd.openxmlformats-officedocument.presentationml.slideLayout+xml"/>
  <Override PartName="/ppt/tags/tag1491.xml" ContentType="application/vnd.openxmlformats-officedocument.presentationml.tags+xml"/>
  <Override PartName="/ppt/tags/tag1728.xml" ContentType="application/vnd.openxmlformats-officedocument.presentationml.tags+xml"/>
  <Override PartName="/ppt/tags/tag1914.xml" ContentType="application/vnd.openxmlformats-officedocument.presentationml.tags+xml"/>
  <Override PartName="/ppt/tags/tag2277.xml" ContentType="application/vnd.openxmlformats-officedocument.presentationml.tags+xml"/>
  <Override PartName="/ppt/tags/tag2463.xml" ContentType="application/vnd.openxmlformats-officedocument.presentationml.tags+xml"/>
  <Override PartName="/ppt/slideLayouts/slideLayout134.xml" ContentType="application/vnd.openxmlformats-officedocument.presentationml.slideLayout+xml"/>
  <Override PartName="/ppt/tags/tag412.xml" ContentType="application/vnd.openxmlformats-officedocument.presentationml.tags+xml"/>
  <Override PartName="/ppt/slideLayouts/slideLayout320.xml" ContentType="application/vnd.openxmlformats-officedocument.presentationml.slideLayout+xml"/>
  <Override PartName="/ppt/tags/tag888.xml" ContentType="application/vnd.openxmlformats-officedocument.presentationml.tags+xml"/>
  <Override PartName="/ppt/tags/tag1236.xml" ContentType="application/vnd.openxmlformats-officedocument.presentationml.tags+xml"/>
  <Override PartName="/ppt/tags/tag1422.xml" ContentType="application/vnd.openxmlformats-officedocument.presentationml.tags+xml"/>
  <Override PartName="/ppt/slideLayouts/slideLayout796.xml" ContentType="application/vnd.openxmlformats-officedocument.presentationml.slideLayout+xml"/>
  <Override PartName="/ppt/slideLayouts/slideLayout812.xml" ContentType="application/vnd.openxmlformats-officedocument.presentationml.slideLayout+xml"/>
  <Override PartName="/ppt/tags/tag1898.xml" ContentType="application/vnd.openxmlformats-officedocument.presentationml.tags+xml"/>
  <Override PartName="/ppt/slideLayouts/slideLayout1031.xml" ContentType="application/vnd.openxmlformats-officedocument.presentationml.slideLayout+xml"/>
  <Override PartName="/ppt/tags/tag2208.xml" ContentType="application/vnd.openxmlformats-officedocument.presentationml.tags+xml"/>
  <Override PartName="/ppt/tags/tag95.xml" ContentType="application/vnd.openxmlformats-officedocument.presentationml.tags+xml"/>
  <Override PartName="/ppt/tags/tag396.xml" ContentType="application/vnd.openxmlformats-officedocument.presentationml.tags+xml"/>
  <Override PartName="/ppt/tags/tag582.xml" ContentType="application/vnd.openxmlformats-officedocument.presentationml.tags+xml"/>
  <Override PartName="/ppt/tags/tag819.xml" ContentType="application/vnd.openxmlformats-officedocument.presentationml.tags+xml"/>
  <Override PartName="/ppt/tags/tag1592.xml" ContentType="application/vnd.openxmlformats-officedocument.presentationml.tags+xml"/>
  <Override PartName="/ppt/slideLayouts/slideLayout982.xml" ContentType="application/vnd.openxmlformats-officedocument.presentationml.slideLayout+xml"/>
  <Override PartName="/ppt/tags/tag2378.xml" ContentType="application/vnd.openxmlformats-officedocument.presentationml.tags+xml"/>
  <Override PartName="/ppt/slideMasters/slideMaster43.xml" ContentType="application/vnd.openxmlformats-officedocument.presentationml.slideMaster+xml"/>
  <Override PartName="/ppt/tags/tag26.xml" ContentType="application/vnd.openxmlformats-officedocument.presentationml.tags+xml"/>
  <Override PartName="/ppt/tags/tag327.xml" ContentType="application/vnd.openxmlformats-officedocument.presentationml.tags+xml"/>
  <Override PartName="/ppt/slideLayouts/slideLayout235.xml" ContentType="application/vnd.openxmlformats-officedocument.presentationml.slideLayout+xml"/>
  <Override PartName="/ppt/slideLayouts/slideLayout490.xml" ContentType="application/vnd.openxmlformats-officedocument.presentationml.slideLayout+xml"/>
  <Override PartName="/ppt/tags/tag989.xml" ContentType="application/vnd.openxmlformats-officedocument.presentationml.tags+xml"/>
  <Override PartName="/ppt/tags/tag1337.xml" ContentType="application/vnd.openxmlformats-officedocument.presentationml.tags+xml"/>
  <Override PartName="/ppt/slideLayouts/slideLayout727.xml" ContentType="application/vnd.openxmlformats-officedocument.presentationml.slideLayout+xml"/>
  <Override PartName="/ppt/slideLayouts/slideLayout913.xml" ContentType="application/vnd.openxmlformats-officedocument.presentationml.slideLayout+xml"/>
  <Override PartName="/ppt/tags/tag1829.xml" ContentType="application/vnd.openxmlformats-officedocument.presentationml.tags+xml"/>
  <Override PartName="/ppt/slideLayouts/slideLayout1132.xml" ContentType="application/vnd.openxmlformats-officedocument.presentationml.slideLayout+xml"/>
  <Override PartName="/ppt/tags/tag497.xml" ContentType="application/vnd.openxmlformats-officedocument.presentationml.tags+xml"/>
  <Override PartName="/ppt/tags/tag513.xml" ContentType="application/vnd.openxmlformats-officedocument.presentationml.tags+xml"/>
  <Override PartName="/ppt/slideLayouts/slideLayout421.xml" ContentType="application/vnd.openxmlformats-officedocument.presentationml.slideLayout+xml"/>
  <Override PartName="/ppt/tags/tag1523.xml" ContentType="application/vnd.openxmlformats-officedocument.presentationml.tags+xml"/>
  <Override PartName="/ppt/slideLayouts/slideLayout897.xml" ContentType="application/vnd.openxmlformats-officedocument.presentationml.slideLayout+xml"/>
  <Override PartName="/ppt/tags/tag1999.xml" ContentType="application/vnd.openxmlformats-officedocument.presentationml.tags+xml"/>
  <Override PartName="/ppt/tags/tag2072.xml" ContentType="application/vnd.openxmlformats-officedocument.presentationml.tags+xml"/>
  <Override PartName="/ppt/tags/tag2309.xml" ContentType="application/vnd.openxmlformats-officedocument.presentationml.tags+xml"/>
  <Override PartName="/ppt/tags/tag683.xml" ContentType="application/vnd.openxmlformats-officedocument.presentationml.tags+xml"/>
  <Override PartName="/ppt/tags/tag1031.xml" ContentType="application/vnd.openxmlformats-officedocument.presentationml.tags+xml"/>
  <Override PartName="/ppt/slideLayouts/slideLayout591.xml" ContentType="application/vnd.openxmlformats-officedocument.presentationml.slideLayout+xml"/>
  <Override PartName="/ppt/slideLayouts/slideLayout828.xml" ContentType="application/vnd.openxmlformats-officedocument.presentationml.slideLayout+xml"/>
  <Override PartName="/ppt/tags/tag1693.xml" ContentType="application/vnd.openxmlformats-officedocument.presentationml.tags+xml"/>
  <Override PartName="/ppt/tags/tag2003.xml" ContentType="application/vnd.openxmlformats-officedocument.presentationml.tags+xml"/>
  <Override PartName="/ppt/tags/tag2479.xml" ContentType="application/vnd.openxmlformats-officedocument.presentationml.tags+xml"/>
  <Override PartName="/ppt/tags/tag191.xml" ContentType="application/vnd.openxmlformats-officedocument.presentationml.tags+xml"/>
  <Override PartName="/ppt/tags/tag428.xml" ContentType="application/vnd.openxmlformats-officedocument.presentationml.tags+xml"/>
  <Override PartName="/ppt/slideLayouts/slideLayout336.xml" ContentType="application/vnd.openxmlformats-officedocument.presentationml.slideLayout+xml"/>
  <Override PartName="/ppt/tags/tag614.xml" ContentType="application/vnd.openxmlformats-officedocument.presentationml.tags+xml"/>
  <Override PartName="/ppt/tags/tag1438.xml" ContentType="application/vnd.openxmlformats-officedocument.presentationml.tags+xml"/>
  <Override PartName="/ppt/slideLayouts/slideLayout1047.xml" ContentType="application/vnd.openxmlformats-officedocument.presentationml.slideLayout+xml"/>
  <Override PartName="/ppt/slideLayouts/slideLayout1233.xml" ContentType="application/vnd.openxmlformats-officedocument.presentationml.slideLayout+xml"/>
  <Override PartName="/ppt/tags/tag122.xml" ContentType="application/vnd.openxmlformats-officedocument.presentationml.tags+xml"/>
  <Override PartName="/ppt/tags/tag598.xml" ContentType="application/vnd.openxmlformats-officedocument.presentationml.tags+xml"/>
  <Override PartName="/ppt/tags/tag784.xml" ContentType="application/vnd.openxmlformats-officedocument.presentationml.tags+xml"/>
  <Override PartName="/ppt/tags/tag800.xml" ContentType="application/vnd.openxmlformats-officedocument.presentationml.tags+xml"/>
  <Override PartName="/ppt/slideLayouts/slideLayout522.xml" ContentType="application/vnd.openxmlformats-officedocument.presentationml.slideLayout+xml"/>
  <Override PartName="/ppt/tags/tag1132.xml" ContentType="application/vnd.openxmlformats-officedocument.presentationml.tags+xml"/>
  <Override PartName="/ppt/tags/tag1624.xml" ContentType="application/vnd.openxmlformats-officedocument.presentationml.tags+xml"/>
  <Override PartName="/ppt/tags/tag1810.xml" ContentType="application/vnd.openxmlformats-officedocument.presentationml.tags+xml"/>
  <Override PartName="/ppt/slideLayouts/slideLayout998.xml" ContentType="application/vnd.openxmlformats-officedocument.presentationml.slideLayout+xml"/>
  <Override PartName="/ppt/tags/tag2173.xml" ContentType="application/vnd.openxmlformats-officedocument.presentationml.tags+xml"/>
  <Override PartName="/ppt/slideLayouts/slideLayout6.xml" ContentType="application/vnd.openxmlformats-officedocument.presentationml.slideLayout+xml"/>
  <Override PartName="/ppt/tags/tag292.xml" ContentType="application/vnd.openxmlformats-officedocument.presentationml.tags+xml"/>
  <Override PartName="/ppt/tags/tag529.xml" ContentType="application/vnd.openxmlformats-officedocument.presentationml.tags+xml"/>
  <Override PartName="/ppt/tags/tag970.xml" ContentType="application/vnd.openxmlformats-officedocument.presentationml.tags+xml"/>
  <Override PartName="/ppt/slideLayouts/slideLayout692.xml" ContentType="application/vnd.openxmlformats-officedocument.presentationml.slideLayout+xml"/>
  <Override PartName="/ppt/slideLayouts/slideLayout929.xml" ContentType="application/vnd.openxmlformats-officedocument.presentationml.slideLayout+xml"/>
  <Override PartName="/ppt/tags/tag1794.xml" ContentType="application/vnd.openxmlformats-officedocument.presentationml.tags+xml"/>
  <Override PartName="/ppt/tags/tag1980.xml" ContentType="application/vnd.openxmlformats-officedocument.presentationml.tags+xml"/>
  <Override PartName="/ppt/tags/tag2104.xml" ContentType="application/vnd.openxmlformats-officedocument.presentationml.tags+xml"/>
  <Override PartName="/ppt/slideLayouts/slideLayout1148.xml" ContentType="application/vnd.openxmlformats-officedocument.presentationml.slideLayout+xml"/>
  <Override PartName="/ppt/slideLayouts/slideLayout53.xml" ContentType="application/vnd.openxmlformats-officedocument.presentationml.slideLayout+xml"/>
  <Override PartName="/ppt/tags/tag715.xml" ContentType="application/vnd.openxmlformats-officedocument.presentationml.tags+xml"/>
  <Override PartName="/ppt/slideLayouts/slideLayout437.xml" ContentType="application/vnd.openxmlformats-officedocument.presentationml.slideLayout+xml"/>
  <Override PartName="/ppt/tags/tag1047.xml" ContentType="application/vnd.openxmlformats-officedocument.presentationml.tags+xml"/>
  <Override PartName="/ppt/slideLayouts/slideLayout623.xml" ContentType="application/vnd.openxmlformats-officedocument.presentationml.slideLayout+xml"/>
  <Override PartName="/ppt/tags/tag1539.xml" ContentType="application/vnd.openxmlformats-officedocument.presentationml.tags+xml"/>
  <Override PartName="/ppt/tags/tag1725.xml" ContentType="application/vnd.openxmlformats-officedocument.presentationml.tags+xml"/>
  <Override PartName="/ppt/tags/tag2088.xml" ContentType="application/vnd.openxmlformats-officedocument.presentationml.tags+xml"/>
  <Override PartName="/ppt/tags/tag2274.xml" ContentType="application/vnd.openxmlformats-officedocument.presentationml.tags+xml"/>
  <Override PartName="/ppt/tags/tag223.xml" ContentType="application/vnd.openxmlformats-officedocument.presentationml.tags+xml"/>
  <Override PartName="/ppt/slideLayouts/slideLayout131.xml" ContentType="application/vnd.openxmlformats-officedocument.presentationml.slideLayout+xml"/>
  <Override PartName="/ppt/tags/tag699.xml" ContentType="application/vnd.openxmlformats-officedocument.presentationml.tags+xml"/>
  <Override PartName="/ppt/tags/tag885.xml" ContentType="application/vnd.openxmlformats-officedocument.presentationml.tags+xml"/>
  <Override PartName="/ppt/tags/tag901.xml" ContentType="application/vnd.openxmlformats-officedocument.presentationml.tags+xml"/>
  <Override PartName="/ppt/tags/tag1233.xml" ContentType="application/vnd.openxmlformats-officedocument.presentationml.tags+xml"/>
  <Override PartName="/ppt/tags/tag1895.xml" ContentType="application/vnd.openxmlformats-officedocument.presentationml.tags+xml"/>
  <Override PartName="/ppt/tags/tag1911.xml" ContentType="application/vnd.openxmlformats-officedocument.presentationml.tags+xml"/>
  <Override PartName="/ppt/tags/tag2019.xml" ContentType="application/vnd.openxmlformats-officedocument.presentationml.tags+xml"/>
  <Override PartName="/ppt/tags/tag2460.xml" ContentType="application/vnd.openxmlformats-officedocument.presentationml.tags+xml"/>
  <Override PartName="/ppt/tags/tag92.xml" ContentType="application/vnd.openxmlformats-officedocument.presentationml.tags+xml"/>
  <Override PartName="/ppt/tags/tag393.xml" ContentType="application/vnd.openxmlformats-officedocument.presentationml.tags+xml"/>
  <Override PartName="/ppt/slideLayouts/slideLayout793.xml" ContentType="application/vnd.openxmlformats-officedocument.presentationml.slideLayout+xml"/>
  <Override PartName="/ppt/tags/tag2189.xml" ContentType="application/vnd.openxmlformats-officedocument.presentationml.tags+xml"/>
  <Override PartName="/ppt/tags/tag2205.xml" ContentType="application/vnd.openxmlformats-officedocument.presentationml.tags+xml"/>
  <Override PartName="/ppt/slideLayouts/slideLayout1249.xml" ContentType="application/vnd.openxmlformats-officedocument.presentationml.slideLayout+xml"/>
  <Override PartName="/ppt/slideMasters/slideMaster40.xml" ContentType="application/vnd.openxmlformats-officedocument.presentationml.slideMaster+xml"/>
  <Override PartName="/ppt/tags/tag138.xml" ContentType="application/vnd.openxmlformats-officedocument.presentationml.tags+xml"/>
  <Override PartName="/ppt/tags/tag324.xml" ContentType="application/vnd.openxmlformats-officedocument.presentationml.tags+xml"/>
  <Override PartName="/ppt/tags/tag816.xml" ContentType="application/vnd.openxmlformats-officedocument.presentationml.tags+xml"/>
  <Override PartName="/ppt/slideLayouts/slideLayout538.xml" ContentType="application/vnd.openxmlformats-officedocument.presentationml.slideLayout+xml"/>
  <Override PartName="/ppt/tags/tag1148.xml" ContentType="application/vnd.openxmlformats-officedocument.presentationml.tags+xml"/>
  <Override PartName="/ppt/slideLayouts/slideLayout724.xml" ContentType="application/vnd.openxmlformats-officedocument.presentationml.slideLayout+xml"/>
  <Override PartName="/ppt/tags/tag1826.xml" ContentType="application/vnd.openxmlformats-officedocument.presentationml.tags+xml"/>
  <Override PartName="/ppt/tags/tag2375.xml" ContentType="application/vnd.openxmlformats-officedocument.presentationml.tags+xml"/>
  <Override PartName="/ppt/tags/tag23.xml" ContentType="application/vnd.openxmlformats-officedocument.presentationml.tags+xml"/>
  <Override PartName="/ppt/slideLayouts/slideLayout232.xml" ContentType="application/vnd.openxmlformats-officedocument.presentationml.slideLayout+xml"/>
  <Override PartName="/ppt/tags/tag510.xml" ContentType="application/vnd.openxmlformats-officedocument.presentationml.tags+xml"/>
  <Override PartName="/ppt/tags/tag986.xml" ContentType="application/vnd.openxmlformats-officedocument.presentationml.tags+xml"/>
  <Override PartName="/ppt/tags/tag1334.xml" ContentType="application/vnd.openxmlformats-officedocument.presentationml.tags+xml"/>
  <Override PartName="/ppt/tags/tag1520.xml" ContentType="application/vnd.openxmlformats-officedocument.presentationml.tags+xml"/>
  <Override PartName="/ppt/slideLayouts/slideLayout894.xml" ContentType="application/vnd.openxmlformats-officedocument.presentationml.slideLayout+xml"/>
  <Override PartName="/ppt/slideLayouts/slideLayout910.xml" ContentType="application/vnd.openxmlformats-officedocument.presentationml.slideLayout+xml"/>
  <Override PartName="/ppt/tags/tag1996.xml" ContentType="application/vnd.openxmlformats-officedocument.presentationml.tags+xml"/>
  <Override PartName="/ppt/tags/tag2306.xml" ContentType="application/vnd.openxmlformats-officedocument.presentationml.tags+xml"/>
  <Override PartName="/ppt/tags/tag9.xml" ContentType="application/vnd.openxmlformats-officedocument.presentationml.tags+xml"/>
  <Override PartName="/ppt/slideLayouts/slideLayout69.xml" ContentType="application/vnd.openxmlformats-officedocument.presentationml.slideLayout+xml"/>
  <Override PartName="/ppt/tags/tag494.xml" ContentType="application/vnd.openxmlformats-officedocument.presentationml.tags+xml"/>
  <Override PartName="/ppt/tags/tag680.xml" ContentType="application/vnd.openxmlformats-officedocument.presentationml.tags+xml"/>
  <Override PartName="/ppt/tags/tag917.xml" ContentType="application/vnd.openxmlformats-officedocument.presentationml.tags+xml"/>
  <Override PartName="/ppt/slideLayouts/slideLayout639.xml" ContentType="application/vnd.openxmlformats-officedocument.presentationml.slideLayout+xml"/>
  <Override PartName="/ppt/tags/tag1690.xml" ContentType="application/vnd.openxmlformats-officedocument.presentationml.tags+xml"/>
  <Default Extension="bin" ContentType="application/vnd.openxmlformats-officedocument.oleObject"/>
  <Override PartName="/ppt/tags/tag239.xml" ContentType="application/vnd.openxmlformats-officedocument.presentationml.tags+xml"/>
  <Override PartName="/ppt/slideLayouts/slideLayout147.xml" ContentType="application/vnd.openxmlformats-officedocument.presentationml.slideLayout+xml"/>
  <Override PartName="/ppt/tags/tag425.xml" ContentType="application/vnd.openxmlformats-officedocument.presentationml.tags+xml"/>
  <Override PartName="/ppt/tags/tag1249.xml" ContentType="application/vnd.openxmlformats-officedocument.presentationml.tags+xml"/>
  <Override PartName="/ppt/tags/tag1435.xml" ContentType="application/vnd.openxmlformats-officedocument.presentationml.tags+xml"/>
  <Override PartName="/ppt/slideLayouts/slideLayout825.xml" ContentType="application/vnd.openxmlformats-officedocument.presentationml.slideLayout+xml"/>
  <Override PartName="/ppt/tags/tag1927.xml" ContentType="application/vnd.openxmlformats-officedocument.presentationml.tags+xml"/>
  <Override PartName="/ppt/tags/tag2000.xml" ContentType="application/vnd.openxmlformats-officedocument.presentationml.tags+xml"/>
  <Override PartName="/ppt/slideLayouts/slideLayout1044.xml" ContentType="application/vnd.openxmlformats-officedocument.presentationml.slideLayout+xml"/>
  <Override PartName="/ppt/tags/tag2476.xml" ContentType="application/vnd.openxmlformats-officedocument.presentationml.tags+xml"/>
  <Override PartName="/ppt/tags/tag595.xml" ContentType="application/vnd.openxmlformats-officedocument.presentationml.tags+xml"/>
  <Override PartName="/ppt/tags/tag611.xml" ContentType="application/vnd.openxmlformats-officedocument.presentationml.tags+xml"/>
  <Override PartName="/ppt/slideLayouts/slideLayout333.xml" ContentType="application/vnd.openxmlformats-officedocument.presentationml.slideLayout+xml"/>
  <Override PartName="/ppt/tags/tag1621.xml" ContentType="application/vnd.openxmlformats-officedocument.presentationml.tags+xml"/>
  <Override PartName="/ppt/slideLayouts/slideLayout995.xml" ContentType="application/vnd.openxmlformats-officedocument.presentationml.slideLayout+xml"/>
  <Override PartName="/ppt/tags/tag2170.xml" ContentType="application/vnd.openxmlformats-officedocument.presentationml.tags+xml"/>
  <Override PartName="/ppt/slideLayouts/slideLayout1230.xml" ContentType="application/vnd.openxmlformats-officedocument.presentationml.slideLayout+xml"/>
  <Override PartName="/ppt/tags/tag2407.xml" ContentType="application/vnd.openxmlformats-officedocument.presentationml.tags+xml"/>
  <Override PartName="/ppt/slideLayouts/slideLayout3.xml" ContentType="application/vnd.openxmlformats-officedocument.presentationml.slideLayout+xml"/>
  <Override PartName="/ppt/tags/tag39.xml" ContentType="application/vnd.openxmlformats-officedocument.presentationml.tags+xml"/>
  <Override PartName="/ppt/tags/tag781.xml" ContentType="application/vnd.openxmlformats-officedocument.presentationml.tags+xml"/>
  <Override PartName="/ppt/tags/tag1791.xml" ContentType="application/vnd.openxmlformats-officedocument.presentationml.tags+xml"/>
  <Override PartName="/ppt/tags/tag2101.xml" ContentType="application/vnd.openxmlformats-officedocument.presentationml.tags+xml"/>
  <Override PartName="/ppt/slideLayouts/slideLayout248.xml" ContentType="application/vnd.openxmlformats-officedocument.presentationml.slideLayout+xml"/>
  <Override PartName="/ppt/tags/tag526.xml" ContentType="application/vnd.openxmlformats-officedocument.presentationml.tags+xml"/>
  <Override PartName="/ppt/tags/tag712.xml" ContentType="application/vnd.openxmlformats-officedocument.presentationml.tags+xml"/>
  <Override PartName="/ppt/slideLayouts/slideLayout434.xml" ContentType="application/vnd.openxmlformats-officedocument.presentationml.slideLayout+xml"/>
  <Override PartName="/ppt/tags/tag1536.xml" ContentType="application/vnd.openxmlformats-officedocument.presentationml.tags+xml"/>
  <Override PartName="/ppt/slideLayouts/slideLayout926.xml" ContentType="application/vnd.openxmlformats-officedocument.presentationml.slideLayout+xml"/>
  <Override PartName="/ppt/tags/tag2085.xml" ContentType="application/vnd.openxmlformats-officedocument.presentationml.tags+xml"/>
  <Override PartName="/ppt/slideLayouts/slideLayout1145.xml" ContentType="application/vnd.openxmlformats-officedocument.presentationml.slideLayout+xml"/>
  <Override PartName="/ppt/slideLayouts/slideLayout50.xml" ContentType="application/vnd.openxmlformats-officedocument.presentationml.slideLayout+xml"/>
  <Override PartName="/ppt/tags/tag220.xml" ContentType="application/vnd.openxmlformats-officedocument.presentationml.tags+xml"/>
  <Override PartName="/ppt/tags/tag696.xml" ContentType="application/vnd.openxmlformats-officedocument.presentationml.tags+xml"/>
  <Override PartName="/ppt/tags/tag1044.xml" ContentType="application/vnd.openxmlformats-officedocument.presentationml.tags+xml"/>
  <Override PartName="/ppt/slideLayouts/slideLayout620.xml" ContentType="application/vnd.openxmlformats-officedocument.presentationml.slideLayout+xml"/>
  <Override PartName="/ppt/tags/tag1230.xml" ContentType="application/vnd.openxmlformats-officedocument.presentationml.tags+xml"/>
  <Override PartName="/ppt/tags/tag1722.xml" ContentType="application/vnd.openxmlformats-officedocument.presentationml.tags+xml"/>
  <Override PartName="/ppt/tags/tag2271.xml" ContentType="application/vnd.openxmlformats-officedocument.presentationml.tags+xml"/>
  <Override PartName="/ppt/tags/tag390.xml" ContentType="application/vnd.openxmlformats-officedocument.presentationml.tags+xml"/>
  <Override PartName="/ppt/slideLayouts/slideLayout349.xml" ContentType="application/vnd.openxmlformats-officedocument.presentationml.slideLayout+xml"/>
  <Override PartName="/ppt/tags/tag882.xml" ContentType="application/vnd.openxmlformats-officedocument.presentationml.tags+xml"/>
  <Override PartName="/ppt/slideLayouts/slideLayout790.xml" ContentType="application/vnd.openxmlformats-officedocument.presentationml.slideLayout+xml"/>
  <Override PartName="/ppt/tags/tag1892.xml" ContentType="application/vnd.openxmlformats-officedocument.presentationml.tags+xml"/>
  <Override PartName="/ppt/tags/tag2016.xml" ContentType="application/vnd.openxmlformats-officedocument.presentationml.tags+xml"/>
  <Override PartName="/ppt/tags/tag2202.xml" ContentType="application/vnd.openxmlformats-officedocument.presentationml.tags+xml"/>
  <Override PartName="/ppt/slideLayouts/slideLayout1246.xml" ContentType="application/vnd.openxmlformats-officedocument.presentationml.slideLayout+xml"/>
  <Override PartName="/ppt/tags/tag135.xml" ContentType="application/vnd.openxmlformats-officedocument.presentationml.tags+xml"/>
  <Override PartName="/ppt/tags/tag627.xml" ContentType="application/vnd.openxmlformats-officedocument.presentationml.tags+xml"/>
  <Override PartName="/ppt/tags/tag813.xml" ContentType="application/vnd.openxmlformats-officedocument.presentationml.tags+xml"/>
  <Override PartName="/ppt/slideLayouts/slideLayout535.xml" ContentType="application/vnd.openxmlformats-officedocument.presentationml.slideLayout+xml"/>
  <Override PartName="/ppt/tags/tag1637.xml" ContentType="application/vnd.openxmlformats-officedocument.presentationml.tags+xml"/>
  <Override PartName="/ppt/tags/tag1823.xml" ContentType="application/vnd.openxmlformats-officedocument.presentationml.tags+xml"/>
  <Override PartName="/ppt/tags/tag2186.xml" ContentType="application/vnd.openxmlformats-officedocument.presentationml.tags+xml"/>
  <Override PartName="/ppt/tags/tag2372.xml" ContentType="application/vnd.openxmlformats-officedocument.presentationml.tags+xml"/>
  <Override PartName="/ppt/tags/tag20.xml" ContentType="application/vnd.openxmlformats-officedocument.presentationml.tags+xml"/>
  <Override PartName="/ppt/tags/tag321.xml" ContentType="application/vnd.openxmlformats-officedocument.presentationml.tags+xml"/>
  <Override PartName="/ppt/tags/tag797.xml" ContentType="application/vnd.openxmlformats-officedocument.presentationml.tags+xml"/>
  <Override PartName="/ppt/tags/tag983.xml" ContentType="application/vnd.openxmlformats-officedocument.presentationml.tags+xml"/>
  <Override PartName="/ppt/tags/tag1145.xml" ContentType="application/vnd.openxmlformats-officedocument.presentationml.tags+xml"/>
  <Override PartName="/ppt/tags/tag1331.xml" ContentType="application/vnd.openxmlformats-officedocument.presentationml.tags+xml"/>
  <Override PartName="/ppt/slideLayouts/slideLayout721.xml" ContentType="application/vnd.openxmlformats-officedocument.presentationml.slideLayout+xml"/>
  <Override PartName="/ppt/tags/tag2117.xml" ContentType="application/vnd.openxmlformats-officedocument.presentationml.tags+xml"/>
  <Override PartName="/ppt/tags/tag6.xml" ContentType="application/vnd.openxmlformats-officedocument.presentationml.tags+xml"/>
  <Override PartName="/ppt/slideLayouts/slideLayout66.xml" ContentType="application/vnd.openxmlformats-officedocument.presentationml.slideLayout+xml"/>
  <Override PartName="/ppt/tags/tag491.xml" ContentType="application/vnd.openxmlformats-officedocument.presentationml.tags+xml"/>
  <Override PartName="/ppt/tags/tag728.xml" ContentType="application/vnd.openxmlformats-officedocument.presentationml.tags+xml"/>
  <Override PartName="/ppt/slideLayouts/slideLayout891.xml" ContentType="application/vnd.openxmlformats-officedocument.presentationml.slideLayout+xml"/>
  <Override PartName="/ppt/tags/tag1993.xml" ContentType="application/vnd.openxmlformats-officedocument.presentationml.tags+xml"/>
  <Override PartName="/ppt/tags/tag2287.xml" ContentType="application/vnd.openxmlformats-officedocument.presentationml.tags+xml"/>
  <Override PartName="/ppt/tags/tag2303.xml" ContentType="application/vnd.openxmlformats-officedocument.presentationml.tags+xml"/>
  <Override PartName="/ppt/tags/tag236.xml" ContentType="application/vnd.openxmlformats-officedocument.presentationml.tags+xml"/>
  <Override PartName="/ppt/tags/tag898.xml" ContentType="application/vnd.openxmlformats-officedocument.presentationml.tags+xml"/>
  <Override PartName="/ppt/tags/tag914.xml" ContentType="application/vnd.openxmlformats-officedocument.presentationml.tags+xml"/>
  <Override PartName="/ppt/slideLayouts/slideLayout636.xml" ContentType="application/vnd.openxmlformats-officedocument.presentationml.slideLayout+xml"/>
  <Override PartName="/ppt/tags/tag1246.xml" ContentType="application/vnd.openxmlformats-officedocument.presentationml.tags+xml"/>
  <Override PartName="/ppt/slideLayouts/slideLayout822.xml" ContentType="application/vnd.openxmlformats-officedocument.presentationml.slideLayout+xml"/>
  <Override PartName="/ppt/tags/tag1738.xml" ContentType="application/vnd.openxmlformats-officedocument.presentationml.tags+xml"/>
  <Override PartName="/ppt/tags/tag1924.xml" ContentType="application/vnd.openxmlformats-officedocument.presentationml.tags+xml"/>
  <Override PartName="/ppt/slideLayouts/slideLayout1041.xml" ContentType="application/vnd.openxmlformats-officedocument.presentationml.slideLayout+xml"/>
  <Override PartName="/ppt/tags/tag2473.xml" ContentType="application/vnd.openxmlformats-officedocument.presentationml.tags+xml"/>
  <Override PartName="/ppt/slideLayouts/slideLayout144.xml" ContentType="application/vnd.openxmlformats-officedocument.presentationml.slideLayout+xml"/>
  <Override PartName="/ppt/tags/tag422.xml" ContentType="application/vnd.openxmlformats-officedocument.presentationml.tags+xml"/>
  <Override PartName="/ppt/slideLayouts/slideLayout330.xml" ContentType="application/vnd.openxmlformats-officedocument.presentationml.slideLayout+xml"/>
  <Override PartName="/ppt/tags/tag1432.xml" ContentType="application/vnd.openxmlformats-officedocument.presentationml.tags+xml"/>
  <Override PartName="/ppt/slideLayouts/slideLayout992.xml" ContentType="application/vnd.openxmlformats-officedocument.presentationml.slideLayout+xml"/>
  <Override PartName="/ppt/tags/tag2218.xml" ContentType="application/vnd.openxmlformats-officedocument.presentationml.tags+xml"/>
  <Override PartName="/ppt/slideMasters/slideMaster53.xml" ContentType="application/vnd.openxmlformats-officedocument.presentationml.slideMaster+xml"/>
  <Override PartName="/ppt/tags/tag592.xml" ContentType="application/vnd.openxmlformats-officedocument.presentationml.tags+xml"/>
  <Override PartName="/ppt/tags/tag829.xml" ContentType="application/vnd.openxmlformats-officedocument.presentationml.tags+xml"/>
  <Override PartName="/ppt/slideLayouts/slideLayout737.xml" ContentType="application/vnd.openxmlformats-officedocument.presentationml.slideLayout+xml"/>
  <Override PartName="/ppt/tags/tag1839.xml" ContentType="application/vnd.openxmlformats-officedocument.presentationml.tags+xml"/>
  <Override PartName="/ppt/tags/tag2388.xml" ContentType="application/vnd.openxmlformats-officedocument.presentationml.tags+xml"/>
  <Override PartName="/ppt/tags/tag2404.xml" ContentType="application/vnd.openxmlformats-officedocument.presentationml.tags+xml"/>
  <Override PartName="/ppt/tags/tag36.xml" ContentType="application/vnd.openxmlformats-officedocument.presentationml.tags+xml"/>
  <Override PartName="/ppt/tags/tag337.xml" ContentType="application/vnd.openxmlformats-officedocument.presentationml.tags+xml"/>
  <Override PartName="/ppt/slideLayouts/slideLayout245.xml" ContentType="application/vnd.openxmlformats-officedocument.presentationml.slideLayout+xml"/>
  <Override PartName="/ppt/tags/tag523.xml" ContentType="application/vnd.openxmlformats-officedocument.presentationml.tags+xml"/>
  <Override PartName="/ppt/tags/tag999.xml" ContentType="application/vnd.openxmlformats-officedocument.presentationml.tags+xml"/>
  <Override PartName="/ppt/tags/tag1347.xml" ContentType="application/vnd.openxmlformats-officedocument.presentationml.tags+xml"/>
  <Override PartName="/ppt/slideLayouts/slideLayout923.xml" ContentType="application/vnd.openxmlformats-officedocument.presentationml.slideLayout+xml"/>
  <Override PartName="/ppt/slideLayouts/slideLayout1142.xml" ContentType="application/vnd.openxmlformats-officedocument.presentationml.slideLayout+xml"/>
  <Override PartName="/ppt/tags/tag693.xml" ContentType="application/vnd.openxmlformats-officedocument.presentationml.tags+xml"/>
  <Override PartName="/ppt/slideLayouts/slideLayout431.xml" ContentType="application/vnd.openxmlformats-officedocument.presentationml.slideLayout+xml"/>
  <Override PartName="/ppt/tags/tag1041.xml" ContentType="application/vnd.openxmlformats-officedocument.presentationml.tags+xml"/>
  <Override PartName="/ppt/tags/tag1533.xml" ContentType="application/vnd.openxmlformats-officedocument.presentationml.tags+xml"/>
  <Override PartName="/ppt/tags/tag2082.xml" ContentType="application/vnd.openxmlformats-officedocument.presentationml.tags+xml"/>
  <Override PartName="/ppt/tags/tag2319.xml" ContentType="application/vnd.openxmlformats-officedocument.presentationml.tags+xml"/>
  <Override PartName="/ppt/tags/tag438.xml" ContentType="application/vnd.openxmlformats-officedocument.presentationml.tags+xml"/>
  <Override PartName="/ppt/slideLayouts/slideLayout838.xml" ContentType="application/vnd.openxmlformats-officedocument.presentationml.slideLayout+xml"/>
  <Override PartName="/ppt/tags/tag2013.xml" ContentType="application/vnd.openxmlformats-officedocument.presentationml.tags+xml"/>
  <Override PartName="/ppt/slideLayouts/slideLayout1057.xml" ContentType="application/vnd.openxmlformats-officedocument.presentationml.slideLayout+xml"/>
  <Override PartName="/ppt/tags/tag2489.xml" ContentType="application/vnd.openxmlformats-officedocument.presentationml.tags+xml"/>
  <Override PartName="/ppt/tags/tag624.xml" ContentType="application/vnd.openxmlformats-officedocument.presentationml.tags+xml"/>
  <Override PartName="/ppt/slideLayouts/slideLayout346.xml" ContentType="application/vnd.openxmlformats-officedocument.presentationml.slideLayout+xml"/>
  <Override PartName="/ppt/slideLayouts/slideLayout532.xml" ContentType="application/vnd.openxmlformats-officedocument.presentationml.slideLayout+xml"/>
  <Override PartName="/ppt/tags/tag1448.xml" ContentType="application/vnd.openxmlformats-officedocument.presentationml.tags+xml"/>
  <Override PartName="/ppt/tags/tag1634.xml" ContentType="application/vnd.openxmlformats-officedocument.presentationml.tags+xml"/>
  <Override PartName="/ppt/tags/tag2183.xml" ContentType="application/vnd.openxmlformats-officedocument.presentationml.tags+xml"/>
  <Override PartName="/ppt/slideLayouts/slideLayout1243.xml" ContentType="application/vnd.openxmlformats-officedocument.presentationml.slideLayout+xml"/>
  <Override PartName="/ppt/notesSlides/notesSlide5.xml" ContentType="application/vnd.openxmlformats-officedocument.presentationml.notesSlide+xml"/>
  <Override PartName="/ppt/tags/tag132.xml" ContentType="application/vnd.openxmlformats-officedocument.presentationml.tags+xml"/>
  <Override PartName="/ppt/tags/tag794.xml" ContentType="application/vnd.openxmlformats-officedocument.presentationml.tags+xml"/>
  <Override PartName="/ppt/tags/tag810.xml" ContentType="application/vnd.openxmlformats-officedocument.presentationml.tags+xml"/>
  <Override PartName="/ppt/tags/tag1142.xml" ContentType="application/vnd.openxmlformats-officedocument.presentationml.tags+xml"/>
  <Override PartName="/ppt/tags/tag1820.xml" ContentType="application/vnd.openxmlformats-officedocument.presentationml.tags+xml"/>
  <Override PartName="/ppt/tags/tag539.xml" ContentType="application/vnd.openxmlformats-officedocument.presentationml.tags+xml"/>
  <Override PartName="/ppt/tags/tag980.xml" ContentType="application/vnd.openxmlformats-officedocument.presentationml.tags+xml"/>
  <Override PartName="/ppt/tags/tag1549.xml" ContentType="application/vnd.openxmlformats-officedocument.presentationml.tags+xml"/>
  <Override PartName="/ppt/slideLayouts/slideLayout939.xml" ContentType="application/vnd.openxmlformats-officedocument.presentationml.slideLayout+xml"/>
  <Override PartName="/ppt/tags/tag1990.xml" ContentType="application/vnd.openxmlformats-officedocument.presentationml.tags+xml"/>
  <Override PartName="/ppt/tags/tag2098.xml" ContentType="application/vnd.openxmlformats-officedocument.presentationml.tags+xml"/>
  <Override PartName="/ppt/tags/tag2114.xml" ContentType="application/vnd.openxmlformats-officedocument.presentationml.tags+xml"/>
  <Override PartName="/ppt/slideLayouts/slideLayout1158.xml" ContentType="application/vnd.openxmlformats-officedocument.presentationml.slideLayout+xml"/>
  <Override PartName="/ppt/tags/tag2300.xml" ContentType="application/vnd.openxmlformats-officedocument.presentationml.tags+xml"/>
  <Override PartName="/ppt/tags/tag3.xml" ContentType="application/vnd.openxmlformats-officedocument.presentationml.tags+xml"/>
  <Override PartName="/ppt/slideLayouts/slideLayout63.xml" ContentType="application/vnd.openxmlformats-officedocument.presentationml.slideLayout+xml"/>
  <Override PartName="/ppt/tags/tag233.xml" ContentType="application/vnd.openxmlformats-officedocument.presentationml.tags+xml"/>
  <Override PartName="/ppt/tags/tag725.xml" ContentType="application/vnd.openxmlformats-officedocument.presentationml.tags+xml"/>
  <Override PartName="/ppt/slideLayouts/slideLayout447.xml" ContentType="application/vnd.openxmlformats-officedocument.presentationml.slideLayout+xml"/>
  <Override PartName="/ppt/tags/tag911.xml" ContentType="application/vnd.openxmlformats-officedocument.presentationml.tags+xml"/>
  <Override PartName="/ppt/tags/tag1057.xml" ContentType="application/vnd.openxmlformats-officedocument.presentationml.tags+xml"/>
  <Override PartName="/ppt/slideLayouts/slideLayout633.xml" ContentType="application/vnd.openxmlformats-officedocument.presentationml.slideLayout+xml"/>
  <Override PartName="/ppt/tags/tag1735.xml" ContentType="application/vnd.openxmlformats-officedocument.presentationml.tags+xml"/>
  <Override PartName="/ppt/tags/tag2284.xml" ContentType="application/vnd.openxmlformats-officedocument.presentationml.tags+xml"/>
  <Override PartName="/ppt/tags/tag2470.xml" ContentType="application/vnd.openxmlformats-officedocument.presentationml.tags+xml"/>
  <Override PartName="/ppt/slideLayouts/slideLayout141.xml" ContentType="application/vnd.openxmlformats-officedocument.presentationml.slideLayout+xml"/>
  <Override PartName="/ppt/tags/tag895.xml" ContentType="application/vnd.openxmlformats-officedocument.presentationml.tags+xml"/>
  <Override PartName="/ppt/tags/tag1243.xml" ContentType="application/vnd.openxmlformats-officedocument.presentationml.tags+xml"/>
  <Override PartName="/ppt/tags/tag1921.xml" ContentType="application/vnd.openxmlformats-officedocument.presentationml.tags+xml"/>
  <Override PartName="/ppt/tags/tag2029.xml" ContentType="application/vnd.openxmlformats-officedocument.presentationml.tags+xml"/>
  <Override PartName="/ppt/tags/tag2215.xml" ContentType="application/vnd.openxmlformats-officedocument.presentationml.tags+xml"/>
  <Override PartName="/ppt/tags/tag826.xml" ContentType="application/vnd.openxmlformats-officedocument.presentationml.tags+xml"/>
  <Override PartName="/ppt/slideLayouts/slideLayout548.xml" ContentType="application/vnd.openxmlformats-officedocument.presentationml.slideLayout+xml"/>
  <Override PartName="/ppt/tags/tag2199.xml" ContentType="application/vnd.openxmlformats-officedocument.presentationml.tags+xml"/>
  <Override PartName="/ppt/tags/tag2401.xml" ContentType="application/vnd.openxmlformats-officedocument.presentationml.tags+xml"/>
  <Override PartName="/ppt/slideLayouts/slideLayout1259.xml" ContentType="application/vnd.openxmlformats-officedocument.presentationml.slideLayout+xml"/>
  <Override PartName="/ppt/slideMasters/slideMaster50.xml" ContentType="application/vnd.openxmlformats-officedocument.presentationml.slideMaster+xml"/>
  <Override PartName="/ppt/tags/tag33.xml" ContentType="application/vnd.openxmlformats-officedocument.presentationml.tags+xml"/>
  <Override PartName="/ppt/tags/tag148.xml" ContentType="application/vnd.openxmlformats-officedocument.presentationml.tags+xml"/>
  <Override PartName="/ppt/tags/tag334.xml" ContentType="application/vnd.openxmlformats-officedocument.presentationml.tags+xml"/>
  <Override PartName="/ppt/tags/tag1158.xml" ContentType="application/vnd.openxmlformats-officedocument.presentationml.tags+xml"/>
  <Override PartName="/ppt/tags/tag1344.xml" ContentType="application/vnd.openxmlformats-officedocument.presentationml.tags+xml"/>
  <Override PartName="/ppt/slideLayouts/slideLayout734.xml" ContentType="application/vnd.openxmlformats-officedocument.presentationml.slideLayout+xml"/>
  <Override PartName="/ppt/slideLayouts/slideLayout920.xml" ContentType="application/vnd.openxmlformats-officedocument.presentationml.slideLayout+xml"/>
  <Override PartName="/ppt/tags/tag1836.xml" ContentType="application/vnd.openxmlformats-officedocument.presentationml.tags+xml"/>
  <Override PartName="/ppt/tags/tag2385.xml" ContentType="application/vnd.openxmlformats-officedocument.presentationml.tags+xml"/>
  <Override PartName="/ppt/slideLayouts/slideLayout242.xml" ContentType="application/vnd.openxmlformats-officedocument.presentationml.slideLayout+xml"/>
  <Override PartName="/ppt/tags/tag520.xml" ContentType="application/vnd.openxmlformats-officedocument.presentationml.tags+xml"/>
  <Override PartName="/ppt/tags/tag996.xml" ContentType="application/vnd.openxmlformats-officedocument.presentationml.tags+xml"/>
  <Override PartName="/ppt/tags/tag1530.xml" ContentType="application/vnd.openxmlformats-officedocument.presentationml.tags+xml"/>
  <Override PartName="/ppt/tags/tag2316.xml" ContentType="application/vnd.openxmlformats-officedocument.presentationml.tags+xml"/>
  <Override PartName="/ppt/slideLayouts/slideLayout79.xml" ContentType="application/vnd.openxmlformats-officedocument.presentationml.slideLayout+xml"/>
  <Override PartName="/ppt/tags/tag249.xml" ContentType="application/vnd.openxmlformats-officedocument.presentationml.tags+xml"/>
  <Override PartName="/ppt/tags/tag690.xml" ContentType="application/vnd.openxmlformats-officedocument.presentationml.tags+xml"/>
  <Override PartName="/ppt/tags/tag927.xml" ContentType="application/vnd.openxmlformats-officedocument.presentationml.tags+xml"/>
  <Override PartName="/ppt/slideLayouts/slideLayout649.xml" ContentType="application/vnd.openxmlformats-officedocument.presentationml.slideLayout+xml"/>
  <Override PartName="/ppt/tags/tag1937.xml" ContentType="application/vnd.openxmlformats-officedocument.presentationml.tags+xml"/>
  <Override PartName="/ppt/tags/tag2010.xml" ContentType="application/vnd.openxmlformats-officedocument.presentationml.tags+xml"/>
  <Override PartName="/ppt/tags/tag2486.xml" ContentType="application/vnd.openxmlformats-officedocument.presentationml.tags+xml"/>
  <Override PartName="/ppt/slideLayouts/slideLayout157.xml" ContentType="application/vnd.openxmlformats-officedocument.presentationml.slideLayout+xml"/>
  <Override PartName="/ppt/tags/tag435.xml" ContentType="application/vnd.openxmlformats-officedocument.presentationml.tags+xml"/>
  <Override PartName="/ppt/tags/tag621.xml" ContentType="application/vnd.openxmlformats-officedocument.presentationml.tags+xml"/>
  <Override PartName="/ppt/slideLayouts/slideLayout343.xml" ContentType="application/vnd.openxmlformats-officedocument.presentationml.slideLayout+xml"/>
  <Override PartName="/ppt/tags/tag1259.xml" ContentType="application/vnd.openxmlformats-officedocument.presentationml.tags+xml"/>
  <Override PartName="/ppt/tags/tag1445.xml" ContentType="application/vnd.openxmlformats-officedocument.presentationml.tags+xml"/>
  <Override PartName="/ppt/slideLayouts/slideLayout835.xml" ContentType="application/vnd.openxmlformats-officedocument.presentationml.slideLayout+xml"/>
  <Override PartName="/ppt/slideLayouts/slideLayout1054.xml" ContentType="application/vnd.openxmlformats-officedocument.presentationml.slideLayout+xml"/>
  <Override PartName="/ppt/slideLayouts/slideLayout1240.xml" ContentType="application/vnd.openxmlformats-officedocument.presentationml.slideLayout+xml"/>
  <Override PartName="/ppt/notesSlides/notesSlide2.xml" ContentType="application/vnd.openxmlformats-officedocument.presentationml.notesSlide+xml"/>
  <Override PartName="/ppt/tags/tag1631.xml" ContentType="application/vnd.openxmlformats-officedocument.presentationml.tags+xml"/>
  <Override PartName="/ppt/tags/tag2180.xml" ContentType="application/vnd.openxmlformats-officedocument.presentationml.tags+xml"/>
  <Override PartName="/ppt/tags/tag2417.xml" ContentType="application/vnd.openxmlformats-officedocument.presentationml.tags+xml"/>
  <Override PartName="/ppt/tags/tag49.xml" ContentType="application/vnd.openxmlformats-officedocument.presentationml.tags+xml"/>
  <Override PartName="/ppt/slideLayouts/slideLayout258.xml" ContentType="application/vnd.openxmlformats-officedocument.presentationml.slideLayout+xml"/>
  <Override PartName="/ppt/tags/tag791.xml" ContentType="application/vnd.openxmlformats-officedocument.presentationml.tags+xml"/>
  <Override PartName="/ppt/slideLayouts/slideLayout936.xml" ContentType="application/vnd.openxmlformats-officedocument.presentationml.slideLayout+xml"/>
  <Override PartName="/ppt/tags/tag2111.xml" ContentType="application/vnd.openxmlformats-officedocument.presentationml.tags+xml"/>
  <Override PartName="/ppt/slideLayouts/slideLayout1155.xml" ContentType="application/vnd.openxmlformats-officedocument.presentationml.slideLayout+xml"/>
  <Override PartName="/ppt/slideLayouts/slideLayout60.xml" ContentType="application/vnd.openxmlformats-officedocument.presentationml.slideLayout+xml"/>
  <Override PartName="/ppt/tags/tag536.xml" ContentType="application/vnd.openxmlformats-officedocument.presentationml.tags+xml"/>
  <Override PartName="/ppt/tags/tag722.xml" ContentType="application/vnd.openxmlformats-officedocument.presentationml.tags+xml"/>
  <Override PartName="/ppt/theme/theme18.xml" ContentType="application/vnd.openxmlformats-officedocument.theme+xml"/>
  <Override PartName="/ppt/slideLayouts/slideLayout444.xml" ContentType="application/vnd.openxmlformats-officedocument.presentationml.slideLayout+xml"/>
  <Override PartName="/ppt/tags/tag1546.xml" ContentType="application/vnd.openxmlformats-officedocument.presentationml.tags+xml"/>
  <Override PartName="/ppt/tags/tag1732.xml" ContentType="application/vnd.openxmlformats-officedocument.presentationml.tags+xml"/>
  <Override PartName="/ppt/tags/tag2095.xml" ContentType="application/vnd.openxmlformats-officedocument.presentationml.tags+xml"/>
  <Override PartName="/ppt/tags/tag2281.xml" ContentType="application/vnd.openxmlformats-officedocument.presentationml.tags+xml"/>
  <Override PartName="/ppt/tableStyles.xml" ContentType="application/vnd.openxmlformats-officedocument.presentationml.tableStyles+xml"/>
  <Override PartName="/ppt/tags/tag230.xml" ContentType="application/vnd.openxmlformats-officedocument.presentationml.tags+xml"/>
  <Override PartName="/ppt/tags/tag892.xml" ContentType="application/vnd.openxmlformats-officedocument.presentationml.tags+xml"/>
  <Override PartName="/ppt/tags/tag1054.xml" ContentType="application/vnd.openxmlformats-officedocument.presentationml.tags+xml"/>
  <Override PartName="/ppt/slideLayouts/slideLayout630.xml" ContentType="application/vnd.openxmlformats-officedocument.presentationml.slideLayout+xml"/>
  <Override PartName="/ppt/tags/tag1240.xml" ContentType="application/vnd.openxmlformats-officedocument.presentationml.tags+xml"/>
  <Override PartName="/ppt/tags/tag2026.xml" ContentType="application/vnd.openxmlformats-officedocument.presentationml.tags+xml"/>
  <Override PartName="/ppt/tags/tag637.xml" ContentType="application/vnd.openxmlformats-officedocument.presentationml.tags+xml"/>
  <Override PartName="/ppt/slideLayouts/slideLayout359.xml" ContentType="application/vnd.openxmlformats-officedocument.presentationml.slideLayout+xml"/>
  <Override PartName="/ppt/tags/tag2212.xml" ContentType="application/vnd.openxmlformats-officedocument.presentationml.tags+xml"/>
  <Override PartName="/ppt/slideLayouts/slideLayout1256.xml" ContentType="application/vnd.openxmlformats-officedocument.presentationml.slideLayout+xml"/>
  <Override PartName="/ppt/tags/tag145.xml" ContentType="application/vnd.openxmlformats-officedocument.presentationml.tags+xml"/>
  <Override PartName="/ppt/tags/tag823.xml" ContentType="application/vnd.openxmlformats-officedocument.presentationml.tags+xml"/>
  <Override PartName="/ppt/slideLayouts/slideLayout545.xml" ContentType="application/vnd.openxmlformats-officedocument.presentationml.slideLayout+xml"/>
  <Override PartName="/ppt/tags/tag1155.xml" ContentType="application/vnd.openxmlformats-officedocument.presentationml.tags+xml"/>
  <Override PartName="/ppt/slideLayouts/slideLayout731.xml" ContentType="application/vnd.openxmlformats-officedocument.presentationml.slideLayout+xml"/>
  <Override PartName="/ppt/tags/tag1647.xml" ContentType="application/vnd.openxmlformats-officedocument.presentationml.tags+xml"/>
  <Override PartName="/ppt/tags/tag1833.xml" ContentType="application/vnd.openxmlformats-officedocument.presentationml.tags+xml"/>
  <Override PartName="/ppt/tags/tag2196.xml" ContentType="application/vnd.openxmlformats-officedocument.presentationml.tags+xml"/>
  <Override PartName="/ppt/tags/tag2382.xml" ContentType="application/vnd.openxmlformats-officedocument.presentationml.tags+xml"/>
  <Override PartName="/ppt/tags/tag30.xml" ContentType="application/vnd.openxmlformats-officedocument.presentationml.tags+xml"/>
  <Override PartName="/ppt/tags/tag331.xml" ContentType="application/vnd.openxmlformats-officedocument.presentationml.tags+xml"/>
  <Override PartName="/ppt/tags/tag993.xml" ContentType="application/vnd.openxmlformats-officedocument.presentationml.tags+xml"/>
  <Override PartName="/ppt/tags/tag1341.xml" ContentType="application/vnd.openxmlformats-officedocument.presentationml.tags+xml"/>
  <Override PartName="/ppt/tags/tag2127.xml" ContentType="application/vnd.openxmlformats-officedocument.presentationml.tags+xml"/>
  <Override PartName="/ppt/slideLayouts/slideLayout76.xml" ContentType="application/vnd.openxmlformats-officedocument.presentationml.slideLayout+xml"/>
  <Override PartName="/ppt/tags/tag738.xml" ContentType="application/vnd.openxmlformats-officedocument.presentationml.tags+xml"/>
  <Override PartName="/ppt/slideLayouts/slideLayout646.xml" ContentType="application/vnd.openxmlformats-officedocument.presentationml.slideLayout+xml"/>
  <Override PartName="/ppt/tags/tag1748.xml" ContentType="application/vnd.openxmlformats-officedocument.presentationml.tags+xml"/>
  <Override PartName="/ppt/tags/tag2297.xml" ContentType="application/vnd.openxmlformats-officedocument.presentationml.tags+xml"/>
  <Override PartName="/ppt/tags/tag2313.xml" ContentType="application/vnd.openxmlformats-officedocument.presentationml.tags+xml"/>
  <Override PartName="/ppt/tags/tag246.xml" ContentType="application/vnd.openxmlformats-officedocument.presentationml.tags+xml"/>
  <Override PartName="/ppt/slideLayouts/slideLayout154.xml" ContentType="application/vnd.openxmlformats-officedocument.presentationml.slideLayout+xml"/>
  <Override PartName="/ppt/tags/tag432.xml" ContentType="application/vnd.openxmlformats-officedocument.presentationml.tags+xml"/>
  <Override PartName="/ppt/tags/tag924.xml" ContentType="application/vnd.openxmlformats-officedocument.presentationml.tags+xml"/>
  <Override PartName="/ppt/tags/tag1256.xml" ContentType="application/vnd.openxmlformats-officedocument.presentationml.tags+xml"/>
  <Override PartName="/ppt/slideLayouts/slideLayout832.xml" ContentType="application/vnd.openxmlformats-officedocument.presentationml.slideLayout+xml"/>
  <Override PartName="/ppt/tags/tag1934.xml" ContentType="application/vnd.openxmlformats-officedocument.presentationml.tags+xml"/>
  <Override PartName="/ppt/slideLayouts/slideLayout1051.xml" ContentType="application/vnd.openxmlformats-officedocument.presentationml.slideLayout+xml"/>
  <Override PartName="/ppt/tags/tag2483.xml" ContentType="application/vnd.openxmlformats-officedocument.presentationml.tags+xml"/>
  <Override PartName="/ppt/slideLayouts/slideLayout340.xml" ContentType="application/vnd.openxmlformats-officedocument.presentationml.slideLayout+xml"/>
  <Override PartName="/ppt/tags/tag1442.xml" ContentType="application/vnd.openxmlformats-officedocument.presentationml.tags+xml"/>
  <Override PartName="/ppt/tags/tag2228.xml" ContentType="application/vnd.openxmlformats-officedocument.presentationml.tags+xml"/>
  <Override PartName="/ppt/tags/tag2414.xml" ContentType="application/vnd.openxmlformats-officedocument.presentationml.tags+xml"/>
  <Override PartName="/ppt/tags/tag347.xml" ContentType="application/vnd.openxmlformats-officedocument.presentationml.tags+xml"/>
  <Override PartName="/ppt/tags/tag839.xml" ContentType="application/vnd.openxmlformats-officedocument.presentationml.tags+xml"/>
  <Override PartName="/ppt/slideLayouts/slideLayout747.xml" ContentType="application/vnd.openxmlformats-officedocument.presentationml.slideLayout+xml"/>
  <Override PartName="/ppt/tags/tag1849.xml" ContentType="application/vnd.openxmlformats-officedocument.presentationml.tags+xml"/>
  <Override PartName="/ppt/tags/tag2398.xml" ContentType="application/vnd.openxmlformats-officedocument.presentationml.tags+xml"/>
  <Override PartName="/ppt/tags/tag46.xml" ContentType="application/vnd.openxmlformats-officedocument.presentationml.tags+xml"/>
  <Override PartName="/ppt/slideLayouts/slideLayout255.xml" ContentType="application/vnd.openxmlformats-officedocument.presentationml.slideLayout+xml"/>
  <Override PartName="/ppt/tags/tag533.xml" ContentType="application/vnd.openxmlformats-officedocument.presentationml.tags+xml"/>
  <Override PartName="/ppt/slideLayouts/slideLayout441.xml" ContentType="application/vnd.openxmlformats-officedocument.presentationml.slideLayout+xml"/>
  <Override PartName="/ppt/tags/tag1357.xml" ContentType="application/vnd.openxmlformats-officedocument.presentationml.tags+xml"/>
  <Override PartName="/ppt/tags/tag1543.xml" ContentType="application/vnd.openxmlformats-officedocument.presentationml.tags+xml"/>
  <Override PartName="/ppt/slideLayouts/slideLayout933.xml" ContentType="application/vnd.openxmlformats-officedocument.presentationml.slideLayout+xml"/>
  <Override PartName="/ppt/tags/tag2092.xml" ContentType="application/vnd.openxmlformats-officedocument.presentationml.tags+xml"/>
  <Override PartName="/ppt/slideLayouts/slideLayout1152.xml" ContentType="application/vnd.openxmlformats-officedocument.presentationml.slideLayout+xml"/>
  <Override PartName="/ppt/tags/tag2329.xml" ContentType="application/vnd.openxmlformats-officedocument.presentationml.tags+xml"/>
  <Override PartName="/ppt/theme/theme15.xml" ContentType="application/vnd.openxmlformats-officedocument.theme+xml"/>
  <Override PartName="/ppt/tags/tag1051.xml" ContentType="application/vnd.openxmlformats-officedocument.presentationml.tags+xml"/>
  <Override PartName="/ppt/tags/tag448.xml" ContentType="application/vnd.openxmlformats-officedocument.presentationml.tags+xml"/>
  <Override PartName="/ppt/tags/tag1458.xml" ContentType="application/vnd.openxmlformats-officedocument.presentationml.tags+xml"/>
  <Override PartName="/ppt/slideLayouts/slideLayout848.xml" ContentType="application/vnd.openxmlformats-officedocument.presentationml.slideLayout+xml"/>
  <Override PartName="/ppt/tags/tag2023.xml" ContentType="application/vnd.openxmlformats-officedocument.presentationml.tags+xml"/>
  <Override PartName="/ppt/slideLayouts/slideLayout1067.xml" ContentType="application/vnd.openxmlformats-officedocument.presentationml.slideLayout+xml"/>
  <Override PartName="/ppt/tags/tag142.xml" ContentType="application/vnd.openxmlformats-officedocument.presentationml.tags+xml"/>
  <Override PartName="/ppt/tags/tag634.xml" ContentType="application/vnd.openxmlformats-officedocument.presentationml.tags+xml"/>
  <Override PartName="/ppt/slideLayouts/slideLayout356.xml" ContentType="application/vnd.openxmlformats-officedocument.presentationml.slideLayout+xml"/>
  <Override PartName="/ppt/tags/tag820.xml" ContentType="application/vnd.openxmlformats-officedocument.presentationml.tags+xml"/>
  <Override PartName="/ppt/slideLayouts/slideLayout542.xml" ContentType="application/vnd.openxmlformats-officedocument.presentationml.slideLayout+xml"/>
  <Override PartName="/ppt/tags/tag1644.xml" ContentType="application/vnd.openxmlformats-officedocument.presentationml.tags+xml"/>
  <Override PartName="/ppt/tags/tag2193.xml" ContentType="application/vnd.openxmlformats-officedocument.presentationml.tags+xml"/>
  <Override PartName="/ppt/slideLayouts/slideLayout1253.xml" ContentType="application/vnd.openxmlformats-officedocument.presentationml.slideLayout+xml"/>
  <Override PartName="/ppt/tags/tag990.xml" ContentType="application/vnd.openxmlformats-officedocument.presentationml.tags+xml"/>
  <Override PartName="/ppt/tags/tag1152.xml" ContentType="application/vnd.openxmlformats-officedocument.presentationml.tags+xml"/>
  <Override PartName="/ppt/tags/tag1830.xml" ContentType="application/vnd.openxmlformats-officedocument.presentationml.tags+xml"/>
  <Override PartName="/ppt/tags/tag2124.xml" ContentType="application/vnd.openxmlformats-officedocument.presentationml.tags+xml"/>
  <Override PartName="/ppt/tags/tag549.xml" ContentType="application/vnd.openxmlformats-officedocument.presentationml.tags+xml"/>
  <Override PartName="/ppt/tags/tag735.xml" ContentType="application/vnd.openxmlformats-officedocument.presentationml.tags+xml"/>
  <Override PartName="/ppt/slideLayouts/slideLayout457.xml" ContentType="application/vnd.openxmlformats-officedocument.presentationml.slideLayout+xml"/>
  <Override PartName="/ppt/tags/tag1559.xml" ContentType="application/vnd.openxmlformats-officedocument.presentationml.tags+xml"/>
  <Override PartName="/ppt/slideLayouts/slideLayout949.xml" ContentType="application/vnd.openxmlformats-officedocument.presentationml.slideLayout+xml"/>
  <Override PartName="/ppt/slideLayouts/slideLayout1168.xml" ContentType="application/vnd.openxmlformats-officedocument.presentationml.slideLayout+xml"/>
  <Override PartName="/ppt/tags/tag2310.xml" ContentType="application/vnd.openxmlformats-officedocument.presentationml.tags+xml"/>
  <Override PartName="/ppt/slideLayouts/slideLayout73.xml" ContentType="application/vnd.openxmlformats-officedocument.presentationml.slideLayout+xml"/>
  <Override PartName="/ppt/tags/tag243.xml" ContentType="application/vnd.openxmlformats-officedocument.presentationml.tags+xml"/>
  <Override PartName="/ppt/tags/tag921.xml" ContentType="application/vnd.openxmlformats-officedocument.presentationml.tags+xml"/>
  <Override PartName="/ppt/tags/tag1067.xml" ContentType="application/vnd.openxmlformats-officedocument.presentationml.tags+xml"/>
  <Override PartName="/ppt/slideLayouts/slideLayout643.xml" ContentType="application/vnd.openxmlformats-officedocument.presentationml.slideLayout+xml"/>
  <Override PartName="/ppt/tags/tag1253.xml" ContentType="application/vnd.openxmlformats-officedocument.presentationml.tags+xml"/>
  <Override PartName="/ppt/tags/tag1745.xml" ContentType="application/vnd.openxmlformats-officedocument.presentationml.tags+xml"/>
  <Override PartName="/ppt/tags/tag1931.xml" ContentType="application/vnd.openxmlformats-officedocument.presentationml.tags+xml"/>
  <Override PartName="/ppt/tags/tag2294.xml" ContentType="application/vnd.openxmlformats-officedocument.presentationml.tags+xml"/>
  <Override PartName="/ppt/tags/tag2480.xml" ContentType="application/vnd.openxmlformats-officedocument.presentationml.tags+xml"/>
  <Override PartName="/ppt/slideLayouts/slideLayout151.xml" ContentType="application/vnd.openxmlformats-officedocument.presentationml.slideLayout+xml"/>
  <Override PartName="/ppt/tags/tag2039.xml" ContentType="application/vnd.openxmlformats-officedocument.presentationml.tags+xml"/>
  <Override PartName="/ppt/tags/tag2225.xml" ContentType="application/vnd.openxmlformats-officedocument.presentationml.tags+xml"/>
  <Override PartName="/ppt/slideLayouts/slideLayout1269.xml" ContentType="application/vnd.openxmlformats-officedocument.presentationml.slideLayout+xml"/>
  <Override PartName="/ppt/tags/tag158.xml" ContentType="application/vnd.openxmlformats-officedocument.presentationml.tags+xml"/>
  <Override PartName="/ppt/tags/tag836.xml" ContentType="application/vnd.openxmlformats-officedocument.presentationml.tags+xml"/>
  <Override PartName="/ppt/slideLayouts/slideLayout558.xml" ContentType="application/vnd.openxmlformats-officedocument.presentationml.slideLayout+xml"/>
  <Override PartName="/ppt/tags/tag1846.xml" ContentType="application/vnd.openxmlformats-officedocument.presentationml.tags+xml"/>
  <Override PartName="/ppt/tags/tag2395.xml" ContentType="application/vnd.openxmlformats-officedocument.presentationml.tags+xml"/>
  <Override PartName="/ppt/tags/tag2411.xml" ContentType="application/vnd.openxmlformats-officedocument.presentationml.tags+xml"/>
  <Override PartName="/ppt/tags/tag43.xml" ContentType="application/vnd.openxmlformats-officedocument.presentationml.tags+xml"/>
  <Override PartName="/ppt/tags/tag344.xml" ContentType="application/vnd.openxmlformats-officedocument.presentationml.tags+xml"/>
  <Override PartName="/ppt/slideLayouts/slideLayout252.xml" ContentType="application/vnd.openxmlformats-officedocument.presentationml.slideLayout+xml"/>
  <Override PartName="/ppt/tags/tag530.xml" ContentType="application/vnd.openxmlformats-officedocument.presentationml.tags+xml"/>
  <Override PartName="/ppt/tags/tag1168.xml" ContentType="application/vnd.openxmlformats-officedocument.presentationml.tags+xml"/>
  <Override PartName="/ppt/tags/tag1354.xml" ContentType="application/vnd.openxmlformats-officedocument.presentationml.tags+xml"/>
  <Override PartName="/ppt/slideLayouts/slideLayout744.xml" ContentType="application/vnd.openxmlformats-officedocument.presentationml.slideLayout+xml"/>
  <Override PartName="/ppt/slideLayouts/slideLayout930.xml" ContentType="application/vnd.openxmlformats-officedocument.presentationml.slideLayout+xml"/>
  <Override PartName="/ppt/slideLayouts/slideLayout89.xml" ContentType="application/vnd.openxmlformats-officedocument.presentationml.slideLayout+xml"/>
  <Override PartName="/ppt/theme/theme12.xml" ContentType="application/vnd.openxmlformats-officedocument.theme+xml"/>
  <Override PartName="/ppt/tags/tag1540.xml" ContentType="application/vnd.openxmlformats-officedocument.presentationml.tags+xml"/>
  <Override PartName="/ppt/tags/tag2326.xml" ContentType="application/vnd.openxmlformats-officedocument.presentationml.tags+xml"/>
  <Override PartName="/ppt/tags/tag259.xml" ContentType="application/vnd.openxmlformats-officedocument.presentationml.tags+xml"/>
  <Override PartName="/ppt/tags/tag937.xml" ContentType="application/vnd.openxmlformats-officedocument.presentationml.tags+xml"/>
  <Override PartName="/ppt/tags/tag1269.xml" ContentType="application/vnd.openxmlformats-officedocument.presentationml.tags+xml"/>
  <Override PartName="/ppt/slideLayouts/slideLayout659.xml" ContentType="application/vnd.openxmlformats-officedocument.presentationml.slideLayout+xml"/>
  <Override PartName="/ppt/slideLayouts/slideLayout845.xml" ContentType="application/vnd.openxmlformats-officedocument.presentationml.slideLayout+xml"/>
  <Override PartName="/ppt/tags/tag1947.xml" ContentType="application/vnd.openxmlformats-officedocument.presentationml.tags+xml"/>
  <Override PartName="/ppt/tags/tag2020.xml" ContentType="application/vnd.openxmlformats-officedocument.presentationml.tags+xml"/>
  <Override PartName="/ppt/slideLayouts/slideLayout1064.xml" ContentType="application/vnd.openxmlformats-officedocument.presentationml.slideLayout+xml"/>
  <Override PartName="/ppt/slideLayouts/slideLayout167.xml" ContentType="application/vnd.openxmlformats-officedocument.presentationml.slideLayout+xml"/>
  <Override PartName="/ppt/tags/tag445.xml" ContentType="application/vnd.openxmlformats-officedocument.presentationml.tags+xml"/>
  <Override PartName="/ppt/tags/tag631.xml" ContentType="application/vnd.openxmlformats-officedocument.presentationml.tags+xml"/>
  <Override PartName="/ppt/slideLayouts/slideLayout353.xml" ContentType="application/vnd.openxmlformats-officedocument.presentationml.slideLayout+xml"/>
  <Override PartName="/ppt/tags/tag1455.xml" ContentType="application/vnd.openxmlformats-officedocument.presentationml.tags+xml"/>
  <Override PartName="/ppt/tags/tag1641.xml" ContentType="application/vnd.openxmlformats-officedocument.presentationml.tags+xml"/>
  <Override PartName="/ppt/tags/tag2190.xml" ContentType="application/vnd.openxmlformats-officedocument.presentationml.tags+xml"/>
  <Override PartName="/ppt/slideLayouts/slideLayout1250.xml" ContentType="application/vnd.openxmlformats-officedocument.presentationml.slideLayout+xml"/>
  <Override PartName="/ppt/tags/tag2427.xml" ContentType="application/vnd.openxmlformats-officedocument.presentationml.tags+xml"/>
  <Override PartName="/ppt/tags/tag59.xml" ContentType="application/vnd.openxmlformats-officedocument.presentationml.tags+xml"/>
  <Override PartName="/ppt/slideLayouts/slideLayout268.xml" ContentType="application/vnd.openxmlformats-officedocument.presentationml.slideLayout+xml"/>
  <Override PartName="/ppt/tags/tag546.xml" ContentType="application/vnd.openxmlformats-officedocument.presentationml.tags+xml"/>
  <Override PartName="/ppt/slideLayouts/slideLayout946.xml" ContentType="application/vnd.openxmlformats-officedocument.presentationml.slideLayout+xml"/>
  <Override PartName="/ppt/tags/tag2121.xml" ContentType="application/vnd.openxmlformats-officedocument.presentationml.tags+xml"/>
  <Override PartName="/ppt/slideLayouts/slideLayout1165.xml" ContentType="application/vnd.openxmlformats-officedocument.presentationml.slideLayout+xml"/>
  <Override PartName="/ppt/slideLayouts/slideLayout70.xml" ContentType="application/vnd.openxmlformats-officedocument.presentationml.slideLayout+xml"/>
  <Override PartName="/ppt/tags/tag732.xml" ContentType="application/vnd.openxmlformats-officedocument.presentationml.tags+xml"/>
  <Override PartName="/ppt/slideLayouts/slideLayout454.xml" ContentType="application/vnd.openxmlformats-officedocument.presentationml.slideLayout+xml"/>
  <Override PartName="/ppt/tags/tag1064.xml" ContentType="application/vnd.openxmlformats-officedocument.presentationml.tags+xml"/>
  <Override PartName="/ppt/slideLayouts/slideLayout640.xml" ContentType="application/vnd.openxmlformats-officedocument.presentationml.slideLayout+xml"/>
  <Override PartName="/ppt/theme/theme28.xml" ContentType="application/vnd.openxmlformats-officedocument.theme+xml"/>
  <Override PartName="/ppt/tags/tag1556.xml" ContentType="application/vnd.openxmlformats-officedocument.presentationml.tags+xml"/>
  <Override PartName="/ppt/tags/tag1742.xml" ContentType="application/vnd.openxmlformats-officedocument.presentationml.tags+xml"/>
  <Override PartName="/ppt/tags/tag2291.xml" ContentType="application/vnd.openxmlformats-officedocument.presentationml.tags+xml"/>
  <Override PartName="/ppt/tags/tag240.xml" ContentType="application/vnd.openxmlformats-officedocument.presentationml.tags+xml"/>
  <Override PartName="/ppt/tags/tag1250.xml" ContentType="application/vnd.openxmlformats-officedocument.presentationml.tags+xml"/>
  <Override PartName="/ppt/tags/tag2036.xml" ContentType="application/vnd.openxmlformats-officedocument.presentationml.tags+xml"/>
  <Override PartName="/ppt/tags/tag647.xml" ContentType="application/vnd.openxmlformats-officedocument.presentationml.tags+xml"/>
  <Override PartName="/ppt/slideLayouts/slideLayout369.xml" ContentType="application/vnd.openxmlformats-officedocument.presentationml.slideLayout+xml"/>
  <Override PartName="/ppt/slideLayouts/slideLayout555.xml" ContentType="application/vnd.openxmlformats-officedocument.presentationml.slideLayout+xml"/>
  <Override PartName="/ppt/tags/tag1657.xml" ContentType="application/vnd.openxmlformats-officedocument.presentationml.tags+xml"/>
  <Override PartName="/ppt/tags/tag2222.xml" ContentType="application/vnd.openxmlformats-officedocument.presentationml.tags+xml"/>
  <Override PartName="/ppt/slideLayouts/slideLayout1266.xml" ContentType="application/vnd.openxmlformats-officedocument.presentationml.slideLayout+xml"/>
  <Override PartName="/ppt/slideMasters/slideMaster7.xml" ContentType="application/vnd.openxmlformats-officedocument.presentationml.slideMaster+xml"/>
  <Override PartName="/ppt/tags/tag40.xml" ContentType="application/vnd.openxmlformats-officedocument.presentationml.tags+xml"/>
  <Override PartName="/ppt/tags/tag155.xml" ContentType="application/vnd.openxmlformats-officedocument.presentationml.tags+xml"/>
  <Override PartName="/ppt/tags/tag341.xml" ContentType="application/vnd.openxmlformats-officedocument.presentationml.tags+xml"/>
  <Override PartName="/ppt/tags/tag833.xml" ContentType="application/vnd.openxmlformats-officedocument.presentationml.tags+xml"/>
  <Override PartName="/ppt/tags/tag1165.xml" ContentType="application/vnd.openxmlformats-officedocument.presentationml.tags+xml"/>
  <Override PartName="/ppt/slideLayouts/slideLayout741.xml" ContentType="application/vnd.openxmlformats-officedocument.presentationml.slideLayout+xml"/>
  <Override PartName="/ppt/tags/tag1843.xml" ContentType="application/vnd.openxmlformats-officedocument.presentationml.tags+xml"/>
  <Override PartName="/ppt/tags/tag2392.xml" ContentType="application/vnd.openxmlformats-officedocument.presentationml.tags+xml"/>
  <Override PartName="/ppt/tags/tag1351.xml" ContentType="application/vnd.openxmlformats-officedocument.presentationml.tags+xml"/>
  <Override PartName="/ppt/tags/tag2137.xml" ContentType="application/vnd.openxmlformats-officedocument.presentationml.tags+xml"/>
  <Override PartName="/ppt/tags/tag2323.xml" ContentType="application/vnd.openxmlformats-officedocument.presentationml.tags+xml"/>
  <Override PartName="/ppt/slideLayouts/slideLayout86.xml" ContentType="application/vnd.openxmlformats-officedocument.presentationml.slideLayout+xml"/>
  <Override PartName="/ppt/tags/tag256.xml" ContentType="application/vnd.openxmlformats-officedocument.presentationml.tags+xml"/>
  <Override PartName="/ppt/tags/tag748.xml" ContentType="application/vnd.openxmlformats-officedocument.presentationml.tags+xml"/>
  <Override PartName="/ppt/tags/tag934.xml" ContentType="application/vnd.openxmlformats-officedocument.presentationml.tags+xml"/>
  <Override PartName="/ppt/slideLayouts/slideLayout656.xml" ContentType="application/vnd.openxmlformats-officedocument.presentationml.slideLayout+xml"/>
  <Override PartName="/ppt/tags/tag1758.xml" ContentType="application/vnd.openxmlformats-officedocument.presentationml.tags+xml"/>
  <Override PartName="/ppt/tags/tag2493.xml" ContentType="application/vnd.openxmlformats-officedocument.presentationml.tags+xml"/>
  <Override PartName="/ppt/slideLayouts/slideLayout17.xml" ContentType="application/vnd.openxmlformats-officedocument.presentationml.slideLayout+xml"/>
  <Override PartName="/ppt/slideLayouts/slideLayout164.xml" ContentType="application/vnd.openxmlformats-officedocument.presentationml.slideLayout+xml"/>
  <Override PartName="/ppt/tags/tag442.xml" ContentType="application/vnd.openxmlformats-officedocument.presentationml.tags+xml"/>
  <Override PartName="/ppt/slideLayouts/slideLayout350.xml" ContentType="application/vnd.openxmlformats-officedocument.presentationml.slideLayout+xml"/>
  <Override PartName="/ppt/tags/tag1266.xml" ContentType="application/vnd.openxmlformats-officedocument.presentationml.tags+xml"/>
  <Override PartName="/ppt/tags/tag1452.xml" ContentType="application/vnd.openxmlformats-officedocument.presentationml.tags+xml"/>
  <Override PartName="/ppt/slideLayouts/slideLayout842.xml" ContentType="application/vnd.openxmlformats-officedocument.presentationml.slideLayout+xml"/>
  <Override PartName="/ppt/tags/tag1944.xml" ContentType="application/vnd.openxmlformats-officedocument.presentationml.tags+xml"/>
  <Override PartName="/ppt/slideLayouts/slideLayout1061.xml" ContentType="application/vnd.openxmlformats-officedocument.presentationml.slideLayout+xml"/>
  <Override PartName="/ppt/tags/tag2238.xml" ContentType="application/vnd.openxmlformats-officedocument.presentationml.tags+xml"/>
  <Override PartName="/ppt/tags/tag849.xml" ContentType="application/vnd.openxmlformats-officedocument.presentationml.tags+xml"/>
  <Override PartName="/ppt/tags/tag2424.xml" ContentType="application/vnd.openxmlformats-officedocument.presentationml.tags+xml"/>
  <Override PartName="/ppt/tags/tag56.xml" ContentType="application/vnd.openxmlformats-officedocument.presentationml.tags+xml"/>
  <Override PartName="/ppt/tags/tag357.xml" ContentType="application/vnd.openxmlformats-officedocument.presentationml.tags+xml"/>
  <Override PartName="/ppt/tags/tag1367.xml" ContentType="application/vnd.openxmlformats-officedocument.presentationml.tags+xml"/>
  <Override PartName="/ppt/slideLayouts/slideLayout757.xml" ContentType="application/vnd.openxmlformats-officedocument.presentationml.slideLayout+xml"/>
  <Override PartName="/ppt/slideLayouts/slideLayout943.xml" ContentType="application/vnd.openxmlformats-officedocument.presentationml.slideLayout+xml"/>
  <Override PartName="/ppt/tags/tag1859.xml" ContentType="application/vnd.openxmlformats-officedocument.presentationml.tags+xml"/>
  <Override PartName="/ppt/slideLayouts/slideLayout265.xml" ContentType="application/vnd.openxmlformats-officedocument.presentationml.slideLayout+xml"/>
  <Override PartName="/ppt/tags/tag543.xml" ContentType="application/vnd.openxmlformats-officedocument.presentationml.tags+xml"/>
  <Override PartName="/ppt/slideLayouts/slideLayout451.xml" ContentType="application/vnd.openxmlformats-officedocument.presentationml.slideLayout+xml"/>
  <Override PartName="/ppt/tags/tag1553.xml" ContentType="application/vnd.openxmlformats-officedocument.presentationml.tags+xml"/>
  <Override PartName="/ppt/slideLayouts/slideLayout1162.xml" ContentType="application/vnd.openxmlformats-officedocument.presentationml.slideLayout+xml"/>
  <Override PartName="/ppt/tags/tag2339.xml" ContentType="application/vnd.openxmlformats-officedocument.presentationml.tags+xml"/>
  <Override PartName="/ppt/tags/tag1061.xml" ContentType="application/vnd.openxmlformats-officedocument.presentationml.tags+xml"/>
  <Override PartName="/ppt/theme/theme25.xml" ContentType="application/vnd.openxmlformats-officedocument.theme+xml"/>
  <Override PartName="/ppt/tags/tag2033.xml" ContentType="application/vnd.openxmlformats-officedocument.presentationml.tags+xml"/>
  <Override PartName="/ppt/tags/tag458.xml" ContentType="application/vnd.openxmlformats-officedocument.presentationml.tags+xml"/>
  <Override PartName="/ppt/tags/tag644.xml" ContentType="application/vnd.openxmlformats-officedocument.presentationml.tags+xml"/>
  <Override PartName="/ppt/slideLayouts/slideLayout366.xml" ContentType="application/vnd.openxmlformats-officedocument.presentationml.slideLayout+xml"/>
  <Override PartName="/ppt/tags/tag1468.xml" ContentType="application/vnd.openxmlformats-officedocument.presentationml.tags+xml"/>
  <Override PartName="/ppt/slideLayouts/slideLayout858.xml" ContentType="application/vnd.openxmlformats-officedocument.presentationml.slideLayout+xml"/>
  <Override PartName="/ppt/slideLayouts/slideLayout1077.xml" ContentType="application/vnd.openxmlformats-officedocument.presentationml.slideLayout+xml"/>
  <Override PartName="/ppt/slideLayouts/slideLayout1263.xml" ContentType="application/vnd.openxmlformats-officedocument.presentationml.slideLayout+xml"/>
  <Override PartName="/ppt/slideMasters/slideMaster4.xml" ContentType="application/vnd.openxmlformats-officedocument.presentationml.slideMaster+xml"/>
  <Override PartName="/ppt/tags/tag152.xml" ContentType="application/vnd.openxmlformats-officedocument.presentationml.tags+xml"/>
  <Override PartName="/ppt/tags/tag830.xml" ContentType="application/vnd.openxmlformats-officedocument.presentationml.tags+xml"/>
  <Override PartName="/ppt/slideLayouts/slideLayout552.xml" ContentType="application/vnd.openxmlformats-officedocument.presentationml.slideLayout+xml"/>
  <Override PartName="/ppt/tags/tag1162.xml" ContentType="application/vnd.openxmlformats-officedocument.presentationml.tags+xml"/>
  <Override PartName="/ppt/tags/tag1654.xml" ContentType="application/vnd.openxmlformats-officedocument.presentationml.tags+xml"/>
  <Override PartName="/ppt/tags/tag1840.xml" ContentType="application/vnd.openxmlformats-officedocument.presentationml.tags+xml"/>
  <Override PartName="/ppt/slideLayouts/slideLayout1008.xml" ContentType="application/vnd.openxmlformats-officedocument.presentationml.slideLayout+xml"/>
  <Override PartName="/ppt/slideLayouts/slideLayout959.xml" ContentType="application/vnd.openxmlformats-officedocument.presentationml.slideLayout+xml"/>
  <Override PartName="/ppt/tags/tag2134.xml" ContentType="application/vnd.openxmlformats-officedocument.presentationml.tags+xml"/>
  <Override PartName="/ppt/slideLayouts/slideLayout1178.xml" ContentType="application/vnd.openxmlformats-officedocument.presentationml.slideLayout+xml"/>
  <Override PartName="/ppt/slideLayouts/slideLayout83.xml" ContentType="application/vnd.openxmlformats-officedocument.presentationml.slideLayout+xml"/>
  <Override PartName="/ppt/tags/tag559.xml" ContentType="application/vnd.openxmlformats-officedocument.presentationml.tags+xml"/>
  <Override PartName="/ppt/tags/tag745.xml" ContentType="application/vnd.openxmlformats-officedocument.presentationml.tags+xml"/>
  <Override PartName="/ppt/slideLayouts/slideLayout467.xml" ContentType="application/vnd.openxmlformats-officedocument.presentationml.slideLayout+xml"/>
  <Override PartName="/ppt/tags/tag1569.xml" ContentType="application/vnd.openxmlformats-officedocument.presentationml.tags+xml"/>
  <Override PartName="/ppt/tags/tag1755.xml" ContentType="application/vnd.openxmlformats-officedocument.presentationml.tags+xml"/>
  <Override PartName="/ppt/tags/tag2320.xml" ContentType="application/vnd.openxmlformats-officedocument.presentationml.tags+xml"/>
  <Override PartName="/ppt/tags/tag253.xml" ContentType="application/vnd.openxmlformats-officedocument.presentationml.tags+xml"/>
  <Override PartName="/ppt/slideLayouts/slideLayout161.xml" ContentType="application/vnd.openxmlformats-officedocument.presentationml.slideLayout+xml"/>
  <Override PartName="/ppt/tags/tag931.xml" ContentType="application/vnd.openxmlformats-officedocument.presentationml.tags+xml"/>
  <Override PartName="/ppt/tags/tag1077.xml" ContentType="application/vnd.openxmlformats-officedocument.presentationml.tags+xml"/>
  <Override PartName="/ppt/tags/tag1263.xml" ContentType="application/vnd.openxmlformats-officedocument.presentationml.tags+xml"/>
  <Override PartName="/ppt/slideLayouts/slideLayout653.xml" ContentType="application/vnd.openxmlformats-officedocument.presentationml.slideLayout+xml"/>
  <Override PartName="/ppt/tags/tag1941.xml" ContentType="application/vnd.openxmlformats-officedocument.presentationml.tags+xml"/>
  <Override PartName="/ppt/tags/tag2049.xml" ContentType="application/vnd.openxmlformats-officedocument.presentationml.tags+xml"/>
  <Override PartName="/ppt/slideLayouts/slideLayout1109.xml" ContentType="application/vnd.openxmlformats-officedocument.presentationml.slideLayout+xml"/>
  <Override PartName="/ppt/tags/tag2490.xml" ContentType="application/vnd.openxmlformats-officedocument.presentationml.tags+xml"/>
  <Override PartName="/ppt/slideLayouts/slideLayout14.xml" ContentType="application/vnd.openxmlformats-officedocument.presentationml.slideLayout+xml"/>
  <Override PartName="/ppt/tags/tag1008.xml" ContentType="application/vnd.openxmlformats-officedocument.presentationml.tags+xml"/>
  <Override PartName="/ppt/tags/tag2235.xml" ContentType="application/vnd.openxmlformats-officedocument.presentationml.tags+xml"/>
  <Override PartName="/ppt/tags/tag2421.xml" ContentType="application/vnd.openxmlformats-officedocument.presentationml.tags+xml"/>
  <Override PartName="/ppt/tags/tag168.xml" ContentType="application/vnd.openxmlformats-officedocument.presentationml.tags+xml"/>
  <Override PartName="/ppt/tags/tag846.xml" ContentType="application/vnd.openxmlformats-officedocument.presentationml.tags+xml"/>
  <Override PartName="/ppt/slideLayouts/slideLayout568.xml" ContentType="application/vnd.openxmlformats-officedocument.presentationml.slideLayout+xml"/>
  <Override PartName="/ppt/tags/tag1178.xml" ContentType="application/vnd.openxmlformats-officedocument.presentationml.tags+xml"/>
  <Override PartName="/ppt/slideLayouts/slideLayout754.xml" ContentType="application/vnd.openxmlformats-officedocument.presentationml.slideLayout+xml"/>
  <Override PartName="/ppt/tags/tag1856.xml" ContentType="application/vnd.openxmlformats-officedocument.presentationml.tags+xml"/>
  <Default Extension="vml" ContentType="application/vnd.openxmlformats-officedocument.vmlDrawing"/>
  <Override PartName="/ppt/tags/tag53.xml" ContentType="application/vnd.openxmlformats-officedocument.presentationml.tags+xml"/>
  <Override PartName="/ppt/tags/tag354.xml" ContentType="application/vnd.openxmlformats-officedocument.presentationml.tags+xml"/>
  <Override PartName="/ppt/slideLayouts/slideLayout262.xml" ContentType="application/vnd.openxmlformats-officedocument.presentationml.slideLayout+xml"/>
  <Override PartName="/ppt/tags/tag540.xml" ContentType="application/vnd.openxmlformats-officedocument.presentationml.tags+xml"/>
  <Override PartName="/ppt/tags/tag1364.xml" ContentType="application/vnd.openxmlformats-officedocument.presentationml.tags+xml"/>
  <Override PartName="/ppt/tags/tag1550.xml" ContentType="application/vnd.openxmlformats-officedocument.presentationml.tags+xml"/>
  <Override PartName="/ppt/slideLayouts/slideLayout940.xml" ContentType="application/vnd.openxmlformats-officedocument.presentationml.slideLayout+xml"/>
  <Override PartName="/ppt/slideLayouts/slideLayout99.xml" ContentType="application/vnd.openxmlformats-officedocument.presentationml.slideLayout+xml"/>
  <Override PartName="/ppt/theme/theme22.xml" ContentType="application/vnd.openxmlformats-officedocument.theme+xml"/>
  <Override PartName="/ppt/tags/tag1109.xml" ContentType="application/vnd.openxmlformats-officedocument.presentationml.tags+xml"/>
  <Override PartName="/ppt/slideLayouts/slideLayout669.xml" ContentType="application/vnd.openxmlformats-officedocument.presentationml.slideLayout+xml"/>
  <Override PartName="/ppt/tags/tag2336.xml" ContentType="application/vnd.openxmlformats-officedocument.presentationml.tags+xml"/>
  <Override PartName="/ppt/tags/tag269.xml" ContentType="application/vnd.openxmlformats-officedocument.presentationml.tags+xml"/>
  <Override PartName="/ppt/slideLayouts/slideLayout177.xml" ContentType="application/vnd.openxmlformats-officedocument.presentationml.slideLayout+xml"/>
  <Override PartName="/ppt/tags/tag455.xml" ContentType="application/vnd.openxmlformats-officedocument.presentationml.tags+xml"/>
  <Override PartName="/ppt/tags/tag947.xml" ContentType="application/vnd.openxmlformats-officedocument.presentationml.tags+xml"/>
  <Override PartName="/ppt/tags/tag1279.xml" ContentType="application/vnd.openxmlformats-officedocument.presentationml.tags+xml"/>
  <Override PartName="/ppt/slideLayouts/slideLayout855.xml" ContentType="application/vnd.openxmlformats-officedocument.presentationml.slideLayout+xml"/>
  <Override PartName="/ppt/tags/tag1957.xml" ContentType="application/vnd.openxmlformats-officedocument.presentationml.tags+xml"/>
  <Override PartName="/ppt/tags/tag2030.xml" ContentType="application/vnd.openxmlformats-officedocument.presentationml.tags+xml"/>
  <Override PartName="/ppt/slideLayouts/slideLayout1074.xml" ContentType="application/vnd.openxmlformats-officedocument.presentationml.slideLayout+xml"/>
  <Override PartName="/ppt/slides/slide6.xml" ContentType="application/vnd.openxmlformats-officedocument.presentationml.slide+xml"/>
  <Override PartName="/ppt/tags/tag641.xml" ContentType="application/vnd.openxmlformats-officedocument.presentationml.tags+xml"/>
  <Override PartName="/ppt/slideLayouts/slideLayout363.xml" ContentType="application/vnd.openxmlformats-officedocument.presentationml.slideLayout+xml"/>
  <Override PartName="/ppt/tags/tag1465.xml" ContentType="application/vnd.openxmlformats-officedocument.presentationml.tags+xml"/>
  <Override PartName="/ppt/tags/tag1651.xml" ContentType="application/vnd.openxmlformats-officedocument.presentationml.tags+xml"/>
  <Override PartName="/ppt/tags/tag2437.xml" ContentType="application/vnd.openxmlformats-officedocument.presentationml.tags+xml"/>
  <Override PartName="/ppt/slideLayouts/slideLayout1260.xml" ContentType="application/vnd.openxmlformats-officedocument.presentationml.slideLayout+xml"/>
  <Override PartName="/ppt/slideMasters/slideMaster1.xml" ContentType="application/vnd.openxmlformats-officedocument.presentationml.slideMaster+xml"/>
  <Override PartName="/ppt/slideLayouts/slideLayout108.xml" ContentType="application/vnd.openxmlformats-officedocument.presentationml.slideLayout+xml"/>
  <Override PartName="/ppt/slideLayouts/slideLayout1005.xml" ContentType="application/vnd.openxmlformats-officedocument.presentationml.slideLayout+xml"/>
  <Override PartName="/ppt/tags/tag69.xml" ContentType="application/vnd.openxmlformats-officedocument.presentationml.tags+xml"/>
  <Override PartName="/ppt/slideLayouts/slideLayout278.xml" ContentType="application/vnd.openxmlformats-officedocument.presentationml.slideLayout+xml"/>
  <Override PartName="/ppt/tags/tag556.xml" ContentType="application/vnd.openxmlformats-officedocument.presentationml.tags+xml"/>
  <Override PartName="/ppt/slideLayouts/slideLayout464.xml" ContentType="application/vnd.openxmlformats-officedocument.presentationml.slideLayout+xml"/>
  <Override PartName="/ppt/tags/tag1566.xml" ContentType="application/vnd.openxmlformats-officedocument.presentationml.tags+xml"/>
  <Override PartName="/ppt/slideLayouts/slideLayout956.xml" ContentType="application/vnd.openxmlformats-officedocument.presentationml.slideLayout+xml"/>
  <Override PartName="/ppt/tags/tag2131.xml" ContentType="application/vnd.openxmlformats-officedocument.presentationml.tags+xml"/>
  <Override PartName="/ppt/slideLayouts/slideLayout1175.xml" ContentType="application/vnd.openxmlformats-officedocument.presentationml.slideLayout+xml"/>
  <Default Extension="rels" ContentType="application/vnd.openxmlformats-package.relationships+xml"/>
  <Override PartName="/ppt/slideMasters/slideMaster17.xml" ContentType="application/vnd.openxmlformats-officedocument.presentationml.slideMaster+xml"/>
  <Override PartName="/ppt/slideLayouts/slideLayout80.xml" ContentType="application/vnd.openxmlformats-officedocument.presentationml.slideLayout+xml"/>
  <Override PartName="/ppt/tags/tag250.xml" ContentType="application/vnd.openxmlformats-officedocument.presentationml.tags+xml"/>
  <Override PartName="/ppt/slideLayouts/slideLayout209.xml" ContentType="application/vnd.openxmlformats-officedocument.presentationml.slideLayout+xml"/>
  <Override PartName="/ppt/tags/tag742.xml" ContentType="application/vnd.openxmlformats-officedocument.presentationml.tags+xml"/>
  <Override PartName="/ppt/tags/tag1074.xml" ContentType="application/vnd.openxmlformats-officedocument.presentationml.tags+xml"/>
  <Override PartName="/ppt/slideLayouts/slideLayout650.xml" ContentType="application/vnd.openxmlformats-officedocument.presentationml.slideLayout+xml"/>
  <Override PartName="/ppt/theme/theme38.xml" ContentType="application/vnd.openxmlformats-officedocument.theme+xml"/>
  <Override PartName="/ppt/tags/tag1752.xml" ContentType="application/vnd.openxmlformats-officedocument.presentationml.tags+xml"/>
  <Override PartName="/ppt/slideLayouts/slideLayout1106.xml" ContentType="application/vnd.openxmlformats-officedocument.presentationml.slideLayout+xml"/>
  <Override PartName="/ppt/slideLayouts/slideLayout11.xml" ContentType="application/vnd.openxmlformats-officedocument.presentationml.slideLayout+xml"/>
  <Override PartName="/ppt/tags/tag1260.xml" ContentType="application/vnd.openxmlformats-officedocument.presentationml.tags+xml"/>
  <Override PartName="/ppt/tags/tag2046.xml" ContentType="application/vnd.openxmlformats-officedocument.presentationml.tags+xml"/>
  <Override PartName="/ppt/tags/tag2232.xml" ContentType="application/vnd.openxmlformats-officedocument.presentationml.tags+xml"/>
  <Override PartName="/ppt/tags/tag165.xml" ContentType="application/vnd.openxmlformats-officedocument.presentationml.tags+xml"/>
  <Override PartName="/ppt/tags/tag657.xml" ContentType="application/vnd.openxmlformats-officedocument.presentationml.tags+xml"/>
  <Override PartName="/ppt/slideLayouts/slideLayout379.xml" ContentType="application/vnd.openxmlformats-officedocument.presentationml.slideLayout+xml"/>
  <Override PartName="/ppt/tags/tag843.xml" ContentType="application/vnd.openxmlformats-officedocument.presentationml.tags+xml"/>
  <Override PartName="/ppt/tags/tag1005.xml" ContentType="application/vnd.openxmlformats-officedocument.presentationml.tags+xml"/>
  <Override PartName="/ppt/slideLayouts/slideLayout565.xml" ContentType="application/vnd.openxmlformats-officedocument.presentationml.slideLayout+xml"/>
  <Override PartName="/ppt/tags/tag1667.xml" ContentType="application/vnd.openxmlformats-officedocument.presentationml.tags+xml"/>
  <Override PartName="/ppt/tags/tag50.xml" ContentType="application/vnd.openxmlformats-officedocument.presentationml.tags+xml"/>
  <Override PartName="/ppt/tags/tag351.xml" ContentType="application/vnd.openxmlformats-officedocument.presentationml.tags+xml"/>
  <Override PartName="/ppt/tags/tag1175.xml" ContentType="application/vnd.openxmlformats-officedocument.presentationml.tags+xml"/>
  <Override PartName="/ppt/tags/tag1361.xml" ContentType="application/vnd.openxmlformats-officedocument.presentationml.tags+xml"/>
  <Override PartName="/ppt/slideLayouts/slideLayout751.xml" ContentType="application/vnd.openxmlformats-officedocument.presentationml.slideLayout+xml"/>
  <Override PartName="/ppt/tags/tag1853.xml" ContentType="application/vnd.openxmlformats-officedocument.presentationml.tags+xml"/>
  <Override PartName="/ppt/tags/tag2147.xml" ContentType="application/vnd.openxmlformats-officedocument.presentationml.tags+xml"/>
  <Override PartName="/ppt/slideLayouts/slideLayout1207.xml" ContentType="application/vnd.openxmlformats-officedocument.presentationml.slideLayout+xml"/>
  <Override PartName="/ppt/tags/tag758.xml" ContentType="application/vnd.openxmlformats-officedocument.presentationml.tags+xml"/>
  <Override PartName="/ppt/tags/tag1106.xml" ContentType="application/vnd.openxmlformats-officedocument.presentationml.tags+xml"/>
  <Override PartName="/ppt/tags/tag2333.xml" ContentType="application/vnd.openxmlformats-officedocument.presentationml.tags+xml"/>
  <Override PartName="/ppt/slideLayouts/slideLayout96.xml" ContentType="application/vnd.openxmlformats-officedocument.presentationml.slideLayout+xml"/>
  <Override PartName="/ppt/tags/tag266.xml" ContentType="application/vnd.openxmlformats-officedocument.presentationml.tags+xml"/>
  <Override PartName="/ppt/tags/tag944.xml" ContentType="application/vnd.openxmlformats-officedocument.presentationml.tags+xml"/>
  <Override PartName="/ppt/slideLayouts/slideLayout666.xml" ContentType="application/vnd.openxmlformats-officedocument.presentationml.slideLayout+xml"/>
  <Override PartName="/ppt/tags/tag1276.xml" ContentType="application/vnd.openxmlformats-officedocument.presentationml.tags+xml"/>
  <Override PartName="/ppt/slideLayouts/slideLayout852.xml" ContentType="application/vnd.openxmlformats-officedocument.presentationml.slideLayout+xml"/>
  <Override PartName="/ppt/tags/tag1768.xml" ContentType="application/vnd.openxmlformats-officedocument.presentationml.tags+xml"/>
  <Override PartName="/ppt/tags/tag1954.xml" ContentType="application/vnd.openxmlformats-officedocument.presentationml.tags+xml"/>
  <Override PartName="/ppt/slides/slide3.xml" ContentType="application/vnd.openxmlformats-officedocument.presentationml.slide+xml"/>
  <Override PartName="/ppt/slideLayouts/slideLayout27.xml" ContentType="application/vnd.openxmlformats-officedocument.presentationml.slideLayout+xml"/>
  <Override PartName="/ppt/slideLayouts/slideLayout174.xml" ContentType="application/vnd.openxmlformats-officedocument.presentationml.slideLayout+xml"/>
  <Override PartName="/ppt/tags/tag452.xml" ContentType="application/vnd.openxmlformats-officedocument.presentationml.tags+xml"/>
  <Override PartName="/ppt/slideLayouts/slideLayout360.xml" ContentType="application/vnd.openxmlformats-officedocument.presentationml.slideLayout+xml"/>
  <Override PartName="/ppt/tags/tag1462.xml" ContentType="application/vnd.openxmlformats-officedocument.presentationml.tags+xml"/>
  <Override PartName="/ppt/slideLayouts/slideLayout1071.xml" ContentType="application/vnd.openxmlformats-officedocument.presentationml.slideLayout+xml"/>
  <Override PartName="/ppt/tags/tag2248.xml" ContentType="application/vnd.openxmlformats-officedocument.presentationml.tags+xml"/>
  <Override PartName="/ppt/slideLayouts/slideLayout105.xml" ContentType="application/vnd.openxmlformats-officedocument.presentationml.slideLayout+xml"/>
  <Override PartName="/ppt/tags/tag859.xml" ContentType="application/vnd.openxmlformats-officedocument.presentationml.tags+xml"/>
  <Override PartName="/ppt/tags/tag1207.xml" ContentType="application/vnd.openxmlformats-officedocument.presentationml.tags+xml"/>
  <Override PartName="/ppt/tags/tag1869.xml" ContentType="application/vnd.openxmlformats-officedocument.presentationml.tags+xml"/>
  <Override PartName="/ppt/slideLayouts/slideLayout1002.xml" ContentType="application/vnd.openxmlformats-officedocument.presentationml.slideLayout+xml"/>
  <Override PartName="/ppt/tags/tag2434.xml" ContentType="application/vnd.openxmlformats-officedocument.presentationml.tags+xml"/>
  <Override PartName="/ppt/tags/tag66.xml" ContentType="application/vnd.openxmlformats-officedocument.presentationml.tags+xml"/>
  <Override PartName="/ppt/tags/tag367.xml" ContentType="application/vnd.openxmlformats-officedocument.presentationml.tags+xml"/>
  <Override PartName="/ppt/slideLayouts/slideLayout275.xml" ContentType="application/vnd.openxmlformats-officedocument.presentationml.slideLayout+xml"/>
  <Override PartName="/ppt/tags/tag553.xml" ContentType="application/vnd.openxmlformats-officedocument.presentationml.tags+xml"/>
  <Override PartName="/ppt/tags/tag1377.xml" ContentType="application/vnd.openxmlformats-officedocument.presentationml.tags+xml"/>
  <Override PartName="/ppt/slideLayouts/slideLayout767.xml" ContentType="application/vnd.openxmlformats-officedocument.presentationml.slideLayout+xml"/>
  <Override PartName="/ppt/slideLayouts/slideLayout953.xml" ContentType="application/vnd.openxmlformats-officedocument.presentationml.slideLayout+xml"/>
  <Override PartName="/ppt/slideLayouts/slideLayout1172.xml" ContentType="application/vnd.openxmlformats-officedocument.presentationml.slideLayout+xml"/>
  <Override PartName="/ppt/slideMasters/slideMaster14.xml" ContentType="application/vnd.openxmlformats-officedocument.presentationml.slideMaster+xml"/>
  <Override PartName="/ppt/slideLayouts/slideLayout461.xml" ContentType="application/vnd.openxmlformats-officedocument.presentationml.slideLayout+xml"/>
  <Override PartName="/ppt/tags/tag1563.xml" ContentType="application/vnd.openxmlformats-officedocument.presentationml.tags+xml"/>
  <Override PartName="/ppt/theme/theme35.xml" ContentType="application/vnd.openxmlformats-officedocument.theme+xml"/>
  <Override PartName="/ppt/tags/tag2349.xml" ContentType="application/vnd.openxmlformats-officedocument.presentationml.tags+xml"/>
  <Override PartName="/ppt/slideLayouts/slideLayout206.xml" ContentType="application/vnd.openxmlformats-officedocument.presentationml.slideLayout+xml"/>
  <Override PartName="/ppt/tags/tag1071.xml" ContentType="application/vnd.openxmlformats-officedocument.presentationml.tags+xml"/>
  <Override PartName="/ppt/tags/tag1308.xml" ContentType="application/vnd.openxmlformats-officedocument.presentationml.tags+xml"/>
  <Override PartName="/ppt/slideLayouts/slideLayout868.xml" ContentType="application/vnd.openxmlformats-officedocument.presentationml.slideLayout+xml"/>
  <Override PartName="/ppt/tags/tag2043.xml" ContentType="application/vnd.openxmlformats-officedocument.presentationml.tags+xml"/>
  <Override PartName="/ppt/slideLayouts/slideLayout1087.xml" ContentType="application/vnd.openxmlformats-officedocument.presentationml.slideLayout+xml"/>
  <Override PartName="/ppt/slideLayouts/slideLayout1103.xml" ContentType="application/vnd.openxmlformats-officedocument.presentationml.slideLayout+xml"/>
  <Override PartName="/ppt/tags/tag468.xml" ContentType="application/vnd.openxmlformats-officedocument.presentationml.tags+xml"/>
  <Override PartName="/ppt/tags/tag654.xml" ContentType="application/vnd.openxmlformats-officedocument.presentationml.tags+xml"/>
  <Override PartName="/ppt/slideLayouts/slideLayout376.xml" ContentType="application/vnd.openxmlformats-officedocument.presentationml.slideLayout+xml"/>
  <Override PartName="/ppt/tags/tag1002.xml" ContentType="application/vnd.openxmlformats-officedocument.presentationml.tags+xml"/>
  <Override PartName="/ppt/tags/tag1478.xml" ContentType="application/vnd.openxmlformats-officedocument.presentationml.tags+xml"/>
  <Override PartName="/ppt/tags/tag1664.xml" ContentType="application/vnd.openxmlformats-officedocument.presentationml.tags+xml"/>
  <Override PartName="/ppt/slideLayouts/slideLayout1273.xml" ContentType="application/vnd.openxmlformats-officedocument.presentationml.slideLayout+xml"/>
  <Override PartName="/ppt/tags/tag162.xml" ContentType="application/vnd.openxmlformats-officedocument.presentationml.tags+xml"/>
  <Override PartName="/ppt/tags/tag840.xml" ContentType="application/vnd.openxmlformats-officedocument.presentationml.tags+xml"/>
  <Override PartName="/ppt/slideLayouts/slideLayout562.xml" ContentType="application/vnd.openxmlformats-officedocument.presentationml.slideLayout+xml"/>
  <Override PartName="/ppt/tags/tag1172.xml" ContentType="application/vnd.openxmlformats-officedocument.presentationml.tags+xml"/>
  <Override PartName="/ppt/tags/tag1409.xml" ContentType="application/vnd.openxmlformats-officedocument.presentationml.tags+xml"/>
  <Override PartName="/ppt/tags/tag1850.xml" ContentType="application/vnd.openxmlformats-officedocument.presentationml.tags+xml"/>
  <Override PartName="/ppt/slideLayouts/slideLayout1018.xml" ContentType="application/vnd.openxmlformats-officedocument.presentationml.slideLayout+xml"/>
  <Override PartName="/ppt/slideLayouts/slideLayout969.xml" ContentType="application/vnd.openxmlformats-officedocument.presentationml.slideLayout+xml"/>
  <Override PartName="/ppt/tags/tag2144.xml" ContentType="application/vnd.openxmlformats-officedocument.presentationml.tags+xml"/>
  <Override PartName="/ppt/slideLayouts/slideLayout93.xml" ContentType="application/vnd.openxmlformats-officedocument.presentationml.slideLayout+xml"/>
  <Override PartName="/ppt/tags/tag755.xml" ContentType="application/vnd.openxmlformats-officedocument.presentationml.tags+xml"/>
  <Override PartName="/ppt/slideLayouts/slideLayout477.xml" ContentType="application/vnd.openxmlformats-officedocument.presentationml.slideLayout+xml"/>
  <Override PartName="/ppt/tags/tag1087.xml" ContentType="application/vnd.openxmlformats-officedocument.presentationml.tags+xml"/>
  <Override PartName="/ppt/tags/tag1103.xml" ContentType="application/vnd.openxmlformats-officedocument.presentationml.tags+xml"/>
  <Override PartName="/ppt/tags/tag1579.xml" ContentType="application/vnd.openxmlformats-officedocument.presentationml.tags+xml"/>
  <Override PartName="/ppt/tags/tag263.xml" ContentType="application/vnd.openxmlformats-officedocument.presentationml.tags+xml"/>
  <Override PartName="/ppt/tags/tag1951.xml" ContentType="application/vnd.openxmlformats-officedocument.presentationml.tags+xml"/>
  <Override PartName="/ppt/slideLayouts/slideLayout1119.xml" ContentType="application/vnd.openxmlformats-officedocument.presentationml.slideLayout+xml"/>
  <Override PartName="/ppt/slideLayouts/slideLayout578.xml" ContentType="application/vnd.openxmlformats-officedocument.presentationml.slideLayout+xml"/>
  <Override PartName="/ppt/tags/tag1204.xml" ContentType="application/vnd.openxmlformats-officedocument.presentationml.tags+xml"/>
  <Override PartName="/ppt/tags/tag2245.xml" ContentType="application/vnd.openxmlformats-officedocument.presentationml.tags+xml"/>
  <Override PartName="/ppt/tags/tag63.xml" ContentType="application/vnd.openxmlformats-officedocument.presentationml.tags+xml"/>
  <Override PartName="/ppt/slideLayouts/slideLayout102.xml" ContentType="application/vnd.openxmlformats-officedocument.presentationml.slideLayout+xml"/>
  <Override PartName="/ppt/tags/tag364.xml" ContentType="application/vnd.openxmlformats-officedocument.presentationml.tags+xml"/>
  <Override PartName="/ppt/tags/tag856.xml" ContentType="application/vnd.openxmlformats-officedocument.presentationml.tags+xml"/>
  <Override PartName="/ppt/tags/tag1188.xml" ContentType="application/vnd.openxmlformats-officedocument.presentationml.tags+xml"/>
  <Override PartName="/ppt/tags/tag109.xml" ContentType="application/vnd.openxmlformats-officedocument.presentationml.tags+xml"/>
  <Override PartName="/ppt/tags/tag1560.xml" ContentType="application/vnd.openxmlformats-officedocument.presentationml.tags+xml"/>
  <Override PartName="/ppt/slideLayouts/slideLayout950.xml" ContentType="application/vnd.openxmlformats-officedocument.presentationml.slideLayout+xml"/>
  <Override PartName="/ppt/tags/tag2346.xml" ContentType="application/vnd.openxmlformats-officedocument.presentationml.tags+xml"/>
  <Override PartName="/ppt/slideLayouts/slideLayout203.xml" ContentType="application/vnd.openxmlformats-officedocument.presentationml.slideLayout+xml"/>
  <Override PartName="/ppt/tags/tag957.xml" ContentType="application/vnd.openxmlformats-officedocument.presentationml.tags+xml"/>
  <Override PartName="/ppt/tags/tag1305.xml" ContentType="application/vnd.openxmlformats-officedocument.presentationml.tags+xml"/>
  <Override PartName="/ppt/slideLayouts/slideLayout679.xml" ContentType="application/vnd.openxmlformats-officedocument.presentationml.slideLayout+xml"/>
  <Override PartName="/ppt/theme/theme32.xml" ContentType="application/vnd.openxmlformats-officedocument.theme+xml"/>
  <Override PartName="/ppt/slideLayouts/slideLayout1100.xml" ContentType="application/vnd.openxmlformats-officedocument.presentationml.slideLayout+xml"/>
  <Override PartName="/ppt/slideLayouts/slideLayout187.xml" ContentType="application/vnd.openxmlformats-officedocument.presentationml.slideLayout+xml"/>
  <Override PartName="/ppt/tags/tag465.xml" ContentType="application/vnd.openxmlformats-officedocument.presentationml.tags+xml"/>
  <Override PartName="/ppt/tags/tag1289.xml" ContentType="application/vnd.openxmlformats-officedocument.presentationml.tags+xml"/>
  <Override PartName="/ppt/slideLayouts/slideLayout1084.xml" ContentType="application/vnd.openxmlformats-officedocument.presentationml.slideLayout+xml"/>
  <Default Extension="png" ContentType="image/png"/>
  <Override PartName="/ppt/tags/tag1661.xml" ContentType="application/vnd.openxmlformats-officedocument.presentationml.tags+xml"/>
  <Override PartName="/ppt/tags/tag2447.xml" ContentType="application/vnd.openxmlformats-officedocument.presentationml.tags+xml"/>
  <Override PartName="/ppt/slideLayouts/slideLayout304.xml" ContentType="application/vnd.openxmlformats-officedocument.presentationml.slideLayout+xml"/>
  <Override PartName="/ppt/tags/tag1406.xml" ContentType="application/vnd.openxmlformats-officedocument.presentationml.tags+xml"/>
  <Override PartName="/ppt/slideLayouts/slideLayout1201.xml" ContentType="application/vnd.openxmlformats-officedocument.presentationml.slideLayout+xml"/>
  <Override PartName="/ppt/slideMasters/slideMaster27.xml" ContentType="application/vnd.openxmlformats-officedocument.presentationml.slideMaster+xml"/>
  <Override PartName="/ppt/slideLayouts/slideLayout288.xml" ContentType="application/vnd.openxmlformats-officedocument.presentationml.slideLayout+xml"/>
  <Override PartName="/ppt/tags/tag566.xml" ContentType="application/vnd.openxmlformats-officedocument.presentationml.tags+xml"/>
  <Override PartName="/ppt/slideLayouts/slideLayout1185.xml" ContentType="application/vnd.openxmlformats-officedocument.presentationml.slideLayout+xml"/>
  <Override PartName="/ppt/tags/tag1270.xml" ContentType="application/vnd.openxmlformats-officedocument.presentationml.tags+xml"/>
  <Override PartName="/ppt/slideLayouts/slideLayout660.xml" ContentType="application/vnd.openxmlformats-officedocument.presentationml.slideLayout+xml"/>
  <Override PartName="/ppt/tags/tag1762.xml" ContentType="application/vnd.openxmlformats-officedocument.presentationml.tags+xml"/>
  <Override PartName="/ppt/tags/tag2056.xml" ContentType="application/vnd.openxmlformats-officedocument.presentationml.tags+xml"/>
  <Override PartName="/ppt/slideLayouts/slideLayout21.xml" ContentType="application/vnd.openxmlformats-officedocument.presentationml.slideLayout+xml"/>
  <Override PartName="/ppt/tags/tag667.xml" ContentType="application/vnd.openxmlformats-officedocument.presentationml.tags+xml"/>
  <Override PartName="/ppt/slideLayouts/slideLayout389.xml" ContentType="application/vnd.openxmlformats-officedocument.presentationml.slideLayout+xml"/>
  <Override PartName="/ppt/slideLayouts/slideLayout405.xml" ContentType="application/vnd.openxmlformats-officedocument.presentationml.slideLayout+xml"/>
  <Override PartName="/ppt/tags/tag1015.xml" ContentType="application/vnd.openxmlformats-officedocument.presentationml.tags+xml"/>
  <Override PartName="/ppt/tags/tag1507.xml" ContentType="application/vnd.openxmlformats-officedocument.presentationml.tags+xml"/>
  <Override PartName="/ppt/tags/tag175.xml" ContentType="application/vnd.openxmlformats-officedocument.presentationml.tags+xml"/>
  <Override PartName="/ppt/slideLayouts/slideLayout761.xml" ContentType="application/vnd.openxmlformats-officedocument.presentationml.slideLayout+xml"/>
  <Override PartName="/ppt/tags/tag1863.xml" ContentType="application/vnd.openxmlformats-officedocument.presentationml.tags+xml"/>
  <Override PartName="/ppt/slideLayouts/slideLayout506.xml" ContentType="application/vnd.openxmlformats-officedocument.presentationml.slideLayout+xml"/>
  <Override PartName="/ppt/tags/tag1371.xml" ContentType="application/vnd.openxmlformats-officedocument.presentationml.tags+xml"/>
  <Override PartName="/ppt/tags/tag1608.xml" ContentType="application/vnd.openxmlformats-officedocument.presentationml.tags+xml"/>
  <Override PartName="/ppt/tags/tag2157.xml" ContentType="application/vnd.openxmlformats-officedocument.presentationml.tags+xml"/>
  <Override PartName="/ppt/tags/tag768.xml" ContentType="application/vnd.openxmlformats-officedocument.presentationml.tags+xml"/>
  <Override PartName="/ppt/tags/tag1116.xml" ContentType="application/vnd.openxmlformats-officedocument.presentationml.tags+xml"/>
  <Override PartName="/ppt/tags/tag276.xml" ContentType="application/vnd.openxmlformats-officedocument.presentationml.tags+xml"/>
  <Override PartName="/ppt/slideLayouts/slideLayout862.xml" ContentType="application/vnd.openxmlformats-officedocument.presentationml.slideLayout+xml"/>
  <Override PartName="/ppt/tags/tag1964.xml" ContentType="application/vnd.openxmlformats-officedocument.presentationml.tags+xml"/>
  <Override PartName="/ppt/slideLayouts/slideLayout370.xml" ContentType="application/vnd.openxmlformats-officedocument.presentationml.slideLayout+xml"/>
  <Override PartName="/ppt/slideLayouts/slideLayout607.xml" ContentType="application/vnd.openxmlformats-officedocument.presentationml.slideLayout+xml"/>
  <Override PartName="/ppt/tags/tag1472.xml" ContentType="application/vnd.openxmlformats-officedocument.presentationml.tags+xml"/>
  <Override PartName="/ppt/tags/tag1709.xml" ContentType="application/vnd.openxmlformats-officedocument.presentationml.tags+xml"/>
  <Override PartName="/ppt/tags/tag2258.xml" ContentType="application/vnd.openxmlformats-officedocument.presentationml.tags+xml"/>
  <Override PartName="/ppt/slideLayouts/slideLayout115.xml" ContentType="application/vnd.openxmlformats-officedocument.presentationml.slideLayout+xml"/>
  <Override PartName="/ppt/tags/tag869.xml" ContentType="application/vnd.openxmlformats-officedocument.presentationml.tags+xml"/>
  <Override PartName="/ppt/tags/tag1217.xml" ContentType="application/vnd.openxmlformats-officedocument.presentationml.tags+xml"/>
  <Override PartName="/ppt/slideLayouts/slideLayout1012.xml" ContentType="application/vnd.openxmlformats-officedocument.presentationml.slideLayout+xml"/>
  <Override PartName="/ppt/tags/tag76.xml" ContentType="application/vnd.openxmlformats-officedocument.presentationml.tags+xml"/>
  <Override PartName="/ppt/tags/tag377.xml" ContentType="application/vnd.openxmlformats-officedocument.presentationml.tags+xml"/>
  <Override PartName="/ppt/tags/tag1573.xml" ContentType="application/vnd.openxmlformats-officedocument.presentationml.tags+xml"/>
  <Override PartName="/ppt/slideLayouts/slideLayout963.xml" ContentType="application/vnd.openxmlformats-officedocument.presentationml.slideLayout+xml"/>
  <Override PartName="/ppt/slideLayouts/slideLayout471.xml" ContentType="application/vnd.openxmlformats-officedocument.presentationml.slideLayout+xml"/>
  <Override PartName="/ppt/tags/tag1081.xml" ContentType="application/vnd.openxmlformats-officedocument.presentationml.tags+xml"/>
  <Override PartName="/ppt/tags/tag1318.xml" ContentType="application/vnd.openxmlformats-officedocument.presentationml.tags+xml"/>
  <Override PartName="/ppt/slideLayouts/slideLayout708.xml" ContentType="application/vnd.openxmlformats-officedocument.presentationml.slideLayout+xml"/>
  <Override PartName="/ppt/theme/theme45.xml" ContentType="application/vnd.openxmlformats-officedocument.theme+xml"/>
  <Override PartName="/ppt/tags/tag2359.xml" ContentType="application/vnd.openxmlformats-officedocument.presentationml.tags+xml"/>
  <Override PartName="/ppt/slideLayouts/slideLayout216.xml" ContentType="application/vnd.openxmlformats-officedocument.presentationml.slideLayout+xml"/>
  <Override PartName="/ppt/tags/tag478.xml" ContentType="application/vnd.openxmlformats-officedocument.presentationml.tags+xml"/>
  <Override PartName="/ppt/slideLayouts/slideLayout1097.xml" ContentType="application/vnd.openxmlformats-officedocument.presentationml.slideLayout+xml"/>
  <Override PartName="/ppt/slideLayouts/slideLayout1113.xml" ContentType="application/vnd.openxmlformats-officedocument.presentationml.slideLayout+xml"/>
  <Override PartName="/ppt/tags/tag850.xml" ContentType="application/vnd.openxmlformats-officedocument.presentationml.tags+xml"/>
  <Override PartName="/ppt/slideLayouts/slideLayout572.xml" ContentType="application/vnd.openxmlformats-officedocument.presentationml.slideLayout+xml"/>
  <Override PartName="/ppt/slideLayouts/slideLayout809.xml" ContentType="application/vnd.openxmlformats-officedocument.presentationml.slideLayout+xml"/>
  <Override PartName="/ppt/tags/tag1674.xml" ContentType="application/vnd.openxmlformats-officedocument.presentationml.tags+xml"/>
  <Override PartName="/ppt/slideLayouts/slideLayout317.xml" ContentType="application/vnd.openxmlformats-officedocument.presentationml.slideLayout+xml"/>
  <Override PartName="/ppt/tags/tag1182.xml" ContentType="application/vnd.openxmlformats-officedocument.presentationml.tags+xml"/>
  <Override PartName="/ppt/tags/tag1419.xml" ContentType="application/vnd.openxmlformats-officedocument.presentationml.tags+xml"/>
  <Override PartName="/ppt/slideLayouts/slideLayout1214.xml" ContentType="application/vnd.openxmlformats-officedocument.presentationml.slideLayout+xml"/>
  <Override PartName="/ppt/tags/tag103.xml" ContentType="application/vnd.openxmlformats-officedocument.presentationml.tags+xml"/>
  <Override PartName="/ppt/tags/tag579.xml" ContentType="application/vnd.openxmlformats-officedocument.presentationml.tags+xml"/>
  <Override PartName="/ppt/slideLayouts/slideLayout1198.xml" ContentType="application/vnd.openxmlformats-officedocument.presentationml.slideLayout+xml"/>
  <Override PartName="/ppt/tags/tag2340.xml" ContentType="application/vnd.openxmlformats-officedocument.presentationml.tags+xml"/>
  <Override PartName="/ppt/tags/tag951.xml" ContentType="application/vnd.openxmlformats-officedocument.presentationml.tags+xml"/>
  <Override PartName="/ppt/slideLayouts/slideLayout673.xml" ContentType="application/vnd.openxmlformats-officedocument.presentationml.slideLayout+xml"/>
  <Override PartName="/ppt/tags/tag1775.xml" ContentType="application/vnd.openxmlformats-officedocument.presentationml.tags+xml"/>
  <Override PartName="/ppt/slideLayouts/slideLayout34.xml" ContentType="application/vnd.openxmlformats-officedocument.presentationml.slideLayout+xml"/>
  <Override PartName="/ppt/slideLayouts/slideLayout181.xml" ContentType="application/vnd.openxmlformats-officedocument.presentationml.slideLayout+xml"/>
  <Override PartName="/ppt/slideLayouts/slideLayout418.xml" ContentType="application/vnd.openxmlformats-officedocument.presentationml.slideLayout+xml"/>
  <Override PartName="/ppt/tags/tag1283.xml" ContentType="application/vnd.openxmlformats-officedocument.presentationml.tags+xml"/>
  <Override PartName="/ppt/tags/tag2069.xml" ContentType="application/vnd.openxmlformats-officedocument.presentationml.tags+xml"/>
  <Override PartName="/ppt/tags/tag188.xml" ContentType="application/vnd.openxmlformats-officedocument.presentationml.tags+xml"/>
  <Override PartName="/ppt/tags/tag204.xml" ContentType="application/vnd.openxmlformats-officedocument.presentationml.tags+xml"/>
  <Override PartName="/ppt/tags/tag1028.xml" ContentType="application/vnd.openxmlformats-officedocument.presentationml.tags+xml"/>
  <Override PartName="/ppt/tags/tag2441.xml" ContentType="application/vnd.openxmlformats-officedocument.presentationml.tags+xml"/>
  <Override PartName="/ppt/tags/tag1384.xml" ContentType="application/vnd.openxmlformats-officedocument.presentationml.tags+xml"/>
  <Override PartName="/ppt/tags/tag1400.xml" ContentType="application/vnd.openxmlformats-officedocument.presentationml.tags+xml"/>
  <Override PartName="/ppt/slideLayouts/slideLayout774.xml" ContentType="application/vnd.openxmlformats-officedocument.presentationml.slideLayout+xml"/>
  <Override PartName="/ppt/tags/tag1876.xml" ContentType="application/vnd.openxmlformats-officedocument.presentationml.tags+xml"/>
  <Override PartName="/ppt/slideMasters/slideMaster21.xml" ContentType="application/vnd.openxmlformats-officedocument.presentationml.slideMaster+xml"/>
  <Override PartName="/ppt/slideLayouts/slideLayout282.xml" ContentType="application/vnd.openxmlformats-officedocument.presentationml.slideLayout+xml"/>
  <Override PartName="/ppt/tags/tag560.xml" ContentType="application/vnd.openxmlformats-officedocument.presentationml.tags+xml"/>
  <Override PartName="/ppt/slideLayouts/slideLayout519.xml" ContentType="application/vnd.openxmlformats-officedocument.presentationml.slideLayout+xml"/>
  <Override PartName="/ppt/tags/tag1129.xml" ContentType="application/vnd.openxmlformats-officedocument.presentationml.tags+xml"/>
  <Override PartName="/ppt/tags/tag289.xml" ContentType="application/vnd.openxmlformats-officedocument.presentationml.tags+xml"/>
  <Override PartName="/ppt/tags/tag305.xml" ContentType="application/vnd.openxmlformats-officedocument.presentationml.tags+xml"/>
  <Override PartName="/ppt/theme/theme9.xml" ContentType="application/vnd.openxmlformats-officedocument.theme+xml"/>
  <Override PartName="/ppt/tags/tag1501.xml" ContentType="application/vnd.openxmlformats-officedocument.presentationml.tags+xml"/>
  <Override PartName="/ppt/slideLayouts/slideLayout875.xml" ContentType="application/vnd.openxmlformats-officedocument.presentationml.slideLayout+xml"/>
  <Override PartName="/ppt/tags/tag1977.xml" ContentType="application/vnd.openxmlformats-officedocument.presentationml.tags+xml"/>
  <Override PartName="/ppt/tags/tag2050.xml" ContentType="application/vnd.openxmlformats-officedocument.presentationml.tags+xml"/>
  <Override PartName="/ppt/tags/tag661.xml" ContentType="application/vnd.openxmlformats-officedocument.presentationml.tags+xml"/>
  <Override PartName="/ppt/slideLayouts/slideLayout383.xml" ContentType="application/vnd.openxmlformats-officedocument.presentationml.slideLayout+xml"/>
  <Override PartName="/ppt/tags/tag1485.xml" ContentType="application/vnd.openxmlformats-officedocument.presentationml.tags+xml"/>
  <Override PartName="/ppt/slideLayouts/slideLayout128.xml" ContentType="application/vnd.openxmlformats-officedocument.presentationml.slideLayout+xml"/>
  <Override PartName="/ppt/tags/tag406.xml" ContentType="application/vnd.openxmlformats-officedocument.presentationml.tags+xml"/>
  <Override PartName="/ppt/slideLayouts/slideLayout1025.xml" ContentType="application/vnd.openxmlformats-officedocument.presentationml.slideLayout+xml"/>
  <Override PartName="/ppt/tags/tag89.xml" ContentType="application/vnd.openxmlformats-officedocument.presentationml.tags+xml"/>
  <Override PartName="/ppt/slideLayouts/slideLayout500.xml" ContentType="application/vnd.openxmlformats-officedocument.presentationml.slideLayout+xml"/>
  <Override PartName="/ppt/tags/tag1602.xml" ContentType="application/vnd.openxmlformats-officedocument.presentationml.tags+xml"/>
  <Override PartName="/ppt/slideLayouts/slideLayout976.xml" ContentType="application/vnd.openxmlformats-officedocument.presentationml.slideLayout+xml"/>
  <Override PartName="/ppt/tags/tag2151.xml" ContentType="application/vnd.openxmlformats-officedocument.presentationml.tags+xml"/>
  <Override PartName="/ppt/tags/tag762.xml" ContentType="application/vnd.openxmlformats-officedocument.presentationml.tags+xml"/>
  <Override PartName="/ppt/slideLayouts/slideLayout484.xml" ContentType="application/vnd.openxmlformats-officedocument.presentationml.slideLayout+xml"/>
  <Override PartName="/ppt/tags/tag1094.xml" ContentType="application/vnd.openxmlformats-officedocument.presentationml.tags+xml"/>
  <Override PartName="/ppt/tags/tag1110.xml" ContentType="application/vnd.openxmlformats-officedocument.presentationml.tags+xml"/>
  <Override PartName="/ppt/tags/tag1586.xml" ContentType="application/vnd.openxmlformats-officedocument.presentationml.tags+xml"/>
  <Override PartName="/ppt/tags/tag270.xml" ContentType="application/vnd.openxmlformats-officedocument.presentationml.tags+xml"/>
  <Override PartName="/ppt/slideLayouts/slideLayout229.xml" ContentType="application/vnd.openxmlformats-officedocument.presentationml.slideLayout+xml"/>
  <Override PartName="/ppt/tags/tag507.xml" ContentType="application/vnd.openxmlformats-officedocument.presentationml.tags+xml"/>
  <Override PartName="/ppt/slideLayouts/slideLayout1126.xml" ContentType="application/vnd.openxmlformats-officedocument.presentationml.slideLayout+xml"/>
  <Override PartName="/ppt/slideLayouts/slideLayout601.xml" ContentType="application/vnd.openxmlformats-officedocument.presentationml.slideLayout+xml"/>
  <Override PartName="/ppt/tags/tag1687.xml" ContentType="application/vnd.openxmlformats-officedocument.presentationml.tags+xml"/>
  <Override PartName="/ppt/tags/tag1703.xml" ContentType="application/vnd.openxmlformats-officedocument.presentationml.tags+xml"/>
  <Override PartName="/ppt/tags/tag2252.xml" ContentType="application/vnd.openxmlformats-officedocument.presentationml.tags+xml"/>
  <Override PartName="/ppt/tags/tag371.xml" ContentType="application/vnd.openxmlformats-officedocument.presentationml.tags+xml"/>
  <Override PartName="/ppt/tags/tag863.xml" ContentType="application/vnd.openxmlformats-officedocument.presentationml.tags+xml"/>
  <Override PartName="/ppt/slideLayouts/slideLayout585.xml" ContentType="application/vnd.openxmlformats-officedocument.presentationml.slideLayout+xml"/>
  <Override PartName="/ppt/tags/tag1195.xml" ContentType="application/vnd.openxmlformats-officedocument.presentationml.tags+xml"/>
  <Override PartName="/ppt/tags/tag1211.xml" ContentType="application/vnd.openxmlformats-officedocument.presentationml.tags+xml"/>
  <Override PartName="/ppt/tags/tag70.xml" ContentType="application/vnd.openxmlformats-officedocument.presentationml.tags+xml"/>
  <Override PartName="/ppt/tags/tag116.xml" ContentType="application/vnd.openxmlformats-officedocument.presentationml.tags+xml"/>
  <Override PartName="/ppt/tags/tag608.xml" ContentType="application/vnd.openxmlformats-officedocument.presentationml.tags+xml"/>
  <Override PartName="/ppt/tags/tag1804.xml" ContentType="application/vnd.openxmlformats-officedocument.presentationml.tags+xml"/>
  <Override PartName="/ppt/tags/tag2353.xml" ContentType="application/vnd.openxmlformats-officedocument.presentationml.tags+xml"/>
  <Override PartName="/ppt/slideLayouts/slideLayout1227.xml" ContentType="application/vnd.openxmlformats-officedocument.presentationml.slideLayout+xml"/>
  <Override PartName="/ppt/slideLayouts/slideLayout210.xml" ContentType="application/vnd.openxmlformats-officedocument.presentationml.slideLayout+xml"/>
  <Override PartName="/ppt/tags/tag964.xml" ContentType="application/vnd.openxmlformats-officedocument.presentationml.tags+xml"/>
  <Override PartName="/ppt/tags/tag1312.xml" ContentType="application/vnd.openxmlformats-officedocument.presentationml.tags+xml"/>
  <Override PartName="/ppt/slideLayouts/slideLayout686.xml" ContentType="application/vnd.openxmlformats-officedocument.presentationml.slideLayout+xml"/>
  <Override PartName="/ppt/slideLayouts/slideLayout702.xml" ContentType="application/vnd.openxmlformats-officedocument.presentationml.slideLayout+xml"/>
  <Override PartName="/ppt/tags/tag1788.xml" ContentType="application/vnd.openxmlformats-officedocument.presentationml.tags+xml"/>
  <Override PartName="/ppt/slideLayouts/slideLayout194.xml" ContentType="application/vnd.openxmlformats-officedocument.presentationml.slideLayout+xml"/>
  <Override PartName="/ppt/tags/tag472.xml" ContentType="application/vnd.openxmlformats-officedocument.presentationml.tags+xml"/>
  <Override PartName="/ppt/tags/tag709.xml" ContentType="application/vnd.openxmlformats-officedocument.presentationml.tags+xml"/>
  <Override PartName="/ppt/tags/tag1296.xml" ContentType="application/vnd.openxmlformats-officedocument.presentationml.tags+xml"/>
  <Override PartName="/ppt/slideLayouts/slideLayout1091.xml" ContentType="application/vnd.openxmlformats-officedocument.presentationml.slideLayout+xml"/>
  <Override PartName="/ppt/slideLayouts/slideLayout47.xml" ContentType="application/vnd.openxmlformats-officedocument.presentationml.slideLayout+xml"/>
  <Override PartName="/ppt/tags/tag217.xml" ContentType="application/vnd.openxmlformats-officedocument.presentationml.tags+xml"/>
  <Override PartName="/ppt/slideLayouts/slideLayout803.xml" ContentType="application/vnd.openxmlformats-officedocument.presentationml.slideLayout+xml"/>
  <Override PartName="/ppt/tags/tag1905.xml" ContentType="application/vnd.openxmlformats-officedocument.presentationml.tags+xml"/>
  <Override PartName="/ppt/tags/tag2454.xml" ContentType="application/vnd.openxmlformats-officedocument.presentationml.tags+xml"/>
  <Override PartName="/ppt/slideLayouts/slideLayout311.xml" ContentType="application/vnd.openxmlformats-officedocument.presentationml.slideLayout+xml"/>
  <Override PartName="/ppt/tags/tag1413.xml" ContentType="application/vnd.openxmlformats-officedocument.presentationml.tags+xml"/>
  <Override PartName="/ppt/slideLayouts/slideLayout787.xml" ContentType="application/vnd.openxmlformats-officedocument.presentationml.slideLayout+xml"/>
  <Override PartName="/ppt/tags/tag1889.xml" ContentType="application/vnd.openxmlformats-officedocument.presentationml.tags+xml"/>
  <Override PartName="/ppt/slideMasters/slideMaster34.xml" ContentType="application/vnd.openxmlformats-officedocument.presentationml.slideMaster+xml"/>
  <Override PartName="/ppt/slideLayouts/slideLayout295.xml" ContentType="application/vnd.openxmlformats-officedocument.presentationml.slideLayout+xml"/>
  <Override PartName="/ppt/tags/tag573.xml" ContentType="application/vnd.openxmlformats-officedocument.presentationml.tags+xml"/>
  <Override PartName="/ppt/tags/tag1397.xml" ContentType="application/vnd.openxmlformats-officedocument.presentationml.tags+xml"/>
  <Override PartName="/ppt/slideLayouts/slideLayout1192.xml" ContentType="application/vnd.openxmlformats-officedocument.presentationml.slideLayout+xml"/>
  <Override PartName="/ppt/tags/tag17.xml" ContentType="application/vnd.openxmlformats-officedocument.presentationml.tags+xml"/>
  <Override PartName="/ppt/tags/tag318.xml" ContentType="application/vnd.openxmlformats-officedocument.presentationml.tags+xml"/>
  <Override PartName="/ppt/slideLayouts/slideLayout904.xml" ContentType="application/vnd.openxmlformats-officedocument.presentationml.slideLayout+xml"/>
  <Override PartName="/ppt/slideLayouts/slideLayout396.xml" ContentType="application/vnd.openxmlformats-officedocument.presentationml.slideLayout+xml"/>
  <Override PartName="/ppt/slideLayouts/slideLayout412.xml" ContentType="application/vnd.openxmlformats-officedocument.presentationml.slideLayout+xml"/>
  <Override PartName="/ppt/tags/tag1022.xml" ContentType="application/vnd.openxmlformats-officedocument.presentationml.tags+xml"/>
  <Override PartName="/ppt/tags/tag1498.xml" ContentType="application/vnd.openxmlformats-officedocument.presentationml.tags+xml"/>
  <Override PartName="/ppt/tags/tag1514.xml" ContentType="application/vnd.openxmlformats-officedocument.presentationml.tags+xml"/>
  <Override PartName="/ppt/slideLayouts/slideLayout888.xml" ContentType="application/vnd.openxmlformats-officedocument.presentationml.slideLayout+xml"/>
  <Override PartName="/ppt/tags/tag2063.xml" ContentType="application/vnd.openxmlformats-officedocument.presentationml.tags+xml"/>
  <Override PartName="/ppt/tags/tag182.xml" ContentType="application/vnd.openxmlformats-officedocument.presentationml.tags+xml"/>
  <Override PartName="/ppt/tags/tag674.xml" ContentType="application/vnd.openxmlformats-officedocument.presentationml.tags+xml"/>
  <Override PartName="/ppt/tags/tag1870.xml" ContentType="application/vnd.openxmlformats-officedocument.presentationml.tags+xml"/>
  <Override PartName="/ppt/slideLayouts/slideLayout1038.xml" ContentType="application/vnd.openxmlformats-officedocument.presentationml.slideLayout+xml"/>
  <Override PartName="/ppt/tags/tag419.xml" ContentType="application/vnd.openxmlformats-officedocument.presentationml.tags+xml"/>
  <Override PartName="/ppt/tags/tag1615.xml" ContentType="application/vnd.openxmlformats-officedocument.presentationml.tags+xml"/>
  <Override PartName="/ppt/slideLayouts/slideLayout989.xml" ContentType="application/vnd.openxmlformats-officedocument.presentationml.slideLayout+xml"/>
  <Override PartName="/ppt/tags/tag2164.xml" ContentType="application/vnd.openxmlformats-officedocument.presentationml.tags+xml"/>
  <Override PartName="/ppt/tags/tag775.xml" ContentType="application/vnd.openxmlformats-officedocument.presentationml.tags+xml"/>
  <Override PartName="/ppt/slideLayouts/slideLayout497.xml" ContentType="application/vnd.openxmlformats-officedocument.presentationml.slideLayout+xml"/>
  <Override PartName="/ppt/slideLayouts/slideLayout513.xml" ContentType="application/vnd.openxmlformats-officedocument.presentationml.slideLayout+xml"/>
  <Override PartName="/ppt/tags/tag1123.xml" ContentType="application/vnd.openxmlformats-officedocument.presentationml.tags+xml"/>
  <Override PartName="/ppt/tags/tag1599.xml" ContentType="application/vnd.openxmlformats-officedocument.presentationml.tags+xml"/>
  <Override PartName="/ppt/theme/theme3.xml" ContentType="application/vnd.openxmlformats-officedocument.theme+xml"/>
  <Override PartName="/ppt/tags/tag283.xml" ContentType="application/vnd.openxmlformats-officedocument.presentationml.tags+xml"/>
  <Override PartName="/ppt/tags/tag1971.xml" ContentType="application/vnd.openxmlformats-officedocument.presentationml.tags+xml"/>
  <Override PartName="/ppt/slideLayouts/slideLayout1139.xml" ContentType="application/vnd.openxmlformats-officedocument.presentationml.slideLayout+xml"/>
  <Override PartName="/ppt/slideLayouts/slideLayout614.xml" ContentType="application/vnd.openxmlformats-officedocument.presentationml.slideLayout+xml"/>
  <Override PartName="/ppt/tags/tag1716.xml" ContentType="application/vnd.openxmlformats-officedocument.presentationml.tags+xml"/>
  <Override PartName="/ppt/tags/tag2265.xml" ContentType="application/vnd.openxmlformats-officedocument.presentationml.tags+xml"/>
  <Override PartName="/ppt/slideLayouts/slideLayout122.xml" ContentType="application/vnd.openxmlformats-officedocument.presentationml.slideLayout+xml"/>
  <Override PartName="/ppt/tags/tag400.xml" ContentType="application/vnd.openxmlformats-officedocument.presentationml.tags+xml"/>
  <Override PartName="/ppt/tags/tag876.xml" ContentType="application/vnd.openxmlformats-officedocument.presentationml.tags+xml"/>
  <Override PartName="/ppt/slideLayouts/slideLayout598.xml" ContentType="application/vnd.openxmlformats-officedocument.presentationml.slideLayout+xml"/>
  <Override PartName="/ppt/tags/tag1224.xml" ContentType="application/vnd.openxmlformats-officedocument.presentationml.tags+xml"/>
  <Override PartName="/ppt/tags/tag83.xml" ContentType="application/vnd.openxmlformats-officedocument.presentationml.tags+xml"/>
  <Override PartName="/ppt/tags/tag384.xml" ContentType="application/vnd.openxmlformats-officedocument.presentationml.tags+xml"/>
  <Override PartName="/ppt/slideLayouts/slideLayout970.xml" ContentType="application/vnd.openxmlformats-officedocument.presentationml.slideLayout+xml"/>
  <Override PartName="/ppt/commentAuthors.xml" ContentType="application/vnd.openxmlformats-officedocument.presentationml.commentAuthors+xml"/>
  <Override PartName="/ppt/tags/tag129.xml" ContentType="application/vnd.openxmlformats-officedocument.presentationml.tags+xml"/>
  <Override PartName="/ppt/slideLayouts/slideLayout715.xml" ContentType="application/vnd.openxmlformats-officedocument.presentationml.slideLayout+xml"/>
  <Override PartName="/ppt/tags/tag1580.xml" ContentType="application/vnd.openxmlformats-officedocument.presentationml.tags+xml"/>
  <Override PartName="/ppt/tags/tag1817.xml" ContentType="application/vnd.openxmlformats-officedocument.presentationml.tags+xml"/>
  <Override PartName="/ppt/tags/tag2366.xml" ContentType="application/vnd.openxmlformats-officedocument.presentationml.tags+xml"/>
  <Override PartName="/ppt/theme/theme52.xml" ContentType="application/vnd.openxmlformats-officedocument.theme+xml"/>
  <Override PartName="/ppt/slideLayouts/slideLayout223.xml" ContentType="application/vnd.openxmlformats-officedocument.presentationml.slideLayout+xml"/>
  <Override PartName="/ppt/tags/tag485.xml" ContentType="application/vnd.openxmlformats-officedocument.presentationml.tags+xml"/>
  <Override PartName="/ppt/tags/tag501.xml" ContentType="application/vnd.openxmlformats-officedocument.presentationml.tags+xml"/>
  <Override PartName="/ppt/tags/tag977.xml" ContentType="application/vnd.openxmlformats-officedocument.presentationml.tags+xml"/>
  <Override PartName="/ppt/tags/tag1325.xml" ContentType="application/vnd.openxmlformats-officedocument.presentationml.tags+xml"/>
  <Override PartName="/ppt/slideLayouts/slideLayout699.xml" ContentType="application/vnd.openxmlformats-officedocument.presentationml.slideLayout+xml"/>
  <Override PartName="/ppt/slideLayouts/slideLayout1120.xml" ContentType="application/vnd.openxmlformats-officedocument.presentationml.slideLayout+xml"/>
  <Override PartName="/ppt/tags/tag1681.xml" ContentType="application/vnd.openxmlformats-officedocument.presentationml.tags+xml"/>
  <Override PartName="/ppt/tags/tag1918.xml" ContentType="application/vnd.openxmlformats-officedocument.presentationml.tags+xml"/>
  <Override PartName="/ppt/tags/tag2467.xml" ContentType="application/vnd.openxmlformats-officedocument.presentationml.tags+xml"/>
  <Override PartName="/ppt/slideLayouts/slideLayout324.xml" ContentType="application/vnd.openxmlformats-officedocument.presentationml.slideLayout+xml"/>
  <Override PartName="/ppt/tags/tag1426.xml" ContentType="application/vnd.openxmlformats-officedocument.presentationml.tags+xml"/>
  <Override PartName="/ppt/slideLayouts/slideLayout816.xml" ContentType="application/vnd.openxmlformats-officedocument.presentationml.slideLayout+xml"/>
  <Override PartName="/ppt/slideLayouts/slideLayout1221.xml" ContentType="application/vnd.openxmlformats-officedocument.presentationml.slideLayout+xml"/>
  <Override PartName="/ppt/tags/tag110.xml" ContentType="application/vnd.openxmlformats-officedocument.presentationml.tags+xml"/>
  <Override PartName="/ppt/tags/tag586.xml" ContentType="application/vnd.openxmlformats-officedocument.presentationml.tags+xml"/>
  <Override PartName="/ppt/tags/tag602.xml" ContentType="application/vnd.openxmlformats-officedocument.presentationml.tags+xml"/>
  <Override PartName="/ppt/slideMasters/slideMaster47.xml" ContentType="application/vnd.openxmlformats-officedocument.presentationml.slideMaster+xml"/>
  <Override PartName="/ppt/slideLayouts/slideLayout680.xml" ContentType="application/vnd.openxmlformats-officedocument.presentationml.slideLayout+xml"/>
  <Override PartName="/ppt/tags/tag1782.xml" ContentType="application/vnd.openxmlformats-officedocument.presentationml.tags+xml"/>
  <Override PartName="/ppt/slideLayouts/slideLayout917.xml" ContentType="application/vnd.openxmlformats-officedocument.presentationml.slideLayout+xml"/>
  <Override PartName="/ppt/slideLayouts/slideLayout41.xml" ContentType="application/vnd.openxmlformats-officedocument.presentationml.slideLayout+xml"/>
  <Override PartName="/ppt/tags/tag703.xml" ContentType="application/vnd.openxmlformats-officedocument.presentationml.tags+xml"/>
  <Override PartName="/ppt/slideLayouts/slideLayout425.xml" ContentType="application/vnd.openxmlformats-officedocument.presentationml.slideLayout+xml"/>
  <Override PartName="/ppt/tags/tag1290.xml" ContentType="application/vnd.openxmlformats-officedocument.presentationml.tags+xml"/>
  <Override PartName="/ppt/tags/tag1527.xml" ContentType="application/vnd.openxmlformats-officedocument.presentationml.tags+xml"/>
  <Override PartName="/ppt/tags/tag2076.xml" ContentType="application/vnd.openxmlformats-officedocument.presentationml.tags+xml"/>
  <Override PartName="/ppt/tags/tag211.xml" ContentType="application/vnd.openxmlformats-officedocument.presentationml.tags+xml"/>
  <Override PartName="/ppt/tags/tag687.xml" ContentType="application/vnd.openxmlformats-officedocument.presentationml.tags+xml"/>
  <Override PartName="/ppt/tags/tag1035.xml" ContentType="application/vnd.openxmlformats-officedocument.presentationml.tags+xml"/>
  <Override PartName="/ppt/tags/tag195.xml" ContentType="application/vnd.openxmlformats-officedocument.presentationml.tags+xml"/>
  <Override PartName="/ppt/tags/tag1391.xml" ContentType="application/vnd.openxmlformats-officedocument.presentationml.tags+xml"/>
  <Override PartName="/ppt/slideLayouts/slideLayout781.xml" ContentType="application/vnd.openxmlformats-officedocument.presentationml.slideLayout+xml"/>
  <Override PartName="/ppt/tags/tag1883.xml" ContentType="application/vnd.openxmlformats-officedocument.presentationml.tags+xml"/>
  <Override PartName="/ppt/tags/tag804.xml" ContentType="application/vnd.openxmlformats-officedocument.presentationml.tags+xml"/>
  <Override PartName="/ppt/slideLayouts/slideLayout526.xml" ContentType="application/vnd.openxmlformats-officedocument.presentationml.slideLayout+xml"/>
  <Override PartName="/ppt/tags/tag1136.xml" ContentType="application/vnd.openxmlformats-officedocument.presentationml.tags+xml"/>
  <Override PartName="/ppt/tags/tag1628.xml" ContentType="application/vnd.openxmlformats-officedocument.presentationml.tags+xml"/>
  <Override PartName="/ppt/tags/tag2177.xml" ContentType="application/vnd.openxmlformats-officedocument.presentationml.tags+xml"/>
  <Override PartName="/ppt/tags/tag11.xml" ContentType="application/vnd.openxmlformats-officedocument.presentationml.tags+xml"/>
  <Override PartName="/ppt/tags/tag296.xml" ContentType="application/vnd.openxmlformats-officedocument.presentationml.tags+xml"/>
  <Override PartName="/ppt/tags/tag312.xml" ContentType="application/vnd.openxmlformats-officedocument.presentationml.tags+xml"/>
  <Override PartName="/ppt/tags/tag788.xml" ContentType="application/vnd.openxmlformats-officedocument.presentationml.tags+xml"/>
  <Override PartName="/ppt/tags/tag1984.xml" ContentType="application/vnd.openxmlformats-officedocument.presentationml.tags+xml"/>
  <Override PartName="/ppt/slideLayouts/slideLayout390.xml" ContentType="application/vnd.openxmlformats-officedocument.presentationml.slideLayout+xml"/>
  <Override PartName="/ppt/tags/tag1492.xml" ContentType="application/vnd.openxmlformats-officedocument.presentationml.tags+xml"/>
  <Override PartName="/ppt/slideLayouts/slideLayout882.xml" ContentType="application/vnd.openxmlformats-officedocument.presentationml.slideLayout+xml"/>
  <Override PartName="/ppt/tags/tag1729.xml" ContentType="application/vnd.openxmlformats-officedocument.presentationml.tags+xml"/>
  <Override PartName="/ppt/tags/tag2278.xml" ContentType="application/vnd.openxmlformats-officedocument.presentationml.tags+xml"/>
  <Override PartName="/ppt/slideLayouts/slideLayout135.xml" ContentType="application/vnd.openxmlformats-officedocument.presentationml.slideLayout+xml"/>
  <Override PartName="/ppt/tags/tag413.xml" ContentType="application/vnd.openxmlformats-officedocument.presentationml.tags+xml"/>
  <Override PartName="/ppt/tags/tag889.xml" ContentType="application/vnd.openxmlformats-officedocument.presentationml.tags+xml"/>
  <Override PartName="/ppt/tags/tag905.xml" ContentType="application/vnd.openxmlformats-officedocument.presentationml.tags+xml"/>
  <Override PartName="/ppt/slideLayouts/slideLayout627.xml" ContentType="application/vnd.openxmlformats-officedocument.presentationml.slideLayout+xml"/>
  <Override PartName="/ppt/tags/tag1237.xml" ContentType="application/vnd.openxmlformats-officedocument.presentationml.tags+xml"/>
  <Override PartName="/ppt/slideLayouts/slideLayout1032.xml" ContentType="application/vnd.openxmlformats-officedocument.presentationml.slideLayout+xml"/>
  <Override PartName="/ppt/tags/tag96.xml" ContentType="application/vnd.openxmlformats-officedocument.presentationml.tags+xml"/>
  <Override PartName="/ppt/tags/tag397.xml" ContentType="application/vnd.openxmlformats-officedocument.presentationml.tags+xml"/>
  <Override PartName="/ppt/slideLayouts/slideLayout983.xml" ContentType="application/vnd.openxmlformats-officedocument.presentationml.slideLayout+xml"/>
  <Override PartName="/ppt/slideLayouts/slideLayout491.xml" ContentType="application/vnd.openxmlformats-officedocument.presentationml.slideLayout+xml"/>
  <Override PartName="/ppt/slideLayouts/slideLayout728.xml" ContentType="application/vnd.openxmlformats-officedocument.presentationml.slideLayout+xml"/>
  <Override PartName="/ppt/tags/tag1593.xml" ContentType="application/vnd.openxmlformats-officedocument.presentationml.tags+xml"/>
  <Override PartName="/ppt/tags/tag2379.xml" ContentType="application/vnd.openxmlformats-officedocument.presentationml.tags+xml"/>
  <Override PartName="/ppt/slideLayouts/slideLayout236.xml" ContentType="application/vnd.openxmlformats-officedocument.presentationml.slideLayout+xml"/>
  <Override PartName="/ppt/tags/tag514.xml" ContentType="application/vnd.openxmlformats-officedocument.presentationml.tags+xml"/>
  <Override PartName="/ppt/tags/tag1338.xml" ContentType="application/vnd.openxmlformats-officedocument.presentationml.tags+xml"/>
  <Override PartName="/ppt/slideLayouts/slideLayout1133.xml" ContentType="application/vnd.openxmlformats-officedocument.presentationml.slideLayout+xml"/>
  <Override PartName="/ppt/tags/tag498.xml" ContentType="application/vnd.openxmlformats-officedocument.presentationml.tags+xml"/>
  <Override PartName="/ppt/tags/tag1710.xml" ContentType="application/vnd.openxmlformats-officedocument.presentationml.tags+xml"/>
  <Override PartName="/ppt/tags/tag870.xml" ContentType="application/vnd.openxmlformats-officedocument.presentationml.tags+xml"/>
  <Override PartName="/ppt/slideLayouts/slideLayout592.xml" ContentType="application/vnd.openxmlformats-officedocument.presentationml.slideLayout+xml"/>
  <Override PartName="/ppt/slideLayouts/slideLayout829.xml" ContentType="application/vnd.openxmlformats-officedocument.presentationml.slideLayout+xml"/>
  <Override PartName="/ppt/tags/tag1694.xml" ContentType="application/vnd.openxmlformats-officedocument.presentationml.tags+xml"/>
  <Override PartName="/ppt/tags/tag2004.xml" ContentType="application/vnd.openxmlformats-officedocument.presentationml.tags+xml"/>
  <Override PartName="/ppt/tags/tag599.xml" ContentType="application/vnd.openxmlformats-officedocument.presentationml.tags+xml"/>
  <Override PartName="/ppt/slideLayouts/slideLayout337.xml" ContentType="application/vnd.openxmlformats-officedocument.presentationml.slideLayout+xml"/>
  <Override PartName="/ppt/tags/tag615.xml" ContentType="application/vnd.openxmlformats-officedocument.presentationml.tags+xml"/>
  <Override PartName="/ppt/tags/tag1439.xml" ContentType="application/vnd.openxmlformats-officedocument.presentationml.tags+xml"/>
  <Override PartName="/ppt/slideLayouts/slideLayout1234.xml" ContentType="application/vnd.openxmlformats-officedocument.presentationml.slideLayout+xml"/>
  <Override PartName="/ppt/tags/tag123.xml" ContentType="application/vnd.openxmlformats-officedocument.presentationml.tags+xml"/>
  <Override PartName="/ppt/slideLayouts/slideLayout693.xml" ContentType="application/vnd.openxmlformats-officedocument.presentationml.slideLayout+xml"/>
  <Override PartName="/ppt/tags/tag1795.xml" ContentType="application/vnd.openxmlformats-officedocument.presentationml.tags+xml"/>
  <Override PartName="/ppt/tags/tag1811.xml" ContentType="application/vnd.openxmlformats-officedocument.presentationml.tags+xml"/>
  <Override PartName="/ppt/tags/tag2360.xml" ContentType="application/vnd.openxmlformats-officedocument.presentationml.tags+xml"/>
  <Override PartName="/ppt/tags/tag716.xml" ContentType="application/vnd.openxmlformats-officedocument.presentationml.tags+xml"/>
  <Override PartName="/ppt/slideLayouts/slideLayout438.xml" ContentType="application/vnd.openxmlformats-officedocument.presentationml.slideLayout+xml"/>
  <Override PartName="/ppt/tags/tag971.xml" ContentType="application/vnd.openxmlformats-officedocument.presentationml.tags+xml"/>
  <Override PartName="/ppt/tags/tag2089.xml" ContentType="application/vnd.openxmlformats-officedocument.presentationml.tags+xml"/>
  <Override PartName="/ppt/tags/tag2105.xml" ContentType="application/vnd.openxmlformats-officedocument.presentationml.tags+xml"/>
  <Override PartName="/ppt/slideLayouts/slideLayout54.xml" ContentType="application/vnd.openxmlformats-officedocument.presentationml.slideLayout+xml"/>
  <Override PartName="/ppt/tags/tag224.xml" ContentType="application/vnd.openxmlformats-officedocument.presentationml.tags+xml"/>
  <Override PartName="/ppt/tags/tag1048.xml" ContentType="application/vnd.openxmlformats-officedocument.presentationml.tags+xml"/>
  <Override PartName="/ppt/tags/tag1912.xml" ContentType="application/vnd.openxmlformats-officedocument.presentationml.tags+xml"/>
  <Override PartName="/ppt/tags/tag2461.xml" ContentType="application/vnd.openxmlformats-officedocument.presentationml.tags+xml"/>
  <Override PartName="/ppt/presentation.xml" ContentType="application/vnd.openxmlformats-officedocument.presentationml.presentation.main+xml"/>
  <Override PartName="/ppt/tags/tag1420.xml" ContentType="application/vnd.openxmlformats-officedocument.presentationml.tags+xml"/>
  <Override PartName="/ppt/slideLayouts/slideLayout794.xml" ContentType="application/vnd.openxmlformats-officedocument.presentationml.slideLayout+xml"/>
  <Override PartName="/ppt/slideLayouts/slideLayout810.xml" ContentType="application/vnd.openxmlformats-officedocument.presentationml.slideLayout+xml"/>
  <Override PartName="/ppt/tags/tag1896.xml" ContentType="application/vnd.openxmlformats-officedocument.presentationml.tags+xml"/>
  <Override PartName="/ppt/tags/tag2206.xml" ContentType="application/vnd.openxmlformats-officedocument.presentationml.tags+xml"/>
  <Override PartName="/docProps/app.xml" ContentType="application/vnd.openxmlformats-officedocument.extended-properties+xml"/>
  <Override PartName="/ppt/tags/tag580.xml" ContentType="application/vnd.openxmlformats-officedocument.presentationml.tags+xml"/>
  <Override PartName="/ppt/tags/tag817.xml" ContentType="application/vnd.openxmlformats-officedocument.presentationml.tags+xml"/>
  <Override PartName="/ppt/slideLayouts/slideLayout539.xml" ContentType="application/vnd.openxmlformats-officedocument.presentationml.slideLayout+xml"/>
  <Override PartName="/ppt/slideMasters/slideMaster41.xml" ContentType="application/vnd.openxmlformats-officedocument.presentationml.slideMaster+xml"/>
  <Override PartName="/ppt/tags/tag24.xml" ContentType="application/vnd.openxmlformats-officedocument.presentationml.tags+xml"/>
  <Override PartName="/ppt/tags/tag325.xml" ContentType="application/vnd.openxmlformats-officedocument.presentationml.tags+xml"/>
  <Override PartName="/ppt/tags/tag1149.xml" ContentType="application/vnd.openxmlformats-officedocument.presentationml.tags+xml"/>
  <Override PartName="/ppt/slideLayouts/slideLayout911.xml" ContentType="application/vnd.openxmlformats-officedocument.presentationml.slideLayout+xml"/>
  <Override PartName="/ppt/tags/tag1521.xml" ContentType="application/vnd.openxmlformats-officedocument.presentationml.tags+xml"/>
  <Override PartName="/ppt/slideLayouts/slideLayout895.xml" ContentType="application/vnd.openxmlformats-officedocument.presentationml.slideLayout+xml"/>
  <Override PartName="/ppt/tags/tag1997.xml" ContentType="application/vnd.openxmlformats-officedocument.presentationml.tags+xml"/>
  <Override PartName="/ppt/tags/tag2070.xml" ContentType="application/vnd.openxmlformats-officedocument.presentationml.tags+xml"/>
  <Override PartName="/ppt/tags/tag2307.xml" ContentType="application/vnd.openxmlformats-officedocument.presentationml.tags+xml"/>
  <Override PartName="/ppt/tags/tag681.xml" ContentType="application/vnd.openxmlformats-officedocument.presentationml.tags+xml"/>
  <Override PartName="/ppt/tags/tag918.xml" ContentType="application/vnd.openxmlformats-officedocument.presentationml.tags+xml"/>
  <Override PartName="/ppt/slideLayouts/slideLayout148.xml" ContentType="application/vnd.openxmlformats-officedocument.presentationml.slideLayout+xml"/>
  <Override PartName="/ppt/tags/tag426.xml" ContentType="application/vnd.openxmlformats-officedocument.presentationml.tags+xml"/>
  <Override PartName="/ppt/slideLayouts/slideLayout1045.xml" ContentType="application/vnd.openxmlformats-officedocument.presentationml.slideLayout+xml"/>
  <Override PartName="/ppt/tags/tag2171.xml" ContentType="application/vnd.openxmlformats-officedocument.presentationml.tags+xml"/>
  <Override PartName="/ppt/slideLayouts/slideLayout4.xml" ContentType="application/vnd.openxmlformats-officedocument.presentationml.slideLayout+xml"/>
  <Override PartName="/ppt/tags/tag782.xml" ContentType="application/vnd.openxmlformats-officedocument.presentationml.tags+xml"/>
  <Override PartName="/ppt/slideLayouts/slideLayout520.xml" ContentType="application/vnd.openxmlformats-officedocument.presentationml.slideLayout+xml"/>
  <Override PartName="/ppt/tags/tag1130.xml" ContentType="application/vnd.openxmlformats-officedocument.presentationml.tags+xml"/>
  <Override PartName="/ppt/tags/tag1622.xml" ContentType="application/vnd.openxmlformats-officedocument.presentationml.tags+xml"/>
  <Override PartName="/ppt/slideLayouts/slideLayout996.xml" ContentType="application/vnd.openxmlformats-officedocument.presentationml.slideLayout+xml"/>
  <Override PartName="/ppt/tags/tag2408.xml" ContentType="application/vnd.openxmlformats-officedocument.presentationml.tags+xml"/>
  <Override PartName="/ppt/tags/tag290.xml" ContentType="application/vnd.openxmlformats-officedocument.presentationml.tags+xml"/>
  <Override PartName="/ppt/slideLayouts/slideLayout249.xml" ContentType="application/vnd.openxmlformats-officedocument.presentationml.slideLayout+xml"/>
  <Override PartName="/ppt/tags/tag527.xml" ContentType="application/vnd.openxmlformats-officedocument.presentationml.tags+xml"/>
  <Override PartName="/ppt/slideLayouts/slideLayout1146.xml" ContentType="application/vnd.openxmlformats-officedocument.presentationml.slideLayout+xml"/>
  <Override PartName="/ppt/slideLayouts/slideLayout621.xml" ContentType="application/vnd.openxmlformats-officedocument.presentationml.slideLayout+xml"/>
  <Override PartName="/ppt/tags/tag1723.xml" ContentType="application/vnd.openxmlformats-officedocument.presentationml.tags+xml"/>
  <Override PartName="/ppt/tags/tag2272.xml" ContentType="application/vnd.openxmlformats-officedocument.presentationml.tags+xml"/>
  <Override PartName="/ppt/tags/tag883.xml" ContentType="application/vnd.openxmlformats-officedocument.presentationml.tags+xml"/>
  <Override PartName="/ppt/tags/tag1231.xml" ContentType="application/vnd.openxmlformats-officedocument.presentationml.tags+xml"/>
  <Override PartName="/ppt/tags/tag2017.xml" ContentType="application/vnd.openxmlformats-officedocument.presentationml.tags+xml"/>
  <Override PartName="/ppt/tags/tag90.xml" ContentType="application/vnd.openxmlformats-officedocument.presentationml.tags+xml"/>
  <Override PartName="/ppt/tags/tag391.xml" ContentType="application/vnd.openxmlformats-officedocument.presentationml.tags+xml"/>
  <Override PartName="/ppt/tags/tag628.xml" ContentType="application/vnd.openxmlformats-officedocument.presentationml.tags+xml"/>
  <Override PartName="/ppt/slideLayouts/slideLayout1247.xml" ContentType="application/vnd.openxmlformats-officedocument.presentationml.slideLayout+xml"/>
  <Override PartName="/ppt/tags/tag136.xml" ContentType="application/vnd.openxmlformats-officedocument.presentationml.tags+xml"/>
  <Override PartName="/ppt/slideLayouts/slideLayout722.xml" ContentType="application/vnd.openxmlformats-officedocument.presentationml.slideLayout+xml"/>
  <Override PartName="/ppt/tags/tag1824.xml" ContentType="application/vnd.openxmlformats-officedocument.presentationml.tags+xml"/>
  <Override PartName="/ppt/tags/tag2373.xml" ContentType="application/vnd.openxmlformats-officedocument.presentationml.tags+xml"/>
  <Override PartName="/ppt/slideLayouts/slideLayout230.xml" ContentType="application/vnd.openxmlformats-officedocument.presentationml.slideLayout+xml"/>
  <Override PartName="/ppt/tags/tag984.xml" ContentType="application/vnd.openxmlformats-officedocument.presentationml.tags+xml"/>
  <Override PartName="/ppt/tags/tag1332.xml" ContentType="application/vnd.openxmlformats-officedocument.presentationml.tags+xml"/>
  <Override PartName="/ppt/tags/tag2118.xml" ContentType="application/vnd.openxmlformats-officedocument.presentationml.tags+xml"/>
  <Override PartName="/ppt/slideLayouts/slideLayout67.xml" ContentType="application/vnd.openxmlformats-officedocument.presentationml.slideLayout+xml"/>
  <Override PartName="/ppt/tags/tag492.xml" ContentType="application/vnd.openxmlformats-officedocument.presentationml.tags+xml"/>
  <Override PartName="/ppt/tags/tag729.xml" ContentType="application/vnd.openxmlformats-officedocument.presentationml.tags+xml"/>
  <Override PartName="/ppt/tags/tag237.xml" ContentType="application/vnd.openxmlformats-officedocument.presentationml.tags+xml"/>
  <Override PartName="/ppt/tags/tag1433.xml" ContentType="application/vnd.openxmlformats-officedocument.presentationml.tags+xml"/>
  <Override PartName="/ppt/slideLayouts/slideLayout823.xml" ContentType="application/vnd.openxmlformats-officedocument.presentationml.slideLayout+xml"/>
  <Override PartName="/ppt/tags/tag1925.xml" ContentType="application/vnd.openxmlformats-officedocument.presentationml.tags+xml"/>
  <Override PartName="/ppt/tags/tag2474.xml" ContentType="application/vnd.openxmlformats-officedocument.presentationml.tags+xml"/>
  <Override PartName="/ppt/tags/tag593.xml" ContentType="application/vnd.openxmlformats-officedocument.presentationml.tags+xml"/>
  <Override PartName="/ppt/slideLayouts/slideLayout331.xml" ContentType="application/vnd.openxmlformats-officedocument.presentationml.slideLayout+xml"/>
  <Override PartName="/ppt/tags/tag2219.xml" ContentType="application/vnd.openxmlformats-officedocument.presentationml.tags+xml"/>
  <Override PartName="/ppt/tags/tag37.xml" ContentType="application/vnd.openxmlformats-officedocument.presentationml.tags+xml"/>
  <Override PartName="/ppt/tags/tag338.xml" ContentType="application/vnd.openxmlformats-officedocument.presentationml.tags+xml"/>
  <Override PartName="/ppt/slideLayouts/slideLayout924.xml" ContentType="application/vnd.openxmlformats-officedocument.presentationml.slideLayout+xml"/>
  <Override PartName="/ppt/tags/tag710.xml" ContentType="application/vnd.openxmlformats-officedocument.presentationml.tags+xml"/>
  <Override PartName="/ppt/slideLayouts/slideLayout432.xml" ContentType="application/vnd.openxmlformats-officedocument.presentationml.slideLayout+xml"/>
  <Override PartName="/ppt/tags/tag1534.xml" ContentType="application/vnd.openxmlformats-officedocument.presentationml.tags+xml"/>
  <Override PartName="/ppt/tags/tag2083.xml" ContentType="application/vnd.openxmlformats-officedocument.presentationml.tags+xml"/>
  <Override PartName="/ppt/tags/tag694.xml" ContentType="application/vnd.openxmlformats-officedocument.presentationml.tags+xml"/>
  <Override PartName="/ppt/tags/tag1042.xml" ContentType="application/vnd.openxmlformats-officedocument.presentationml.tags+xml"/>
  <Override PartName="/ppt/tags/tag439.xml" ContentType="application/vnd.openxmlformats-officedocument.presentationml.tags+xml"/>
  <Override PartName="/ppt/tags/tag1890.xml" ContentType="application/vnd.openxmlformats-officedocument.presentationml.tags+xml"/>
  <Override PartName="/ppt/slideLayouts/slideLayout1058.xml" ContentType="application/vnd.openxmlformats-officedocument.presentationml.slideLayout+xml"/>
  <Override PartName="/ppt/tags/tag2200.xml" ContentType="application/vnd.openxmlformats-officedocument.presentationml.tags+xml"/>
  <Override PartName="/ppt/tags/tag811.xml" ContentType="application/vnd.openxmlformats-officedocument.presentationml.tags+xml"/>
  <Override PartName="/ppt/slideLayouts/slideLayout533.xml" ContentType="application/vnd.openxmlformats-officedocument.presentationml.slideLayout+xml"/>
  <Override PartName="/ppt/tags/tag1635.xml" ContentType="application/vnd.openxmlformats-officedocument.presentationml.tags+xml"/>
  <Override PartName="/ppt/tags/tag2184.xml" ContentType="application/vnd.openxmlformats-officedocument.presentationml.tags+xml"/>
  <Override PartName="/ppt/tags/tag795.xml" ContentType="application/vnd.openxmlformats-officedocument.presentationml.tags+xml"/>
  <Override PartName="/ppt/tags/tag1143.xml" ContentType="application/vnd.openxmlformats-officedocument.presentationml.tags+xml"/>
  <Override PartName="/ppt/tags/tag4.xml" ContentType="application/vnd.openxmlformats-officedocument.presentationml.tags+xml"/>
  <Override PartName="/ppt/tags/tag1736.xml" ContentType="application/vnd.openxmlformats-officedocument.presentationml.tags+xml"/>
  <Override PartName="/ppt/tags/tag1991.xml" ContentType="application/vnd.openxmlformats-officedocument.presentationml.tags+xml"/>
  <Override PartName="/ppt/slideLayouts/slideLayout1159.xml" ContentType="application/vnd.openxmlformats-officedocument.presentationml.slideLayout+xml"/>
  <Override PartName="/ppt/tags/tag2285.xml" ContentType="application/vnd.openxmlformats-officedocument.presentationml.tags+xml"/>
  <Override PartName="/ppt/tags/tag2301.xml" ContentType="application/vnd.openxmlformats-officedocument.presentationml.tags+xml"/>
  <Override PartName="/ppt/slideLayouts/slideLayout142.xml" ContentType="application/vnd.openxmlformats-officedocument.presentationml.slideLayout+xml"/>
  <Override PartName="/ppt/tags/tag896.xml" ContentType="application/vnd.openxmlformats-officedocument.presentationml.tags+xml"/>
  <Override PartName="/ppt/tags/tag912.xml" ContentType="application/vnd.openxmlformats-officedocument.presentationml.tags+xml"/>
  <Override PartName="/ppt/slideLayouts/slideLayout634.xml" ContentType="application/vnd.openxmlformats-officedocument.presentationml.slideLayout+xml"/>
  <Override PartName="/ppt/tags/tag1244.xml" ContentType="application/vnd.openxmlformats-officedocument.presentationml.tags+xml"/>
  <Override PartName="/ppt/tags/tag420.xml" ContentType="application/vnd.openxmlformats-officedocument.presentationml.tags+xml"/>
  <Override PartName="/ppt/slideLayouts/slideLayout990.xml" ContentType="application/vnd.openxmlformats-officedocument.presentationml.slideLayout+xml"/>
  <Override PartName="/ppt/tags/tag149.xml" ContentType="application/vnd.openxmlformats-officedocument.presentationml.tags+xml"/>
  <Override PartName="/ppt/slideLayouts/slideLayout735.xml" ContentType="application/vnd.openxmlformats-officedocument.presentationml.slideLayout+xml"/>
  <Override PartName="/ppt/tags/tag1837.xml" ContentType="application/vnd.openxmlformats-officedocument.presentationml.tags+xml"/>
  <Override PartName="/ppt/tags/tag2386.xml" ContentType="application/vnd.openxmlformats-officedocument.presentationml.tags+xml"/>
  <Override PartName="/ppt/tags/tag2402.xml" ContentType="application/vnd.openxmlformats-officedocument.presentationml.tags+xml"/>
  <Override PartName="/ppt/slideLayouts/slideLayout243.xml" ContentType="application/vnd.openxmlformats-officedocument.presentationml.slideLayout+xml"/>
  <Override PartName="/ppt/tags/tag521.xml" ContentType="application/vnd.openxmlformats-officedocument.presentationml.tags+xml"/>
  <Override PartName="/ppt/tags/tag997.xml" ContentType="application/vnd.openxmlformats-officedocument.presentationml.tags+xml"/>
  <Override PartName="/ppt/tags/tag1345.xml" ContentType="application/vnd.openxmlformats-officedocument.presentationml.tags+xml"/>
  <Override PartName="/ppt/slideLayouts/slideLayout1140.xml" ContentType="application/vnd.openxmlformats-officedocument.presentationml.slideLayout+xml"/>
  <Override PartName="/ppt/slideLayouts/slideLayout836.xml" ContentType="application/vnd.openxmlformats-officedocument.presentationml.slideLayout+xml"/>
  <Override PartName="/ppt/tags/tag1938.xml" ContentType="application/vnd.openxmlformats-officedocument.presentationml.tags+xml"/>
  <Override PartName="/ppt/tags/tag2011.xml" ContentType="application/vnd.openxmlformats-officedocument.presentationml.tags+xml"/>
  <Override PartName="/ppt/tags/tag2487.xml" ContentType="application/vnd.openxmlformats-officedocument.presentationml.tags+xml"/>
  <Override PartName="/ppt/tags/tag622.xml" ContentType="application/vnd.openxmlformats-officedocument.presentationml.tags+xml"/>
  <Override PartName="/ppt/slideLayouts/slideLayout344.xml" ContentType="application/vnd.openxmlformats-officedocument.presentationml.slideLayout+xml"/>
  <Override PartName="/ppt/tags/tag1446.xml" ContentType="application/vnd.openxmlformats-officedocument.presentationml.tags+xml"/>
  <Override PartName="/ppt/slideLayouts/slideLayout1241.xml" ContentType="application/vnd.openxmlformats-officedocument.presentationml.slideLayout+xml"/>
  <Override PartName="/ppt/notesSlides/notesSlide3.xml" ContentType="application/vnd.openxmlformats-officedocument.presentationml.notesSlide+xml"/>
  <Override PartName="/ppt/tags/tag130.xml" ContentType="application/vnd.openxmlformats-officedocument.presentationml.tags+xml"/>
  <Override PartName="/ppt/tags/tag1547.xml" ContentType="application/vnd.openxmlformats-officedocument.presentationml.tags+xml"/>
  <Override PartName="/ppt/slideLayouts/slideLayout937.xml" ContentType="application/vnd.openxmlformats-officedocument.presentationml.slideLayout+xml"/>
  <Override PartName="/ppt/tags/tag2096.xml" ContentType="application/vnd.openxmlformats-officedocument.presentationml.tags+xml"/>
  <Override PartName="/ppt/tags/tag2112.xml" ContentType="application/vnd.openxmlformats-officedocument.presentationml.tags+xml"/>
  <Override PartName="/ppt/slideLayouts/slideLayout61.xml" ContentType="application/vnd.openxmlformats-officedocument.presentationml.slideLayout+xml"/>
  <Override PartName="/ppt/tags/tag231.xml" ContentType="application/vnd.openxmlformats-officedocument.presentationml.tags+xml"/>
  <Override PartName="/ppt/tags/tag723.xml" ContentType="application/vnd.openxmlformats-officedocument.presentationml.tags+xml"/>
  <Override PartName="/ppt/slideLayouts/slideLayout445.xml" ContentType="application/vnd.openxmlformats-officedocument.presentationml.slideLayout+xml"/>
  <Override PartName="/ppt/theme/theme19.xml" ContentType="application/vnd.openxmlformats-officedocument.theme+xml"/>
  <Override PartName="/ppt/tags/tag1055.xml" ContentType="application/vnd.openxmlformats-officedocument.presentationml.tags+xml"/>
  <Override PartName="/ppt/tags/tag2213.xml" ContentType="application/vnd.openxmlformats-officedocument.presentationml.tags+xml"/>
  <Override PartName="/ppt/tags/tag824.xml" ContentType="application/vnd.openxmlformats-officedocument.presentationml.tags+xml"/>
  <Override PartName="/ppt/slideLayouts/slideLayout546.xml" ContentType="application/vnd.openxmlformats-officedocument.presentationml.slideLayout+xml"/>
  <Override PartName="/ppt/tags/tag1648.xml" ContentType="application/vnd.openxmlformats-officedocument.presentationml.tags+xml"/>
  <Override PartName="/ppt/tags/tag2197.xml" ContentType="application/vnd.openxmlformats-officedocument.presentationml.tags+xml"/>
  <Override PartName="/ppt/tags/tag31.xml" ContentType="application/vnd.openxmlformats-officedocument.presentationml.tags+xml"/>
  <Override PartName="/ppt/tags/tag332.xml" ContentType="application/vnd.openxmlformats-officedocument.presentationml.tags+xml"/>
  <Override PartName="/ppt/tags/tag1156.xml" ContentType="application/vnd.openxmlformats-officedocument.presentationml.tags+xml"/>
  <Override PartName="/ppt/tags/tag2314.xml" ContentType="application/vnd.openxmlformats-officedocument.presentationml.tags+xml"/>
  <Override PartName="/ppt/tags/tag925.xml" ContentType="application/vnd.openxmlformats-officedocument.presentationml.tags+xml"/>
  <Override PartName="/ppt/slideLayouts/slideLayout647.xml" ContentType="application/vnd.openxmlformats-officedocument.presentationml.slideLayout+xml"/>
  <Override PartName="/ppt/tags/tag1749.xml" ContentType="application/vnd.openxmlformats-officedocument.presentationml.tags+xml"/>
  <Override PartName="/ppt/tags/tag2298.xml" ContentType="application/vnd.openxmlformats-officedocument.presentationml.tags+xml"/>
  <Override PartName="/ppt/slideLayouts/slideLayout155.xml" ContentType="application/vnd.openxmlformats-officedocument.presentationml.slideLayout+xml"/>
  <Override PartName="/ppt/tags/tag433.xml" ContentType="application/vnd.openxmlformats-officedocument.presentationml.tags+xml"/>
  <Override PartName="/ppt/tags/tag1257.xml" ContentType="application/vnd.openxmlformats-officedocument.presentationml.tags+xml"/>
  <Override PartName="/ppt/slideLayouts/slideLayout1052.xml" ContentType="application/vnd.openxmlformats-officedocument.presentationml.slideLayout+xml"/>
  <Override PartName="/ppt/tags/tag2399.xml" ContentType="application/vnd.openxmlformats-officedocument.presentationml.tags+xml"/>
  <Override PartName="/ppt/tags/tag2415.xml" ContentType="application/vnd.openxmlformats-officedocument.presentationml.tags+xml"/>
  <Override PartName="/ppt/slideLayouts/slideLayout256.xml" ContentType="application/vnd.openxmlformats-officedocument.presentationml.slideLayout+xml"/>
  <Override PartName="/ppt/tags/tag1358.xml" ContentType="application/vnd.openxmlformats-officedocument.presentationml.tags+xml"/>
  <Override PartName="/ppt/slideLayouts/slideLayout748.xml" ContentType="application/vnd.openxmlformats-officedocument.presentationml.slideLayout+xml"/>
  <Override PartName="/ppt/slideLayouts/slideLayout1153.xml" ContentType="application/vnd.openxmlformats-officedocument.presentationml.slideLayout+xml"/>
  <Override PartName="/ppt/tags/tag534.xml" ContentType="application/vnd.openxmlformats-officedocument.presentationml.tags+xml"/>
  <Override PartName="/ppt/tags/tag1730.xml" ContentType="application/vnd.openxmlformats-officedocument.presentationml.tags+xml"/>
  <Override PartName="/ppt/tags/tag890.xml" ContentType="application/vnd.openxmlformats-officedocument.presentationml.tags+xml"/>
  <Override PartName="/ppt/slideLayouts/slideLayout849.xml" ContentType="application/vnd.openxmlformats-officedocument.presentationml.slideLayout+xml"/>
  <Override PartName="/ppt/tags/tag2024.xml" ContentType="application/vnd.openxmlformats-officedocument.presentationml.tags+xml"/>
  <Override PartName="/ppt/tags/tag635.xml" ContentType="application/vnd.openxmlformats-officedocument.presentationml.tags+xml"/>
  <Override PartName="/ppt/slideLayouts/slideLayout357.xml" ContentType="application/vnd.openxmlformats-officedocument.presentationml.slideLayout+xml"/>
  <Override PartName="/ppt/tags/tag1459.xml" ContentType="application/vnd.openxmlformats-officedocument.presentationml.tags+xml"/>
  <Override PartName="/ppt/slideLayouts/slideLayout1254.xml" ContentType="application/vnd.openxmlformats-officedocument.presentationml.slideLayout+xml"/>
  <Override PartName="/ppt/tags/tag143.xml" ContentType="application/vnd.openxmlformats-officedocument.presentationml.tags+xml"/>
  <Override PartName="/ppt/tags/tag1831.xml" ContentType="application/vnd.openxmlformats-officedocument.presentationml.tags+xml"/>
  <Override PartName="/ppt/tags/tag2380.xml" ContentType="application/vnd.openxmlformats-officedocument.presentationml.tags+xml"/>
  <Override PartName="/ppt/tags/tag991.xml" ContentType="application/vnd.openxmlformats-officedocument.presentationml.tags+xml"/>
  <Override PartName="/ppt/tags/tag2125.xml" ContentType="application/vnd.openxmlformats-officedocument.presentationml.tags+xml"/>
  <Override PartName="/ppt/slideLayouts/slideLayout74.xml" ContentType="application/vnd.openxmlformats-officedocument.presentationml.slideLayout+xml"/>
  <Override PartName="/ppt/tags/tag736.xml" ContentType="application/vnd.openxmlformats-officedocument.presentationml.tags+xml"/>
  <Override PartName="/ppt/slideLayouts/slideLayout458.xml" ContentType="application/vnd.openxmlformats-officedocument.presentationml.slideLayout+xml"/>
  <Override PartName="/ppt/tags/tag1068.xml" ContentType="application/vnd.openxmlformats-officedocument.presentationml.tags+xml"/>
  <Default Extension="jpeg" ContentType="image/jpeg"/>
  <Override PartName="/ppt/tags/tag244.xml" ContentType="application/vnd.openxmlformats-officedocument.presentationml.tags+xml"/>
  <Override PartName="/ppt/slideLayouts/slideLayout830.xml" ContentType="application/vnd.openxmlformats-officedocument.presentationml.slideLayout+xml"/>
  <Override PartName="/ppt/tags/tag1932.xml" ContentType="application/vnd.openxmlformats-officedocument.presentationml.tags+xml"/>
  <Override PartName="/ppt/tags/tag2481.xml" ContentType="application/vnd.openxmlformats-officedocument.presentationml.tags+xml"/>
  <Override PartName="/ppt/tags/tag1440.xml" ContentType="application/vnd.openxmlformats-officedocument.presentationml.tags+xml"/>
  <Override PartName="/ppt/tags/tag2226.xml" ContentType="application/vnd.openxmlformats-officedocument.presentationml.tags+xml"/>
  <Override PartName="/ppt/tags/tag345.xml" ContentType="application/vnd.openxmlformats-officedocument.presentationml.tags+xml"/>
  <Override PartName="/ppt/tags/tag837.xml" ContentType="application/vnd.openxmlformats-officedocument.presentationml.tags+xml"/>
  <Override PartName="/ppt/slideLayouts/slideLayout559.xml" ContentType="application/vnd.openxmlformats-officedocument.presentationml.slideLayout+xml"/>
  <Override PartName="/ppt/tags/tag1169.xml" ContentType="application/vnd.openxmlformats-officedocument.presentationml.tags+xml"/>
  <Override PartName="/ppt/tags/tag44.xml" ContentType="application/vnd.openxmlformats-officedocument.presentationml.tags+xml"/>
  <Override PartName="/ppt/tags/tag1541.xml" ContentType="application/vnd.openxmlformats-officedocument.presentationml.tags+xml"/>
  <Override PartName="/ppt/slideLayouts/slideLayout931.xml" ContentType="application/vnd.openxmlformats-officedocument.presentationml.slideLayout+xml"/>
  <Override PartName="/ppt/tags/tag2090.xml" ContentType="application/vnd.openxmlformats-officedocument.presentationml.tags+xml"/>
  <Override PartName="/ppt/tags/tag2327.xml" ContentType="application/vnd.openxmlformats-officedocument.presentationml.tags+xml"/>
  <Override PartName="/ppt/theme/theme13.xml" ContentType="application/vnd.openxmlformats-officedocument.theme+xml"/>
  <Override PartName="/ppt/tags/tag938.xml" ContentType="application/vnd.openxmlformats-officedocument.presentationml.tags+xml"/>
  <Override PartName="/ppt/slideLayouts/slideLayout168.xml" ContentType="application/vnd.openxmlformats-officedocument.presentationml.slideLayout+xml"/>
  <Override PartName="/ppt/tags/tag446.xml" ContentType="application/vnd.openxmlformats-officedocument.presentationml.tags+xml"/>
  <Override PartName="/ppt/slideLayouts/slideLayout1065.xml" ContentType="application/vnd.openxmlformats-officedocument.presentationml.slideLayout+xml"/>
  <Override PartName="/ppt/slideLayouts/slideLayout540.xml" ContentType="application/vnd.openxmlformats-officedocument.presentationml.slideLayout+xml"/>
  <Override PartName="/ppt/tags/tag1642.xml" ContentType="application/vnd.openxmlformats-officedocument.presentationml.tags+xml"/>
  <Override PartName="/ppt/tags/tag2191.xml" ContentType="application/vnd.openxmlformats-officedocument.presentationml.tags+xml"/>
  <Override PartName="/ppt/tags/tag2428.xml" ContentType="application/vnd.openxmlformats-officedocument.presentationml.tags+xml"/>
  <Override PartName="/ppt/tags/tag1150.xml" ContentType="application/vnd.openxmlformats-officedocument.presentationml.tags+xml"/>
  <Override PartName="/ppt/slideLayouts/slideLayout269.xml" ContentType="application/vnd.openxmlformats-officedocument.presentationml.slideLayout+xml"/>
  <Override PartName="/ppt/tags/tag547.xml" ContentType="application/vnd.openxmlformats-officedocument.presentationml.tags+xml"/>
  <Override PartName="/ppt/slideLayouts/slideLayout1166.xml" ContentType="application/vnd.openxmlformats-officedocument.presentationml.slideLayout+xml"/>
  <Override PartName="/ppt/slideLayouts/slideLayout641.xml" ContentType="application/vnd.openxmlformats-officedocument.presentationml.slideLayout+xml"/>
  <Override PartName="/ppt/tags/tag1251.xml" ContentType="application/vnd.openxmlformats-officedocument.presentationml.tags+xml"/>
  <Override PartName="/ppt/tags/tag1743.xml" ContentType="application/vnd.openxmlformats-officedocument.presentationml.tags+xml"/>
  <Override PartName="/ppt/tags/tag2292.xml" ContentType="application/vnd.openxmlformats-officedocument.presentationml.tags+xml"/>
  <Override PartName="/ppt/tags/tag2037.xml" ContentType="application/vnd.openxmlformats-officedocument.presentationml.tags+xml"/>
  <Override PartName="/ppt/slideLayouts/slideLayout1267.xml" ContentType="application/vnd.openxmlformats-officedocument.presentationml.slideLayout+xml"/>
  <Override PartName="/ppt/slideMasters/slideMaster8.xml" ContentType="application/vnd.openxmlformats-officedocument.presentationml.slideMaster+xml"/>
  <Override PartName="/ppt/tags/tag156.xml" ContentType="application/vnd.openxmlformats-officedocument.presentationml.tags+xml"/>
  <Override PartName="/ppt/tags/tag648.xml" ContentType="application/vnd.openxmlformats-officedocument.presentationml.tags+xml"/>
  <Override PartName="/ppt/tags/tag1844.xml" ContentType="application/vnd.openxmlformats-officedocument.presentationml.tags+xml"/>
  <Override PartName="/ppt/tags/tag2393.xml" ContentType="application/vnd.openxmlformats-officedocument.presentationml.tags+xml"/>
  <Override PartName="/ppt/slideLayouts/slideLayout250.xml" ContentType="application/vnd.openxmlformats-officedocument.presentationml.slideLayout+xml"/>
  <Override PartName="/ppt/tags/tag1352.xml" ContentType="application/vnd.openxmlformats-officedocument.presentationml.tags+xml"/>
  <Override PartName="/ppt/slideLayouts/slideLayout742.xml" ContentType="application/vnd.openxmlformats-officedocument.presentationml.slideLayout+xml"/>
  <Override PartName="/ppt/tags/tag2138.xml" ContentType="application/vnd.openxmlformats-officedocument.presentationml.tags+xml"/>
  <Override PartName="/ppt/slideLayouts/slideLayout87.xml" ContentType="application/vnd.openxmlformats-officedocument.presentationml.slideLayout+xml"/>
  <Override PartName="/ppt/tags/tag749.xml" ContentType="application/vnd.openxmlformats-officedocument.presentationml.tags+xml"/>
  <Override PartName="/ppt/tags/tag257.xml" ContentType="application/vnd.openxmlformats-officedocument.presentationml.tags+xml"/>
  <Override PartName="/ppt/slideLayouts/slideLayout843.xml" ContentType="application/vnd.openxmlformats-officedocument.presentationml.slideLayout+xml"/>
  <Override PartName="/ppt/tags/tag1945.xml" ContentType="application/vnd.openxmlformats-officedocument.presentationml.tags+xml"/>
  <Override PartName="/ppt/tags/tag2494.xml" ContentType="application/vnd.openxmlformats-officedocument.presentationml.tags+xml"/>
  <Override PartName="/ppt/slideLayouts/slideLayout351.xml" ContentType="application/vnd.openxmlformats-officedocument.presentationml.slideLayout+xml"/>
  <Override PartName="/ppt/tags/tag1453.xml" ContentType="application/vnd.openxmlformats-officedocument.presentationml.tags+xml"/>
  <Override PartName="/ppt/tags/tag2239.xml" ContentType="application/vnd.openxmlformats-officedocument.presentationml.tag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1" r:id="rId2"/>
    <p:sldMasterId id="2147483727" r:id="rId3"/>
    <p:sldMasterId id="2147483752" r:id="rId4"/>
    <p:sldMasterId id="2147483777" r:id="rId5"/>
    <p:sldMasterId id="2147483802" r:id="rId6"/>
    <p:sldMasterId id="2147483827" r:id="rId7"/>
    <p:sldMasterId id="2147483852" r:id="rId8"/>
    <p:sldMasterId id="2147483877" r:id="rId9"/>
    <p:sldMasterId id="2147483902" r:id="rId10"/>
    <p:sldMasterId id="2147483927" r:id="rId11"/>
    <p:sldMasterId id="2147483952" r:id="rId12"/>
    <p:sldMasterId id="2147483977" r:id="rId13"/>
    <p:sldMasterId id="2147484002" r:id="rId14"/>
    <p:sldMasterId id="2147484027" r:id="rId15"/>
    <p:sldMasterId id="2147484052" r:id="rId16"/>
    <p:sldMasterId id="2147484077" r:id="rId17"/>
    <p:sldMasterId id="2147484102" r:id="rId18"/>
    <p:sldMasterId id="2147484127" r:id="rId19"/>
    <p:sldMasterId id="2147484152" r:id="rId20"/>
    <p:sldMasterId id="2147484177" r:id="rId21"/>
    <p:sldMasterId id="2147484202" r:id="rId22"/>
    <p:sldMasterId id="2147484227" r:id="rId23"/>
    <p:sldMasterId id="2147484252" r:id="rId24"/>
    <p:sldMasterId id="2147484277" r:id="rId25"/>
    <p:sldMasterId id="2147484302" r:id="rId26"/>
    <p:sldMasterId id="2147484327" r:id="rId27"/>
    <p:sldMasterId id="2147484352" r:id="rId28"/>
    <p:sldMasterId id="2147484377" r:id="rId29"/>
    <p:sldMasterId id="2147484402" r:id="rId30"/>
    <p:sldMasterId id="2147484427" r:id="rId31"/>
    <p:sldMasterId id="2147484452" r:id="rId32"/>
    <p:sldMasterId id="2147484477" r:id="rId33"/>
    <p:sldMasterId id="2147484502" r:id="rId34"/>
    <p:sldMasterId id="2147484527" r:id="rId35"/>
    <p:sldMasterId id="2147484552" r:id="rId36"/>
    <p:sldMasterId id="2147484577" r:id="rId37"/>
    <p:sldMasterId id="2147484602" r:id="rId38"/>
    <p:sldMasterId id="2147484627" r:id="rId39"/>
    <p:sldMasterId id="2147484652" r:id="rId40"/>
    <p:sldMasterId id="2147484677" r:id="rId41"/>
    <p:sldMasterId id="2147484702" r:id="rId42"/>
    <p:sldMasterId id="2147484727" r:id="rId43"/>
    <p:sldMasterId id="2147484752" r:id="rId44"/>
    <p:sldMasterId id="2147484777" r:id="rId45"/>
    <p:sldMasterId id="2147484802" r:id="rId46"/>
    <p:sldMasterId id="2147484827" r:id="rId47"/>
    <p:sldMasterId id="2147484852" r:id="rId48"/>
    <p:sldMasterId id="2147484877" r:id="rId49"/>
    <p:sldMasterId id="2147484902" r:id="rId50"/>
    <p:sldMasterId id="2147484927" r:id="rId51"/>
    <p:sldMasterId id="2147484952" r:id="rId52"/>
    <p:sldMasterId id="2147484977" r:id="rId53"/>
  </p:sldMasterIdLst>
  <p:notesMasterIdLst>
    <p:notesMasterId r:id="rId61"/>
  </p:notesMasterIdLst>
  <p:handoutMasterIdLst>
    <p:handoutMasterId r:id="rId62"/>
  </p:handoutMasterIdLst>
  <p:sldIdLst>
    <p:sldId id="261" r:id="rId54"/>
    <p:sldId id="623" r:id="rId55"/>
    <p:sldId id="628" r:id="rId56"/>
    <p:sldId id="641" r:id="rId57"/>
    <p:sldId id="642" r:id="rId58"/>
    <p:sldId id="639" r:id="rId59"/>
    <p:sldId id="445" r:id="rId60"/>
  </p:sldIdLst>
  <p:sldSz cx="9144000" cy="6858000" type="screen4x3"/>
  <p:notesSz cx="6797675" cy="9926638"/>
  <p:custDataLst>
    <p:tags r:id="rId6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3838">
          <p15:clr>
            <a:srgbClr val="A4A3A4"/>
          </p15:clr>
        </p15:guide>
        <p15:guide id="2" orient="horz" pos="890">
          <p15:clr>
            <a:srgbClr val="A4A3A4"/>
          </p15:clr>
        </p15:guide>
        <p15:guide id="3" pos="5602">
          <p15:clr>
            <a:srgbClr val="A4A3A4"/>
          </p15:clr>
        </p15:guide>
        <p15:guide id="4" pos="204">
          <p15:clr>
            <a:srgbClr val="A4A3A4"/>
          </p15:clr>
        </p15:guide>
      </p15:sldGuideLst>
    </p:ext>
    <p:ext uri="{2D200454-40CA-4A62-9FC3-DE9A4176ACB9}">
      <p15:notesGuideLst xmlns:p15="http://schemas.microsoft.com/office/powerpoint/2012/main" xmlns="">
        <p15:guide id="1" orient="horz" pos="3129">
          <p15:clr>
            <a:srgbClr val="A4A3A4"/>
          </p15:clr>
        </p15:guide>
        <p15:guide id="2" pos="2142">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avid Tseng" initials="DT"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3F2F1"/>
    <a:srgbClr val="C4BEB9"/>
    <a:srgbClr val="00329B"/>
    <a:srgbClr val="C4BEB8"/>
    <a:srgbClr val="73AFB6"/>
    <a:srgbClr val="B5121B"/>
    <a:srgbClr val="EBF2F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12416" autoAdjust="0"/>
    <p:restoredTop sz="86047" autoAdjust="0"/>
  </p:normalViewPr>
  <p:slideViewPr>
    <p:cSldViewPr>
      <p:cViewPr varScale="1">
        <p:scale>
          <a:sx n="116" d="100"/>
          <a:sy n="116" d="100"/>
        </p:scale>
        <p:origin x="-2226" y="-114"/>
      </p:cViewPr>
      <p:guideLst>
        <p:guide orient="horz" pos="3838"/>
        <p:guide orient="horz" pos="890"/>
        <p:guide pos="5602"/>
        <p:guide pos="204"/>
      </p:guideLst>
    </p:cSldViewPr>
  </p:slideViewPr>
  <p:notesTextViewPr>
    <p:cViewPr>
      <p:scale>
        <a:sx n="75" d="100"/>
        <a:sy n="75" d="100"/>
      </p:scale>
      <p:origin x="0" y="0"/>
    </p:cViewPr>
  </p:notesTextViewPr>
  <p:sorterViewPr>
    <p:cViewPr>
      <p:scale>
        <a:sx n="160" d="100"/>
        <a:sy n="160" d="100"/>
      </p:scale>
      <p:origin x="0" y="528"/>
    </p:cViewPr>
  </p:sorterViewPr>
  <p:notesViewPr>
    <p:cSldViewPr showGuides="1">
      <p:cViewPr varScale="1">
        <p:scale>
          <a:sx n="52" d="100"/>
          <a:sy n="52" d="100"/>
        </p:scale>
        <p:origin x="-2640" y="-90"/>
      </p:cViewPr>
      <p:guideLst>
        <p:guide orient="horz" pos="3129"/>
        <p:guide pos="2142"/>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50" Type="http://schemas.openxmlformats.org/officeDocument/2006/relationships/slideMaster" Target="slideMasters/slideMaster50.xml"/><Relationship Id="rId55" Type="http://schemas.openxmlformats.org/officeDocument/2006/relationships/slide" Target="slides/slide2.xml"/><Relationship Id="rId63" Type="http://schemas.openxmlformats.org/officeDocument/2006/relationships/tags" Target="tags/tag1.xml"/><Relationship Id="rId68"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53" Type="http://schemas.openxmlformats.org/officeDocument/2006/relationships/slideMaster" Target="slideMasters/slideMaster53.xml"/><Relationship Id="rId58" Type="http://schemas.openxmlformats.org/officeDocument/2006/relationships/slide" Target="slides/slide5.xml"/><Relationship Id="rId66"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Master" Target="slideMasters/slideMaster49.xml"/><Relationship Id="rId57" Type="http://schemas.openxmlformats.org/officeDocument/2006/relationships/slide" Target="slides/slide4.xml"/><Relationship Id="rId61"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Master" Target="slideMasters/slideMaster44.xml"/><Relationship Id="rId52" Type="http://schemas.openxmlformats.org/officeDocument/2006/relationships/slideMaster" Target="slideMasters/slideMaster52.xml"/><Relationship Id="rId60" Type="http://schemas.openxmlformats.org/officeDocument/2006/relationships/slide" Target="slides/slide7.xml"/><Relationship Id="rId65"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56" Type="http://schemas.openxmlformats.org/officeDocument/2006/relationships/slide" Target="slides/slide3.xml"/><Relationship Id="rId64" Type="http://schemas.openxmlformats.org/officeDocument/2006/relationships/commentAuthors" Target="commentAuthors.xml"/><Relationship Id="rId8" Type="http://schemas.openxmlformats.org/officeDocument/2006/relationships/slideMaster" Target="slideMasters/slideMaster8.xml"/><Relationship Id="rId51" Type="http://schemas.openxmlformats.org/officeDocument/2006/relationships/slideMaster" Target="slideMasters/slideMaster5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Master" Target="slideMasters/slideMaster46.xml"/><Relationship Id="rId59" Type="http://schemas.openxmlformats.org/officeDocument/2006/relationships/slide" Target="slides/slide6.xml"/><Relationship Id="rId67" Type="http://schemas.openxmlformats.org/officeDocument/2006/relationships/theme" Target="theme/theme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xml"/><Relationship Id="rId62"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0"/>
            <a:ext cx="2945659" cy="496330"/>
          </a:xfrm>
          <a:prstGeom prst="rect">
            <a:avLst/>
          </a:prstGeom>
        </p:spPr>
        <p:txBody>
          <a:bodyPr vert="horz" lIns="92107" tIns="46053" rIns="92107" bIns="46053" rtlCol="0"/>
          <a:lstStyle>
            <a:lvl1pPr algn="l">
              <a:defRPr sz="1200"/>
            </a:lvl1pPr>
          </a:lstStyle>
          <a:p>
            <a:endParaRPr lang="en-GB" dirty="0"/>
          </a:p>
        </p:txBody>
      </p:sp>
      <p:sp>
        <p:nvSpPr>
          <p:cNvPr id="3" name="Date Placeholder 2"/>
          <p:cNvSpPr>
            <a:spLocks noGrp="1"/>
          </p:cNvSpPr>
          <p:nvPr>
            <p:ph type="dt" sz="quarter" idx="1"/>
          </p:nvPr>
        </p:nvSpPr>
        <p:spPr>
          <a:xfrm>
            <a:off x="3850450" y="10"/>
            <a:ext cx="2945659" cy="496330"/>
          </a:xfrm>
          <a:prstGeom prst="rect">
            <a:avLst/>
          </a:prstGeom>
        </p:spPr>
        <p:txBody>
          <a:bodyPr vert="horz" lIns="92107" tIns="46053" rIns="92107" bIns="46053" rtlCol="0"/>
          <a:lstStyle>
            <a:lvl1pPr algn="r">
              <a:defRPr sz="1200"/>
            </a:lvl1pPr>
          </a:lstStyle>
          <a:p>
            <a:fld id="{8BC7F027-379E-4D32-9199-1B8938F68AAE}" type="datetimeFigureOut">
              <a:rPr lang="en-GB" smtClean="0"/>
              <a:pPr/>
              <a:t>13/09/2018</a:t>
            </a:fld>
            <a:endParaRPr lang="en-GB" dirty="0"/>
          </a:p>
        </p:txBody>
      </p:sp>
      <p:sp>
        <p:nvSpPr>
          <p:cNvPr id="4" name="Footer Placeholder 3"/>
          <p:cNvSpPr>
            <a:spLocks noGrp="1"/>
          </p:cNvSpPr>
          <p:nvPr>
            <p:ph type="ftr" sz="quarter" idx="2"/>
          </p:nvPr>
        </p:nvSpPr>
        <p:spPr>
          <a:xfrm>
            <a:off x="8" y="9428593"/>
            <a:ext cx="2945659" cy="496330"/>
          </a:xfrm>
          <a:prstGeom prst="rect">
            <a:avLst/>
          </a:prstGeom>
        </p:spPr>
        <p:txBody>
          <a:bodyPr vert="horz" lIns="92107" tIns="46053" rIns="92107" bIns="46053"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50450" y="9428593"/>
            <a:ext cx="2945659" cy="496330"/>
          </a:xfrm>
          <a:prstGeom prst="rect">
            <a:avLst/>
          </a:prstGeom>
        </p:spPr>
        <p:txBody>
          <a:bodyPr vert="horz" lIns="92107" tIns="46053" rIns="92107" bIns="46053" rtlCol="0" anchor="b"/>
          <a:lstStyle>
            <a:lvl1pPr algn="r">
              <a:defRPr sz="1200"/>
            </a:lvl1pPr>
          </a:lstStyle>
          <a:p>
            <a:fld id="{9CB3FB82-2445-4031-8D77-475052559E55}" type="slidenum">
              <a:rPr lang="en-GB" smtClean="0"/>
              <a:pPr/>
              <a:t>‹#›</a:t>
            </a:fld>
            <a:endParaRPr lang="en-GB" dirty="0"/>
          </a:p>
        </p:txBody>
      </p:sp>
    </p:spTree>
    <p:extLst>
      <p:ext uri="{BB962C8B-B14F-4D97-AF65-F5344CB8AC3E}">
        <p14:creationId xmlns:p14="http://schemas.microsoft.com/office/powerpoint/2010/main" xmlns="" val="27762455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 y="10"/>
            <a:ext cx="2945659" cy="496330"/>
          </a:xfrm>
          <a:prstGeom prst="rect">
            <a:avLst/>
          </a:prstGeom>
        </p:spPr>
        <p:txBody>
          <a:bodyPr vert="horz" lIns="92107" tIns="46053" rIns="92107" bIns="46053" rtlCol="0"/>
          <a:lstStyle>
            <a:lvl1pPr algn="l">
              <a:defRPr sz="1200"/>
            </a:lvl1pPr>
          </a:lstStyle>
          <a:p>
            <a:endParaRPr lang="en-ZA" dirty="0"/>
          </a:p>
        </p:txBody>
      </p:sp>
      <p:sp>
        <p:nvSpPr>
          <p:cNvPr id="3" name="Date Placeholder 2"/>
          <p:cNvSpPr>
            <a:spLocks noGrp="1"/>
          </p:cNvSpPr>
          <p:nvPr>
            <p:ph type="dt" idx="1"/>
          </p:nvPr>
        </p:nvSpPr>
        <p:spPr>
          <a:xfrm>
            <a:off x="3850450" y="10"/>
            <a:ext cx="2945659" cy="496330"/>
          </a:xfrm>
          <a:prstGeom prst="rect">
            <a:avLst/>
          </a:prstGeom>
        </p:spPr>
        <p:txBody>
          <a:bodyPr vert="horz" lIns="92107" tIns="46053" rIns="92107" bIns="46053" rtlCol="0"/>
          <a:lstStyle>
            <a:lvl1pPr algn="r">
              <a:defRPr sz="1200"/>
            </a:lvl1pPr>
          </a:lstStyle>
          <a:p>
            <a:fld id="{0B7E7989-31F3-4EB9-8547-909D99F43AE5}" type="datetimeFigureOut">
              <a:rPr lang="en-ZA" smtClean="0"/>
              <a:pPr/>
              <a:t>2018/09/13</a:t>
            </a:fld>
            <a:endParaRPr lang="en-ZA" dirty="0"/>
          </a:p>
        </p:txBody>
      </p:sp>
      <p:sp>
        <p:nvSpPr>
          <p:cNvPr id="4" name="Slide Image Placeholder 3"/>
          <p:cNvSpPr>
            <a:spLocks noGrp="1" noRot="1" noChangeAspect="1"/>
          </p:cNvSpPr>
          <p:nvPr>
            <p:ph type="sldImg" idx="2"/>
          </p:nvPr>
        </p:nvSpPr>
        <p:spPr>
          <a:xfrm>
            <a:off x="914400" y="741363"/>
            <a:ext cx="4968875" cy="3727450"/>
          </a:xfrm>
          <a:prstGeom prst="rect">
            <a:avLst/>
          </a:prstGeom>
          <a:noFill/>
          <a:ln w="12700">
            <a:solidFill>
              <a:prstClr val="black"/>
            </a:solidFill>
          </a:ln>
        </p:spPr>
        <p:txBody>
          <a:bodyPr vert="horz" lIns="92107" tIns="46053" rIns="92107" bIns="46053" rtlCol="0" anchor="ctr"/>
          <a:lstStyle/>
          <a:p>
            <a:endParaRPr lang="en-ZA" dirty="0"/>
          </a:p>
        </p:txBody>
      </p:sp>
      <p:sp>
        <p:nvSpPr>
          <p:cNvPr id="5" name="Notes Placeholder 4"/>
          <p:cNvSpPr>
            <a:spLocks noGrp="1"/>
          </p:cNvSpPr>
          <p:nvPr>
            <p:ph type="body" sz="quarter" idx="3"/>
          </p:nvPr>
        </p:nvSpPr>
        <p:spPr>
          <a:xfrm>
            <a:off x="679768" y="4715156"/>
            <a:ext cx="5438140" cy="4466987"/>
          </a:xfrm>
          <a:prstGeom prst="rect">
            <a:avLst/>
          </a:prstGeom>
        </p:spPr>
        <p:txBody>
          <a:bodyPr vert="horz" lIns="92107" tIns="46053" rIns="92107" bIns="4605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8" y="9428593"/>
            <a:ext cx="2945659" cy="496330"/>
          </a:xfrm>
          <a:prstGeom prst="rect">
            <a:avLst/>
          </a:prstGeom>
        </p:spPr>
        <p:txBody>
          <a:bodyPr vert="horz" lIns="92107" tIns="46053" rIns="92107" bIns="46053"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50" y="9428593"/>
            <a:ext cx="2945659" cy="496330"/>
          </a:xfrm>
          <a:prstGeom prst="rect">
            <a:avLst/>
          </a:prstGeom>
        </p:spPr>
        <p:txBody>
          <a:bodyPr vert="horz" lIns="92107" tIns="46053" rIns="92107" bIns="46053" rtlCol="0" anchor="b"/>
          <a:lstStyle>
            <a:lvl1pPr algn="r">
              <a:defRPr sz="1200"/>
            </a:lvl1pPr>
          </a:lstStyle>
          <a:p>
            <a:fld id="{05E2897E-B052-44CE-92A6-D4B2AB10F3F6}" type="slidenum">
              <a:rPr lang="en-ZA" smtClean="0"/>
              <a:pPr/>
              <a:t>‹#›</a:t>
            </a:fld>
            <a:endParaRPr lang="en-ZA" dirty="0"/>
          </a:p>
        </p:txBody>
      </p:sp>
    </p:spTree>
    <p:extLst>
      <p:ext uri="{BB962C8B-B14F-4D97-AF65-F5344CB8AC3E}">
        <p14:creationId xmlns:p14="http://schemas.microsoft.com/office/powerpoint/2010/main" xmlns="" val="2665600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1</a:t>
            </a:fld>
            <a:endParaRPr lang="en-ZA" dirty="0"/>
          </a:p>
        </p:txBody>
      </p:sp>
    </p:spTree>
    <p:extLst>
      <p:ext uri="{BB962C8B-B14F-4D97-AF65-F5344CB8AC3E}">
        <p14:creationId xmlns:p14="http://schemas.microsoft.com/office/powerpoint/2010/main" xmlns="" val="29802374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2</a:t>
            </a:fld>
            <a:endParaRPr lang="en-ZA">
              <a:solidFill>
                <a:prstClr val="black"/>
              </a:solidFill>
            </a:endParaRPr>
          </a:p>
        </p:txBody>
      </p:sp>
    </p:spTree>
    <p:extLst>
      <p:ext uri="{BB962C8B-B14F-4D97-AF65-F5344CB8AC3E}">
        <p14:creationId xmlns:p14="http://schemas.microsoft.com/office/powerpoint/2010/main" xmlns="" val="365696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3</a:t>
            </a:fld>
            <a:endParaRPr lang="en-ZA">
              <a:solidFill>
                <a:prstClr val="black"/>
              </a:solidFill>
            </a:endParaRPr>
          </a:p>
        </p:txBody>
      </p:sp>
    </p:spTree>
    <p:extLst>
      <p:ext uri="{BB962C8B-B14F-4D97-AF65-F5344CB8AC3E}">
        <p14:creationId xmlns:p14="http://schemas.microsoft.com/office/powerpoint/2010/main" xmlns="" val="36569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4</a:t>
            </a:fld>
            <a:endParaRPr lang="en-ZA">
              <a:solidFill>
                <a:prstClr val="black"/>
              </a:solidFill>
            </a:endParaRPr>
          </a:p>
        </p:txBody>
      </p:sp>
    </p:spTree>
    <p:extLst>
      <p:ext uri="{BB962C8B-B14F-4D97-AF65-F5344CB8AC3E}">
        <p14:creationId xmlns:p14="http://schemas.microsoft.com/office/powerpoint/2010/main" xmlns="" val="36569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5</a:t>
            </a:fld>
            <a:endParaRPr lang="en-ZA">
              <a:solidFill>
                <a:prstClr val="black"/>
              </a:solidFill>
            </a:endParaRPr>
          </a:p>
        </p:txBody>
      </p:sp>
    </p:spTree>
    <p:extLst>
      <p:ext uri="{BB962C8B-B14F-4D97-AF65-F5344CB8AC3E}">
        <p14:creationId xmlns:p14="http://schemas.microsoft.com/office/powerpoint/2010/main" xmlns="" val="36569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a:p>
        </p:txBody>
      </p:sp>
      <p:sp>
        <p:nvSpPr>
          <p:cNvPr id="4" name="Slide Number Placeholder 3"/>
          <p:cNvSpPr>
            <a:spLocks noGrp="1"/>
          </p:cNvSpPr>
          <p:nvPr>
            <p:ph type="sldNum" sz="quarter" idx="10"/>
          </p:nvPr>
        </p:nvSpPr>
        <p:spPr/>
        <p:txBody>
          <a:bodyPr/>
          <a:lstStyle/>
          <a:p>
            <a:fld id="{05E2897E-B052-44CE-92A6-D4B2AB10F3F6}" type="slidenum">
              <a:rPr lang="en-ZA" smtClean="0">
                <a:solidFill>
                  <a:prstClr val="black"/>
                </a:solidFill>
              </a:rPr>
              <a:pPr/>
              <a:t>6</a:t>
            </a:fld>
            <a:endParaRPr lang="en-ZA">
              <a:solidFill>
                <a:prstClr val="black"/>
              </a:solidFill>
            </a:endParaRPr>
          </a:p>
        </p:txBody>
      </p:sp>
    </p:spTree>
    <p:extLst>
      <p:ext uri="{BB962C8B-B14F-4D97-AF65-F5344CB8AC3E}">
        <p14:creationId xmlns:p14="http://schemas.microsoft.com/office/powerpoint/2010/main" xmlns="" val="36569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05E2897E-B052-44CE-92A6-D4B2AB10F3F6}" type="slidenum">
              <a:rPr lang="en-ZA" smtClean="0"/>
              <a:pPr/>
              <a:t>7</a:t>
            </a:fld>
            <a:endParaRPr lang="en-ZA" dirty="0"/>
          </a:p>
        </p:txBody>
      </p:sp>
    </p:spTree>
    <p:extLst>
      <p:ext uri="{BB962C8B-B14F-4D97-AF65-F5344CB8AC3E}">
        <p14:creationId xmlns:p14="http://schemas.microsoft.com/office/powerpoint/2010/main" xmlns="" val="33031345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5.xml"/><Relationship Id="rId1" Type="http://schemas.openxmlformats.org/officeDocument/2006/relationships/tags" Target="../tags/tag24.xml"/></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9.xml"/><Relationship Id="rId1" Type="http://schemas.openxmlformats.org/officeDocument/2006/relationships/tags" Target="../tags/tag198.xml"/></Relationships>
</file>

<file path=ppt/slideLayouts/_rels/slideLayout1000.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60.xml"/><Relationship Id="rId1" Type="http://schemas.openxmlformats.org/officeDocument/2006/relationships/tags" Target="../tags/tag1959.xml"/></Relationships>
</file>

<file path=ppt/slideLayouts/_rels/slideLayout1001.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62.xml"/><Relationship Id="rId1" Type="http://schemas.openxmlformats.org/officeDocument/2006/relationships/tags" Target="../tags/tag1961.xml"/></Relationships>
</file>

<file path=ppt/slideLayouts/_rels/slideLayout100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64.xml"/><Relationship Id="rId1" Type="http://schemas.openxmlformats.org/officeDocument/2006/relationships/tags" Target="../tags/tag1963.xml"/></Relationships>
</file>

<file path=ppt/slideLayouts/_rels/slideLayout100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66.xml"/><Relationship Id="rId1" Type="http://schemas.openxmlformats.org/officeDocument/2006/relationships/tags" Target="../tags/tag1965.xml"/></Relationships>
</file>

<file path=ppt/slideLayouts/_rels/slideLayout100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68.xml"/><Relationship Id="rId1" Type="http://schemas.openxmlformats.org/officeDocument/2006/relationships/tags" Target="../tags/tag1967.xml"/></Relationships>
</file>

<file path=ppt/slideLayouts/_rels/slideLayout1005.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70.xml"/><Relationship Id="rId1" Type="http://schemas.openxmlformats.org/officeDocument/2006/relationships/tags" Target="../tags/tag1969.xml"/></Relationships>
</file>

<file path=ppt/slideLayouts/_rels/slideLayout1006.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72.xml"/><Relationship Id="rId1" Type="http://schemas.openxmlformats.org/officeDocument/2006/relationships/tags" Target="../tags/tag1971.xml"/></Relationships>
</file>

<file path=ppt/slideLayouts/_rels/slideLayout1007.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74.xml"/><Relationship Id="rId1" Type="http://schemas.openxmlformats.org/officeDocument/2006/relationships/tags" Target="../tags/tag1973.xml"/></Relationships>
</file>

<file path=ppt/slideLayouts/_rels/slideLayout10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2.xml"/><Relationship Id="rId1" Type="http://schemas.openxmlformats.org/officeDocument/2006/relationships/tags" Target="../tags/tag1975.xml"/><Relationship Id="rId4" Type="http://schemas.openxmlformats.org/officeDocument/2006/relationships/image" Target="../media/image9.png"/></Relationships>
</file>

<file path=ppt/slideLayouts/_rels/slideLayout10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2.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1.xml"/><Relationship Id="rId1" Type="http://schemas.openxmlformats.org/officeDocument/2006/relationships/tags" Target="../tags/tag200.xml"/></Relationships>
</file>

<file path=ppt/slideLayouts/_rels/slideLayout10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3.xml"/></Relationships>
</file>

<file path=ppt/slideLayouts/_rels/slideLayout1011.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1983.xml"/><Relationship Id="rId1" Type="http://schemas.openxmlformats.org/officeDocument/2006/relationships/tags" Target="../tags/tag1982.xml"/></Relationships>
</file>

<file path=ppt/slideLayouts/_rels/slideLayout1012.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1985.xml"/><Relationship Id="rId1" Type="http://schemas.openxmlformats.org/officeDocument/2006/relationships/tags" Target="../tags/tag1984.xml"/></Relationships>
</file>

<file path=ppt/slideLayouts/_rels/slideLayout1013.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1987.xml"/><Relationship Id="rId1" Type="http://schemas.openxmlformats.org/officeDocument/2006/relationships/tags" Target="../tags/tag1986.xml"/></Relationships>
</file>

<file path=ppt/slideLayouts/_rels/slideLayout1014.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1989.xml"/><Relationship Id="rId1" Type="http://schemas.openxmlformats.org/officeDocument/2006/relationships/tags" Target="../tags/tag1988.xml"/></Relationships>
</file>

<file path=ppt/slideLayouts/_rels/slideLayout1015.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1991.xml"/><Relationship Id="rId1" Type="http://schemas.openxmlformats.org/officeDocument/2006/relationships/tags" Target="../tags/tag1990.xml"/></Relationships>
</file>

<file path=ppt/slideLayouts/_rels/slideLayout1016.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1993.xml"/><Relationship Id="rId1" Type="http://schemas.openxmlformats.org/officeDocument/2006/relationships/tags" Target="../tags/tag1992.xml"/></Relationships>
</file>

<file path=ppt/slideLayouts/_rels/slideLayout1017.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1995.xml"/><Relationship Id="rId1" Type="http://schemas.openxmlformats.org/officeDocument/2006/relationships/tags" Target="../tags/tag1994.xml"/></Relationships>
</file>

<file path=ppt/slideLayouts/_rels/slideLayout1018.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1997.xml"/><Relationship Id="rId1" Type="http://schemas.openxmlformats.org/officeDocument/2006/relationships/tags" Target="../tags/tag1996.xml"/></Relationships>
</file>

<file path=ppt/slideLayouts/_rels/slideLayout1019.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1999.xml"/><Relationship Id="rId1" Type="http://schemas.openxmlformats.org/officeDocument/2006/relationships/tags" Target="../tags/tag1998.xml"/></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3.xml"/><Relationship Id="rId1" Type="http://schemas.openxmlformats.org/officeDocument/2006/relationships/tags" Target="../tags/tag202.xml"/></Relationships>
</file>

<file path=ppt/slideLayouts/_rels/slideLayout1020.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2001.xml"/><Relationship Id="rId1" Type="http://schemas.openxmlformats.org/officeDocument/2006/relationships/tags" Target="../tags/tag2000.xml"/></Relationships>
</file>

<file path=ppt/slideLayouts/_rels/slideLayout1021.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2003.xml"/><Relationship Id="rId1" Type="http://schemas.openxmlformats.org/officeDocument/2006/relationships/tags" Target="../tags/tag2002.xml"/></Relationships>
</file>

<file path=ppt/slideLayouts/_rels/slideLayout1022.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2005.xml"/><Relationship Id="rId1" Type="http://schemas.openxmlformats.org/officeDocument/2006/relationships/tags" Target="../tags/tag2004.xml"/></Relationships>
</file>

<file path=ppt/slideLayouts/_rels/slideLayout10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3.xml"/></Relationships>
</file>

<file path=ppt/slideLayouts/_rels/slideLayout1024.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2007.xml"/><Relationship Id="rId1" Type="http://schemas.openxmlformats.org/officeDocument/2006/relationships/tags" Target="../tags/tag2006.xml"/></Relationships>
</file>

<file path=ppt/slideLayouts/_rels/slideLayout1025.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2009.xml"/><Relationship Id="rId1" Type="http://schemas.openxmlformats.org/officeDocument/2006/relationships/tags" Target="../tags/tag2008.xml"/></Relationships>
</file>

<file path=ppt/slideLayouts/_rels/slideLayout1026.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2011.xml"/><Relationship Id="rId1" Type="http://schemas.openxmlformats.org/officeDocument/2006/relationships/tags" Target="../tags/tag2010.xml"/></Relationships>
</file>

<file path=ppt/slideLayouts/_rels/slideLayout1027.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2013.xml"/><Relationship Id="rId1" Type="http://schemas.openxmlformats.org/officeDocument/2006/relationships/tags" Target="../tags/tag2012.xml"/></Relationships>
</file>

<file path=ppt/slideLayouts/_rels/slideLayout1028.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2015.xml"/><Relationship Id="rId1" Type="http://schemas.openxmlformats.org/officeDocument/2006/relationships/tags" Target="../tags/tag2014.xml"/></Relationships>
</file>

<file path=ppt/slideLayouts/_rels/slideLayout1029.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2017.xml"/><Relationship Id="rId1" Type="http://schemas.openxmlformats.org/officeDocument/2006/relationships/tags" Target="../tags/tag2016.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5.xml"/><Relationship Id="rId1" Type="http://schemas.openxmlformats.org/officeDocument/2006/relationships/tags" Target="../tags/tag204.xml"/></Relationships>
</file>

<file path=ppt/slideLayouts/_rels/slideLayout1030.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2019.xml"/><Relationship Id="rId1" Type="http://schemas.openxmlformats.org/officeDocument/2006/relationships/tags" Target="../tags/tag2018.xml"/></Relationships>
</file>

<file path=ppt/slideLayouts/_rels/slideLayout1031.xml.rels><?xml version="1.0" encoding="UTF-8" standalone="yes"?>
<Relationships xmlns="http://schemas.openxmlformats.org/package/2006/relationships"><Relationship Id="rId3" Type="http://schemas.openxmlformats.org/officeDocument/2006/relationships/slideMaster" Target="../slideMasters/slideMaster43.xml"/><Relationship Id="rId2" Type="http://schemas.openxmlformats.org/officeDocument/2006/relationships/tags" Target="../tags/tag2021.xml"/><Relationship Id="rId1" Type="http://schemas.openxmlformats.org/officeDocument/2006/relationships/tags" Target="../tags/tag2020.xml"/></Relationships>
</file>

<file path=ppt/slideLayouts/_rels/slideLayout10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3.xml"/><Relationship Id="rId1" Type="http://schemas.openxmlformats.org/officeDocument/2006/relationships/tags" Target="../tags/tag2022.xml"/><Relationship Id="rId4" Type="http://schemas.openxmlformats.org/officeDocument/2006/relationships/image" Target="../media/image9.png"/></Relationships>
</file>

<file path=ppt/slideLayouts/_rels/slideLayout10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3.xml"/></Relationships>
</file>

<file path=ppt/slideLayouts/_rels/slideLayout10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4.xml"/></Relationships>
</file>

<file path=ppt/slideLayouts/_rels/slideLayout1035.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30.xml"/><Relationship Id="rId1" Type="http://schemas.openxmlformats.org/officeDocument/2006/relationships/tags" Target="../tags/tag2029.xml"/></Relationships>
</file>

<file path=ppt/slideLayouts/_rels/slideLayout1036.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32.xml"/><Relationship Id="rId1" Type="http://schemas.openxmlformats.org/officeDocument/2006/relationships/tags" Target="../tags/tag2031.xml"/></Relationships>
</file>

<file path=ppt/slideLayouts/_rels/slideLayout1037.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34.xml"/><Relationship Id="rId1" Type="http://schemas.openxmlformats.org/officeDocument/2006/relationships/tags" Target="../tags/tag2033.xml"/></Relationships>
</file>

<file path=ppt/slideLayouts/_rels/slideLayout1038.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36.xml"/><Relationship Id="rId1" Type="http://schemas.openxmlformats.org/officeDocument/2006/relationships/tags" Target="../tags/tag2035.xml"/></Relationships>
</file>

<file path=ppt/slideLayouts/_rels/slideLayout1039.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38.xml"/><Relationship Id="rId1" Type="http://schemas.openxmlformats.org/officeDocument/2006/relationships/tags" Target="../tags/tag2037.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7.xml"/><Relationship Id="rId1" Type="http://schemas.openxmlformats.org/officeDocument/2006/relationships/tags" Target="../tags/tag206.xml"/></Relationships>
</file>

<file path=ppt/slideLayouts/_rels/slideLayout1040.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40.xml"/><Relationship Id="rId1" Type="http://schemas.openxmlformats.org/officeDocument/2006/relationships/tags" Target="../tags/tag2039.xml"/></Relationships>
</file>

<file path=ppt/slideLayouts/_rels/slideLayout1041.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42.xml"/><Relationship Id="rId1" Type="http://schemas.openxmlformats.org/officeDocument/2006/relationships/tags" Target="../tags/tag2041.xml"/></Relationships>
</file>

<file path=ppt/slideLayouts/_rels/slideLayout1042.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44.xml"/><Relationship Id="rId1" Type="http://schemas.openxmlformats.org/officeDocument/2006/relationships/tags" Target="../tags/tag2043.xml"/></Relationships>
</file>

<file path=ppt/slideLayouts/_rels/slideLayout1043.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46.xml"/><Relationship Id="rId1" Type="http://schemas.openxmlformats.org/officeDocument/2006/relationships/tags" Target="../tags/tag2045.xml"/></Relationships>
</file>

<file path=ppt/slideLayouts/_rels/slideLayout1044.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48.xml"/><Relationship Id="rId1" Type="http://schemas.openxmlformats.org/officeDocument/2006/relationships/tags" Target="../tags/tag2047.xml"/></Relationships>
</file>

<file path=ppt/slideLayouts/_rels/slideLayout1045.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50.xml"/><Relationship Id="rId1" Type="http://schemas.openxmlformats.org/officeDocument/2006/relationships/tags" Target="../tags/tag2049.xml"/></Relationships>
</file>

<file path=ppt/slideLayouts/_rels/slideLayout1046.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52.xml"/><Relationship Id="rId1" Type="http://schemas.openxmlformats.org/officeDocument/2006/relationships/tags" Target="../tags/tag2051.xml"/></Relationships>
</file>

<file path=ppt/slideLayouts/_rels/slideLayout10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4.xml"/></Relationships>
</file>

<file path=ppt/slideLayouts/_rels/slideLayout1048.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54.xml"/><Relationship Id="rId1" Type="http://schemas.openxmlformats.org/officeDocument/2006/relationships/tags" Target="../tags/tag2053.xml"/></Relationships>
</file>

<file path=ppt/slideLayouts/_rels/slideLayout1049.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56.xml"/><Relationship Id="rId1" Type="http://schemas.openxmlformats.org/officeDocument/2006/relationships/tags" Target="../tags/tag2055.xml"/></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09.xml"/><Relationship Id="rId1" Type="http://schemas.openxmlformats.org/officeDocument/2006/relationships/tags" Target="../tags/tag208.xml"/></Relationships>
</file>

<file path=ppt/slideLayouts/_rels/slideLayout1050.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58.xml"/><Relationship Id="rId1" Type="http://schemas.openxmlformats.org/officeDocument/2006/relationships/tags" Target="../tags/tag2057.xml"/></Relationships>
</file>

<file path=ppt/slideLayouts/_rels/slideLayout1051.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60.xml"/><Relationship Id="rId1" Type="http://schemas.openxmlformats.org/officeDocument/2006/relationships/tags" Target="../tags/tag2059.xml"/></Relationships>
</file>

<file path=ppt/slideLayouts/_rels/slideLayout1052.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62.xml"/><Relationship Id="rId1" Type="http://schemas.openxmlformats.org/officeDocument/2006/relationships/tags" Target="../tags/tag2061.xml"/></Relationships>
</file>

<file path=ppt/slideLayouts/_rels/slideLayout1053.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64.xml"/><Relationship Id="rId1" Type="http://schemas.openxmlformats.org/officeDocument/2006/relationships/tags" Target="../tags/tag2063.xml"/></Relationships>
</file>

<file path=ppt/slideLayouts/_rels/slideLayout1054.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66.xml"/><Relationship Id="rId1" Type="http://schemas.openxmlformats.org/officeDocument/2006/relationships/tags" Target="../tags/tag2065.xml"/></Relationships>
</file>

<file path=ppt/slideLayouts/_rels/slideLayout1055.xml.rels><?xml version="1.0" encoding="UTF-8" standalone="yes"?>
<Relationships xmlns="http://schemas.openxmlformats.org/package/2006/relationships"><Relationship Id="rId3" Type="http://schemas.openxmlformats.org/officeDocument/2006/relationships/slideMaster" Target="../slideMasters/slideMaster44.xml"/><Relationship Id="rId2" Type="http://schemas.openxmlformats.org/officeDocument/2006/relationships/tags" Target="../tags/tag2068.xml"/><Relationship Id="rId1" Type="http://schemas.openxmlformats.org/officeDocument/2006/relationships/tags" Target="../tags/tag2067.xml"/></Relationships>
</file>

<file path=ppt/slideLayouts/_rels/slideLayout10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4.xml"/><Relationship Id="rId1" Type="http://schemas.openxmlformats.org/officeDocument/2006/relationships/tags" Target="../tags/tag2069.xml"/><Relationship Id="rId4" Type="http://schemas.openxmlformats.org/officeDocument/2006/relationships/image" Target="../media/image9.png"/></Relationships>
</file>

<file path=ppt/slideLayouts/_rels/slideLayout10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4.xml"/></Relationships>
</file>

<file path=ppt/slideLayouts/_rels/slideLayout10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5.xml"/></Relationships>
</file>

<file path=ppt/slideLayouts/_rels/slideLayout1059.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77.xml"/><Relationship Id="rId1" Type="http://schemas.openxmlformats.org/officeDocument/2006/relationships/tags" Target="../tags/tag2076.xml"/></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1.xml"/><Relationship Id="rId1" Type="http://schemas.openxmlformats.org/officeDocument/2006/relationships/tags" Target="../tags/tag210.xml"/></Relationships>
</file>

<file path=ppt/slideLayouts/_rels/slideLayout1060.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79.xml"/><Relationship Id="rId1" Type="http://schemas.openxmlformats.org/officeDocument/2006/relationships/tags" Target="../tags/tag2078.xml"/></Relationships>
</file>

<file path=ppt/slideLayouts/_rels/slideLayout1061.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81.xml"/><Relationship Id="rId1" Type="http://schemas.openxmlformats.org/officeDocument/2006/relationships/tags" Target="../tags/tag2080.xml"/></Relationships>
</file>

<file path=ppt/slideLayouts/_rels/slideLayout1062.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83.xml"/><Relationship Id="rId1" Type="http://schemas.openxmlformats.org/officeDocument/2006/relationships/tags" Target="../tags/tag2082.xml"/></Relationships>
</file>

<file path=ppt/slideLayouts/_rels/slideLayout1063.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85.xml"/><Relationship Id="rId1" Type="http://schemas.openxmlformats.org/officeDocument/2006/relationships/tags" Target="../tags/tag2084.xml"/></Relationships>
</file>

<file path=ppt/slideLayouts/_rels/slideLayout1064.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87.xml"/><Relationship Id="rId1" Type="http://schemas.openxmlformats.org/officeDocument/2006/relationships/tags" Target="../tags/tag2086.xml"/></Relationships>
</file>

<file path=ppt/slideLayouts/_rels/slideLayout1065.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89.xml"/><Relationship Id="rId1" Type="http://schemas.openxmlformats.org/officeDocument/2006/relationships/tags" Target="../tags/tag2088.xml"/></Relationships>
</file>

<file path=ppt/slideLayouts/_rels/slideLayout1066.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91.xml"/><Relationship Id="rId1" Type="http://schemas.openxmlformats.org/officeDocument/2006/relationships/tags" Target="../tags/tag2090.xml"/></Relationships>
</file>

<file path=ppt/slideLayouts/_rels/slideLayout1067.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93.xml"/><Relationship Id="rId1" Type="http://schemas.openxmlformats.org/officeDocument/2006/relationships/tags" Target="../tags/tag2092.xml"/></Relationships>
</file>

<file path=ppt/slideLayouts/_rels/slideLayout1068.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95.xml"/><Relationship Id="rId1" Type="http://schemas.openxmlformats.org/officeDocument/2006/relationships/tags" Target="../tags/tag2094.xml"/></Relationships>
</file>

<file path=ppt/slideLayouts/_rels/slideLayout1069.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97.xml"/><Relationship Id="rId1" Type="http://schemas.openxmlformats.org/officeDocument/2006/relationships/tags" Target="../tags/tag2096.xml"/></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3.xml"/><Relationship Id="rId1" Type="http://schemas.openxmlformats.org/officeDocument/2006/relationships/tags" Target="../tags/tag212.xml"/></Relationships>
</file>

<file path=ppt/slideLayouts/_rels/slideLayout1070.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099.xml"/><Relationship Id="rId1" Type="http://schemas.openxmlformats.org/officeDocument/2006/relationships/tags" Target="../tags/tag2098.xml"/></Relationships>
</file>

<file path=ppt/slideLayouts/_rels/slideLayout10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5.xml"/></Relationships>
</file>

<file path=ppt/slideLayouts/_rels/slideLayout1072.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101.xml"/><Relationship Id="rId1" Type="http://schemas.openxmlformats.org/officeDocument/2006/relationships/tags" Target="../tags/tag2100.xml"/></Relationships>
</file>

<file path=ppt/slideLayouts/_rels/slideLayout1073.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103.xml"/><Relationship Id="rId1" Type="http://schemas.openxmlformats.org/officeDocument/2006/relationships/tags" Target="../tags/tag2102.xml"/></Relationships>
</file>

<file path=ppt/slideLayouts/_rels/slideLayout1074.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105.xml"/><Relationship Id="rId1" Type="http://schemas.openxmlformats.org/officeDocument/2006/relationships/tags" Target="../tags/tag2104.xml"/></Relationships>
</file>

<file path=ppt/slideLayouts/_rels/slideLayout1075.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107.xml"/><Relationship Id="rId1" Type="http://schemas.openxmlformats.org/officeDocument/2006/relationships/tags" Target="../tags/tag2106.xml"/></Relationships>
</file>

<file path=ppt/slideLayouts/_rels/slideLayout1076.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109.xml"/><Relationship Id="rId1" Type="http://schemas.openxmlformats.org/officeDocument/2006/relationships/tags" Target="../tags/tag2108.xml"/></Relationships>
</file>

<file path=ppt/slideLayouts/_rels/slideLayout1077.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111.xml"/><Relationship Id="rId1" Type="http://schemas.openxmlformats.org/officeDocument/2006/relationships/tags" Target="../tags/tag2110.xml"/></Relationships>
</file>

<file path=ppt/slideLayouts/_rels/slideLayout1078.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113.xml"/><Relationship Id="rId1" Type="http://schemas.openxmlformats.org/officeDocument/2006/relationships/tags" Target="../tags/tag2112.xml"/></Relationships>
</file>

<file path=ppt/slideLayouts/_rels/slideLayout1079.xml.rels><?xml version="1.0" encoding="UTF-8" standalone="yes"?>
<Relationships xmlns="http://schemas.openxmlformats.org/package/2006/relationships"><Relationship Id="rId3" Type="http://schemas.openxmlformats.org/officeDocument/2006/relationships/slideMaster" Target="../slideMasters/slideMaster45.xml"/><Relationship Id="rId2" Type="http://schemas.openxmlformats.org/officeDocument/2006/relationships/tags" Target="../tags/tag2115.xml"/><Relationship Id="rId1" Type="http://schemas.openxmlformats.org/officeDocument/2006/relationships/tags" Target="../tags/tag2114.xml"/></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5.xml"/><Relationship Id="rId1" Type="http://schemas.openxmlformats.org/officeDocument/2006/relationships/tags" Target="../tags/tag214.xml"/></Relationships>
</file>

<file path=ppt/slideLayouts/_rels/slideLayout10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5.xml"/><Relationship Id="rId1" Type="http://schemas.openxmlformats.org/officeDocument/2006/relationships/tags" Target="../tags/tag2116.xml"/><Relationship Id="rId4" Type="http://schemas.openxmlformats.org/officeDocument/2006/relationships/image" Target="../media/image9.png"/></Relationships>
</file>

<file path=ppt/slideLayouts/_rels/slideLayout10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5.xml"/></Relationships>
</file>

<file path=ppt/slideLayouts/_rels/slideLayout10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6.xml"/></Relationships>
</file>

<file path=ppt/slideLayouts/_rels/slideLayout1083.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24.xml"/><Relationship Id="rId1" Type="http://schemas.openxmlformats.org/officeDocument/2006/relationships/tags" Target="../tags/tag2123.xml"/></Relationships>
</file>

<file path=ppt/slideLayouts/_rels/slideLayout1084.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26.xml"/><Relationship Id="rId1" Type="http://schemas.openxmlformats.org/officeDocument/2006/relationships/tags" Target="../tags/tag2125.xml"/></Relationships>
</file>

<file path=ppt/slideLayouts/_rels/slideLayout1085.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28.xml"/><Relationship Id="rId1" Type="http://schemas.openxmlformats.org/officeDocument/2006/relationships/tags" Target="../tags/tag2127.xml"/></Relationships>
</file>

<file path=ppt/slideLayouts/_rels/slideLayout1086.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30.xml"/><Relationship Id="rId1" Type="http://schemas.openxmlformats.org/officeDocument/2006/relationships/tags" Target="../tags/tag2129.xml"/></Relationships>
</file>

<file path=ppt/slideLayouts/_rels/slideLayout1087.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32.xml"/><Relationship Id="rId1" Type="http://schemas.openxmlformats.org/officeDocument/2006/relationships/tags" Target="../tags/tag2131.xml"/></Relationships>
</file>

<file path=ppt/slideLayouts/_rels/slideLayout1088.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34.xml"/><Relationship Id="rId1" Type="http://schemas.openxmlformats.org/officeDocument/2006/relationships/tags" Target="../tags/tag2133.xml"/></Relationships>
</file>

<file path=ppt/slideLayouts/_rels/slideLayout1089.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36.xml"/><Relationship Id="rId1" Type="http://schemas.openxmlformats.org/officeDocument/2006/relationships/tags" Target="../tags/tag2135.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7.xml"/><Relationship Id="rId1" Type="http://schemas.openxmlformats.org/officeDocument/2006/relationships/tags" Target="../tags/tag216.xml"/></Relationships>
</file>

<file path=ppt/slideLayouts/_rels/slideLayout1090.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38.xml"/><Relationship Id="rId1" Type="http://schemas.openxmlformats.org/officeDocument/2006/relationships/tags" Target="../tags/tag2137.xml"/></Relationships>
</file>

<file path=ppt/slideLayouts/_rels/slideLayout1091.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40.xml"/><Relationship Id="rId1" Type="http://schemas.openxmlformats.org/officeDocument/2006/relationships/tags" Target="../tags/tag2139.xml"/></Relationships>
</file>

<file path=ppt/slideLayouts/_rels/slideLayout1092.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42.xml"/><Relationship Id="rId1" Type="http://schemas.openxmlformats.org/officeDocument/2006/relationships/tags" Target="../tags/tag2141.xml"/></Relationships>
</file>

<file path=ppt/slideLayouts/_rels/slideLayout1093.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44.xml"/><Relationship Id="rId1" Type="http://schemas.openxmlformats.org/officeDocument/2006/relationships/tags" Target="../tags/tag2143.xml"/></Relationships>
</file>

<file path=ppt/slideLayouts/_rels/slideLayout1094.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46.xml"/><Relationship Id="rId1" Type="http://schemas.openxmlformats.org/officeDocument/2006/relationships/tags" Target="../tags/tag2145.xml"/></Relationships>
</file>

<file path=ppt/slideLayouts/_rels/slideLayout10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6.xml"/></Relationships>
</file>

<file path=ppt/slideLayouts/_rels/slideLayout1096.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48.xml"/><Relationship Id="rId1" Type="http://schemas.openxmlformats.org/officeDocument/2006/relationships/tags" Target="../tags/tag2147.xml"/></Relationships>
</file>

<file path=ppt/slideLayouts/_rels/slideLayout1097.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50.xml"/><Relationship Id="rId1" Type="http://schemas.openxmlformats.org/officeDocument/2006/relationships/tags" Target="../tags/tag2149.xml"/></Relationships>
</file>

<file path=ppt/slideLayouts/_rels/slideLayout1098.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52.xml"/><Relationship Id="rId1" Type="http://schemas.openxmlformats.org/officeDocument/2006/relationships/tags" Target="../tags/tag2151.xml"/></Relationships>
</file>

<file path=ppt/slideLayouts/_rels/slideLayout1099.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54.xml"/><Relationship Id="rId1" Type="http://schemas.openxmlformats.org/officeDocument/2006/relationships/tags" Target="../tags/tag2153.xml"/></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7.xml"/><Relationship Id="rId1" Type="http://schemas.openxmlformats.org/officeDocument/2006/relationships/tags" Target="../tags/tag26.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19.xml"/><Relationship Id="rId1" Type="http://schemas.openxmlformats.org/officeDocument/2006/relationships/tags" Target="../tags/tag218.xml"/></Relationships>
</file>

<file path=ppt/slideLayouts/_rels/slideLayout1100.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56.xml"/><Relationship Id="rId1" Type="http://schemas.openxmlformats.org/officeDocument/2006/relationships/tags" Target="../tags/tag2155.xml"/></Relationships>
</file>

<file path=ppt/slideLayouts/_rels/slideLayout1101.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58.xml"/><Relationship Id="rId1" Type="http://schemas.openxmlformats.org/officeDocument/2006/relationships/tags" Target="../tags/tag2157.xml"/></Relationships>
</file>

<file path=ppt/slideLayouts/_rels/slideLayout1102.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60.xml"/><Relationship Id="rId1" Type="http://schemas.openxmlformats.org/officeDocument/2006/relationships/tags" Target="../tags/tag2159.xml"/></Relationships>
</file>

<file path=ppt/slideLayouts/_rels/slideLayout1103.xml.rels><?xml version="1.0" encoding="UTF-8" standalone="yes"?>
<Relationships xmlns="http://schemas.openxmlformats.org/package/2006/relationships"><Relationship Id="rId3" Type="http://schemas.openxmlformats.org/officeDocument/2006/relationships/slideMaster" Target="../slideMasters/slideMaster46.xml"/><Relationship Id="rId2" Type="http://schemas.openxmlformats.org/officeDocument/2006/relationships/tags" Target="../tags/tag2162.xml"/><Relationship Id="rId1" Type="http://schemas.openxmlformats.org/officeDocument/2006/relationships/tags" Target="../tags/tag2161.xml"/></Relationships>
</file>

<file path=ppt/slideLayouts/_rels/slideLayout11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6.xml"/><Relationship Id="rId1" Type="http://schemas.openxmlformats.org/officeDocument/2006/relationships/tags" Target="../tags/tag2163.xml"/><Relationship Id="rId4" Type="http://schemas.openxmlformats.org/officeDocument/2006/relationships/image" Target="../media/image9.png"/></Relationships>
</file>

<file path=ppt/slideLayouts/_rels/slideLayout11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6.xml"/></Relationships>
</file>

<file path=ppt/slideLayouts/_rels/slideLayout11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7.xml"/></Relationships>
</file>

<file path=ppt/slideLayouts/_rels/slideLayout1107.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71.xml"/><Relationship Id="rId1" Type="http://schemas.openxmlformats.org/officeDocument/2006/relationships/tags" Target="../tags/tag2170.xml"/></Relationships>
</file>

<file path=ppt/slideLayouts/_rels/slideLayout1108.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73.xml"/><Relationship Id="rId1" Type="http://schemas.openxmlformats.org/officeDocument/2006/relationships/tags" Target="../tags/tag2172.xml"/></Relationships>
</file>

<file path=ppt/slideLayouts/_rels/slideLayout1109.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75.xml"/><Relationship Id="rId1" Type="http://schemas.openxmlformats.org/officeDocument/2006/relationships/tags" Target="../tags/tag2174.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xml"/></Relationships>
</file>

<file path=ppt/slideLayouts/_rels/slideLayout1110.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77.xml"/><Relationship Id="rId1" Type="http://schemas.openxmlformats.org/officeDocument/2006/relationships/tags" Target="../tags/tag2176.xml"/></Relationships>
</file>

<file path=ppt/slideLayouts/_rels/slideLayout1111.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79.xml"/><Relationship Id="rId1" Type="http://schemas.openxmlformats.org/officeDocument/2006/relationships/tags" Target="../tags/tag2178.xml"/></Relationships>
</file>

<file path=ppt/slideLayouts/_rels/slideLayout1112.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81.xml"/><Relationship Id="rId1" Type="http://schemas.openxmlformats.org/officeDocument/2006/relationships/tags" Target="../tags/tag2180.xml"/></Relationships>
</file>

<file path=ppt/slideLayouts/_rels/slideLayout1113.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83.xml"/><Relationship Id="rId1" Type="http://schemas.openxmlformats.org/officeDocument/2006/relationships/tags" Target="../tags/tag2182.xml"/></Relationships>
</file>

<file path=ppt/slideLayouts/_rels/slideLayout1114.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85.xml"/><Relationship Id="rId1" Type="http://schemas.openxmlformats.org/officeDocument/2006/relationships/tags" Target="../tags/tag2184.xml"/></Relationships>
</file>

<file path=ppt/slideLayouts/_rels/slideLayout1115.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87.xml"/><Relationship Id="rId1" Type="http://schemas.openxmlformats.org/officeDocument/2006/relationships/tags" Target="../tags/tag2186.xml"/></Relationships>
</file>

<file path=ppt/slideLayouts/_rels/slideLayout1116.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89.xml"/><Relationship Id="rId1" Type="http://schemas.openxmlformats.org/officeDocument/2006/relationships/tags" Target="../tags/tag2188.xml"/></Relationships>
</file>

<file path=ppt/slideLayouts/_rels/slideLayout1117.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91.xml"/><Relationship Id="rId1" Type="http://schemas.openxmlformats.org/officeDocument/2006/relationships/tags" Target="../tags/tag2190.xml"/></Relationships>
</file>

<file path=ppt/slideLayouts/_rels/slideLayout1118.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93.xml"/><Relationship Id="rId1" Type="http://schemas.openxmlformats.org/officeDocument/2006/relationships/tags" Target="../tags/tag2192.xml"/></Relationships>
</file>

<file path=ppt/slideLayouts/_rels/slideLayout11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7.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1.xml"/><Relationship Id="rId1" Type="http://schemas.openxmlformats.org/officeDocument/2006/relationships/tags" Target="../tags/tag220.xml"/></Relationships>
</file>

<file path=ppt/slideLayouts/_rels/slideLayout1120.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95.xml"/><Relationship Id="rId1" Type="http://schemas.openxmlformats.org/officeDocument/2006/relationships/tags" Target="../tags/tag2194.xml"/></Relationships>
</file>

<file path=ppt/slideLayouts/_rels/slideLayout1121.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97.xml"/><Relationship Id="rId1" Type="http://schemas.openxmlformats.org/officeDocument/2006/relationships/tags" Target="../tags/tag2196.xml"/></Relationships>
</file>

<file path=ppt/slideLayouts/_rels/slideLayout1122.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199.xml"/><Relationship Id="rId1" Type="http://schemas.openxmlformats.org/officeDocument/2006/relationships/tags" Target="../tags/tag2198.xml"/></Relationships>
</file>

<file path=ppt/slideLayouts/_rels/slideLayout1123.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201.xml"/><Relationship Id="rId1" Type="http://schemas.openxmlformats.org/officeDocument/2006/relationships/tags" Target="../tags/tag2200.xml"/></Relationships>
</file>

<file path=ppt/slideLayouts/_rels/slideLayout1124.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203.xml"/><Relationship Id="rId1" Type="http://schemas.openxmlformats.org/officeDocument/2006/relationships/tags" Target="../tags/tag2202.xml"/></Relationships>
</file>

<file path=ppt/slideLayouts/_rels/slideLayout1125.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205.xml"/><Relationship Id="rId1" Type="http://schemas.openxmlformats.org/officeDocument/2006/relationships/tags" Target="../tags/tag2204.xml"/></Relationships>
</file>

<file path=ppt/slideLayouts/_rels/slideLayout1126.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207.xml"/><Relationship Id="rId1" Type="http://schemas.openxmlformats.org/officeDocument/2006/relationships/tags" Target="../tags/tag2206.xml"/></Relationships>
</file>

<file path=ppt/slideLayouts/_rels/slideLayout1127.xml.rels><?xml version="1.0" encoding="UTF-8" standalone="yes"?>
<Relationships xmlns="http://schemas.openxmlformats.org/package/2006/relationships"><Relationship Id="rId3" Type="http://schemas.openxmlformats.org/officeDocument/2006/relationships/slideMaster" Target="../slideMasters/slideMaster47.xml"/><Relationship Id="rId2" Type="http://schemas.openxmlformats.org/officeDocument/2006/relationships/tags" Target="../tags/tag2209.xml"/><Relationship Id="rId1" Type="http://schemas.openxmlformats.org/officeDocument/2006/relationships/tags" Target="../tags/tag2208.xml"/></Relationships>
</file>

<file path=ppt/slideLayouts/_rels/slideLayout11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7.xml"/><Relationship Id="rId1" Type="http://schemas.openxmlformats.org/officeDocument/2006/relationships/tags" Target="../tags/tag2210.xml"/><Relationship Id="rId4" Type="http://schemas.openxmlformats.org/officeDocument/2006/relationships/image" Target="../media/image9.png"/></Relationships>
</file>

<file path=ppt/slideLayouts/_rels/slideLayout11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7.xml"/></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3.xml"/><Relationship Id="rId1" Type="http://schemas.openxmlformats.org/officeDocument/2006/relationships/tags" Target="../tags/tag222.xml"/></Relationships>
</file>

<file path=ppt/slideLayouts/_rels/slideLayout11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8.xml"/></Relationships>
</file>

<file path=ppt/slideLayouts/_rels/slideLayout1131.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18.xml"/><Relationship Id="rId1" Type="http://schemas.openxmlformats.org/officeDocument/2006/relationships/tags" Target="../tags/tag2217.xml"/></Relationships>
</file>

<file path=ppt/slideLayouts/_rels/slideLayout1132.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20.xml"/><Relationship Id="rId1" Type="http://schemas.openxmlformats.org/officeDocument/2006/relationships/tags" Target="../tags/tag2219.xml"/></Relationships>
</file>

<file path=ppt/slideLayouts/_rels/slideLayout1133.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22.xml"/><Relationship Id="rId1" Type="http://schemas.openxmlformats.org/officeDocument/2006/relationships/tags" Target="../tags/tag2221.xml"/></Relationships>
</file>

<file path=ppt/slideLayouts/_rels/slideLayout1134.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24.xml"/><Relationship Id="rId1" Type="http://schemas.openxmlformats.org/officeDocument/2006/relationships/tags" Target="../tags/tag2223.xml"/></Relationships>
</file>

<file path=ppt/slideLayouts/_rels/slideLayout1135.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26.xml"/><Relationship Id="rId1" Type="http://schemas.openxmlformats.org/officeDocument/2006/relationships/tags" Target="../tags/tag2225.xml"/></Relationships>
</file>

<file path=ppt/slideLayouts/_rels/slideLayout1136.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28.xml"/><Relationship Id="rId1" Type="http://schemas.openxmlformats.org/officeDocument/2006/relationships/tags" Target="../tags/tag2227.xml"/></Relationships>
</file>

<file path=ppt/slideLayouts/_rels/slideLayout1137.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30.xml"/><Relationship Id="rId1" Type="http://schemas.openxmlformats.org/officeDocument/2006/relationships/tags" Target="../tags/tag2229.xml"/></Relationships>
</file>

<file path=ppt/slideLayouts/_rels/slideLayout1138.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32.xml"/><Relationship Id="rId1" Type="http://schemas.openxmlformats.org/officeDocument/2006/relationships/tags" Target="../tags/tag2231.xml"/></Relationships>
</file>

<file path=ppt/slideLayouts/_rels/slideLayout1139.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34.xml"/><Relationship Id="rId1" Type="http://schemas.openxmlformats.org/officeDocument/2006/relationships/tags" Target="../tags/tag2233.xml"/></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5.xml"/><Relationship Id="rId1" Type="http://schemas.openxmlformats.org/officeDocument/2006/relationships/tags" Target="../tags/tag224.xml"/></Relationships>
</file>

<file path=ppt/slideLayouts/_rels/slideLayout1140.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36.xml"/><Relationship Id="rId1" Type="http://schemas.openxmlformats.org/officeDocument/2006/relationships/tags" Target="../tags/tag2235.xml"/></Relationships>
</file>

<file path=ppt/slideLayouts/_rels/slideLayout1141.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38.xml"/><Relationship Id="rId1" Type="http://schemas.openxmlformats.org/officeDocument/2006/relationships/tags" Target="../tags/tag2237.xml"/></Relationships>
</file>

<file path=ppt/slideLayouts/_rels/slideLayout1142.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40.xml"/><Relationship Id="rId1" Type="http://schemas.openxmlformats.org/officeDocument/2006/relationships/tags" Target="../tags/tag2239.xml"/></Relationships>
</file>

<file path=ppt/slideLayouts/_rels/slideLayout11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8.xml"/></Relationships>
</file>

<file path=ppt/slideLayouts/_rels/slideLayout1144.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42.xml"/><Relationship Id="rId1" Type="http://schemas.openxmlformats.org/officeDocument/2006/relationships/tags" Target="../tags/tag2241.xml"/></Relationships>
</file>

<file path=ppt/slideLayouts/_rels/slideLayout1145.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44.xml"/><Relationship Id="rId1" Type="http://schemas.openxmlformats.org/officeDocument/2006/relationships/tags" Target="../tags/tag2243.xml"/></Relationships>
</file>

<file path=ppt/slideLayouts/_rels/slideLayout1146.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46.xml"/><Relationship Id="rId1" Type="http://schemas.openxmlformats.org/officeDocument/2006/relationships/tags" Target="../tags/tag2245.xml"/></Relationships>
</file>

<file path=ppt/slideLayouts/_rels/slideLayout1147.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48.xml"/><Relationship Id="rId1" Type="http://schemas.openxmlformats.org/officeDocument/2006/relationships/tags" Target="../tags/tag2247.xml"/></Relationships>
</file>

<file path=ppt/slideLayouts/_rels/slideLayout1148.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50.xml"/><Relationship Id="rId1" Type="http://schemas.openxmlformats.org/officeDocument/2006/relationships/tags" Target="../tags/tag2249.xml"/></Relationships>
</file>

<file path=ppt/slideLayouts/_rels/slideLayout1149.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52.xml"/><Relationship Id="rId1" Type="http://schemas.openxmlformats.org/officeDocument/2006/relationships/tags" Target="../tags/tag2251.xml"/></Relationships>
</file>

<file path=ppt/slideLayouts/_rels/slideLayout11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7.xml"/><Relationship Id="rId1" Type="http://schemas.openxmlformats.org/officeDocument/2006/relationships/tags" Target="../tags/tag226.xml"/></Relationships>
</file>

<file path=ppt/slideLayouts/_rels/slideLayout1150.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54.xml"/><Relationship Id="rId1" Type="http://schemas.openxmlformats.org/officeDocument/2006/relationships/tags" Target="../tags/tag2253.xml"/></Relationships>
</file>

<file path=ppt/slideLayouts/_rels/slideLayout1151.xml.rels><?xml version="1.0" encoding="UTF-8" standalone="yes"?>
<Relationships xmlns="http://schemas.openxmlformats.org/package/2006/relationships"><Relationship Id="rId3" Type="http://schemas.openxmlformats.org/officeDocument/2006/relationships/slideMaster" Target="../slideMasters/slideMaster48.xml"/><Relationship Id="rId2" Type="http://schemas.openxmlformats.org/officeDocument/2006/relationships/tags" Target="../tags/tag2256.xml"/><Relationship Id="rId1" Type="http://schemas.openxmlformats.org/officeDocument/2006/relationships/tags" Target="../tags/tag2255.xml"/></Relationships>
</file>

<file path=ppt/slideLayouts/_rels/slideLayout11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8.xml"/><Relationship Id="rId1" Type="http://schemas.openxmlformats.org/officeDocument/2006/relationships/tags" Target="../tags/tag2257.xml"/><Relationship Id="rId4" Type="http://schemas.openxmlformats.org/officeDocument/2006/relationships/image" Target="../media/image9.png"/></Relationships>
</file>

<file path=ppt/slideLayouts/_rels/slideLayout11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8.xml"/></Relationships>
</file>

<file path=ppt/slideLayouts/_rels/slideLayout11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9.xml"/></Relationships>
</file>

<file path=ppt/slideLayouts/_rels/slideLayout1155.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65.xml"/><Relationship Id="rId1" Type="http://schemas.openxmlformats.org/officeDocument/2006/relationships/tags" Target="../tags/tag2264.xml"/></Relationships>
</file>

<file path=ppt/slideLayouts/_rels/slideLayout1156.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67.xml"/><Relationship Id="rId1" Type="http://schemas.openxmlformats.org/officeDocument/2006/relationships/tags" Target="../tags/tag2266.xml"/></Relationships>
</file>

<file path=ppt/slideLayouts/_rels/slideLayout1157.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69.xml"/><Relationship Id="rId1" Type="http://schemas.openxmlformats.org/officeDocument/2006/relationships/tags" Target="../tags/tag2268.xml"/></Relationships>
</file>

<file path=ppt/slideLayouts/_rels/slideLayout1158.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71.xml"/><Relationship Id="rId1" Type="http://schemas.openxmlformats.org/officeDocument/2006/relationships/tags" Target="../tags/tag2270.xml"/></Relationships>
</file>

<file path=ppt/slideLayouts/_rels/slideLayout1159.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73.xml"/><Relationship Id="rId1" Type="http://schemas.openxmlformats.org/officeDocument/2006/relationships/tags" Target="../tags/tag2272.xml"/></Relationships>
</file>

<file path=ppt/slideLayouts/_rels/slideLayout116.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9.xml"/><Relationship Id="rId1" Type="http://schemas.openxmlformats.org/officeDocument/2006/relationships/tags" Target="../tags/tag228.xml"/></Relationships>
</file>

<file path=ppt/slideLayouts/_rels/slideLayout1160.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75.xml"/><Relationship Id="rId1" Type="http://schemas.openxmlformats.org/officeDocument/2006/relationships/tags" Target="../tags/tag2274.xml"/></Relationships>
</file>

<file path=ppt/slideLayouts/_rels/slideLayout1161.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77.xml"/><Relationship Id="rId1" Type="http://schemas.openxmlformats.org/officeDocument/2006/relationships/tags" Target="../tags/tag2276.xml"/></Relationships>
</file>

<file path=ppt/slideLayouts/_rels/slideLayout1162.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79.xml"/><Relationship Id="rId1" Type="http://schemas.openxmlformats.org/officeDocument/2006/relationships/tags" Target="../tags/tag2278.xml"/></Relationships>
</file>

<file path=ppt/slideLayouts/_rels/slideLayout1163.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81.xml"/><Relationship Id="rId1" Type="http://schemas.openxmlformats.org/officeDocument/2006/relationships/tags" Target="../tags/tag2280.xml"/></Relationships>
</file>

<file path=ppt/slideLayouts/_rels/slideLayout1164.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83.xml"/><Relationship Id="rId1" Type="http://schemas.openxmlformats.org/officeDocument/2006/relationships/tags" Target="../tags/tag2282.xml"/></Relationships>
</file>

<file path=ppt/slideLayouts/_rels/slideLayout1165.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85.xml"/><Relationship Id="rId1" Type="http://schemas.openxmlformats.org/officeDocument/2006/relationships/tags" Target="../tags/tag2284.xml"/></Relationships>
</file>

<file path=ppt/slideLayouts/_rels/slideLayout1166.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87.xml"/><Relationship Id="rId1" Type="http://schemas.openxmlformats.org/officeDocument/2006/relationships/tags" Target="../tags/tag2286.xml"/></Relationships>
</file>

<file path=ppt/slideLayouts/_rels/slideLayout11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9.xml"/></Relationships>
</file>

<file path=ppt/slideLayouts/_rels/slideLayout1168.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89.xml"/><Relationship Id="rId1" Type="http://schemas.openxmlformats.org/officeDocument/2006/relationships/tags" Target="../tags/tag2288.xml"/></Relationships>
</file>

<file path=ppt/slideLayouts/_rels/slideLayout1169.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91.xml"/><Relationship Id="rId1" Type="http://schemas.openxmlformats.org/officeDocument/2006/relationships/tags" Target="../tags/tag2290.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1.xml"/><Relationship Id="rId1" Type="http://schemas.openxmlformats.org/officeDocument/2006/relationships/tags" Target="../tags/tag230.xml"/></Relationships>
</file>

<file path=ppt/slideLayouts/_rels/slideLayout1170.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93.xml"/><Relationship Id="rId1" Type="http://schemas.openxmlformats.org/officeDocument/2006/relationships/tags" Target="../tags/tag2292.xml"/></Relationships>
</file>

<file path=ppt/slideLayouts/_rels/slideLayout1171.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95.xml"/><Relationship Id="rId1" Type="http://schemas.openxmlformats.org/officeDocument/2006/relationships/tags" Target="../tags/tag2294.xml"/></Relationships>
</file>

<file path=ppt/slideLayouts/_rels/slideLayout1172.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97.xml"/><Relationship Id="rId1" Type="http://schemas.openxmlformats.org/officeDocument/2006/relationships/tags" Target="../tags/tag2296.xml"/></Relationships>
</file>

<file path=ppt/slideLayouts/_rels/slideLayout1173.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299.xml"/><Relationship Id="rId1" Type="http://schemas.openxmlformats.org/officeDocument/2006/relationships/tags" Target="../tags/tag2298.xml"/></Relationships>
</file>

<file path=ppt/slideLayouts/_rels/slideLayout1174.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301.xml"/><Relationship Id="rId1" Type="http://schemas.openxmlformats.org/officeDocument/2006/relationships/tags" Target="../tags/tag2300.xml"/></Relationships>
</file>

<file path=ppt/slideLayouts/_rels/slideLayout1175.xml.rels><?xml version="1.0" encoding="UTF-8" standalone="yes"?>
<Relationships xmlns="http://schemas.openxmlformats.org/package/2006/relationships"><Relationship Id="rId3" Type="http://schemas.openxmlformats.org/officeDocument/2006/relationships/slideMaster" Target="../slideMasters/slideMaster49.xml"/><Relationship Id="rId2" Type="http://schemas.openxmlformats.org/officeDocument/2006/relationships/tags" Target="../tags/tag2303.xml"/><Relationship Id="rId1" Type="http://schemas.openxmlformats.org/officeDocument/2006/relationships/tags" Target="../tags/tag2302.xml"/></Relationships>
</file>

<file path=ppt/slideLayouts/_rels/slideLayout11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9.xml"/><Relationship Id="rId1" Type="http://schemas.openxmlformats.org/officeDocument/2006/relationships/tags" Target="../tags/tag2304.xml"/><Relationship Id="rId4" Type="http://schemas.openxmlformats.org/officeDocument/2006/relationships/image" Target="../media/image9.png"/></Relationships>
</file>

<file path=ppt/slideLayouts/_rels/slideLayout11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9.xml"/></Relationships>
</file>

<file path=ppt/slideLayouts/_rels/slideLayout11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0.xml"/></Relationships>
</file>

<file path=ppt/slideLayouts/_rels/slideLayout1179.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12.xml"/><Relationship Id="rId1" Type="http://schemas.openxmlformats.org/officeDocument/2006/relationships/tags" Target="../tags/tag2311.xml"/></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3.xml"/><Relationship Id="rId1" Type="http://schemas.openxmlformats.org/officeDocument/2006/relationships/tags" Target="../tags/tag232.xml"/></Relationships>
</file>

<file path=ppt/slideLayouts/_rels/slideLayout1180.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14.xml"/><Relationship Id="rId1" Type="http://schemas.openxmlformats.org/officeDocument/2006/relationships/tags" Target="../tags/tag2313.xml"/></Relationships>
</file>

<file path=ppt/slideLayouts/_rels/slideLayout1181.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16.xml"/><Relationship Id="rId1" Type="http://schemas.openxmlformats.org/officeDocument/2006/relationships/tags" Target="../tags/tag2315.xml"/></Relationships>
</file>

<file path=ppt/slideLayouts/_rels/slideLayout1182.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18.xml"/><Relationship Id="rId1" Type="http://schemas.openxmlformats.org/officeDocument/2006/relationships/tags" Target="../tags/tag2317.xml"/></Relationships>
</file>

<file path=ppt/slideLayouts/_rels/slideLayout1183.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20.xml"/><Relationship Id="rId1" Type="http://schemas.openxmlformats.org/officeDocument/2006/relationships/tags" Target="../tags/tag2319.xml"/></Relationships>
</file>

<file path=ppt/slideLayouts/_rels/slideLayout1184.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22.xml"/><Relationship Id="rId1" Type="http://schemas.openxmlformats.org/officeDocument/2006/relationships/tags" Target="../tags/tag2321.xml"/></Relationships>
</file>

<file path=ppt/slideLayouts/_rels/slideLayout1185.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24.xml"/><Relationship Id="rId1" Type="http://schemas.openxmlformats.org/officeDocument/2006/relationships/tags" Target="../tags/tag2323.xml"/></Relationships>
</file>

<file path=ppt/slideLayouts/_rels/slideLayout1186.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26.xml"/><Relationship Id="rId1" Type="http://schemas.openxmlformats.org/officeDocument/2006/relationships/tags" Target="../tags/tag2325.xml"/></Relationships>
</file>

<file path=ppt/slideLayouts/_rels/slideLayout1187.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28.xml"/><Relationship Id="rId1" Type="http://schemas.openxmlformats.org/officeDocument/2006/relationships/tags" Target="../tags/tag2327.xml"/></Relationships>
</file>

<file path=ppt/slideLayouts/_rels/slideLayout1188.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30.xml"/><Relationship Id="rId1" Type="http://schemas.openxmlformats.org/officeDocument/2006/relationships/tags" Target="../tags/tag2329.xml"/></Relationships>
</file>

<file path=ppt/slideLayouts/_rels/slideLayout1189.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32.xml"/><Relationship Id="rId1" Type="http://schemas.openxmlformats.org/officeDocument/2006/relationships/tags" Target="../tags/tag2331.xml"/></Relationships>
</file>

<file path=ppt/slideLayouts/_rels/slideLayout11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5.xml"/><Relationship Id="rId1" Type="http://schemas.openxmlformats.org/officeDocument/2006/relationships/tags" Target="../tags/tag234.xml"/></Relationships>
</file>

<file path=ppt/slideLayouts/_rels/slideLayout1190.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34.xml"/><Relationship Id="rId1" Type="http://schemas.openxmlformats.org/officeDocument/2006/relationships/tags" Target="../tags/tag2333.xml"/></Relationships>
</file>

<file path=ppt/slideLayouts/_rels/slideLayout11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0.xml"/></Relationships>
</file>

<file path=ppt/slideLayouts/_rels/slideLayout1192.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36.xml"/><Relationship Id="rId1" Type="http://schemas.openxmlformats.org/officeDocument/2006/relationships/tags" Target="../tags/tag2335.xml"/></Relationships>
</file>

<file path=ppt/slideLayouts/_rels/slideLayout1193.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38.xml"/><Relationship Id="rId1" Type="http://schemas.openxmlformats.org/officeDocument/2006/relationships/tags" Target="../tags/tag2337.xml"/></Relationships>
</file>

<file path=ppt/slideLayouts/_rels/slideLayout1194.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40.xml"/><Relationship Id="rId1" Type="http://schemas.openxmlformats.org/officeDocument/2006/relationships/tags" Target="../tags/tag2339.xml"/></Relationships>
</file>

<file path=ppt/slideLayouts/_rels/slideLayout1195.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42.xml"/><Relationship Id="rId1" Type="http://schemas.openxmlformats.org/officeDocument/2006/relationships/tags" Target="../tags/tag2341.xml"/></Relationships>
</file>

<file path=ppt/slideLayouts/_rels/slideLayout1196.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44.xml"/><Relationship Id="rId1" Type="http://schemas.openxmlformats.org/officeDocument/2006/relationships/tags" Target="../tags/tag2343.xml"/></Relationships>
</file>

<file path=ppt/slideLayouts/_rels/slideLayout1197.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46.xml"/><Relationship Id="rId1" Type="http://schemas.openxmlformats.org/officeDocument/2006/relationships/tags" Target="../tags/tag2345.xml"/></Relationships>
</file>

<file path=ppt/slideLayouts/_rels/slideLayout1198.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48.xml"/><Relationship Id="rId1" Type="http://schemas.openxmlformats.org/officeDocument/2006/relationships/tags" Target="../tags/tag2347.xml"/></Relationships>
</file>

<file path=ppt/slideLayouts/_rels/slideLayout1199.xml.rels><?xml version="1.0" encoding="UTF-8" standalone="yes"?>
<Relationships xmlns="http://schemas.openxmlformats.org/package/2006/relationships"><Relationship Id="rId3" Type="http://schemas.openxmlformats.org/officeDocument/2006/relationships/slideMaster" Target="../slideMasters/slideMaster50.xml"/><Relationship Id="rId2" Type="http://schemas.openxmlformats.org/officeDocument/2006/relationships/tags" Target="../tags/tag2350.xml"/><Relationship Id="rId1" Type="http://schemas.openxmlformats.org/officeDocument/2006/relationships/tags" Target="../tags/tag2349.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9.xml"/><Relationship Id="rId1" Type="http://schemas.openxmlformats.org/officeDocument/2006/relationships/tags" Target="../tags/tag28.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xml"/><Relationship Id="rId1" Type="http://schemas.openxmlformats.org/officeDocument/2006/relationships/tags" Target="../tags/tag236.xml"/><Relationship Id="rId4" Type="http://schemas.openxmlformats.org/officeDocument/2006/relationships/image" Target="../media/image9.png"/></Relationships>
</file>

<file path=ppt/slideLayouts/_rels/slideLayout12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0.xml"/><Relationship Id="rId1" Type="http://schemas.openxmlformats.org/officeDocument/2006/relationships/tags" Target="../tags/tag2351.xml"/><Relationship Id="rId4" Type="http://schemas.openxmlformats.org/officeDocument/2006/relationships/image" Target="../media/image9.png"/></Relationships>
</file>

<file path=ppt/slideLayouts/_rels/slideLayout12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0.xml"/></Relationships>
</file>

<file path=ppt/slideLayouts/_rels/slideLayout12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1.xml"/></Relationships>
</file>

<file path=ppt/slideLayouts/_rels/slideLayout1203.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59.xml"/><Relationship Id="rId1" Type="http://schemas.openxmlformats.org/officeDocument/2006/relationships/tags" Target="../tags/tag2358.xml"/></Relationships>
</file>

<file path=ppt/slideLayouts/_rels/slideLayout1204.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61.xml"/><Relationship Id="rId1" Type="http://schemas.openxmlformats.org/officeDocument/2006/relationships/tags" Target="../tags/tag2360.xml"/></Relationships>
</file>

<file path=ppt/slideLayouts/_rels/slideLayout1205.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63.xml"/><Relationship Id="rId1" Type="http://schemas.openxmlformats.org/officeDocument/2006/relationships/tags" Target="../tags/tag2362.xml"/></Relationships>
</file>

<file path=ppt/slideLayouts/_rels/slideLayout1206.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65.xml"/><Relationship Id="rId1" Type="http://schemas.openxmlformats.org/officeDocument/2006/relationships/tags" Target="../tags/tag2364.xml"/></Relationships>
</file>

<file path=ppt/slideLayouts/_rels/slideLayout1207.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67.xml"/><Relationship Id="rId1" Type="http://schemas.openxmlformats.org/officeDocument/2006/relationships/tags" Target="../tags/tag2366.xml"/></Relationships>
</file>

<file path=ppt/slideLayouts/_rels/slideLayout1208.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69.xml"/><Relationship Id="rId1" Type="http://schemas.openxmlformats.org/officeDocument/2006/relationships/tags" Target="../tags/tag2368.xml"/></Relationships>
</file>

<file path=ppt/slideLayouts/_rels/slideLayout1209.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71.xml"/><Relationship Id="rId1" Type="http://schemas.openxmlformats.org/officeDocument/2006/relationships/tags" Target="../tags/tag2370.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1210.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73.xml"/><Relationship Id="rId1" Type="http://schemas.openxmlformats.org/officeDocument/2006/relationships/tags" Target="../tags/tag2372.xml"/></Relationships>
</file>

<file path=ppt/slideLayouts/_rels/slideLayout1211.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75.xml"/><Relationship Id="rId1" Type="http://schemas.openxmlformats.org/officeDocument/2006/relationships/tags" Target="../tags/tag2374.xml"/></Relationships>
</file>

<file path=ppt/slideLayouts/_rels/slideLayout1212.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77.xml"/><Relationship Id="rId1" Type="http://schemas.openxmlformats.org/officeDocument/2006/relationships/tags" Target="../tags/tag2376.xml"/></Relationships>
</file>

<file path=ppt/slideLayouts/_rels/slideLayout1213.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79.xml"/><Relationship Id="rId1" Type="http://schemas.openxmlformats.org/officeDocument/2006/relationships/tags" Target="../tags/tag2378.xml"/></Relationships>
</file>

<file path=ppt/slideLayouts/_rels/slideLayout1214.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81.xml"/><Relationship Id="rId1" Type="http://schemas.openxmlformats.org/officeDocument/2006/relationships/tags" Target="../tags/tag2380.xml"/></Relationships>
</file>

<file path=ppt/slideLayouts/_rels/slideLayout12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1.xml"/></Relationships>
</file>

<file path=ppt/slideLayouts/_rels/slideLayout1216.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83.xml"/><Relationship Id="rId1" Type="http://schemas.openxmlformats.org/officeDocument/2006/relationships/tags" Target="../tags/tag2382.xml"/></Relationships>
</file>

<file path=ppt/slideLayouts/_rels/slideLayout1217.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85.xml"/><Relationship Id="rId1" Type="http://schemas.openxmlformats.org/officeDocument/2006/relationships/tags" Target="../tags/tag2384.xml"/></Relationships>
</file>

<file path=ppt/slideLayouts/_rels/slideLayout1218.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87.xml"/><Relationship Id="rId1" Type="http://schemas.openxmlformats.org/officeDocument/2006/relationships/tags" Target="../tags/tag2386.xml"/></Relationships>
</file>

<file path=ppt/slideLayouts/_rels/slideLayout1219.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89.xml"/><Relationship Id="rId1" Type="http://schemas.openxmlformats.org/officeDocument/2006/relationships/tags" Target="../tags/tag2388.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220.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91.xml"/><Relationship Id="rId1" Type="http://schemas.openxmlformats.org/officeDocument/2006/relationships/tags" Target="../tags/tag2390.xml"/></Relationships>
</file>

<file path=ppt/slideLayouts/_rels/slideLayout1221.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93.xml"/><Relationship Id="rId1" Type="http://schemas.openxmlformats.org/officeDocument/2006/relationships/tags" Target="../tags/tag2392.xml"/></Relationships>
</file>

<file path=ppt/slideLayouts/_rels/slideLayout1222.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95.xml"/><Relationship Id="rId1" Type="http://schemas.openxmlformats.org/officeDocument/2006/relationships/tags" Target="../tags/tag2394.xml"/></Relationships>
</file>

<file path=ppt/slideLayouts/_rels/slideLayout1223.xml.rels><?xml version="1.0" encoding="UTF-8" standalone="yes"?>
<Relationships xmlns="http://schemas.openxmlformats.org/package/2006/relationships"><Relationship Id="rId3" Type="http://schemas.openxmlformats.org/officeDocument/2006/relationships/slideMaster" Target="../slideMasters/slideMaster51.xml"/><Relationship Id="rId2" Type="http://schemas.openxmlformats.org/officeDocument/2006/relationships/tags" Target="../tags/tag2397.xml"/><Relationship Id="rId1" Type="http://schemas.openxmlformats.org/officeDocument/2006/relationships/tags" Target="../tags/tag2396.xml"/></Relationships>
</file>

<file path=ppt/slideLayouts/_rels/slideLayout12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1.xml"/><Relationship Id="rId1" Type="http://schemas.openxmlformats.org/officeDocument/2006/relationships/tags" Target="../tags/tag2398.xml"/><Relationship Id="rId4" Type="http://schemas.openxmlformats.org/officeDocument/2006/relationships/image" Target="../media/image9.png"/></Relationships>
</file>

<file path=ppt/slideLayouts/_rels/slideLayout12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1.xml"/></Relationships>
</file>

<file path=ppt/slideLayouts/_rels/slideLayout12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2.xml"/></Relationships>
</file>

<file path=ppt/slideLayouts/_rels/slideLayout1227.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06.xml"/><Relationship Id="rId1" Type="http://schemas.openxmlformats.org/officeDocument/2006/relationships/tags" Target="../tags/tag2405.xml"/></Relationships>
</file>

<file path=ppt/slideLayouts/_rels/slideLayout1228.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08.xml"/><Relationship Id="rId1" Type="http://schemas.openxmlformats.org/officeDocument/2006/relationships/tags" Target="../tags/tag2407.xml"/></Relationships>
</file>

<file path=ppt/slideLayouts/_rels/slideLayout1229.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10.xml"/><Relationship Id="rId1" Type="http://schemas.openxmlformats.org/officeDocument/2006/relationships/tags" Target="../tags/tag2409.xml"/></Relationships>
</file>

<file path=ppt/slideLayouts/_rels/slideLayout12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4.xml"/><Relationship Id="rId1" Type="http://schemas.openxmlformats.org/officeDocument/2006/relationships/tags" Target="../tags/tag243.xml"/></Relationships>
</file>

<file path=ppt/slideLayouts/_rels/slideLayout1230.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12.xml"/><Relationship Id="rId1" Type="http://schemas.openxmlformats.org/officeDocument/2006/relationships/tags" Target="../tags/tag2411.xml"/></Relationships>
</file>

<file path=ppt/slideLayouts/_rels/slideLayout1231.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14.xml"/><Relationship Id="rId1" Type="http://schemas.openxmlformats.org/officeDocument/2006/relationships/tags" Target="../tags/tag2413.xml"/></Relationships>
</file>

<file path=ppt/slideLayouts/_rels/slideLayout1232.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16.xml"/><Relationship Id="rId1" Type="http://schemas.openxmlformats.org/officeDocument/2006/relationships/tags" Target="../tags/tag2415.xml"/></Relationships>
</file>

<file path=ppt/slideLayouts/_rels/slideLayout1233.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18.xml"/><Relationship Id="rId1" Type="http://schemas.openxmlformats.org/officeDocument/2006/relationships/tags" Target="../tags/tag2417.xml"/></Relationships>
</file>

<file path=ppt/slideLayouts/_rels/slideLayout1234.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20.xml"/><Relationship Id="rId1" Type="http://schemas.openxmlformats.org/officeDocument/2006/relationships/tags" Target="../tags/tag2419.xml"/></Relationships>
</file>

<file path=ppt/slideLayouts/_rels/slideLayout1235.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22.xml"/><Relationship Id="rId1" Type="http://schemas.openxmlformats.org/officeDocument/2006/relationships/tags" Target="../tags/tag2421.xml"/></Relationships>
</file>

<file path=ppt/slideLayouts/_rels/slideLayout1236.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24.xml"/><Relationship Id="rId1" Type="http://schemas.openxmlformats.org/officeDocument/2006/relationships/tags" Target="../tags/tag2423.xml"/></Relationships>
</file>

<file path=ppt/slideLayouts/_rels/slideLayout1237.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26.xml"/><Relationship Id="rId1" Type="http://schemas.openxmlformats.org/officeDocument/2006/relationships/tags" Target="../tags/tag2425.xml"/></Relationships>
</file>

<file path=ppt/slideLayouts/_rels/slideLayout1238.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28.xml"/><Relationship Id="rId1" Type="http://schemas.openxmlformats.org/officeDocument/2006/relationships/tags" Target="../tags/tag2427.xml"/></Relationships>
</file>

<file path=ppt/slideLayouts/_rels/slideLayout12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2.xml"/></Relationships>
</file>

<file path=ppt/slideLayouts/_rels/slideLayout12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6.xml"/><Relationship Id="rId1" Type="http://schemas.openxmlformats.org/officeDocument/2006/relationships/tags" Target="../tags/tag245.xml"/></Relationships>
</file>

<file path=ppt/slideLayouts/_rels/slideLayout1240.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30.xml"/><Relationship Id="rId1" Type="http://schemas.openxmlformats.org/officeDocument/2006/relationships/tags" Target="../tags/tag2429.xml"/></Relationships>
</file>

<file path=ppt/slideLayouts/_rels/slideLayout1241.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32.xml"/><Relationship Id="rId1" Type="http://schemas.openxmlformats.org/officeDocument/2006/relationships/tags" Target="../tags/tag2431.xml"/></Relationships>
</file>

<file path=ppt/slideLayouts/_rels/slideLayout1242.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34.xml"/><Relationship Id="rId1" Type="http://schemas.openxmlformats.org/officeDocument/2006/relationships/tags" Target="../tags/tag2433.xml"/></Relationships>
</file>

<file path=ppt/slideLayouts/_rels/slideLayout1243.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36.xml"/><Relationship Id="rId1" Type="http://schemas.openxmlformats.org/officeDocument/2006/relationships/tags" Target="../tags/tag2435.xml"/></Relationships>
</file>

<file path=ppt/slideLayouts/_rels/slideLayout1244.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38.xml"/><Relationship Id="rId1" Type="http://schemas.openxmlformats.org/officeDocument/2006/relationships/tags" Target="../tags/tag2437.xml"/></Relationships>
</file>

<file path=ppt/slideLayouts/_rels/slideLayout1245.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40.xml"/><Relationship Id="rId1" Type="http://schemas.openxmlformats.org/officeDocument/2006/relationships/tags" Target="../tags/tag2439.xml"/></Relationships>
</file>

<file path=ppt/slideLayouts/_rels/slideLayout1246.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42.xml"/><Relationship Id="rId1" Type="http://schemas.openxmlformats.org/officeDocument/2006/relationships/tags" Target="../tags/tag2441.xml"/></Relationships>
</file>

<file path=ppt/slideLayouts/_rels/slideLayout1247.xml.rels><?xml version="1.0" encoding="UTF-8" standalone="yes"?>
<Relationships xmlns="http://schemas.openxmlformats.org/package/2006/relationships"><Relationship Id="rId3" Type="http://schemas.openxmlformats.org/officeDocument/2006/relationships/slideMaster" Target="../slideMasters/slideMaster52.xml"/><Relationship Id="rId2" Type="http://schemas.openxmlformats.org/officeDocument/2006/relationships/tags" Target="../tags/tag2444.xml"/><Relationship Id="rId1" Type="http://schemas.openxmlformats.org/officeDocument/2006/relationships/tags" Target="../tags/tag2443.xml"/></Relationships>
</file>

<file path=ppt/slideLayouts/_rels/slideLayout12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2.xml"/><Relationship Id="rId1" Type="http://schemas.openxmlformats.org/officeDocument/2006/relationships/tags" Target="../tags/tag2445.xml"/><Relationship Id="rId4" Type="http://schemas.openxmlformats.org/officeDocument/2006/relationships/image" Target="../media/image9.png"/></Relationships>
</file>

<file path=ppt/slideLayouts/_rels/slideLayout12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2.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48.xml"/><Relationship Id="rId1" Type="http://schemas.openxmlformats.org/officeDocument/2006/relationships/tags" Target="../tags/tag247.xml"/></Relationships>
</file>

<file path=ppt/slideLayouts/_rels/slideLayout12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3.xml"/></Relationships>
</file>

<file path=ppt/slideLayouts/_rels/slideLayout1251.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53.xml"/><Relationship Id="rId1" Type="http://schemas.openxmlformats.org/officeDocument/2006/relationships/tags" Target="../tags/tag2452.xml"/></Relationships>
</file>

<file path=ppt/slideLayouts/_rels/slideLayout1252.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55.xml"/><Relationship Id="rId1" Type="http://schemas.openxmlformats.org/officeDocument/2006/relationships/tags" Target="../tags/tag2454.xml"/></Relationships>
</file>

<file path=ppt/slideLayouts/_rels/slideLayout1253.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57.xml"/><Relationship Id="rId1" Type="http://schemas.openxmlformats.org/officeDocument/2006/relationships/tags" Target="../tags/tag2456.xml"/></Relationships>
</file>

<file path=ppt/slideLayouts/_rels/slideLayout1254.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59.xml"/><Relationship Id="rId1" Type="http://schemas.openxmlformats.org/officeDocument/2006/relationships/tags" Target="../tags/tag2458.xml"/></Relationships>
</file>

<file path=ppt/slideLayouts/_rels/slideLayout1255.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61.xml"/><Relationship Id="rId1" Type="http://schemas.openxmlformats.org/officeDocument/2006/relationships/tags" Target="../tags/tag2460.xml"/></Relationships>
</file>

<file path=ppt/slideLayouts/_rels/slideLayout1256.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63.xml"/><Relationship Id="rId1" Type="http://schemas.openxmlformats.org/officeDocument/2006/relationships/tags" Target="../tags/tag2462.xml"/></Relationships>
</file>

<file path=ppt/slideLayouts/_rels/slideLayout1257.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65.xml"/><Relationship Id="rId1" Type="http://schemas.openxmlformats.org/officeDocument/2006/relationships/tags" Target="../tags/tag2464.xml"/></Relationships>
</file>

<file path=ppt/slideLayouts/_rels/slideLayout1258.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67.xml"/><Relationship Id="rId1" Type="http://schemas.openxmlformats.org/officeDocument/2006/relationships/tags" Target="../tags/tag2466.xml"/></Relationships>
</file>

<file path=ppt/slideLayouts/_rels/slideLayout1259.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69.xml"/><Relationship Id="rId1" Type="http://schemas.openxmlformats.org/officeDocument/2006/relationships/tags" Target="../tags/tag2468.xml"/></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0.xml"/><Relationship Id="rId1" Type="http://schemas.openxmlformats.org/officeDocument/2006/relationships/tags" Target="../tags/tag249.xml"/></Relationships>
</file>

<file path=ppt/slideLayouts/_rels/slideLayout1260.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71.xml"/><Relationship Id="rId1" Type="http://schemas.openxmlformats.org/officeDocument/2006/relationships/tags" Target="../tags/tag2470.xml"/></Relationships>
</file>

<file path=ppt/slideLayouts/_rels/slideLayout1261.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73.xml"/><Relationship Id="rId1" Type="http://schemas.openxmlformats.org/officeDocument/2006/relationships/tags" Target="../tags/tag2472.xml"/></Relationships>
</file>

<file path=ppt/slideLayouts/_rels/slideLayout1262.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75.xml"/><Relationship Id="rId1" Type="http://schemas.openxmlformats.org/officeDocument/2006/relationships/tags" Target="../tags/tag2474.xml"/></Relationships>
</file>

<file path=ppt/slideLayouts/_rels/slideLayout12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53.xml"/></Relationships>
</file>

<file path=ppt/slideLayouts/_rels/slideLayout1264.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77.xml"/><Relationship Id="rId1" Type="http://schemas.openxmlformats.org/officeDocument/2006/relationships/tags" Target="../tags/tag2476.xml"/></Relationships>
</file>

<file path=ppt/slideLayouts/_rels/slideLayout1265.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79.xml"/><Relationship Id="rId1" Type="http://schemas.openxmlformats.org/officeDocument/2006/relationships/tags" Target="../tags/tag2478.xml"/></Relationships>
</file>

<file path=ppt/slideLayouts/_rels/slideLayout1266.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81.xml"/><Relationship Id="rId1" Type="http://schemas.openxmlformats.org/officeDocument/2006/relationships/tags" Target="../tags/tag2480.xml"/></Relationships>
</file>

<file path=ppt/slideLayouts/_rels/slideLayout1267.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83.xml"/><Relationship Id="rId1" Type="http://schemas.openxmlformats.org/officeDocument/2006/relationships/tags" Target="../tags/tag2482.xml"/></Relationships>
</file>

<file path=ppt/slideLayouts/_rels/slideLayout1268.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85.xml"/><Relationship Id="rId1" Type="http://schemas.openxmlformats.org/officeDocument/2006/relationships/tags" Target="../tags/tag2484.xml"/></Relationships>
</file>

<file path=ppt/slideLayouts/_rels/slideLayout1269.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87.xml"/><Relationship Id="rId1" Type="http://schemas.openxmlformats.org/officeDocument/2006/relationships/tags" Target="../tags/tag2486.xml"/></Relationships>
</file>

<file path=ppt/slideLayouts/_rels/slideLayout12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2.xml"/><Relationship Id="rId1" Type="http://schemas.openxmlformats.org/officeDocument/2006/relationships/tags" Target="../tags/tag251.xml"/></Relationships>
</file>

<file path=ppt/slideLayouts/_rels/slideLayout1270.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89.xml"/><Relationship Id="rId1" Type="http://schemas.openxmlformats.org/officeDocument/2006/relationships/tags" Target="../tags/tag2488.xml"/></Relationships>
</file>

<file path=ppt/slideLayouts/_rels/slideLayout1271.xml.rels><?xml version="1.0" encoding="UTF-8" standalone="yes"?>
<Relationships xmlns="http://schemas.openxmlformats.org/package/2006/relationships"><Relationship Id="rId3" Type="http://schemas.openxmlformats.org/officeDocument/2006/relationships/slideMaster" Target="../slideMasters/slideMaster53.xml"/><Relationship Id="rId2" Type="http://schemas.openxmlformats.org/officeDocument/2006/relationships/tags" Target="../tags/tag2491.xml"/><Relationship Id="rId1" Type="http://schemas.openxmlformats.org/officeDocument/2006/relationships/tags" Target="../tags/tag2490.xml"/></Relationships>
</file>

<file path=ppt/slideLayouts/_rels/slideLayout12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53.xml"/><Relationship Id="rId1" Type="http://schemas.openxmlformats.org/officeDocument/2006/relationships/tags" Target="../tags/tag2492.xml"/><Relationship Id="rId4" Type="http://schemas.openxmlformats.org/officeDocument/2006/relationships/image" Target="../media/image9.png"/></Relationships>
</file>

<file path=ppt/slideLayouts/_rels/slideLayout12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53.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4.xml"/><Relationship Id="rId1" Type="http://schemas.openxmlformats.org/officeDocument/2006/relationships/tags" Target="../tags/tag253.xml"/></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6.xml"/><Relationship Id="rId1" Type="http://schemas.openxmlformats.org/officeDocument/2006/relationships/tags" Target="../tags/tag255.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1.xml"/><Relationship Id="rId1" Type="http://schemas.openxmlformats.org/officeDocument/2006/relationships/tags" Target="../tags/tag30.xml"/></Relationships>
</file>

<file path=ppt/slideLayouts/_rels/slideLayout13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58.xml"/><Relationship Id="rId1" Type="http://schemas.openxmlformats.org/officeDocument/2006/relationships/tags" Target="../tags/tag257.xml"/></Relationships>
</file>

<file path=ppt/slideLayouts/_rels/slideLayout13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0.xml"/><Relationship Id="rId1" Type="http://schemas.openxmlformats.org/officeDocument/2006/relationships/tags" Target="../tags/tag259.xml"/></Relationships>
</file>

<file path=ppt/slideLayouts/_rels/slideLayout13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2.xml"/><Relationship Id="rId1" Type="http://schemas.openxmlformats.org/officeDocument/2006/relationships/tags" Target="../tags/tag261.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4.xml"/><Relationship Id="rId1" Type="http://schemas.openxmlformats.org/officeDocument/2006/relationships/tags" Target="../tags/tag263.xml"/></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6.xml"/><Relationship Id="rId1" Type="http://schemas.openxmlformats.org/officeDocument/2006/relationships/tags" Target="../tags/tag265.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6.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68.xml"/><Relationship Id="rId1" Type="http://schemas.openxmlformats.org/officeDocument/2006/relationships/tags" Target="../tags/tag267.xml"/></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0.xml"/><Relationship Id="rId1" Type="http://schemas.openxmlformats.org/officeDocument/2006/relationships/tags" Target="../tags/tag269.xml"/></Relationships>
</file>

<file path=ppt/slideLayouts/_rels/slideLayout13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2.xml"/><Relationship Id="rId1" Type="http://schemas.openxmlformats.org/officeDocument/2006/relationships/tags" Target="../tags/tag271.xml"/></Relationships>
</file>

<file path=ppt/slideLayouts/_rels/slideLayout139.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4.xml"/><Relationship Id="rId1" Type="http://schemas.openxmlformats.org/officeDocument/2006/relationships/tags" Target="../tags/tag27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6.xml"/><Relationship Id="rId1" Type="http://schemas.openxmlformats.org/officeDocument/2006/relationships/tags" Target="../tags/tag275.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8.xml"/><Relationship Id="rId1" Type="http://schemas.openxmlformats.org/officeDocument/2006/relationships/tags" Target="../tags/tag277.xml"/></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0.xml"/><Relationship Id="rId1" Type="http://schemas.openxmlformats.org/officeDocument/2006/relationships/tags" Target="../tags/tag279.xml"/></Relationships>
</file>

<file path=ppt/slideLayouts/_rels/slideLayout143.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2.xml"/><Relationship Id="rId1" Type="http://schemas.openxmlformats.org/officeDocument/2006/relationships/tags" Target="../tags/tag281.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6.xml"/><Relationship Id="rId1" Type="http://schemas.openxmlformats.org/officeDocument/2006/relationships/tags" Target="../tags/tag283.xml"/><Relationship Id="rId4" Type="http://schemas.openxmlformats.org/officeDocument/2006/relationships/image" Target="../media/image9.png"/></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1.xml"/><Relationship Id="rId1" Type="http://schemas.openxmlformats.org/officeDocument/2006/relationships/tags" Target="../tags/tag290.xml"/></Relationships>
</file>

<file path=ppt/slideLayouts/_rels/slideLayout14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3.xml"/><Relationship Id="rId1" Type="http://schemas.openxmlformats.org/officeDocument/2006/relationships/tags" Target="../tags/tag292.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5.xml"/><Relationship Id="rId1" Type="http://schemas.openxmlformats.org/officeDocument/2006/relationships/tags" Target="../tags/tag294.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3.xml"/><Relationship Id="rId1" Type="http://schemas.openxmlformats.org/officeDocument/2006/relationships/tags" Target="../tags/tag3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7.xml"/><Relationship Id="rId1" Type="http://schemas.openxmlformats.org/officeDocument/2006/relationships/tags" Target="../tags/tag296.xml"/></Relationships>
</file>

<file path=ppt/slideLayouts/_rels/slideLayout15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299.xml"/><Relationship Id="rId1" Type="http://schemas.openxmlformats.org/officeDocument/2006/relationships/tags" Target="../tags/tag298.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1.xml"/><Relationship Id="rId1" Type="http://schemas.openxmlformats.org/officeDocument/2006/relationships/tags" Target="../tags/tag300.xml"/></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3.xml"/><Relationship Id="rId1" Type="http://schemas.openxmlformats.org/officeDocument/2006/relationships/tags" Target="../tags/tag302.xml"/></Relationships>
</file>

<file path=ppt/slideLayouts/_rels/slideLayout1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5.xml"/><Relationship Id="rId1" Type="http://schemas.openxmlformats.org/officeDocument/2006/relationships/tags" Target="../tags/tag304.xml"/></Relationships>
</file>

<file path=ppt/slideLayouts/_rels/slideLayout15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7.xml"/><Relationship Id="rId1" Type="http://schemas.openxmlformats.org/officeDocument/2006/relationships/tags" Target="../tags/tag306.xml"/></Relationships>
</file>

<file path=ppt/slideLayouts/_rels/slideLayout1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09.xml"/><Relationship Id="rId1" Type="http://schemas.openxmlformats.org/officeDocument/2006/relationships/tags" Target="../tags/tag308.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1.xml"/><Relationship Id="rId1" Type="http://schemas.openxmlformats.org/officeDocument/2006/relationships/tags" Target="../tags/tag310.xml"/></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3.xml"/><Relationship Id="rId1" Type="http://schemas.openxmlformats.org/officeDocument/2006/relationships/tags" Target="../tags/tag312.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7.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5.xml"/><Relationship Id="rId1" Type="http://schemas.openxmlformats.org/officeDocument/2006/relationships/tags" Target="../tags/tag314.xml"/></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7.xml"/><Relationship Id="rId1" Type="http://schemas.openxmlformats.org/officeDocument/2006/relationships/tags" Target="../tags/tag316.xml"/></Relationships>
</file>

<file path=ppt/slideLayouts/_rels/slideLayout1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19.xml"/><Relationship Id="rId1" Type="http://schemas.openxmlformats.org/officeDocument/2006/relationships/tags" Target="../tags/tag318.xml"/></Relationships>
</file>

<file path=ppt/slideLayouts/_rels/slideLayout1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1.xml"/><Relationship Id="rId1" Type="http://schemas.openxmlformats.org/officeDocument/2006/relationships/tags" Target="../tags/tag320.xml"/></Relationships>
</file>

<file path=ppt/slideLayouts/_rels/slideLayout1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3.xml"/><Relationship Id="rId1" Type="http://schemas.openxmlformats.org/officeDocument/2006/relationships/tags" Target="../tags/tag322.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5.xml"/><Relationship Id="rId1" Type="http://schemas.openxmlformats.org/officeDocument/2006/relationships/tags" Target="../tags/tag324.xml"/></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7.xml"/><Relationship Id="rId1" Type="http://schemas.openxmlformats.org/officeDocument/2006/relationships/tags" Target="../tags/tag326.xml"/></Relationships>
</file>

<file path=ppt/slideLayouts/_rels/slideLayout167.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9.xml"/><Relationship Id="rId1" Type="http://schemas.openxmlformats.org/officeDocument/2006/relationships/tags" Target="../tags/tag328.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7.xml"/><Relationship Id="rId1" Type="http://schemas.openxmlformats.org/officeDocument/2006/relationships/tags" Target="../tags/tag330.xml"/><Relationship Id="rId4" Type="http://schemas.openxmlformats.org/officeDocument/2006/relationships/image" Target="../media/image9.png"/></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7.xml"/><Relationship Id="rId1" Type="http://schemas.openxmlformats.org/officeDocument/2006/relationships/tags" Target="../tags/tag36.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7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38.xml"/><Relationship Id="rId1" Type="http://schemas.openxmlformats.org/officeDocument/2006/relationships/tags" Target="../tags/tag337.xml"/></Relationships>
</file>

<file path=ppt/slideLayouts/_rels/slideLayout17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0.xml"/><Relationship Id="rId1" Type="http://schemas.openxmlformats.org/officeDocument/2006/relationships/tags" Target="../tags/tag339.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2.xml"/><Relationship Id="rId1" Type="http://schemas.openxmlformats.org/officeDocument/2006/relationships/tags" Target="../tags/tag341.xml"/></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4.xml"/><Relationship Id="rId1" Type="http://schemas.openxmlformats.org/officeDocument/2006/relationships/tags" Target="../tags/tag343.xml"/></Relationships>
</file>

<file path=ppt/slideLayouts/_rels/slideLayout17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6.xml"/><Relationship Id="rId1" Type="http://schemas.openxmlformats.org/officeDocument/2006/relationships/tags" Target="../tags/tag345.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48.xml"/><Relationship Id="rId1" Type="http://schemas.openxmlformats.org/officeDocument/2006/relationships/tags" Target="../tags/tag347.xml"/></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0.xml"/><Relationship Id="rId1" Type="http://schemas.openxmlformats.org/officeDocument/2006/relationships/tags" Target="../tags/tag349.xml"/></Relationships>
</file>

<file path=ppt/slideLayouts/_rels/slideLayout17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2.xml"/><Relationship Id="rId1" Type="http://schemas.openxmlformats.org/officeDocument/2006/relationships/tags" Target="../tags/tag351.xml"/></Relationships>
</file>

<file path=ppt/slideLayouts/_rels/slideLayout17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4.xml"/><Relationship Id="rId1" Type="http://schemas.openxmlformats.org/officeDocument/2006/relationships/tags" Target="../tags/tag353.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9.xml"/><Relationship Id="rId1" Type="http://schemas.openxmlformats.org/officeDocument/2006/relationships/tags" Target="../tags/tag38.xml"/></Relationships>
</file>

<file path=ppt/slideLayouts/_rels/slideLayout18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6.xml"/><Relationship Id="rId1" Type="http://schemas.openxmlformats.org/officeDocument/2006/relationships/tags" Target="../tags/tag355.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58.xml"/><Relationship Id="rId1" Type="http://schemas.openxmlformats.org/officeDocument/2006/relationships/tags" Target="../tags/tag357.xml"/></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0.xml"/><Relationship Id="rId1" Type="http://schemas.openxmlformats.org/officeDocument/2006/relationships/tags" Target="../tags/tag359.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8.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2.xml"/><Relationship Id="rId1" Type="http://schemas.openxmlformats.org/officeDocument/2006/relationships/tags" Target="../tags/tag361.xml"/></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4.xml"/><Relationship Id="rId1" Type="http://schemas.openxmlformats.org/officeDocument/2006/relationships/tags" Target="../tags/tag363.xml"/></Relationships>
</file>

<file path=ppt/slideLayouts/_rels/slideLayout186.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6.xml"/><Relationship Id="rId1" Type="http://schemas.openxmlformats.org/officeDocument/2006/relationships/tags" Target="../tags/tag365.xml"/></Relationships>
</file>

<file path=ppt/slideLayouts/_rels/slideLayout18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68.xml"/><Relationship Id="rId1" Type="http://schemas.openxmlformats.org/officeDocument/2006/relationships/tags" Target="../tags/tag367.xml"/></Relationships>
</file>

<file path=ppt/slideLayouts/_rels/slideLayout188.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0.xml"/><Relationship Id="rId1" Type="http://schemas.openxmlformats.org/officeDocument/2006/relationships/tags" Target="../tags/tag369.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2.xml"/><Relationship Id="rId1" Type="http://schemas.openxmlformats.org/officeDocument/2006/relationships/tags" Target="../tags/tag371.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4.xml"/><Relationship Id="rId1" Type="http://schemas.openxmlformats.org/officeDocument/2006/relationships/tags" Target="../tags/tag373.xml"/></Relationships>
</file>

<file path=ppt/slideLayouts/_rels/slideLayout19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6.xml"/><Relationship Id="rId1" Type="http://schemas.openxmlformats.org/officeDocument/2006/relationships/tags" Target="../tags/tag375.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8.xml"/><Relationship Id="rId1" Type="http://schemas.openxmlformats.org/officeDocument/2006/relationships/tags" Target="../tags/tag377.xml"/><Relationship Id="rId4" Type="http://schemas.openxmlformats.org/officeDocument/2006/relationships/image" Target="../media/image9.png"/></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8.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19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5.xml"/><Relationship Id="rId1" Type="http://schemas.openxmlformats.org/officeDocument/2006/relationships/tags" Target="../tags/tag384.xml"/></Relationships>
</file>

<file path=ppt/slideLayouts/_rels/slideLayout19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7.xml"/><Relationship Id="rId1" Type="http://schemas.openxmlformats.org/officeDocument/2006/relationships/tags" Target="../tags/tag386.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89.xml"/><Relationship Id="rId1" Type="http://schemas.openxmlformats.org/officeDocument/2006/relationships/tags" Target="../tags/tag388.xml"/></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1.xml"/><Relationship Id="rId1" Type="http://schemas.openxmlformats.org/officeDocument/2006/relationships/tags" Target="../tags/tag390.xml"/></Relationships>
</file>

<file path=ppt/slideLayouts/_rels/slideLayout19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3.xml"/><Relationship Id="rId1" Type="http://schemas.openxmlformats.org/officeDocument/2006/relationships/tags" Target="../tags/tag39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3.xml"/><Relationship Id="rId1" Type="http://schemas.openxmlformats.org/officeDocument/2006/relationships/tags" Target="../tags/tag42.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5.xml"/><Relationship Id="rId1" Type="http://schemas.openxmlformats.org/officeDocument/2006/relationships/tags" Target="../tags/tag394.xml"/></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7.xml"/><Relationship Id="rId1" Type="http://schemas.openxmlformats.org/officeDocument/2006/relationships/tags" Target="../tags/tag396.xml"/></Relationships>
</file>

<file path=ppt/slideLayouts/_rels/slideLayout20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399.xml"/><Relationship Id="rId1" Type="http://schemas.openxmlformats.org/officeDocument/2006/relationships/tags" Target="../tags/tag398.xml"/></Relationships>
</file>

<file path=ppt/slideLayouts/_rels/slideLayout20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1.xml"/><Relationship Id="rId1" Type="http://schemas.openxmlformats.org/officeDocument/2006/relationships/tags" Target="../tags/tag400.xml"/></Relationships>
</file>

<file path=ppt/slideLayouts/_rels/slideLayout20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3.xml"/><Relationship Id="rId1" Type="http://schemas.openxmlformats.org/officeDocument/2006/relationships/tags" Target="../tags/tag402.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5.xml"/><Relationship Id="rId1" Type="http://schemas.openxmlformats.org/officeDocument/2006/relationships/tags" Target="../tags/tag404.xml"/></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7.xml"/><Relationship Id="rId1" Type="http://schemas.openxmlformats.org/officeDocument/2006/relationships/tags" Target="../tags/tag40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9.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09.xml"/><Relationship Id="rId1" Type="http://schemas.openxmlformats.org/officeDocument/2006/relationships/tags" Target="../tags/tag408.xml"/></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1.xml"/><Relationship Id="rId1" Type="http://schemas.openxmlformats.org/officeDocument/2006/relationships/tags" Target="../tags/tag410.xml"/></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5.xml"/><Relationship Id="rId1" Type="http://schemas.openxmlformats.org/officeDocument/2006/relationships/tags" Target="../tags/tag44.xml"/></Relationships>
</file>

<file path=ppt/slideLayouts/_rels/slideLayout21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3.xml"/><Relationship Id="rId1" Type="http://schemas.openxmlformats.org/officeDocument/2006/relationships/tags" Target="../tags/tag412.xml"/></Relationships>
</file>

<file path=ppt/slideLayouts/_rels/slideLayout211.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5.xml"/><Relationship Id="rId1" Type="http://schemas.openxmlformats.org/officeDocument/2006/relationships/tags" Target="../tags/tag414.xml"/></Relationships>
</file>

<file path=ppt/slideLayouts/_rels/slideLayout21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7.xml"/><Relationship Id="rId1" Type="http://schemas.openxmlformats.org/officeDocument/2006/relationships/tags" Target="../tags/tag416.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19.xml"/><Relationship Id="rId1" Type="http://schemas.openxmlformats.org/officeDocument/2006/relationships/tags" Target="../tags/tag418.xml"/></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1.xml"/><Relationship Id="rId1" Type="http://schemas.openxmlformats.org/officeDocument/2006/relationships/tags" Target="../tags/tag420.xml"/></Relationships>
</file>

<file path=ppt/slideLayouts/_rels/slideLayout21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3.xml"/><Relationship Id="rId1" Type="http://schemas.openxmlformats.org/officeDocument/2006/relationships/tags" Target="../tags/tag422.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9.xml"/><Relationship Id="rId1" Type="http://schemas.openxmlformats.org/officeDocument/2006/relationships/tags" Target="../tags/tag424.xml"/><Relationship Id="rId4" Type="http://schemas.openxmlformats.org/officeDocument/2006/relationships/image" Target="../media/image9.png"/></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9.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1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2.xml"/><Relationship Id="rId1" Type="http://schemas.openxmlformats.org/officeDocument/2006/relationships/tags" Target="../tags/tag431.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s>
</file>

<file path=ppt/slideLayouts/_rels/slideLayout22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4.xml"/><Relationship Id="rId1" Type="http://schemas.openxmlformats.org/officeDocument/2006/relationships/tags" Target="../tags/tag433.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6.xml"/><Relationship Id="rId1" Type="http://schemas.openxmlformats.org/officeDocument/2006/relationships/tags" Target="../tags/tag435.xml"/></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38.xml"/><Relationship Id="rId1" Type="http://schemas.openxmlformats.org/officeDocument/2006/relationships/tags" Target="../tags/tag437.xml"/></Relationships>
</file>

<file path=ppt/slideLayouts/_rels/slideLayout22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0.xml"/><Relationship Id="rId1" Type="http://schemas.openxmlformats.org/officeDocument/2006/relationships/tags" Target="../tags/tag439.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2.xml"/><Relationship Id="rId1" Type="http://schemas.openxmlformats.org/officeDocument/2006/relationships/tags" Target="../tags/tag441.xml"/></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4.xml"/><Relationship Id="rId1" Type="http://schemas.openxmlformats.org/officeDocument/2006/relationships/tags" Target="../tags/tag443.xml"/></Relationships>
</file>

<file path=ppt/slideLayouts/_rels/slideLayout22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6.xml"/><Relationship Id="rId1" Type="http://schemas.openxmlformats.org/officeDocument/2006/relationships/tags" Target="../tags/tag445.xml"/></Relationships>
</file>

<file path=ppt/slideLayouts/_rels/slideLayout22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48.xml"/><Relationship Id="rId1" Type="http://schemas.openxmlformats.org/officeDocument/2006/relationships/tags" Target="../tags/tag447.xml"/></Relationships>
</file>

<file path=ppt/slideLayouts/_rels/slideLayout22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0.xml"/><Relationship Id="rId1" Type="http://schemas.openxmlformats.org/officeDocument/2006/relationships/tags" Target="../tags/tag44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2.xml"/><Relationship Id="rId1" Type="http://schemas.openxmlformats.org/officeDocument/2006/relationships/tags" Target="../tags/tag45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xml"/><Relationship Id="rId1" Type="http://schemas.openxmlformats.org/officeDocument/2006/relationships/tags" Target="../tags/tag48.xml"/><Relationship Id="rId4" Type="http://schemas.openxmlformats.org/officeDocument/2006/relationships/image" Target="../media/image9.png"/></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4.xml"/><Relationship Id="rId1" Type="http://schemas.openxmlformats.org/officeDocument/2006/relationships/tags" Target="../tags/tag453.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0.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6.xml"/><Relationship Id="rId1" Type="http://schemas.openxmlformats.org/officeDocument/2006/relationships/tags" Target="../tags/tag455.xml"/></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58.xml"/><Relationship Id="rId1" Type="http://schemas.openxmlformats.org/officeDocument/2006/relationships/tags" Target="../tags/tag457.xml"/></Relationships>
</file>

<file path=ppt/slideLayouts/_rels/slideLayout234.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0.xml"/><Relationship Id="rId1" Type="http://schemas.openxmlformats.org/officeDocument/2006/relationships/tags" Target="../tags/tag459.xml"/></Relationships>
</file>

<file path=ppt/slideLayouts/_rels/slideLayout235.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2.xml"/><Relationship Id="rId1" Type="http://schemas.openxmlformats.org/officeDocument/2006/relationships/tags" Target="../tags/tag461.xml"/></Relationships>
</file>

<file path=ppt/slideLayouts/_rels/slideLayout236.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4.xml"/><Relationship Id="rId1" Type="http://schemas.openxmlformats.org/officeDocument/2006/relationships/tags" Target="../tags/tag463.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6.xml"/><Relationship Id="rId1" Type="http://schemas.openxmlformats.org/officeDocument/2006/relationships/tags" Target="../tags/tag465.xml"/></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68.xml"/><Relationship Id="rId1" Type="http://schemas.openxmlformats.org/officeDocument/2006/relationships/tags" Target="../tags/tag467.xml"/></Relationships>
</file>

<file path=ppt/slideLayouts/_rels/slideLayout239.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0.xml"/><Relationship Id="rId1" Type="http://schemas.openxmlformats.org/officeDocument/2006/relationships/tags" Target="../tags/tag469.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0.xml"/><Relationship Id="rId1" Type="http://schemas.openxmlformats.org/officeDocument/2006/relationships/tags" Target="../tags/tag471.xml"/><Relationship Id="rId4" Type="http://schemas.openxmlformats.org/officeDocument/2006/relationships/image" Target="../media/image9.png"/></Relationships>
</file>

<file path=ppt/slideLayouts/_rels/slideLayout2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0.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4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79.xml"/><Relationship Id="rId1" Type="http://schemas.openxmlformats.org/officeDocument/2006/relationships/tags" Target="../tags/tag478.xml"/></Relationships>
</file>

<file path=ppt/slideLayouts/_rels/slideLayout24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1.xml"/><Relationship Id="rId1" Type="http://schemas.openxmlformats.org/officeDocument/2006/relationships/tags" Target="../tags/tag480.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3.xml"/><Relationship Id="rId1" Type="http://schemas.openxmlformats.org/officeDocument/2006/relationships/tags" Target="../tags/tag482.xml"/></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5.xml"/><Relationship Id="rId1" Type="http://schemas.openxmlformats.org/officeDocument/2006/relationships/tags" Target="../tags/tag484.xml"/></Relationships>
</file>

<file path=ppt/slideLayouts/_rels/slideLayout24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7.xml"/><Relationship Id="rId1" Type="http://schemas.openxmlformats.org/officeDocument/2006/relationships/tags" Target="../tags/tag486.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89.xml"/><Relationship Id="rId1" Type="http://schemas.openxmlformats.org/officeDocument/2006/relationships/tags" Target="../tags/tag488.xml"/></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1.xml"/><Relationship Id="rId1" Type="http://schemas.openxmlformats.org/officeDocument/2006/relationships/tags" Target="../tags/tag490.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3.xml"/><Relationship Id="rId1" Type="http://schemas.openxmlformats.org/officeDocument/2006/relationships/tags" Target="../tags/tag492.xml"/></Relationships>
</file>

<file path=ppt/slideLayouts/_rels/slideLayout25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5.xml"/><Relationship Id="rId1" Type="http://schemas.openxmlformats.org/officeDocument/2006/relationships/tags" Target="../tags/tag494.xml"/></Relationships>
</file>

<file path=ppt/slideLayouts/_rels/slideLayout25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7.xml"/><Relationship Id="rId1" Type="http://schemas.openxmlformats.org/officeDocument/2006/relationships/tags" Target="../tags/tag496.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499.xml"/><Relationship Id="rId1" Type="http://schemas.openxmlformats.org/officeDocument/2006/relationships/tags" Target="../tags/tag498.xml"/></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1.xml"/><Relationship Id="rId1" Type="http://schemas.openxmlformats.org/officeDocument/2006/relationships/tags" Target="../tags/tag500.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1.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3.xml"/><Relationship Id="rId1" Type="http://schemas.openxmlformats.org/officeDocument/2006/relationships/tags" Target="../tags/tag502.xml"/></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5.xml"/><Relationship Id="rId1" Type="http://schemas.openxmlformats.org/officeDocument/2006/relationships/tags" Target="../tags/tag504.xml"/></Relationships>
</file>

<file path=ppt/slideLayouts/_rels/slideLayout25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7.xml"/><Relationship Id="rId1" Type="http://schemas.openxmlformats.org/officeDocument/2006/relationships/tags" Target="../tags/tag506.xml"/></Relationships>
</file>

<file path=ppt/slideLayouts/_rels/slideLayout25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09.xml"/><Relationship Id="rId1" Type="http://schemas.openxmlformats.org/officeDocument/2006/relationships/tags" Target="../tags/tag508.xml"/></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6.xml"/><Relationship Id="rId1" Type="http://schemas.openxmlformats.org/officeDocument/2006/relationships/tags" Target="../tags/tag55.xml"/></Relationships>
</file>

<file path=ppt/slideLayouts/_rels/slideLayout26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11.xml"/><Relationship Id="rId1" Type="http://schemas.openxmlformats.org/officeDocument/2006/relationships/tags" Target="../tags/tag510.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13.xml"/><Relationship Id="rId1" Type="http://schemas.openxmlformats.org/officeDocument/2006/relationships/tags" Target="../tags/tag512.xml"/></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15.xml"/><Relationship Id="rId1" Type="http://schemas.openxmlformats.org/officeDocument/2006/relationships/tags" Target="../tags/tag514.xml"/></Relationships>
</file>

<file path=ppt/slideLayouts/_rels/slideLayout26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17.xml"/><Relationship Id="rId1" Type="http://schemas.openxmlformats.org/officeDocument/2006/relationships/tags" Target="../tags/tag516.xml"/></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1.xml"/><Relationship Id="rId1" Type="http://schemas.openxmlformats.org/officeDocument/2006/relationships/tags" Target="../tags/tag518.xml"/><Relationship Id="rId4" Type="http://schemas.openxmlformats.org/officeDocument/2006/relationships/image" Target="../media/image9.png"/></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1.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26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6.xml"/><Relationship Id="rId1" Type="http://schemas.openxmlformats.org/officeDocument/2006/relationships/tags" Target="../tags/tag525.xml"/></Relationships>
</file>

<file path=ppt/slideLayouts/_rels/slideLayout26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28.xml"/><Relationship Id="rId1" Type="http://schemas.openxmlformats.org/officeDocument/2006/relationships/tags" Target="../tags/tag527.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0.xml"/><Relationship Id="rId1" Type="http://schemas.openxmlformats.org/officeDocument/2006/relationships/tags" Target="../tags/tag529.xml"/></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58.xml"/><Relationship Id="rId1" Type="http://schemas.openxmlformats.org/officeDocument/2006/relationships/tags" Target="../tags/tag57.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2.xml"/><Relationship Id="rId1" Type="http://schemas.openxmlformats.org/officeDocument/2006/relationships/tags" Target="../tags/tag531.xml"/></Relationships>
</file>

<file path=ppt/slideLayouts/_rels/slideLayout27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4.xml"/><Relationship Id="rId1" Type="http://schemas.openxmlformats.org/officeDocument/2006/relationships/tags" Target="../tags/tag533.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6.xml"/><Relationship Id="rId1" Type="http://schemas.openxmlformats.org/officeDocument/2006/relationships/tags" Target="../tags/tag535.xml"/></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38.xml"/><Relationship Id="rId1" Type="http://schemas.openxmlformats.org/officeDocument/2006/relationships/tags" Target="../tags/tag537.xml"/></Relationships>
</file>

<file path=ppt/slideLayouts/_rels/slideLayout27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0.xml"/><Relationship Id="rId1" Type="http://schemas.openxmlformats.org/officeDocument/2006/relationships/tags" Target="../tags/tag539.xml"/></Relationships>
</file>

<file path=ppt/slideLayouts/_rels/slideLayout27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2.xml"/><Relationship Id="rId1" Type="http://schemas.openxmlformats.org/officeDocument/2006/relationships/tags" Target="../tags/tag541.xml"/></Relationships>
</file>

<file path=ppt/slideLayouts/_rels/slideLayout27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4.xml"/><Relationship Id="rId1" Type="http://schemas.openxmlformats.org/officeDocument/2006/relationships/tags" Target="../tags/tag543.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6.xml"/><Relationship Id="rId1" Type="http://schemas.openxmlformats.org/officeDocument/2006/relationships/tags" Target="../tags/tag545.xml"/></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48.xml"/><Relationship Id="rId1" Type="http://schemas.openxmlformats.org/officeDocument/2006/relationships/tags" Target="../tags/tag547.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2.xml"/></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0.xml"/><Relationship Id="rId1" Type="http://schemas.openxmlformats.org/officeDocument/2006/relationships/tags" Target="../tags/tag59.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50.xml"/><Relationship Id="rId1" Type="http://schemas.openxmlformats.org/officeDocument/2006/relationships/tags" Target="../tags/tag549.xml"/></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52.xml"/><Relationship Id="rId1" Type="http://schemas.openxmlformats.org/officeDocument/2006/relationships/tags" Target="../tags/tag551.xml"/></Relationships>
</file>

<file path=ppt/slideLayouts/_rels/slideLayout28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54.xml"/><Relationship Id="rId1" Type="http://schemas.openxmlformats.org/officeDocument/2006/relationships/tags" Target="../tags/tag553.xml"/></Relationships>
</file>

<file path=ppt/slideLayouts/_rels/slideLayout28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56.xml"/><Relationship Id="rId1" Type="http://schemas.openxmlformats.org/officeDocument/2006/relationships/tags" Target="../tags/tag555.xml"/></Relationships>
</file>

<file path=ppt/slideLayouts/_rels/slideLayout28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58.xml"/><Relationship Id="rId1" Type="http://schemas.openxmlformats.org/officeDocument/2006/relationships/tags" Target="../tags/tag557.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60.xml"/><Relationship Id="rId1" Type="http://schemas.openxmlformats.org/officeDocument/2006/relationships/tags" Target="../tags/tag559.xml"/></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62.xml"/><Relationship Id="rId1" Type="http://schemas.openxmlformats.org/officeDocument/2006/relationships/tags" Target="../tags/tag561.xml"/></Relationships>
</file>

<file path=ppt/slideLayouts/_rels/slideLayout28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64.xml"/><Relationship Id="rId1" Type="http://schemas.openxmlformats.org/officeDocument/2006/relationships/tags" Target="../tags/tag563.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2.xml"/><Relationship Id="rId1" Type="http://schemas.openxmlformats.org/officeDocument/2006/relationships/tags" Target="../tags/tag565.xml"/><Relationship Id="rId4" Type="http://schemas.openxmlformats.org/officeDocument/2006/relationships/image" Target="../media/image9.png"/></Relationships>
</file>

<file path=ppt/slideLayouts/_rels/slideLayout2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2.xml"/></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2.xml"/><Relationship Id="rId1" Type="http://schemas.openxmlformats.org/officeDocument/2006/relationships/tags" Target="../tags/tag61.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29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3.xml"/><Relationship Id="rId1" Type="http://schemas.openxmlformats.org/officeDocument/2006/relationships/tags" Target="../tags/tag572.xml"/></Relationships>
</file>

<file path=ppt/slideLayouts/_rels/slideLayout29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5.xml"/><Relationship Id="rId1" Type="http://schemas.openxmlformats.org/officeDocument/2006/relationships/tags" Target="../tags/tag574.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7.xml"/><Relationship Id="rId1" Type="http://schemas.openxmlformats.org/officeDocument/2006/relationships/tags" Target="../tags/tag576.xml"/></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79.xml"/><Relationship Id="rId1" Type="http://schemas.openxmlformats.org/officeDocument/2006/relationships/tags" Target="../tags/tag578.xml"/></Relationships>
</file>

<file path=ppt/slideLayouts/_rels/slideLayout29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1.xml"/><Relationship Id="rId1" Type="http://schemas.openxmlformats.org/officeDocument/2006/relationships/tags" Target="../tags/tag580.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3.xml"/><Relationship Id="rId1" Type="http://schemas.openxmlformats.org/officeDocument/2006/relationships/tags" Target="../tags/tag582.xml"/></Relationships>
</file>

<file path=ppt/slideLayouts/_rels/slideLayout2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5.xml"/><Relationship Id="rId1" Type="http://schemas.openxmlformats.org/officeDocument/2006/relationships/tags" Target="../tags/tag584.xml"/></Relationships>
</file>

<file path=ppt/slideLayouts/_rels/slideLayout29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7.xml"/><Relationship Id="rId1" Type="http://schemas.openxmlformats.org/officeDocument/2006/relationships/tags" Target="../tags/tag586.xml"/></Relationships>
</file>

<file path=ppt/slideLayouts/_rels/slideLayout29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89.xml"/><Relationship Id="rId1" Type="http://schemas.openxmlformats.org/officeDocument/2006/relationships/tags" Target="../tags/tag588.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tags" Target="../tags/tag10.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4.xml"/><Relationship Id="rId1" Type="http://schemas.openxmlformats.org/officeDocument/2006/relationships/tags" Target="../tags/tag63.xml"/></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91.xml"/><Relationship Id="rId1" Type="http://schemas.openxmlformats.org/officeDocument/2006/relationships/tags" Target="../tags/tag590.xml"/></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93.xml"/><Relationship Id="rId1" Type="http://schemas.openxmlformats.org/officeDocument/2006/relationships/tags" Target="../tags/tag592.xml"/></Relationships>
</file>

<file path=ppt/slideLayouts/_rels/slideLayout3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95.xml"/><Relationship Id="rId1" Type="http://schemas.openxmlformats.org/officeDocument/2006/relationships/tags" Target="../tags/tag594.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3.xml"/></Relationships>
</file>

<file path=ppt/slideLayouts/_rels/slideLayout3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97.xml"/><Relationship Id="rId1" Type="http://schemas.openxmlformats.org/officeDocument/2006/relationships/tags" Target="../tags/tag596.xml"/></Relationships>
</file>

<file path=ppt/slideLayouts/_rels/slideLayout305.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599.xml"/><Relationship Id="rId1" Type="http://schemas.openxmlformats.org/officeDocument/2006/relationships/tags" Target="../tags/tag598.xml"/></Relationships>
</file>

<file path=ppt/slideLayouts/_rels/slideLayout306.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01.xml"/><Relationship Id="rId1" Type="http://schemas.openxmlformats.org/officeDocument/2006/relationships/tags" Target="../tags/tag600.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03.xml"/><Relationship Id="rId1" Type="http://schemas.openxmlformats.org/officeDocument/2006/relationships/tags" Target="../tags/tag602.xml"/></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05.xml"/><Relationship Id="rId1" Type="http://schemas.openxmlformats.org/officeDocument/2006/relationships/tags" Target="../tags/tag604.xml"/></Relationships>
</file>

<file path=ppt/slideLayouts/_rels/slideLayout309.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07.xml"/><Relationship Id="rId1" Type="http://schemas.openxmlformats.org/officeDocument/2006/relationships/tags" Target="../tags/tag606.xml"/></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6.xml"/><Relationship Id="rId1" Type="http://schemas.openxmlformats.org/officeDocument/2006/relationships/tags" Target="../tags/tag65.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09.xml"/><Relationship Id="rId1" Type="http://schemas.openxmlformats.org/officeDocument/2006/relationships/tags" Target="../tags/tag608.xml"/></Relationships>
</file>

<file path=ppt/slideLayouts/_rels/slideLayout31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11.xml"/><Relationship Id="rId1" Type="http://schemas.openxmlformats.org/officeDocument/2006/relationships/tags" Target="../tags/tag610.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3.xml"/><Relationship Id="rId1" Type="http://schemas.openxmlformats.org/officeDocument/2006/relationships/tags" Target="../tags/tag612.xml"/><Relationship Id="rId4" Type="http://schemas.openxmlformats.org/officeDocument/2006/relationships/image" Target="../media/image9.png"/></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3.xml"/></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0.xml"/><Relationship Id="rId1" Type="http://schemas.openxmlformats.org/officeDocument/2006/relationships/tags" Target="../tags/tag619.xml"/></Relationships>
</file>

<file path=ppt/slideLayouts/_rels/slideLayout31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2.xml"/><Relationship Id="rId1" Type="http://schemas.openxmlformats.org/officeDocument/2006/relationships/tags" Target="../tags/tag621.xml"/></Relationships>
</file>

<file path=ppt/slideLayouts/_rels/slideLayout317.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4.xml"/><Relationship Id="rId1" Type="http://schemas.openxmlformats.org/officeDocument/2006/relationships/tags" Target="../tags/tag623.xml"/></Relationships>
</file>

<file path=ppt/slideLayouts/_rels/slideLayout31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6.xml"/><Relationship Id="rId1" Type="http://schemas.openxmlformats.org/officeDocument/2006/relationships/tags" Target="../tags/tag625.xml"/></Relationships>
</file>

<file path=ppt/slideLayouts/_rels/slideLayout31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28.xml"/><Relationship Id="rId1" Type="http://schemas.openxmlformats.org/officeDocument/2006/relationships/tags" Target="../tags/tag627.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68.xml"/><Relationship Id="rId1" Type="http://schemas.openxmlformats.org/officeDocument/2006/relationships/tags" Target="../tags/tag67.xml"/></Relationships>
</file>

<file path=ppt/slideLayouts/_rels/slideLayout32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0.xml"/><Relationship Id="rId1" Type="http://schemas.openxmlformats.org/officeDocument/2006/relationships/tags" Target="../tags/tag629.xml"/></Relationships>
</file>

<file path=ppt/slideLayouts/_rels/slideLayout32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2.xml"/><Relationship Id="rId1" Type="http://schemas.openxmlformats.org/officeDocument/2006/relationships/tags" Target="../tags/tag631.xml"/></Relationships>
</file>

<file path=ppt/slideLayouts/_rels/slideLayout32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4.xml"/><Relationship Id="rId1" Type="http://schemas.openxmlformats.org/officeDocument/2006/relationships/tags" Target="../tags/tag633.xml"/></Relationships>
</file>

<file path=ppt/slideLayouts/_rels/slideLayout32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6.xml"/><Relationship Id="rId1" Type="http://schemas.openxmlformats.org/officeDocument/2006/relationships/tags" Target="../tags/tag635.xml"/></Relationships>
</file>

<file path=ppt/slideLayouts/_rels/slideLayout32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38.xml"/><Relationship Id="rId1" Type="http://schemas.openxmlformats.org/officeDocument/2006/relationships/tags" Target="../tags/tag637.xml"/></Relationships>
</file>

<file path=ppt/slideLayouts/_rels/slideLayout32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40.xml"/><Relationship Id="rId1" Type="http://schemas.openxmlformats.org/officeDocument/2006/relationships/tags" Target="../tags/tag639.xml"/></Relationships>
</file>

<file path=ppt/slideLayouts/_rels/slideLayout326.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42.xml"/><Relationship Id="rId1" Type="http://schemas.openxmlformats.org/officeDocument/2006/relationships/tags" Target="../tags/tag641.xml"/></Relationships>
</file>

<file path=ppt/slideLayouts/_rels/slideLayout3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4.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44.xml"/><Relationship Id="rId1" Type="http://schemas.openxmlformats.org/officeDocument/2006/relationships/tags" Target="../tags/tag643.xml"/></Relationships>
</file>

<file path=ppt/slideLayouts/_rels/slideLayout32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46.xml"/><Relationship Id="rId1" Type="http://schemas.openxmlformats.org/officeDocument/2006/relationships/tags" Target="../tags/tag645.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0.xml"/><Relationship Id="rId1" Type="http://schemas.openxmlformats.org/officeDocument/2006/relationships/tags" Target="../tags/tag69.xml"/></Relationships>
</file>

<file path=ppt/slideLayouts/_rels/slideLayout33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48.xml"/><Relationship Id="rId1" Type="http://schemas.openxmlformats.org/officeDocument/2006/relationships/tags" Target="../tags/tag647.xml"/></Relationships>
</file>

<file path=ppt/slideLayouts/_rels/slideLayout331.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50.xml"/><Relationship Id="rId1" Type="http://schemas.openxmlformats.org/officeDocument/2006/relationships/tags" Target="../tags/tag649.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52.xml"/><Relationship Id="rId1" Type="http://schemas.openxmlformats.org/officeDocument/2006/relationships/tags" Target="../tags/tag651.xml"/></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54.xml"/><Relationship Id="rId1" Type="http://schemas.openxmlformats.org/officeDocument/2006/relationships/tags" Target="../tags/tag653.xml"/></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56.xml"/><Relationship Id="rId1" Type="http://schemas.openxmlformats.org/officeDocument/2006/relationships/tags" Target="../tags/tag655.xml"/></Relationships>
</file>

<file path=ppt/slideLayouts/_rels/slideLayout33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58.xml"/><Relationship Id="rId1" Type="http://schemas.openxmlformats.org/officeDocument/2006/relationships/tags" Target="../tags/tag657.xml"/></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4.xml"/><Relationship Id="rId1" Type="http://schemas.openxmlformats.org/officeDocument/2006/relationships/tags" Target="../tags/tag659.xml"/><Relationship Id="rId4" Type="http://schemas.openxmlformats.org/officeDocument/2006/relationships/image" Target="../media/image9.png"/></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4.xml"/></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33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7.xml"/><Relationship Id="rId1" Type="http://schemas.openxmlformats.org/officeDocument/2006/relationships/tags" Target="../tags/tag666.xml"/></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s>
</file>

<file path=ppt/slideLayouts/_rels/slideLayout34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69.xml"/><Relationship Id="rId1" Type="http://schemas.openxmlformats.org/officeDocument/2006/relationships/tags" Target="../tags/tag668.xml"/></Relationships>
</file>

<file path=ppt/slideLayouts/_rels/slideLayout341.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1.xml"/><Relationship Id="rId1" Type="http://schemas.openxmlformats.org/officeDocument/2006/relationships/tags" Target="../tags/tag670.xml"/></Relationships>
</file>

<file path=ppt/slideLayouts/_rels/slideLayout34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3.xml"/><Relationship Id="rId1" Type="http://schemas.openxmlformats.org/officeDocument/2006/relationships/tags" Target="../tags/tag672.xml"/></Relationships>
</file>

<file path=ppt/slideLayouts/_rels/slideLayout34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5.xml"/><Relationship Id="rId1" Type="http://schemas.openxmlformats.org/officeDocument/2006/relationships/tags" Target="../tags/tag674.xml"/></Relationships>
</file>

<file path=ppt/slideLayouts/_rels/slideLayout34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7.xml"/><Relationship Id="rId1" Type="http://schemas.openxmlformats.org/officeDocument/2006/relationships/tags" Target="../tags/tag676.xml"/></Relationships>
</file>

<file path=ppt/slideLayouts/_rels/slideLayout34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79.xml"/><Relationship Id="rId1" Type="http://schemas.openxmlformats.org/officeDocument/2006/relationships/tags" Target="../tags/tag678.xml"/></Relationships>
</file>

<file path=ppt/slideLayouts/_rels/slideLayout34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81.xml"/><Relationship Id="rId1" Type="http://schemas.openxmlformats.org/officeDocument/2006/relationships/tags" Target="../tags/tag680.xml"/></Relationships>
</file>

<file path=ppt/slideLayouts/_rels/slideLayout34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83.xml"/><Relationship Id="rId1" Type="http://schemas.openxmlformats.org/officeDocument/2006/relationships/tags" Target="../tags/tag682.xml"/></Relationships>
</file>

<file path=ppt/slideLayouts/_rels/slideLayout34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85.xml"/><Relationship Id="rId1" Type="http://schemas.openxmlformats.org/officeDocument/2006/relationships/tags" Target="../tags/tag684.xml"/></Relationships>
</file>

<file path=ppt/slideLayouts/_rels/slideLayout34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87.xml"/><Relationship Id="rId1" Type="http://schemas.openxmlformats.org/officeDocument/2006/relationships/tags" Target="../tags/tag686.xml"/></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4.xml"/><Relationship Id="rId1" Type="http://schemas.openxmlformats.org/officeDocument/2006/relationships/tags" Target="../tags/tag73.xml"/></Relationships>
</file>

<file path=ppt/slideLayouts/_rels/slideLayout35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89.xml"/><Relationship Id="rId1" Type="http://schemas.openxmlformats.org/officeDocument/2006/relationships/tags" Target="../tags/tag688.xml"/></Relationships>
</file>

<file path=ppt/slideLayouts/_rels/slideLayout3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5.xml"/></Relationships>
</file>

<file path=ppt/slideLayouts/_rels/slideLayout352.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91.xml"/><Relationship Id="rId1" Type="http://schemas.openxmlformats.org/officeDocument/2006/relationships/tags" Target="../tags/tag690.xml"/></Relationships>
</file>

<file path=ppt/slideLayouts/_rels/slideLayout35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93.xml"/><Relationship Id="rId1" Type="http://schemas.openxmlformats.org/officeDocument/2006/relationships/tags" Target="../tags/tag692.xml"/></Relationships>
</file>

<file path=ppt/slideLayouts/_rels/slideLayout354.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95.xml"/><Relationship Id="rId1" Type="http://schemas.openxmlformats.org/officeDocument/2006/relationships/tags" Target="../tags/tag694.xml"/></Relationships>
</file>

<file path=ppt/slideLayouts/_rels/slideLayout355.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97.xml"/><Relationship Id="rId1" Type="http://schemas.openxmlformats.org/officeDocument/2006/relationships/tags" Target="../tags/tag696.xml"/></Relationships>
</file>

<file path=ppt/slideLayouts/_rels/slideLayout356.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699.xml"/><Relationship Id="rId1" Type="http://schemas.openxmlformats.org/officeDocument/2006/relationships/tags" Target="../tags/tag698.xml"/></Relationships>
</file>

<file path=ppt/slideLayouts/_rels/slideLayout35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01.xml"/><Relationship Id="rId1" Type="http://schemas.openxmlformats.org/officeDocument/2006/relationships/tags" Target="../tags/tag700.xml"/></Relationships>
</file>

<file path=ppt/slideLayouts/_rels/slideLayout35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03.xml"/><Relationship Id="rId1" Type="http://schemas.openxmlformats.org/officeDocument/2006/relationships/tags" Target="../tags/tag702.xml"/></Relationships>
</file>

<file path=ppt/slideLayouts/_rels/slideLayout359.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05.xml"/><Relationship Id="rId1" Type="http://schemas.openxmlformats.org/officeDocument/2006/relationships/tags" Target="../tags/tag704.xml"/></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6.xml"/><Relationship Id="rId1" Type="http://schemas.openxmlformats.org/officeDocument/2006/relationships/tags" Target="../tags/tag75.xml"/></Relationships>
</file>

<file path=ppt/slideLayouts/_rels/slideLayout3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5.xml"/><Relationship Id="rId1" Type="http://schemas.openxmlformats.org/officeDocument/2006/relationships/tags" Target="../tags/tag706.xml"/><Relationship Id="rId4" Type="http://schemas.openxmlformats.org/officeDocument/2006/relationships/image" Target="../media/image9.png"/></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5.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36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14.xml"/><Relationship Id="rId1" Type="http://schemas.openxmlformats.org/officeDocument/2006/relationships/tags" Target="../tags/tag713.xml"/></Relationships>
</file>

<file path=ppt/slideLayouts/_rels/slideLayout36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16.xml"/><Relationship Id="rId1" Type="http://schemas.openxmlformats.org/officeDocument/2006/relationships/tags" Target="../tags/tag715.xml"/></Relationships>
</file>

<file path=ppt/slideLayouts/_rels/slideLayout36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18.xml"/><Relationship Id="rId1" Type="http://schemas.openxmlformats.org/officeDocument/2006/relationships/tags" Target="../tags/tag717.xml"/></Relationships>
</file>

<file path=ppt/slideLayouts/_rels/slideLayout36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20.xml"/><Relationship Id="rId1" Type="http://schemas.openxmlformats.org/officeDocument/2006/relationships/tags" Target="../tags/tag719.xml"/></Relationships>
</file>

<file path=ppt/slideLayouts/_rels/slideLayout36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22.xml"/><Relationship Id="rId1" Type="http://schemas.openxmlformats.org/officeDocument/2006/relationships/tags" Target="../tags/tag721.xml"/></Relationships>
</file>

<file path=ppt/slideLayouts/_rels/slideLayout36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24.xml"/><Relationship Id="rId1" Type="http://schemas.openxmlformats.org/officeDocument/2006/relationships/tags" Target="../tags/tag723.xml"/></Relationships>
</file>

<file path=ppt/slideLayouts/_rels/slideLayout36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26.xml"/><Relationship Id="rId1" Type="http://schemas.openxmlformats.org/officeDocument/2006/relationships/tags" Target="../tags/tag72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8.xml"/><Relationship Id="rId1" Type="http://schemas.openxmlformats.org/officeDocument/2006/relationships/tags" Target="../tags/tag77.xml"/></Relationships>
</file>

<file path=ppt/slideLayouts/_rels/slideLayout37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28.xml"/><Relationship Id="rId1" Type="http://schemas.openxmlformats.org/officeDocument/2006/relationships/tags" Target="../tags/tag727.xml"/></Relationships>
</file>

<file path=ppt/slideLayouts/_rels/slideLayout37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30.xml"/><Relationship Id="rId1" Type="http://schemas.openxmlformats.org/officeDocument/2006/relationships/tags" Target="../tags/tag729.xml"/></Relationships>
</file>

<file path=ppt/slideLayouts/_rels/slideLayout37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32.xml"/><Relationship Id="rId1" Type="http://schemas.openxmlformats.org/officeDocument/2006/relationships/tags" Target="../tags/tag731.xml"/></Relationships>
</file>

<file path=ppt/slideLayouts/_rels/slideLayout37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34.xml"/><Relationship Id="rId1" Type="http://schemas.openxmlformats.org/officeDocument/2006/relationships/tags" Target="../tags/tag733.xml"/></Relationships>
</file>

<file path=ppt/slideLayouts/_rels/slideLayout374.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36.xml"/><Relationship Id="rId1" Type="http://schemas.openxmlformats.org/officeDocument/2006/relationships/tags" Target="../tags/tag735.xml"/></Relationships>
</file>

<file path=ppt/slideLayouts/_rels/slideLayout3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6.xml"/></Relationships>
</file>

<file path=ppt/slideLayouts/_rels/slideLayout37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38.xml"/><Relationship Id="rId1" Type="http://schemas.openxmlformats.org/officeDocument/2006/relationships/tags" Target="../tags/tag737.xml"/></Relationships>
</file>

<file path=ppt/slideLayouts/_rels/slideLayout377.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40.xml"/><Relationship Id="rId1" Type="http://schemas.openxmlformats.org/officeDocument/2006/relationships/tags" Target="../tags/tag739.xml"/></Relationships>
</file>

<file path=ppt/slideLayouts/_rels/slideLayout37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42.xml"/><Relationship Id="rId1" Type="http://schemas.openxmlformats.org/officeDocument/2006/relationships/tags" Target="../tags/tag741.xml"/></Relationships>
</file>

<file path=ppt/slideLayouts/_rels/slideLayout379.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44.xml"/><Relationship Id="rId1" Type="http://schemas.openxmlformats.org/officeDocument/2006/relationships/tags" Target="../tags/tag74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380.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46.xml"/><Relationship Id="rId1" Type="http://schemas.openxmlformats.org/officeDocument/2006/relationships/tags" Target="../tags/tag745.xml"/></Relationships>
</file>

<file path=ppt/slideLayouts/_rels/slideLayout38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48.xml"/><Relationship Id="rId1" Type="http://schemas.openxmlformats.org/officeDocument/2006/relationships/tags" Target="../tags/tag747.xml"/></Relationships>
</file>

<file path=ppt/slideLayouts/_rels/slideLayout382.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50.xml"/><Relationship Id="rId1" Type="http://schemas.openxmlformats.org/officeDocument/2006/relationships/tags" Target="../tags/tag749.xml"/></Relationships>
</file>

<file path=ppt/slideLayouts/_rels/slideLayout383.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52.xml"/><Relationship Id="rId1" Type="http://schemas.openxmlformats.org/officeDocument/2006/relationships/tags" Target="../tags/tag751.xml"/></Relationships>
</file>

<file path=ppt/slideLayouts/_rels/slideLayout3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6.xml"/><Relationship Id="rId1" Type="http://schemas.openxmlformats.org/officeDocument/2006/relationships/tags" Target="../tags/tag753.xml"/><Relationship Id="rId4" Type="http://schemas.openxmlformats.org/officeDocument/2006/relationships/image" Target="../media/image9.png"/></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6.xml"/></Relationships>
</file>

<file path=ppt/slideLayouts/_rels/slideLayout3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38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1.xml"/><Relationship Id="rId1" Type="http://schemas.openxmlformats.org/officeDocument/2006/relationships/tags" Target="../tags/tag760.xml"/></Relationships>
</file>

<file path=ppt/slideLayouts/_rels/slideLayout38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3.xml"/><Relationship Id="rId1" Type="http://schemas.openxmlformats.org/officeDocument/2006/relationships/tags" Target="../tags/tag762.xml"/></Relationships>
</file>

<file path=ppt/slideLayouts/_rels/slideLayout38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5.xml"/><Relationship Id="rId1" Type="http://schemas.openxmlformats.org/officeDocument/2006/relationships/tags" Target="../tags/tag764.xml"/></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s>
</file>

<file path=ppt/slideLayouts/_rels/slideLayout39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7.xml"/><Relationship Id="rId1" Type="http://schemas.openxmlformats.org/officeDocument/2006/relationships/tags" Target="../tags/tag766.xml"/></Relationships>
</file>

<file path=ppt/slideLayouts/_rels/slideLayout39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69.xml"/><Relationship Id="rId1" Type="http://schemas.openxmlformats.org/officeDocument/2006/relationships/tags" Target="../tags/tag768.xml"/></Relationships>
</file>

<file path=ppt/slideLayouts/_rels/slideLayout39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71.xml"/><Relationship Id="rId1" Type="http://schemas.openxmlformats.org/officeDocument/2006/relationships/tags" Target="../tags/tag770.xml"/></Relationships>
</file>

<file path=ppt/slideLayouts/_rels/slideLayout39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73.xml"/><Relationship Id="rId1" Type="http://schemas.openxmlformats.org/officeDocument/2006/relationships/tags" Target="../tags/tag772.xml"/></Relationships>
</file>

<file path=ppt/slideLayouts/_rels/slideLayout39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75.xml"/><Relationship Id="rId1" Type="http://schemas.openxmlformats.org/officeDocument/2006/relationships/tags" Target="../tags/tag774.xml"/></Relationships>
</file>

<file path=ppt/slideLayouts/_rels/slideLayout39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77.xml"/><Relationship Id="rId1" Type="http://schemas.openxmlformats.org/officeDocument/2006/relationships/tags" Target="../tags/tag776.xml"/></Relationships>
</file>

<file path=ppt/slideLayouts/_rels/slideLayout39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79.xml"/><Relationship Id="rId1" Type="http://schemas.openxmlformats.org/officeDocument/2006/relationships/tags" Target="../tags/tag778.xml"/></Relationships>
</file>

<file path=ppt/slideLayouts/_rels/slideLayout39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81.xml"/><Relationship Id="rId1" Type="http://schemas.openxmlformats.org/officeDocument/2006/relationships/tags" Target="../tags/tag780.xml"/></Relationships>
</file>

<file path=ppt/slideLayouts/_rels/slideLayout398.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83.xml"/><Relationship Id="rId1" Type="http://schemas.openxmlformats.org/officeDocument/2006/relationships/tags" Target="../tags/tag782.xml"/></Relationships>
</file>

<file path=ppt/slideLayouts/_rels/slideLayout3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7.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3.xml"/><Relationship Id="rId1" Type="http://schemas.openxmlformats.org/officeDocument/2006/relationships/tags" Target="../tags/tag12.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2.xml"/><Relationship Id="rId1" Type="http://schemas.openxmlformats.org/officeDocument/2006/relationships/tags" Target="../tags/tag81.xml"/></Relationships>
</file>

<file path=ppt/slideLayouts/_rels/slideLayout400.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85.xml"/><Relationship Id="rId1" Type="http://schemas.openxmlformats.org/officeDocument/2006/relationships/tags" Target="../tags/tag784.xml"/></Relationships>
</file>

<file path=ppt/slideLayouts/_rels/slideLayout401.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87.xml"/><Relationship Id="rId1" Type="http://schemas.openxmlformats.org/officeDocument/2006/relationships/tags" Target="../tags/tag786.xml"/></Relationships>
</file>

<file path=ppt/slideLayouts/_rels/slideLayout402.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89.xml"/><Relationship Id="rId1" Type="http://schemas.openxmlformats.org/officeDocument/2006/relationships/tags" Target="../tags/tag788.xml"/></Relationships>
</file>

<file path=ppt/slideLayouts/_rels/slideLayout40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91.xml"/><Relationship Id="rId1" Type="http://schemas.openxmlformats.org/officeDocument/2006/relationships/tags" Target="../tags/tag790.xml"/></Relationships>
</file>

<file path=ppt/slideLayouts/_rels/slideLayout40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93.xml"/><Relationship Id="rId1" Type="http://schemas.openxmlformats.org/officeDocument/2006/relationships/tags" Target="../tags/tag792.xml"/></Relationships>
</file>

<file path=ppt/slideLayouts/_rels/slideLayout405.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95.xml"/><Relationship Id="rId1" Type="http://schemas.openxmlformats.org/officeDocument/2006/relationships/tags" Target="../tags/tag794.xml"/></Relationships>
</file>

<file path=ppt/slideLayouts/_rels/slideLayout40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97.xml"/><Relationship Id="rId1" Type="http://schemas.openxmlformats.org/officeDocument/2006/relationships/tags" Target="../tags/tag796.xml"/></Relationships>
</file>

<file path=ppt/slideLayouts/_rels/slideLayout407.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799.xml"/><Relationship Id="rId1" Type="http://schemas.openxmlformats.org/officeDocument/2006/relationships/tags" Target="../tags/tag798.xml"/></Relationships>
</file>

<file path=ppt/slideLayouts/_rels/slideLayout40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7.xml"/><Relationship Id="rId1" Type="http://schemas.openxmlformats.org/officeDocument/2006/relationships/tags" Target="../tags/tag800.xml"/><Relationship Id="rId4" Type="http://schemas.openxmlformats.org/officeDocument/2006/relationships/image" Target="../media/image9.png"/></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7.xml"/></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4.xml"/><Relationship Id="rId1" Type="http://schemas.openxmlformats.org/officeDocument/2006/relationships/tags" Target="../tags/tag83.xml"/></Relationships>
</file>

<file path=ppt/slideLayouts/_rels/slideLayout4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41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08.xml"/><Relationship Id="rId1" Type="http://schemas.openxmlformats.org/officeDocument/2006/relationships/tags" Target="../tags/tag807.xml"/></Relationships>
</file>

<file path=ppt/slideLayouts/_rels/slideLayout41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10.xml"/><Relationship Id="rId1" Type="http://schemas.openxmlformats.org/officeDocument/2006/relationships/tags" Target="../tags/tag809.xml"/></Relationships>
</file>

<file path=ppt/slideLayouts/_rels/slideLayout413.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12.xml"/><Relationship Id="rId1" Type="http://schemas.openxmlformats.org/officeDocument/2006/relationships/tags" Target="../tags/tag811.xml"/></Relationships>
</file>

<file path=ppt/slideLayouts/_rels/slideLayout41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14.xml"/><Relationship Id="rId1" Type="http://schemas.openxmlformats.org/officeDocument/2006/relationships/tags" Target="../tags/tag813.xml"/></Relationships>
</file>

<file path=ppt/slideLayouts/_rels/slideLayout41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16.xml"/><Relationship Id="rId1" Type="http://schemas.openxmlformats.org/officeDocument/2006/relationships/tags" Target="../tags/tag815.xml"/></Relationships>
</file>

<file path=ppt/slideLayouts/_rels/slideLayout41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18.xml"/><Relationship Id="rId1" Type="http://schemas.openxmlformats.org/officeDocument/2006/relationships/tags" Target="../tags/tag817.xml"/></Relationships>
</file>

<file path=ppt/slideLayouts/_rels/slideLayout41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20.xml"/><Relationship Id="rId1" Type="http://schemas.openxmlformats.org/officeDocument/2006/relationships/tags" Target="../tags/tag819.xml"/></Relationships>
</file>

<file path=ppt/slideLayouts/_rels/slideLayout41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22.xml"/><Relationship Id="rId1" Type="http://schemas.openxmlformats.org/officeDocument/2006/relationships/tags" Target="../tags/tag821.xml"/></Relationships>
</file>

<file path=ppt/slideLayouts/_rels/slideLayout41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24.xml"/><Relationship Id="rId1" Type="http://schemas.openxmlformats.org/officeDocument/2006/relationships/tags" Target="../tags/tag823.xml"/></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6.xml"/><Relationship Id="rId1" Type="http://schemas.openxmlformats.org/officeDocument/2006/relationships/tags" Target="../tags/tag85.xml"/></Relationships>
</file>

<file path=ppt/slideLayouts/_rels/slideLayout42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26.xml"/><Relationship Id="rId1" Type="http://schemas.openxmlformats.org/officeDocument/2006/relationships/tags" Target="../tags/tag825.xml"/></Relationships>
</file>

<file path=ppt/slideLayouts/_rels/slideLayout42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28.xml"/><Relationship Id="rId1" Type="http://schemas.openxmlformats.org/officeDocument/2006/relationships/tags" Target="../tags/tag827.xml"/></Relationships>
</file>

<file path=ppt/slideLayouts/_rels/slideLayout42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30.xml"/><Relationship Id="rId1" Type="http://schemas.openxmlformats.org/officeDocument/2006/relationships/tags" Target="../tags/tag829.xml"/></Relationships>
</file>

<file path=ppt/slideLayouts/_rels/slideLayout4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8.xml"/></Relationships>
</file>

<file path=ppt/slideLayouts/_rels/slideLayout42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32.xml"/><Relationship Id="rId1" Type="http://schemas.openxmlformats.org/officeDocument/2006/relationships/tags" Target="../tags/tag831.xml"/></Relationships>
</file>

<file path=ppt/slideLayouts/_rels/slideLayout425.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34.xml"/><Relationship Id="rId1" Type="http://schemas.openxmlformats.org/officeDocument/2006/relationships/tags" Target="../tags/tag833.xml"/></Relationships>
</file>

<file path=ppt/slideLayouts/_rels/slideLayout426.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36.xml"/><Relationship Id="rId1" Type="http://schemas.openxmlformats.org/officeDocument/2006/relationships/tags" Target="../tags/tag835.xml"/></Relationships>
</file>

<file path=ppt/slideLayouts/_rels/slideLayout42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38.xml"/><Relationship Id="rId1" Type="http://schemas.openxmlformats.org/officeDocument/2006/relationships/tags" Target="../tags/tag837.xml"/></Relationships>
</file>

<file path=ppt/slideLayouts/_rels/slideLayout428.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40.xml"/><Relationship Id="rId1" Type="http://schemas.openxmlformats.org/officeDocument/2006/relationships/tags" Target="../tags/tag839.xml"/></Relationships>
</file>

<file path=ppt/slideLayouts/_rels/slideLayout429.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42.xml"/><Relationship Id="rId1" Type="http://schemas.openxmlformats.org/officeDocument/2006/relationships/tags" Target="../tags/tag841.xml"/></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8.xml"/><Relationship Id="rId1" Type="http://schemas.openxmlformats.org/officeDocument/2006/relationships/tags" Target="../tags/tag87.xml"/></Relationships>
</file>

<file path=ppt/slideLayouts/_rels/slideLayout430.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44.xml"/><Relationship Id="rId1" Type="http://schemas.openxmlformats.org/officeDocument/2006/relationships/tags" Target="../tags/tag843.xml"/></Relationships>
</file>

<file path=ppt/slideLayouts/_rels/slideLayout43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46.xml"/><Relationship Id="rId1" Type="http://schemas.openxmlformats.org/officeDocument/2006/relationships/tags" Target="../tags/tag845.xml"/></Relationships>
</file>

<file path=ppt/slideLayouts/_rels/slideLayout43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8.xml"/><Relationship Id="rId1" Type="http://schemas.openxmlformats.org/officeDocument/2006/relationships/tags" Target="../tags/tag847.xml"/><Relationship Id="rId4" Type="http://schemas.openxmlformats.org/officeDocument/2006/relationships/image" Target="../media/image9.png"/></Relationships>
</file>

<file path=ppt/slideLayouts/_rels/slideLayout4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8.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43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55.xml"/><Relationship Id="rId1" Type="http://schemas.openxmlformats.org/officeDocument/2006/relationships/tags" Target="../tags/tag854.xml"/></Relationships>
</file>

<file path=ppt/slideLayouts/_rels/slideLayout43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57.xml"/><Relationship Id="rId1" Type="http://schemas.openxmlformats.org/officeDocument/2006/relationships/tags" Target="../tags/tag856.xml"/></Relationships>
</file>

<file path=ppt/slideLayouts/_rels/slideLayout437.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59.xml"/><Relationship Id="rId1" Type="http://schemas.openxmlformats.org/officeDocument/2006/relationships/tags" Target="../tags/tag858.xml"/></Relationships>
</file>

<file path=ppt/slideLayouts/_rels/slideLayout43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61.xml"/><Relationship Id="rId1" Type="http://schemas.openxmlformats.org/officeDocument/2006/relationships/tags" Target="../tags/tag860.xml"/></Relationships>
</file>

<file path=ppt/slideLayouts/_rels/slideLayout43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63.xml"/><Relationship Id="rId1" Type="http://schemas.openxmlformats.org/officeDocument/2006/relationships/tags" Target="../tags/tag862.xml"/></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0.xml"/><Relationship Id="rId1" Type="http://schemas.openxmlformats.org/officeDocument/2006/relationships/tags" Target="../tags/tag89.xml"/></Relationships>
</file>

<file path=ppt/slideLayouts/_rels/slideLayout44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65.xml"/><Relationship Id="rId1" Type="http://schemas.openxmlformats.org/officeDocument/2006/relationships/tags" Target="../tags/tag864.xml"/></Relationships>
</file>

<file path=ppt/slideLayouts/_rels/slideLayout44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67.xml"/><Relationship Id="rId1" Type="http://schemas.openxmlformats.org/officeDocument/2006/relationships/tags" Target="../tags/tag866.xml"/></Relationships>
</file>

<file path=ppt/slideLayouts/_rels/slideLayout44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69.xml"/><Relationship Id="rId1" Type="http://schemas.openxmlformats.org/officeDocument/2006/relationships/tags" Target="../tags/tag868.xml"/></Relationships>
</file>

<file path=ppt/slideLayouts/_rels/slideLayout44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71.xml"/><Relationship Id="rId1" Type="http://schemas.openxmlformats.org/officeDocument/2006/relationships/tags" Target="../tags/tag870.xml"/></Relationships>
</file>

<file path=ppt/slideLayouts/_rels/slideLayout44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73.xml"/><Relationship Id="rId1" Type="http://schemas.openxmlformats.org/officeDocument/2006/relationships/tags" Target="../tags/tag872.xml"/></Relationships>
</file>

<file path=ppt/slideLayouts/_rels/slideLayout4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75.xml"/><Relationship Id="rId1" Type="http://schemas.openxmlformats.org/officeDocument/2006/relationships/tags" Target="../tags/tag874.xml"/></Relationships>
</file>

<file path=ppt/slideLayouts/_rels/slideLayout446.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77.xml"/><Relationship Id="rId1" Type="http://schemas.openxmlformats.org/officeDocument/2006/relationships/tags" Target="../tags/tag876.xml"/></Relationships>
</file>

<file path=ppt/slideLayouts/_rels/slideLayout4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9.xml"/></Relationships>
</file>

<file path=ppt/slideLayouts/_rels/slideLayout448.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79.xml"/><Relationship Id="rId1" Type="http://schemas.openxmlformats.org/officeDocument/2006/relationships/tags" Target="../tags/tag878.xml"/></Relationships>
</file>

<file path=ppt/slideLayouts/_rels/slideLayout4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81.xml"/><Relationship Id="rId1" Type="http://schemas.openxmlformats.org/officeDocument/2006/relationships/tags" Target="../tags/tag880.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2.xml"/><Relationship Id="rId1" Type="http://schemas.openxmlformats.org/officeDocument/2006/relationships/tags" Target="../tags/tag91.xml"/></Relationships>
</file>

<file path=ppt/slideLayouts/_rels/slideLayout4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83.xml"/><Relationship Id="rId1" Type="http://schemas.openxmlformats.org/officeDocument/2006/relationships/tags" Target="../tags/tag882.xml"/></Relationships>
</file>

<file path=ppt/slideLayouts/_rels/slideLayout451.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85.xml"/><Relationship Id="rId1" Type="http://schemas.openxmlformats.org/officeDocument/2006/relationships/tags" Target="../tags/tag884.xml"/></Relationships>
</file>

<file path=ppt/slideLayouts/_rels/slideLayout4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87.xml"/><Relationship Id="rId1" Type="http://schemas.openxmlformats.org/officeDocument/2006/relationships/tags" Target="../tags/tag886.xml"/></Relationships>
</file>

<file path=ppt/slideLayouts/_rels/slideLayout453.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89.xml"/><Relationship Id="rId1" Type="http://schemas.openxmlformats.org/officeDocument/2006/relationships/tags" Target="../tags/tag888.xml"/></Relationships>
</file>

<file path=ppt/slideLayouts/_rels/slideLayout454.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91.xml"/><Relationship Id="rId1" Type="http://schemas.openxmlformats.org/officeDocument/2006/relationships/tags" Target="../tags/tag890.xml"/></Relationships>
</file>

<file path=ppt/slideLayouts/_rels/slideLayout45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893.xml"/><Relationship Id="rId1" Type="http://schemas.openxmlformats.org/officeDocument/2006/relationships/tags" Target="../tags/tag892.xml"/></Relationships>
</file>

<file path=ppt/slideLayouts/_rels/slideLayout45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19.xml"/><Relationship Id="rId1" Type="http://schemas.openxmlformats.org/officeDocument/2006/relationships/tags" Target="../tags/tag894.xml"/><Relationship Id="rId4" Type="http://schemas.openxmlformats.org/officeDocument/2006/relationships/image" Target="../media/image9.png"/></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9.xml"/></Relationships>
</file>

<file path=ppt/slideLayouts/_rels/slideLayout4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45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02.xml"/><Relationship Id="rId1" Type="http://schemas.openxmlformats.org/officeDocument/2006/relationships/tags" Target="../tags/tag901.xml"/></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4.xml"/><Relationship Id="rId1" Type="http://schemas.openxmlformats.org/officeDocument/2006/relationships/tags" Target="../tags/tag93.xml"/></Relationships>
</file>

<file path=ppt/slideLayouts/_rels/slideLayout4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04.xml"/><Relationship Id="rId1" Type="http://schemas.openxmlformats.org/officeDocument/2006/relationships/tags" Target="../tags/tag903.xml"/></Relationships>
</file>

<file path=ppt/slideLayouts/_rels/slideLayout461.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06.xml"/><Relationship Id="rId1" Type="http://schemas.openxmlformats.org/officeDocument/2006/relationships/tags" Target="../tags/tag905.xml"/></Relationships>
</file>

<file path=ppt/slideLayouts/_rels/slideLayout46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08.xml"/><Relationship Id="rId1" Type="http://schemas.openxmlformats.org/officeDocument/2006/relationships/tags" Target="../tags/tag907.xml"/></Relationships>
</file>

<file path=ppt/slideLayouts/_rels/slideLayout46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10.xml"/><Relationship Id="rId1" Type="http://schemas.openxmlformats.org/officeDocument/2006/relationships/tags" Target="../tags/tag909.xml"/></Relationships>
</file>

<file path=ppt/slideLayouts/_rels/slideLayout46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12.xml"/><Relationship Id="rId1" Type="http://schemas.openxmlformats.org/officeDocument/2006/relationships/tags" Target="../tags/tag911.xml"/></Relationships>
</file>

<file path=ppt/slideLayouts/_rels/slideLayout46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14.xml"/><Relationship Id="rId1" Type="http://schemas.openxmlformats.org/officeDocument/2006/relationships/tags" Target="../tags/tag913.xml"/></Relationships>
</file>

<file path=ppt/slideLayouts/_rels/slideLayout46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16.xml"/><Relationship Id="rId1" Type="http://schemas.openxmlformats.org/officeDocument/2006/relationships/tags" Target="../tags/tag915.xml"/></Relationships>
</file>

<file path=ppt/slideLayouts/_rels/slideLayout46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18.xml"/><Relationship Id="rId1" Type="http://schemas.openxmlformats.org/officeDocument/2006/relationships/tags" Target="../tags/tag917.xml"/></Relationships>
</file>

<file path=ppt/slideLayouts/_rels/slideLayout46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20.xml"/><Relationship Id="rId1" Type="http://schemas.openxmlformats.org/officeDocument/2006/relationships/tags" Target="../tags/tag919.xml"/></Relationships>
</file>

<file path=ppt/slideLayouts/_rels/slideLayout46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22.xml"/><Relationship Id="rId1" Type="http://schemas.openxmlformats.org/officeDocument/2006/relationships/tags" Target="../tags/tag92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xml"/><Relationship Id="rId1" Type="http://schemas.openxmlformats.org/officeDocument/2006/relationships/tags" Target="../tags/tag95.xml"/><Relationship Id="rId4" Type="http://schemas.openxmlformats.org/officeDocument/2006/relationships/image" Target="../media/image9.png"/></Relationships>
</file>

<file path=ppt/slideLayouts/_rels/slideLayout47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24.xml"/><Relationship Id="rId1" Type="http://schemas.openxmlformats.org/officeDocument/2006/relationships/tags" Target="../tags/tag923.xml"/></Relationships>
</file>

<file path=ppt/slideLayouts/_rels/slideLayout4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0.xml"/></Relationships>
</file>

<file path=ppt/slideLayouts/_rels/slideLayout472.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26.xml"/><Relationship Id="rId1" Type="http://schemas.openxmlformats.org/officeDocument/2006/relationships/tags" Target="../tags/tag925.xml"/></Relationships>
</file>

<file path=ppt/slideLayouts/_rels/slideLayout47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28.xml"/><Relationship Id="rId1" Type="http://schemas.openxmlformats.org/officeDocument/2006/relationships/tags" Target="../tags/tag927.xml"/></Relationships>
</file>

<file path=ppt/slideLayouts/_rels/slideLayout474.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30.xml"/><Relationship Id="rId1" Type="http://schemas.openxmlformats.org/officeDocument/2006/relationships/tags" Target="../tags/tag929.xml"/></Relationships>
</file>

<file path=ppt/slideLayouts/_rels/slideLayout475.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32.xml"/><Relationship Id="rId1" Type="http://schemas.openxmlformats.org/officeDocument/2006/relationships/tags" Target="../tags/tag931.xml"/></Relationships>
</file>

<file path=ppt/slideLayouts/_rels/slideLayout476.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34.xml"/><Relationship Id="rId1" Type="http://schemas.openxmlformats.org/officeDocument/2006/relationships/tags" Target="../tags/tag933.xml"/></Relationships>
</file>

<file path=ppt/slideLayouts/_rels/slideLayout47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36.xml"/><Relationship Id="rId1" Type="http://schemas.openxmlformats.org/officeDocument/2006/relationships/tags" Target="../tags/tag935.xml"/></Relationships>
</file>

<file path=ppt/slideLayouts/_rels/slideLayout47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38.xml"/><Relationship Id="rId1" Type="http://schemas.openxmlformats.org/officeDocument/2006/relationships/tags" Target="../tags/tag937.xml"/></Relationships>
</file>

<file path=ppt/slideLayouts/_rels/slideLayout479.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40.xml"/><Relationship Id="rId1" Type="http://schemas.openxmlformats.org/officeDocument/2006/relationships/tags" Target="../tags/tag939.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8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0.xml"/><Relationship Id="rId1" Type="http://schemas.openxmlformats.org/officeDocument/2006/relationships/tags" Target="../tags/tag941.xml"/><Relationship Id="rId4" Type="http://schemas.openxmlformats.org/officeDocument/2006/relationships/image" Target="../media/image9.png"/></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0.xml"/></Relationships>
</file>

<file path=ppt/slideLayouts/_rels/slideLayout48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48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49.xml"/><Relationship Id="rId1" Type="http://schemas.openxmlformats.org/officeDocument/2006/relationships/tags" Target="../tags/tag948.xml"/></Relationships>
</file>

<file path=ppt/slideLayouts/_rels/slideLayout48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51.xml"/><Relationship Id="rId1" Type="http://schemas.openxmlformats.org/officeDocument/2006/relationships/tags" Target="../tags/tag950.xml"/></Relationships>
</file>

<file path=ppt/slideLayouts/_rels/slideLayout48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53.xml"/><Relationship Id="rId1" Type="http://schemas.openxmlformats.org/officeDocument/2006/relationships/tags" Target="../tags/tag952.xml"/></Relationships>
</file>

<file path=ppt/slideLayouts/_rels/slideLayout48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55.xml"/><Relationship Id="rId1" Type="http://schemas.openxmlformats.org/officeDocument/2006/relationships/tags" Target="../tags/tag954.xml"/></Relationships>
</file>

<file path=ppt/slideLayouts/_rels/slideLayout48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57.xml"/><Relationship Id="rId1" Type="http://schemas.openxmlformats.org/officeDocument/2006/relationships/tags" Target="../tags/tag956.xml"/></Relationships>
</file>

<file path=ppt/slideLayouts/_rels/slideLayout48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59.xml"/><Relationship Id="rId1" Type="http://schemas.openxmlformats.org/officeDocument/2006/relationships/tags" Target="../tags/tag958.xml"/></Relationships>
</file>

<file path=ppt/slideLayouts/_rels/slideLayout48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61.xml"/><Relationship Id="rId1" Type="http://schemas.openxmlformats.org/officeDocument/2006/relationships/tags" Target="../tags/tag960.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49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63.xml"/><Relationship Id="rId1" Type="http://schemas.openxmlformats.org/officeDocument/2006/relationships/tags" Target="../tags/tag962.xml"/></Relationships>
</file>

<file path=ppt/slideLayouts/_rels/slideLayout49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65.xml"/><Relationship Id="rId1" Type="http://schemas.openxmlformats.org/officeDocument/2006/relationships/tags" Target="../tags/tag964.xml"/></Relationships>
</file>

<file path=ppt/slideLayouts/_rels/slideLayout49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67.xml"/><Relationship Id="rId1" Type="http://schemas.openxmlformats.org/officeDocument/2006/relationships/tags" Target="../tags/tag966.xml"/></Relationships>
</file>

<file path=ppt/slideLayouts/_rels/slideLayout49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69.xml"/><Relationship Id="rId1" Type="http://schemas.openxmlformats.org/officeDocument/2006/relationships/tags" Target="../tags/tag968.xml"/></Relationships>
</file>

<file path=ppt/slideLayouts/_rels/slideLayout494.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71.xml"/><Relationship Id="rId1" Type="http://schemas.openxmlformats.org/officeDocument/2006/relationships/tags" Target="../tags/tag970.xml"/></Relationships>
</file>

<file path=ppt/slideLayouts/_rels/slideLayout49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1.xml"/></Relationships>
</file>

<file path=ppt/slideLayouts/_rels/slideLayout49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73.xml"/><Relationship Id="rId1" Type="http://schemas.openxmlformats.org/officeDocument/2006/relationships/tags" Target="../tags/tag972.xml"/></Relationships>
</file>

<file path=ppt/slideLayouts/_rels/slideLayout497.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75.xml"/><Relationship Id="rId1" Type="http://schemas.openxmlformats.org/officeDocument/2006/relationships/tags" Target="../tags/tag974.xml"/></Relationships>
</file>

<file path=ppt/slideLayouts/_rels/slideLayout49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77.xml"/><Relationship Id="rId1" Type="http://schemas.openxmlformats.org/officeDocument/2006/relationships/tags" Target="../tags/tag976.xml"/></Relationships>
</file>

<file path=ppt/slideLayouts/_rels/slideLayout499.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79.xml"/><Relationship Id="rId1" Type="http://schemas.openxmlformats.org/officeDocument/2006/relationships/tags" Target="../tags/tag978.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5.xml"/><Relationship Id="rId1" Type="http://schemas.openxmlformats.org/officeDocument/2006/relationships/tags" Target="../tags/tag14.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500.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81.xml"/><Relationship Id="rId1" Type="http://schemas.openxmlformats.org/officeDocument/2006/relationships/tags" Target="../tags/tag980.xml"/></Relationships>
</file>

<file path=ppt/slideLayouts/_rels/slideLayout50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83.xml"/><Relationship Id="rId1" Type="http://schemas.openxmlformats.org/officeDocument/2006/relationships/tags" Target="../tags/tag982.xml"/></Relationships>
</file>

<file path=ppt/slideLayouts/_rels/slideLayout502.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85.xml"/><Relationship Id="rId1" Type="http://schemas.openxmlformats.org/officeDocument/2006/relationships/tags" Target="../tags/tag984.xml"/></Relationships>
</file>

<file path=ppt/slideLayouts/_rels/slideLayout503.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987.xml"/><Relationship Id="rId1" Type="http://schemas.openxmlformats.org/officeDocument/2006/relationships/tags" Target="../tags/tag986.xml"/></Relationships>
</file>

<file path=ppt/slideLayouts/_rels/slideLayout50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1.xml"/><Relationship Id="rId1" Type="http://schemas.openxmlformats.org/officeDocument/2006/relationships/tags" Target="../tags/tag988.xml"/><Relationship Id="rId4" Type="http://schemas.openxmlformats.org/officeDocument/2006/relationships/image" Target="../media/image9.png"/></Relationships>
</file>

<file path=ppt/slideLayouts/_rels/slideLayout50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1.xml"/></Relationships>
</file>

<file path=ppt/slideLayouts/_rels/slideLayout50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50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96.xml"/><Relationship Id="rId1" Type="http://schemas.openxmlformats.org/officeDocument/2006/relationships/tags" Target="../tags/tag995.xml"/></Relationships>
</file>

<file path=ppt/slideLayouts/_rels/slideLayout50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998.xml"/><Relationship Id="rId1" Type="http://schemas.openxmlformats.org/officeDocument/2006/relationships/tags" Target="../tags/tag997.xml"/></Relationships>
</file>

<file path=ppt/slideLayouts/_rels/slideLayout50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00.xml"/><Relationship Id="rId1" Type="http://schemas.openxmlformats.org/officeDocument/2006/relationships/tags" Target="../tags/tag999.xml"/></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3.xml"/><Relationship Id="rId1" Type="http://schemas.openxmlformats.org/officeDocument/2006/relationships/tags" Target="../tags/tag102.xml"/></Relationships>
</file>

<file path=ppt/slideLayouts/_rels/slideLayout51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02.xml"/><Relationship Id="rId1" Type="http://schemas.openxmlformats.org/officeDocument/2006/relationships/tags" Target="../tags/tag1001.xml"/></Relationships>
</file>

<file path=ppt/slideLayouts/_rels/slideLayout51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04.xml"/><Relationship Id="rId1" Type="http://schemas.openxmlformats.org/officeDocument/2006/relationships/tags" Target="../tags/tag1003.xml"/></Relationships>
</file>

<file path=ppt/slideLayouts/_rels/slideLayout51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06.xml"/><Relationship Id="rId1" Type="http://schemas.openxmlformats.org/officeDocument/2006/relationships/tags" Target="../tags/tag1005.xml"/></Relationships>
</file>

<file path=ppt/slideLayouts/_rels/slideLayout51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08.xml"/><Relationship Id="rId1" Type="http://schemas.openxmlformats.org/officeDocument/2006/relationships/tags" Target="../tags/tag1007.xml"/></Relationships>
</file>

<file path=ppt/slideLayouts/_rels/slideLayout51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10.xml"/><Relationship Id="rId1" Type="http://schemas.openxmlformats.org/officeDocument/2006/relationships/tags" Target="../tags/tag1009.xml"/></Relationships>
</file>

<file path=ppt/slideLayouts/_rels/slideLayout51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12.xml"/><Relationship Id="rId1" Type="http://schemas.openxmlformats.org/officeDocument/2006/relationships/tags" Target="../tags/tag1011.xml"/></Relationships>
</file>

<file path=ppt/slideLayouts/_rels/slideLayout51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14.xml"/><Relationship Id="rId1" Type="http://schemas.openxmlformats.org/officeDocument/2006/relationships/tags" Target="../tags/tag1013.xml"/></Relationships>
</file>

<file path=ppt/slideLayouts/_rels/slideLayout51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16.xml"/><Relationship Id="rId1" Type="http://schemas.openxmlformats.org/officeDocument/2006/relationships/tags" Target="../tags/tag1015.xml"/></Relationships>
</file>

<file path=ppt/slideLayouts/_rels/slideLayout518.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18.xml"/><Relationship Id="rId1" Type="http://schemas.openxmlformats.org/officeDocument/2006/relationships/tags" Target="../tags/tag1017.xml"/></Relationships>
</file>

<file path=ppt/slideLayouts/_rels/slideLayout5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2.xml"/></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5.xml"/><Relationship Id="rId1" Type="http://schemas.openxmlformats.org/officeDocument/2006/relationships/tags" Target="../tags/tag104.xml"/></Relationships>
</file>

<file path=ppt/slideLayouts/_rels/slideLayout520.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20.xml"/><Relationship Id="rId1" Type="http://schemas.openxmlformats.org/officeDocument/2006/relationships/tags" Target="../tags/tag1019.xml"/></Relationships>
</file>

<file path=ppt/slideLayouts/_rels/slideLayout521.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22.xml"/><Relationship Id="rId1" Type="http://schemas.openxmlformats.org/officeDocument/2006/relationships/tags" Target="../tags/tag1021.xml"/></Relationships>
</file>

<file path=ppt/slideLayouts/_rels/slideLayout522.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24.xml"/><Relationship Id="rId1" Type="http://schemas.openxmlformats.org/officeDocument/2006/relationships/tags" Target="../tags/tag1023.xml"/></Relationships>
</file>

<file path=ppt/slideLayouts/_rels/slideLayout52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26.xml"/><Relationship Id="rId1" Type="http://schemas.openxmlformats.org/officeDocument/2006/relationships/tags" Target="../tags/tag1025.xml"/></Relationships>
</file>

<file path=ppt/slideLayouts/_rels/slideLayout52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28.xml"/><Relationship Id="rId1" Type="http://schemas.openxmlformats.org/officeDocument/2006/relationships/tags" Target="../tags/tag1027.xml"/></Relationships>
</file>

<file path=ppt/slideLayouts/_rels/slideLayout525.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30.xml"/><Relationship Id="rId1" Type="http://schemas.openxmlformats.org/officeDocument/2006/relationships/tags" Target="../tags/tag1029.xml"/></Relationships>
</file>

<file path=ppt/slideLayouts/_rels/slideLayout52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32.xml"/><Relationship Id="rId1" Type="http://schemas.openxmlformats.org/officeDocument/2006/relationships/tags" Target="../tags/tag1031.xml"/></Relationships>
</file>

<file path=ppt/slideLayouts/_rels/slideLayout527.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34.xml"/><Relationship Id="rId1" Type="http://schemas.openxmlformats.org/officeDocument/2006/relationships/tags" Target="../tags/tag1033.xml"/></Relationships>
</file>

<file path=ppt/slideLayouts/_rels/slideLayout52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2.xml"/><Relationship Id="rId1" Type="http://schemas.openxmlformats.org/officeDocument/2006/relationships/tags" Target="../tags/tag1035.xml"/><Relationship Id="rId4" Type="http://schemas.openxmlformats.org/officeDocument/2006/relationships/image" Target="../media/image9.png"/></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2.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7.xml"/><Relationship Id="rId1" Type="http://schemas.openxmlformats.org/officeDocument/2006/relationships/tags" Target="../tags/tag106.xml"/></Relationships>
</file>

<file path=ppt/slideLayouts/_rels/slideLayout5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53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43.xml"/><Relationship Id="rId1" Type="http://schemas.openxmlformats.org/officeDocument/2006/relationships/tags" Target="../tags/tag1042.xml"/></Relationships>
</file>

<file path=ppt/slideLayouts/_rels/slideLayout53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45.xml"/><Relationship Id="rId1" Type="http://schemas.openxmlformats.org/officeDocument/2006/relationships/tags" Target="../tags/tag1044.xml"/></Relationships>
</file>

<file path=ppt/slideLayouts/_rels/slideLayout533.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47.xml"/><Relationship Id="rId1" Type="http://schemas.openxmlformats.org/officeDocument/2006/relationships/tags" Target="../tags/tag1046.xml"/></Relationships>
</file>

<file path=ppt/slideLayouts/_rels/slideLayout53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49.xml"/><Relationship Id="rId1" Type="http://schemas.openxmlformats.org/officeDocument/2006/relationships/tags" Target="../tags/tag1048.xml"/></Relationships>
</file>

<file path=ppt/slideLayouts/_rels/slideLayout53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51.xml"/><Relationship Id="rId1" Type="http://schemas.openxmlformats.org/officeDocument/2006/relationships/tags" Target="../tags/tag1050.xml"/></Relationships>
</file>

<file path=ppt/slideLayouts/_rels/slideLayout536.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53.xml"/><Relationship Id="rId1" Type="http://schemas.openxmlformats.org/officeDocument/2006/relationships/tags" Target="../tags/tag1052.xml"/></Relationships>
</file>

<file path=ppt/slideLayouts/_rels/slideLayout53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55.xml"/><Relationship Id="rId1" Type="http://schemas.openxmlformats.org/officeDocument/2006/relationships/tags" Target="../tags/tag1054.xml"/></Relationships>
</file>

<file path=ppt/slideLayouts/_rels/slideLayout538.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57.xml"/><Relationship Id="rId1" Type="http://schemas.openxmlformats.org/officeDocument/2006/relationships/tags" Target="../tags/tag1056.xml"/></Relationships>
</file>

<file path=ppt/slideLayouts/_rels/slideLayout539.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59.xml"/><Relationship Id="rId1" Type="http://schemas.openxmlformats.org/officeDocument/2006/relationships/tags" Target="../tags/tag1058.xml"/></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09.xml"/><Relationship Id="rId1" Type="http://schemas.openxmlformats.org/officeDocument/2006/relationships/tags" Target="../tags/tag108.xml"/></Relationships>
</file>

<file path=ppt/slideLayouts/_rels/slideLayout54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61.xml"/><Relationship Id="rId1" Type="http://schemas.openxmlformats.org/officeDocument/2006/relationships/tags" Target="../tags/tag1060.xml"/></Relationships>
</file>

<file path=ppt/slideLayouts/_rels/slideLayout54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63.xml"/><Relationship Id="rId1" Type="http://schemas.openxmlformats.org/officeDocument/2006/relationships/tags" Target="../tags/tag1062.xml"/></Relationships>
</file>

<file path=ppt/slideLayouts/_rels/slideLayout54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65.xml"/><Relationship Id="rId1" Type="http://schemas.openxmlformats.org/officeDocument/2006/relationships/tags" Target="../tags/tag1064.xml"/></Relationships>
</file>

<file path=ppt/slideLayouts/_rels/slideLayout5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3.xml"/></Relationships>
</file>

<file path=ppt/slideLayouts/_rels/slideLayout54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67.xml"/><Relationship Id="rId1" Type="http://schemas.openxmlformats.org/officeDocument/2006/relationships/tags" Target="../tags/tag1066.xml"/></Relationships>
</file>

<file path=ppt/slideLayouts/_rels/slideLayout545.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69.xml"/><Relationship Id="rId1" Type="http://schemas.openxmlformats.org/officeDocument/2006/relationships/tags" Target="../tags/tag1068.xml"/></Relationships>
</file>

<file path=ppt/slideLayouts/_rels/slideLayout546.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71.xml"/><Relationship Id="rId1" Type="http://schemas.openxmlformats.org/officeDocument/2006/relationships/tags" Target="../tags/tag1070.xml"/></Relationships>
</file>

<file path=ppt/slideLayouts/_rels/slideLayout54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73.xml"/><Relationship Id="rId1" Type="http://schemas.openxmlformats.org/officeDocument/2006/relationships/tags" Target="../tags/tag1072.xml"/></Relationships>
</file>

<file path=ppt/slideLayouts/_rels/slideLayout548.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75.xml"/><Relationship Id="rId1" Type="http://schemas.openxmlformats.org/officeDocument/2006/relationships/tags" Target="../tags/tag1074.xml"/></Relationships>
</file>

<file path=ppt/slideLayouts/_rels/slideLayout549.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77.xml"/><Relationship Id="rId1" Type="http://schemas.openxmlformats.org/officeDocument/2006/relationships/tags" Target="../tags/tag1076.xml"/></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1.xml"/><Relationship Id="rId1" Type="http://schemas.openxmlformats.org/officeDocument/2006/relationships/tags" Target="../tags/tag110.xml"/></Relationships>
</file>

<file path=ppt/slideLayouts/_rels/slideLayout550.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79.xml"/><Relationship Id="rId1" Type="http://schemas.openxmlformats.org/officeDocument/2006/relationships/tags" Target="../tags/tag1078.xml"/></Relationships>
</file>

<file path=ppt/slideLayouts/_rels/slideLayout55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081.xml"/><Relationship Id="rId1" Type="http://schemas.openxmlformats.org/officeDocument/2006/relationships/tags" Target="../tags/tag1080.xml"/></Relationships>
</file>

<file path=ppt/slideLayouts/_rels/slideLayout55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3.xml"/><Relationship Id="rId1" Type="http://schemas.openxmlformats.org/officeDocument/2006/relationships/tags" Target="../tags/tag1082.xml"/><Relationship Id="rId4" Type="http://schemas.openxmlformats.org/officeDocument/2006/relationships/image" Target="../media/image9.png"/></Relationships>
</file>

<file path=ppt/slideLayouts/_rels/slideLayout55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3.xml"/></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55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90.xml"/><Relationship Id="rId1" Type="http://schemas.openxmlformats.org/officeDocument/2006/relationships/tags" Target="../tags/tag1089.xml"/></Relationships>
</file>

<file path=ppt/slideLayouts/_rels/slideLayout556.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92.xml"/><Relationship Id="rId1" Type="http://schemas.openxmlformats.org/officeDocument/2006/relationships/tags" Target="../tags/tag1091.xml"/></Relationships>
</file>

<file path=ppt/slideLayouts/_rels/slideLayout557.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94.xml"/><Relationship Id="rId1" Type="http://schemas.openxmlformats.org/officeDocument/2006/relationships/tags" Target="../tags/tag1093.xml"/></Relationships>
</file>

<file path=ppt/slideLayouts/_rels/slideLayout558.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96.xml"/><Relationship Id="rId1" Type="http://schemas.openxmlformats.org/officeDocument/2006/relationships/tags" Target="../tags/tag1095.xml"/></Relationships>
</file>

<file path=ppt/slideLayouts/_rels/slideLayout55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098.xml"/><Relationship Id="rId1" Type="http://schemas.openxmlformats.org/officeDocument/2006/relationships/tags" Target="../tags/tag109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3.xml"/><Relationship Id="rId1" Type="http://schemas.openxmlformats.org/officeDocument/2006/relationships/tags" Target="../tags/tag112.xml"/></Relationships>
</file>

<file path=ppt/slideLayouts/_rels/slideLayout56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00.xml"/><Relationship Id="rId1" Type="http://schemas.openxmlformats.org/officeDocument/2006/relationships/tags" Target="../tags/tag1099.xml"/></Relationships>
</file>

<file path=ppt/slideLayouts/_rels/slideLayout56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02.xml"/><Relationship Id="rId1" Type="http://schemas.openxmlformats.org/officeDocument/2006/relationships/tags" Target="../tags/tag1101.xml"/></Relationships>
</file>

<file path=ppt/slideLayouts/_rels/slideLayout56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04.xml"/><Relationship Id="rId1" Type="http://schemas.openxmlformats.org/officeDocument/2006/relationships/tags" Target="../tags/tag1103.xml"/></Relationships>
</file>

<file path=ppt/slideLayouts/_rels/slideLayout56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06.xml"/><Relationship Id="rId1" Type="http://schemas.openxmlformats.org/officeDocument/2006/relationships/tags" Target="../tags/tag1105.xml"/></Relationships>
</file>

<file path=ppt/slideLayouts/_rels/slideLayout56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08.xml"/><Relationship Id="rId1" Type="http://schemas.openxmlformats.org/officeDocument/2006/relationships/tags" Target="../tags/tag1107.xml"/></Relationships>
</file>

<file path=ppt/slideLayouts/_rels/slideLayout56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10.xml"/><Relationship Id="rId1" Type="http://schemas.openxmlformats.org/officeDocument/2006/relationships/tags" Target="../tags/tag1109.xml"/></Relationships>
</file>

<file path=ppt/slideLayouts/_rels/slideLayout566.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12.xml"/><Relationship Id="rId1" Type="http://schemas.openxmlformats.org/officeDocument/2006/relationships/tags" Target="../tags/tag1111.xml"/></Relationships>
</file>

<file path=ppt/slideLayouts/_rels/slideLayout5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4.xml"/></Relationships>
</file>

<file path=ppt/slideLayouts/_rels/slideLayout568.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14.xml"/><Relationship Id="rId1" Type="http://schemas.openxmlformats.org/officeDocument/2006/relationships/tags" Target="../tags/tag1113.xml"/></Relationships>
</file>

<file path=ppt/slideLayouts/_rels/slideLayout56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16.xml"/><Relationship Id="rId1" Type="http://schemas.openxmlformats.org/officeDocument/2006/relationships/tags" Target="../tags/tag1115.xml"/></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5.xml"/><Relationship Id="rId1" Type="http://schemas.openxmlformats.org/officeDocument/2006/relationships/tags" Target="../tags/tag114.xml"/></Relationships>
</file>

<file path=ppt/slideLayouts/_rels/slideLayout57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18.xml"/><Relationship Id="rId1" Type="http://schemas.openxmlformats.org/officeDocument/2006/relationships/tags" Target="../tags/tag1117.xml"/></Relationships>
</file>

<file path=ppt/slideLayouts/_rels/slideLayout571.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20.xml"/><Relationship Id="rId1" Type="http://schemas.openxmlformats.org/officeDocument/2006/relationships/tags" Target="../tags/tag1119.xml"/></Relationships>
</file>

<file path=ppt/slideLayouts/_rels/slideLayout57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22.xml"/><Relationship Id="rId1" Type="http://schemas.openxmlformats.org/officeDocument/2006/relationships/tags" Target="../tags/tag1121.xml"/></Relationships>
</file>

<file path=ppt/slideLayouts/_rels/slideLayout573.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24.xml"/><Relationship Id="rId1" Type="http://schemas.openxmlformats.org/officeDocument/2006/relationships/tags" Target="../tags/tag1123.xml"/></Relationships>
</file>

<file path=ppt/slideLayouts/_rels/slideLayout574.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26.xml"/><Relationship Id="rId1" Type="http://schemas.openxmlformats.org/officeDocument/2006/relationships/tags" Target="../tags/tag1125.xml"/></Relationships>
</file>

<file path=ppt/slideLayouts/_rels/slideLayout57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28.xml"/><Relationship Id="rId1" Type="http://schemas.openxmlformats.org/officeDocument/2006/relationships/tags" Target="../tags/tag1127.xml"/></Relationships>
</file>

<file path=ppt/slideLayouts/_rels/slideLayout57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4.xml"/><Relationship Id="rId1" Type="http://schemas.openxmlformats.org/officeDocument/2006/relationships/tags" Target="../tags/tag1129.xml"/><Relationship Id="rId4" Type="http://schemas.openxmlformats.org/officeDocument/2006/relationships/image" Target="../media/image9.png"/></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4.xml"/></Relationships>
</file>

<file path=ppt/slideLayouts/_rels/slideLayout57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5.xml"/></Relationships>
</file>

<file path=ppt/slideLayouts/_rels/slideLayout579.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37.xml"/><Relationship Id="rId1" Type="http://schemas.openxmlformats.org/officeDocument/2006/relationships/tags" Target="../tags/tag1136.xml"/></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7.xml"/><Relationship Id="rId1" Type="http://schemas.openxmlformats.org/officeDocument/2006/relationships/tags" Target="../tags/tag116.xml"/></Relationships>
</file>

<file path=ppt/slideLayouts/_rels/slideLayout58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39.xml"/><Relationship Id="rId1" Type="http://schemas.openxmlformats.org/officeDocument/2006/relationships/tags" Target="../tags/tag1138.xml"/></Relationships>
</file>

<file path=ppt/slideLayouts/_rels/slideLayout581.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41.xml"/><Relationship Id="rId1" Type="http://schemas.openxmlformats.org/officeDocument/2006/relationships/tags" Target="../tags/tag1140.xml"/></Relationships>
</file>

<file path=ppt/slideLayouts/_rels/slideLayout582.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43.xml"/><Relationship Id="rId1" Type="http://schemas.openxmlformats.org/officeDocument/2006/relationships/tags" Target="../tags/tag1142.xml"/></Relationships>
</file>

<file path=ppt/slideLayouts/_rels/slideLayout58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45.xml"/><Relationship Id="rId1" Type="http://schemas.openxmlformats.org/officeDocument/2006/relationships/tags" Target="../tags/tag1144.xml"/></Relationships>
</file>

<file path=ppt/slideLayouts/_rels/slideLayout584.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47.xml"/><Relationship Id="rId1" Type="http://schemas.openxmlformats.org/officeDocument/2006/relationships/tags" Target="../tags/tag1146.xml"/></Relationships>
</file>

<file path=ppt/slideLayouts/_rels/slideLayout585.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49.xml"/><Relationship Id="rId1" Type="http://schemas.openxmlformats.org/officeDocument/2006/relationships/tags" Target="../tags/tag1148.xml"/></Relationships>
</file>

<file path=ppt/slideLayouts/_rels/slideLayout586.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51.xml"/><Relationship Id="rId1" Type="http://schemas.openxmlformats.org/officeDocument/2006/relationships/tags" Target="../tags/tag1150.xml"/></Relationships>
</file>

<file path=ppt/slideLayouts/_rels/slideLayout58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53.xml"/><Relationship Id="rId1" Type="http://schemas.openxmlformats.org/officeDocument/2006/relationships/tags" Target="../tags/tag1152.xml"/></Relationships>
</file>

<file path=ppt/slideLayouts/_rels/slideLayout58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55.xml"/><Relationship Id="rId1" Type="http://schemas.openxmlformats.org/officeDocument/2006/relationships/tags" Target="../tags/tag1154.xml"/></Relationships>
</file>

<file path=ppt/slideLayouts/_rels/slideLayout589.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57.xml"/><Relationship Id="rId1" Type="http://schemas.openxmlformats.org/officeDocument/2006/relationships/tags" Target="../tags/tag1156.xml"/></Relationships>
</file>

<file path=ppt/slideLayouts/_rels/slideLayout5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19.xml"/><Relationship Id="rId1" Type="http://schemas.openxmlformats.org/officeDocument/2006/relationships/tags" Target="../tags/tag118.xml"/></Relationships>
</file>

<file path=ppt/slideLayouts/_rels/slideLayout59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59.xml"/><Relationship Id="rId1" Type="http://schemas.openxmlformats.org/officeDocument/2006/relationships/tags" Target="../tags/tag1158.xml"/></Relationships>
</file>

<file path=ppt/slideLayouts/_rels/slideLayout5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5.xml"/></Relationships>
</file>

<file path=ppt/slideLayouts/_rels/slideLayout592.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61.xml"/><Relationship Id="rId1" Type="http://schemas.openxmlformats.org/officeDocument/2006/relationships/tags" Target="../tags/tag1160.xml"/></Relationships>
</file>

<file path=ppt/slideLayouts/_rels/slideLayout5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63.xml"/><Relationship Id="rId1" Type="http://schemas.openxmlformats.org/officeDocument/2006/relationships/tags" Target="../tags/tag1162.xml"/></Relationships>
</file>

<file path=ppt/slideLayouts/_rels/slideLayout594.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65.xml"/><Relationship Id="rId1" Type="http://schemas.openxmlformats.org/officeDocument/2006/relationships/tags" Target="../tags/tag1164.xml"/></Relationships>
</file>

<file path=ppt/slideLayouts/_rels/slideLayout595.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67.xml"/><Relationship Id="rId1" Type="http://schemas.openxmlformats.org/officeDocument/2006/relationships/tags" Target="../tags/tag1166.xml"/></Relationships>
</file>

<file path=ppt/slideLayouts/_rels/slideLayout596.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69.xml"/><Relationship Id="rId1" Type="http://schemas.openxmlformats.org/officeDocument/2006/relationships/tags" Target="../tags/tag1168.xml"/></Relationships>
</file>

<file path=ppt/slideLayouts/_rels/slideLayout5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71.xml"/><Relationship Id="rId1" Type="http://schemas.openxmlformats.org/officeDocument/2006/relationships/tags" Target="../tags/tag1170.xml"/></Relationships>
</file>

<file path=ppt/slideLayouts/_rels/slideLayout5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73.xml"/><Relationship Id="rId1" Type="http://schemas.openxmlformats.org/officeDocument/2006/relationships/tags" Target="../tags/tag1172.xml"/></Relationships>
</file>

<file path=ppt/slideLayouts/_rels/slideLayout599.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175.xml"/><Relationship Id="rId1" Type="http://schemas.openxmlformats.org/officeDocument/2006/relationships/tags" Target="../tags/tag1174.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tags" Target="../tags/tag16.xml"/></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1.xml"/><Relationship Id="rId1" Type="http://schemas.openxmlformats.org/officeDocument/2006/relationships/tags" Target="../tags/tag120.xml"/></Relationships>
</file>

<file path=ppt/slideLayouts/_rels/slideLayout60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5.xml"/><Relationship Id="rId1" Type="http://schemas.openxmlformats.org/officeDocument/2006/relationships/tags" Target="../tags/tag1176.xml"/><Relationship Id="rId4" Type="http://schemas.openxmlformats.org/officeDocument/2006/relationships/image" Target="../media/image9.png"/></Relationships>
</file>

<file path=ppt/slideLayouts/_rels/slideLayout60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5.xml"/></Relationships>
</file>

<file path=ppt/slideLayouts/_rels/slideLayout60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6.xml"/></Relationships>
</file>

<file path=ppt/slideLayouts/_rels/slideLayout603.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84.xml"/><Relationship Id="rId1" Type="http://schemas.openxmlformats.org/officeDocument/2006/relationships/tags" Target="../tags/tag1183.xml"/></Relationships>
</file>

<file path=ppt/slideLayouts/_rels/slideLayout604.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86.xml"/><Relationship Id="rId1" Type="http://schemas.openxmlformats.org/officeDocument/2006/relationships/tags" Target="../tags/tag1185.xml"/></Relationships>
</file>

<file path=ppt/slideLayouts/_rels/slideLayout6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88.xml"/><Relationship Id="rId1" Type="http://schemas.openxmlformats.org/officeDocument/2006/relationships/tags" Target="../tags/tag1187.xml"/></Relationships>
</file>

<file path=ppt/slideLayouts/_rels/slideLayout6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90.xml"/><Relationship Id="rId1" Type="http://schemas.openxmlformats.org/officeDocument/2006/relationships/tags" Target="../tags/tag1189.xml"/></Relationships>
</file>

<file path=ppt/slideLayouts/_rels/slideLayout607.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92.xml"/><Relationship Id="rId1" Type="http://schemas.openxmlformats.org/officeDocument/2006/relationships/tags" Target="../tags/tag1191.xml"/></Relationships>
</file>

<file path=ppt/slideLayouts/_rels/slideLayout6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94.xml"/><Relationship Id="rId1" Type="http://schemas.openxmlformats.org/officeDocument/2006/relationships/tags" Target="../tags/tag1193.xml"/></Relationships>
</file>

<file path=ppt/slideLayouts/_rels/slideLayout609.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96.xml"/><Relationship Id="rId1" Type="http://schemas.openxmlformats.org/officeDocument/2006/relationships/tags" Target="../tags/tag1195.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3.xml"/><Relationship Id="rId1" Type="http://schemas.openxmlformats.org/officeDocument/2006/relationships/tags" Target="../tags/tag122.xml"/></Relationships>
</file>

<file path=ppt/slideLayouts/_rels/slideLayout610.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198.xml"/><Relationship Id="rId1" Type="http://schemas.openxmlformats.org/officeDocument/2006/relationships/tags" Target="../tags/tag1197.xml"/></Relationships>
</file>

<file path=ppt/slideLayouts/_rels/slideLayout61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00.xml"/><Relationship Id="rId1" Type="http://schemas.openxmlformats.org/officeDocument/2006/relationships/tags" Target="../tags/tag1199.xml"/></Relationships>
</file>

<file path=ppt/slideLayouts/_rels/slideLayout612.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02.xml"/><Relationship Id="rId1" Type="http://schemas.openxmlformats.org/officeDocument/2006/relationships/tags" Target="../tags/tag1201.xml"/></Relationships>
</file>

<file path=ppt/slideLayouts/_rels/slideLayout613.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04.xml"/><Relationship Id="rId1" Type="http://schemas.openxmlformats.org/officeDocument/2006/relationships/tags" Target="../tags/tag1203.xml"/></Relationships>
</file>

<file path=ppt/slideLayouts/_rels/slideLayout614.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06.xml"/><Relationship Id="rId1" Type="http://schemas.openxmlformats.org/officeDocument/2006/relationships/tags" Target="../tags/tag1205.xml"/></Relationships>
</file>

<file path=ppt/slideLayouts/_rels/slideLayout6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6.xml"/></Relationships>
</file>

<file path=ppt/slideLayouts/_rels/slideLayout61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08.xml"/><Relationship Id="rId1" Type="http://schemas.openxmlformats.org/officeDocument/2006/relationships/tags" Target="../tags/tag1207.xml"/></Relationships>
</file>

<file path=ppt/slideLayouts/_rels/slideLayout617.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10.xml"/><Relationship Id="rId1" Type="http://schemas.openxmlformats.org/officeDocument/2006/relationships/tags" Target="../tags/tag1209.xml"/></Relationships>
</file>

<file path=ppt/slideLayouts/_rels/slideLayout61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12.xml"/><Relationship Id="rId1" Type="http://schemas.openxmlformats.org/officeDocument/2006/relationships/tags" Target="../tags/tag1211.xml"/></Relationships>
</file>

<file path=ppt/slideLayouts/_rels/slideLayout619.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14.xml"/><Relationship Id="rId1" Type="http://schemas.openxmlformats.org/officeDocument/2006/relationships/tags" Target="../tags/tag1213.xml"/></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5.xml"/><Relationship Id="rId1" Type="http://schemas.openxmlformats.org/officeDocument/2006/relationships/tags" Target="../tags/tag124.xml"/></Relationships>
</file>

<file path=ppt/slideLayouts/_rels/slideLayout620.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16.xml"/><Relationship Id="rId1" Type="http://schemas.openxmlformats.org/officeDocument/2006/relationships/tags" Target="../tags/tag1215.xml"/></Relationships>
</file>

<file path=ppt/slideLayouts/_rels/slideLayout62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18.xml"/><Relationship Id="rId1" Type="http://schemas.openxmlformats.org/officeDocument/2006/relationships/tags" Target="../tags/tag1217.xml"/></Relationships>
</file>

<file path=ppt/slideLayouts/_rels/slideLayout622.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20.xml"/><Relationship Id="rId1" Type="http://schemas.openxmlformats.org/officeDocument/2006/relationships/tags" Target="../tags/tag1219.xml"/></Relationships>
</file>

<file path=ppt/slideLayouts/_rels/slideLayout623.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22.xml"/><Relationship Id="rId1" Type="http://schemas.openxmlformats.org/officeDocument/2006/relationships/tags" Target="../tags/tag1221.xml"/></Relationships>
</file>

<file path=ppt/slideLayouts/_rels/slideLayout6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6.xml"/><Relationship Id="rId1" Type="http://schemas.openxmlformats.org/officeDocument/2006/relationships/tags" Target="../tags/tag1223.xml"/><Relationship Id="rId4" Type="http://schemas.openxmlformats.org/officeDocument/2006/relationships/image" Target="../media/image9.png"/></Relationships>
</file>

<file path=ppt/slideLayouts/_rels/slideLayout6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6.xml"/></Relationships>
</file>

<file path=ppt/slideLayouts/_rels/slideLayout6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627.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31.xml"/><Relationship Id="rId1" Type="http://schemas.openxmlformats.org/officeDocument/2006/relationships/tags" Target="../tags/tag1230.xml"/></Relationships>
</file>

<file path=ppt/slideLayouts/_rels/slideLayout628.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33.xml"/><Relationship Id="rId1" Type="http://schemas.openxmlformats.org/officeDocument/2006/relationships/tags" Target="../tags/tag1232.xml"/></Relationships>
</file>

<file path=ppt/slideLayouts/_rels/slideLayout62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35.xml"/><Relationship Id="rId1" Type="http://schemas.openxmlformats.org/officeDocument/2006/relationships/tags" Target="../tags/tag123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630.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37.xml"/><Relationship Id="rId1" Type="http://schemas.openxmlformats.org/officeDocument/2006/relationships/tags" Target="../tags/tag1236.xml"/></Relationships>
</file>

<file path=ppt/slideLayouts/_rels/slideLayout631.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39.xml"/><Relationship Id="rId1" Type="http://schemas.openxmlformats.org/officeDocument/2006/relationships/tags" Target="../tags/tag1238.xml"/></Relationships>
</file>

<file path=ppt/slideLayouts/_rels/slideLayout632.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41.xml"/><Relationship Id="rId1" Type="http://schemas.openxmlformats.org/officeDocument/2006/relationships/tags" Target="../tags/tag1240.xml"/></Relationships>
</file>

<file path=ppt/slideLayouts/_rels/slideLayout63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43.xml"/><Relationship Id="rId1" Type="http://schemas.openxmlformats.org/officeDocument/2006/relationships/tags" Target="../tags/tag1242.xml"/></Relationships>
</file>

<file path=ppt/slideLayouts/_rels/slideLayout63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45.xml"/><Relationship Id="rId1" Type="http://schemas.openxmlformats.org/officeDocument/2006/relationships/tags" Target="../tags/tag1244.xml"/></Relationships>
</file>

<file path=ppt/slideLayouts/_rels/slideLayout635.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47.xml"/><Relationship Id="rId1" Type="http://schemas.openxmlformats.org/officeDocument/2006/relationships/tags" Target="../tags/tag1246.xml"/></Relationships>
</file>

<file path=ppt/slideLayouts/_rels/slideLayout63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49.xml"/><Relationship Id="rId1" Type="http://schemas.openxmlformats.org/officeDocument/2006/relationships/tags" Target="../tags/tag1248.xml"/></Relationships>
</file>

<file path=ppt/slideLayouts/_rels/slideLayout637.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51.xml"/><Relationship Id="rId1" Type="http://schemas.openxmlformats.org/officeDocument/2006/relationships/tags" Target="../tags/tag1250.xml"/></Relationships>
</file>

<file path=ppt/slideLayouts/_rels/slideLayout638.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53.xml"/><Relationship Id="rId1" Type="http://schemas.openxmlformats.org/officeDocument/2006/relationships/tags" Target="../tags/tag1252.xml"/></Relationships>
</file>

<file path=ppt/slideLayouts/_rels/slideLayout6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7.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7.xml"/><Relationship Id="rId1" Type="http://schemas.openxmlformats.org/officeDocument/2006/relationships/tags" Target="../tags/tag126.xml"/></Relationships>
</file>

<file path=ppt/slideLayouts/_rels/slideLayout640.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55.xml"/><Relationship Id="rId1" Type="http://schemas.openxmlformats.org/officeDocument/2006/relationships/tags" Target="../tags/tag1254.xml"/></Relationships>
</file>

<file path=ppt/slideLayouts/_rels/slideLayout641.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57.xml"/><Relationship Id="rId1" Type="http://schemas.openxmlformats.org/officeDocument/2006/relationships/tags" Target="../tags/tag1256.xml"/></Relationships>
</file>

<file path=ppt/slideLayouts/_rels/slideLayout642.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59.xml"/><Relationship Id="rId1" Type="http://schemas.openxmlformats.org/officeDocument/2006/relationships/tags" Target="../tags/tag1258.xml"/></Relationships>
</file>

<file path=ppt/slideLayouts/_rels/slideLayout64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61.xml"/><Relationship Id="rId1" Type="http://schemas.openxmlformats.org/officeDocument/2006/relationships/tags" Target="../tags/tag1260.xml"/></Relationships>
</file>

<file path=ppt/slideLayouts/_rels/slideLayout64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63.xml"/><Relationship Id="rId1" Type="http://schemas.openxmlformats.org/officeDocument/2006/relationships/tags" Target="../tags/tag1262.xml"/></Relationships>
</file>

<file path=ppt/slideLayouts/_rels/slideLayout645.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65.xml"/><Relationship Id="rId1" Type="http://schemas.openxmlformats.org/officeDocument/2006/relationships/tags" Target="../tags/tag1264.xml"/></Relationships>
</file>

<file path=ppt/slideLayouts/_rels/slideLayout64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67.xml"/><Relationship Id="rId1" Type="http://schemas.openxmlformats.org/officeDocument/2006/relationships/tags" Target="../tags/tag1266.xml"/></Relationships>
</file>

<file path=ppt/slideLayouts/_rels/slideLayout647.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269.xml"/><Relationship Id="rId1" Type="http://schemas.openxmlformats.org/officeDocument/2006/relationships/tags" Target="../tags/tag1268.xml"/></Relationships>
</file>

<file path=ppt/slideLayouts/_rels/slideLayout64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7.xml"/><Relationship Id="rId1" Type="http://schemas.openxmlformats.org/officeDocument/2006/relationships/tags" Target="../tags/tag1270.xml"/><Relationship Id="rId4" Type="http://schemas.openxmlformats.org/officeDocument/2006/relationships/image" Target="../media/image9.png"/></Relationships>
</file>

<file path=ppt/slideLayouts/_rels/slideLayout64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7.xml"/></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9.xml"/><Relationship Id="rId1" Type="http://schemas.openxmlformats.org/officeDocument/2006/relationships/tags" Target="../tags/tag128.xml"/></Relationships>
</file>

<file path=ppt/slideLayouts/_rels/slideLayout6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8.xml"/></Relationships>
</file>

<file path=ppt/slideLayouts/_rels/slideLayout65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78.xml"/><Relationship Id="rId1" Type="http://schemas.openxmlformats.org/officeDocument/2006/relationships/tags" Target="../tags/tag1277.xml"/></Relationships>
</file>

<file path=ppt/slideLayouts/_rels/slideLayout65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80.xml"/><Relationship Id="rId1" Type="http://schemas.openxmlformats.org/officeDocument/2006/relationships/tags" Target="../tags/tag1279.xml"/></Relationships>
</file>

<file path=ppt/slideLayouts/_rels/slideLayout653.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82.xml"/><Relationship Id="rId1" Type="http://schemas.openxmlformats.org/officeDocument/2006/relationships/tags" Target="../tags/tag1281.xml"/></Relationships>
</file>

<file path=ppt/slideLayouts/_rels/slideLayout65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84.xml"/><Relationship Id="rId1" Type="http://schemas.openxmlformats.org/officeDocument/2006/relationships/tags" Target="../tags/tag1283.xml"/></Relationships>
</file>

<file path=ppt/slideLayouts/_rels/slideLayout655.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86.xml"/><Relationship Id="rId1" Type="http://schemas.openxmlformats.org/officeDocument/2006/relationships/tags" Target="../tags/tag1285.xml"/></Relationships>
</file>

<file path=ppt/slideLayouts/_rels/slideLayout656.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88.xml"/><Relationship Id="rId1" Type="http://schemas.openxmlformats.org/officeDocument/2006/relationships/tags" Target="../tags/tag1287.xml"/></Relationships>
</file>

<file path=ppt/slideLayouts/_rels/slideLayout65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90.xml"/><Relationship Id="rId1" Type="http://schemas.openxmlformats.org/officeDocument/2006/relationships/tags" Target="../tags/tag1289.xml"/></Relationships>
</file>

<file path=ppt/slideLayouts/_rels/slideLayout658.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92.xml"/><Relationship Id="rId1" Type="http://schemas.openxmlformats.org/officeDocument/2006/relationships/tags" Target="../tags/tag1291.xml"/></Relationships>
</file>

<file path=ppt/slideLayouts/_rels/slideLayout659.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94.xml"/><Relationship Id="rId1" Type="http://schemas.openxmlformats.org/officeDocument/2006/relationships/tags" Target="../tags/tag1293.xml"/></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1.xml"/><Relationship Id="rId1" Type="http://schemas.openxmlformats.org/officeDocument/2006/relationships/tags" Target="../tags/tag130.xml"/></Relationships>
</file>

<file path=ppt/slideLayouts/_rels/slideLayout660.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96.xml"/><Relationship Id="rId1" Type="http://schemas.openxmlformats.org/officeDocument/2006/relationships/tags" Target="../tags/tag1295.xml"/></Relationships>
</file>

<file path=ppt/slideLayouts/_rels/slideLayout66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298.xml"/><Relationship Id="rId1" Type="http://schemas.openxmlformats.org/officeDocument/2006/relationships/tags" Target="../tags/tag1297.xml"/></Relationships>
</file>

<file path=ppt/slideLayouts/_rels/slideLayout66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00.xml"/><Relationship Id="rId1" Type="http://schemas.openxmlformats.org/officeDocument/2006/relationships/tags" Target="../tags/tag1299.xml"/></Relationships>
</file>

<file path=ppt/slideLayouts/_rels/slideLayout6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8.xml"/></Relationships>
</file>

<file path=ppt/slideLayouts/_rels/slideLayout66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02.xml"/><Relationship Id="rId1" Type="http://schemas.openxmlformats.org/officeDocument/2006/relationships/tags" Target="../tags/tag1301.xml"/></Relationships>
</file>

<file path=ppt/slideLayouts/_rels/slideLayout665.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04.xml"/><Relationship Id="rId1" Type="http://schemas.openxmlformats.org/officeDocument/2006/relationships/tags" Target="../tags/tag1303.xml"/></Relationships>
</file>

<file path=ppt/slideLayouts/_rels/slideLayout666.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06.xml"/><Relationship Id="rId1" Type="http://schemas.openxmlformats.org/officeDocument/2006/relationships/tags" Target="../tags/tag1305.xml"/></Relationships>
</file>

<file path=ppt/slideLayouts/_rels/slideLayout66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08.xml"/><Relationship Id="rId1" Type="http://schemas.openxmlformats.org/officeDocument/2006/relationships/tags" Target="../tags/tag1307.xml"/></Relationships>
</file>

<file path=ppt/slideLayouts/_rels/slideLayout668.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10.xml"/><Relationship Id="rId1" Type="http://schemas.openxmlformats.org/officeDocument/2006/relationships/tags" Target="../tags/tag1309.xml"/></Relationships>
</file>

<file path=ppt/slideLayouts/_rels/slideLayout669.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12.xml"/><Relationship Id="rId1" Type="http://schemas.openxmlformats.org/officeDocument/2006/relationships/tags" Target="../tags/tag1311.xml"/></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3.xml"/><Relationship Id="rId1" Type="http://schemas.openxmlformats.org/officeDocument/2006/relationships/tags" Target="../tags/tag132.xml"/></Relationships>
</file>

<file path=ppt/slideLayouts/_rels/slideLayout670.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14.xml"/><Relationship Id="rId1" Type="http://schemas.openxmlformats.org/officeDocument/2006/relationships/tags" Target="../tags/tag1313.xml"/></Relationships>
</file>

<file path=ppt/slideLayouts/_rels/slideLayout67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16.xml"/><Relationship Id="rId1" Type="http://schemas.openxmlformats.org/officeDocument/2006/relationships/tags" Target="../tags/tag1315.xml"/></Relationships>
</file>

<file path=ppt/slideLayouts/_rels/slideLayout6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8.xml"/><Relationship Id="rId1" Type="http://schemas.openxmlformats.org/officeDocument/2006/relationships/tags" Target="../tags/tag1317.xml"/><Relationship Id="rId4" Type="http://schemas.openxmlformats.org/officeDocument/2006/relationships/image" Target="../media/image9.png"/></Relationships>
</file>

<file path=ppt/slideLayouts/_rels/slideLayout6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8.xml"/></Relationships>
</file>

<file path=ppt/slideLayouts/_rels/slideLayout6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9.xml"/></Relationships>
</file>

<file path=ppt/slideLayouts/_rels/slideLayout67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25.xml"/><Relationship Id="rId1" Type="http://schemas.openxmlformats.org/officeDocument/2006/relationships/tags" Target="../tags/tag1324.xml"/></Relationships>
</file>

<file path=ppt/slideLayouts/_rels/slideLayout676.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27.xml"/><Relationship Id="rId1" Type="http://schemas.openxmlformats.org/officeDocument/2006/relationships/tags" Target="../tags/tag1326.xml"/></Relationships>
</file>

<file path=ppt/slideLayouts/_rels/slideLayout677.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29.xml"/><Relationship Id="rId1" Type="http://schemas.openxmlformats.org/officeDocument/2006/relationships/tags" Target="../tags/tag1328.xml"/></Relationships>
</file>

<file path=ppt/slideLayouts/_rels/slideLayout678.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31.xml"/><Relationship Id="rId1" Type="http://schemas.openxmlformats.org/officeDocument/2006/relationships/tags" Target="../tags/tag1330.xml"/></Relationships>
</file>

<file path=ppt/slideLayouts/_rels/slideLayout67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33.xml"/><Relationship Id="rId1" Type="http://schemas.openxmlformats.org/officeDocument/2006/relationships/tags" Target="../tags/tag1332.xml"/></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5.xml"/><Relationship Id="rId1" Type="http://schemas.openxmlformats.org/officeDocument/2006/relationships/tags" Target="../tags/tag134.xml"/></Relationships>
</file>

<file path=ppt/slideLayouts/_rels/slideLayout68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35.xml"/><Relationship Id="rId1" Type="http://schemas.openxmlformats.org/officeDocument/2006/relationships/tags" Target="../tags/tag1334.xml"/></Relationships>
</file>

<file path=ppt/slideLayouts/_rels/slideLayout681.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37.xml"/><Relationship Id="rId1" Type="http://schemas.openxmlformats.org/officeDocument/2006/relationships/tags" Target="../tags/tag1336.xml"/></Relationships>
</file>

<file path=ppt/slideLayouts/_rels/slideLayout68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39.xml"/><Relationship Id="rId1" Type="http://schemas.openxmlformats.org/officeDocument/2006/relationships/tags" Target="../tags/tag1338.xml"/></Relationships>
</file>

<file path=ppt/slideLayouts/_rels/slideLayout683.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41.xml"/><Relationship Id="rId1" Type="http://schemas.openxmlformats.org/officeDocument/2006/relationships/tags" Target="../tags/tag1340.xml"/></Relationships>
</file>

<file path=ppt/slideLayouts/_rels/slideLayout684.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43.xml"/><Relationship Id="rId1" Type="http://schemas.openxmlformats.org/officeDocument/2006/relationships/tags" Target="../tags/tag1342.xml"/></Relationships>
</file>

<file path=ppt/slideLayouts/_rels/slideLayout68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45.xml"/><Relationship Id="rId1" Type="http://schemas.openxmlformats.org/officeDocument/2006/relationships/tags" Target="../tags/tag1344.xml"/></Relationships>
</file>

<file path=ppt/slideLayouts/_rels/slideLayout686.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47.xml"/><Relationship Id="rId1" Type="http://schemas.openxmlformats.org/officeDocument/2006/relationships/tags" Target="../tags/tag1346.xml"/></Relationships>
</file>

<file path=ppt/slideLayouts/_rels/slideLayout6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29.xml"/></Relationships>
</file>

<file path=ppt/slideLayouts/_rels/slideLayout688.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49.xml"/><Relationship Id="rId1" Type="http://schemas.openxmlformats.org/officeDocument/2006/relationships/tags" Target="../tags/tag1348.xml"/></Relationships>
</file>

<file path=ppt/slideLayouts/_rels/slideLayout68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51.xml"/><Relationship Id="rId1" Type="http://schemas.openxmlformats.org/officeDocument/2006/relationships/tags" Target="../tags/tag1350.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7.xml"/><Relationship Id="rId1" Type="http://schemas.openxmlformats.org/officeDocument/2006/relationships/tags" Target="../tags/tag136.xml"/></Relationships>
</file>

<file path=ppt/slideLayouts/_rels/slideLayout69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53.xml"/><Relationship Id="rId1" Type="http://schemas.openxmlformats.org/officeDocument/2006/relationships/tags" Target="../tags/tag1352.xml"/></Relationships>
</file>

<file path=ppt/slideLayouts/_rels/slideLayout691.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55.xml"/><Relationship Id="rId1" Type="http://schemas.openxmlformats.org/officeDocument/2006/relationships/tags" Target="../tags/tag1354.xml"/></Relationships>
</file>

<file path=ppt/slideLayouts/_rels/slideLayout69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57.xml"/><Relationship Id="rId1" Type="http://schemas.openxmlformats.org/officeDocument/2006/relationships/tags" Target="../tags/tag1356.xml"/></Relationships>
</file>

<file path=ppt/slideLayouts/_rels/slideLayout693.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59.xml"/><Relationship Id="rId1" Type="http://schemas.openxmlformats.org/officeDocument/2006/relationships/tags" Target="../tags/tag1358.xml"/></Relationships>
</file>

<file path=ppt/slideLayouts/_rels/slideLayout694.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61.xml"/><Relationship Id="rId1" Type="http://schemas.openxmlformats.org/officeDocument/2006/relationships/tags" Target="../tags/tag1360.xml"/></Relationships>
</file>

<file path=ppt/slideLayouts/_rels/slideLayout69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363.xml"/><Relationship Id="rId1" Type="http://schemas.openxmlformats.org/officeDocument/2006/relationships/tags" Target="../tags/tag1362.xml"/></Relationships>
</file>

<file path=ppt/slideLayouts/_rels/slideLayout6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29.xml"/><Relationship Id="rId1" Type="http://schemas.openxmlformats.org/officeDocument/2006/relationships/tags" Target="../tags/tag1364.xml"/><Relationship Id="rId4" Type="http://schemas.openxmlformats.org/officeDocument/2006/relationships/image" Target="../media/image9.png"/></Relationships>
</file>

<file path=ppt/slideLayouts/_rels/slideLayout6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9.xml"/></Relationships>
</file>

<file path=ppt/slideLayouts/_rels/slideLayout6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0.xml"/></Relationships>
</file>

<file path=ppt/slideLayouts/_rels/slideLayout69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72.xml"/><Relationship Id="rId1" Type="http://schemas.openxmlformats.org/officeDocument/2006/relationships/tags" Target="../tags/tag137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tags" Target="../tags/tag18.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9.xml"/><Relationship Id="rId1" Type="http://schemas.openxmlformats.org/officeDocument/2006/relationships/tags" Target="../tags/tag138.xml"/></Relationships>
</file>

<file path=ppt/slideLayouts/_rels/slideLayout70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74.xml"/><Relationship Id="rId1" Type="http://schemas.openxmlformats.org/officeDocument/2006/relationships/tags" Target="../tags/tag1373.xml"/></Relationships>
</file>

<file path=ppt/slideLayouts/_rels/slideLayout701.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76.xml"/><Relationship Id="rId1" Type="http://schemas.openxmlformats.org/officeDocument/2006/relationships/tags" Target="../tags/tag1375.xml"/></Relationships>
</file>

<file path=ppt/slideLayouts/_rels/slideLayout702.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78.xml"/><Relationship Id="rId1" Type="http://schemas.openxmlformats.org/officeDocument/2006/relationships/tags" Target="../tags/tag1377.xml"/></Relationships>
</file>

<file path=ppt/slideLayouts/_rels/slideLayout70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80.xml"/><Relationship Id="rId1" Type="http://schemas.openxmlformats.org/officeDocument/2006/relationships/tags" Target="../tags/tag1379.xml"/></Relationships>
</file>

<file path=ppt/slideLayouts/_rels/slideLayout70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82.xml"/><Relationship Id="rId1" Type="http://schemas.openxmlformats.org/officeDocument/2006/relationships/tags" Target="../tags/tag1381.xml"/></Relationships>
</file>

<file path=ppt/slideLayouts/_rels/slideLayout705.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84.xml"/><Relationship Id="rId1" Type="http://schemas.openxmlformats.org/officeDocument/2006/relationships/tags" Target="../tags/tag1383.xml"/></Relationships>
</file>

<file path=ppt/slideLayouts/_rels/slideLayout706.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86.xml"/><Relationship Id="rId1" Type="http://schemas.openxmlformats.org/officeDocument/2006/relationships/tags" Target="../tags/tag1385.xml"/></Relationships>
</file>

<file path=ppt/slideLayouts/_rels/slideLayout70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88.xml"/><Relationship Id="rId1" Type="http://schemas.openxmlformats.org/officeDocument/2006/relationships/tags" Target="../tags/tag1387.xml"/></Relationships>
</file>

<file path=ppt/slideLayouts/_rels/slideLayout70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90.xml"/><Relationship Id="rId1" Type="http://schemas.openxmlformats.org/officeDocument/2006/relationships/tags" Target="../tags/tag1389.xml"/></Relationships>
</file>

<file path=ppt/slideLayouts/_rels/slideLayout70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92.xml"/><Relationship Id="rId1" Type="http://schemas.openxmlformats.org/officeDocument/2006/relationships/tags" Target="../tags/tag1391.xml"/></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1.xml"/><Relationship Id="rId1" Type="http://schemas.openxmlformats.org/officeDocument/2006/relationships/tags" Target="../tags/tag140.xml"/></Relationships>
</file>

<file path=ppt/slideLayouts/_rels/slideLayout71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94.xml"/><Relationship Id="rId1" Type="http://schemas.openxmlformats.org/officeDocument/2006/relationships/tags" Target="../tags/tag1393.xml"/></Relationships>
</file>

<file path=ppt/slideLayouts/_rels/slideLayout7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0.xml"/></Relationships>
</file>

<file path=ppt/slideLayouts/_rels/slideLayout712.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96.xml"/><Relationship Id="rId1" Type="http://schemas.openxmlformats.org/officeDocument/2006/relationships/tags" Target="../tags/tag1395.xml"/></Relationships>
</file>

<file path=ppt/slideLayouts/_rels/slideLayout71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398.xml"/><Relationship Id="rId1" Type="http://schemas.openxmlformats.org/officeDocument/2006/relationships/tags" Target="../tags/tag1397.xml"/></Relationships>
</file>

<file path=ppt/slideLayouts/_rels/slideLayout714.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00.xml"/><Relationship Id="rId1" Type="http://schemas.openxmlformats.org/officeDocument/2006/relationships/tags" Target="../tags/tag1399.xml"/></Relationships>
</file>

<file path=ppt/slideLayouts/_rels/slideLayout715.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02.xml"/><Relationship Id="rId1" Type="http://schemas.openxmlformats.org/officeDocument/2006/relationships/tags" Target="../tags/tag1401.xml"/></Relationships>
</file>

<file path=ppt/slideLayouts/_rels/slideLayout716.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04.xml"/><Relationship Id="rId1" Type="http://schemas.openxmlformats.org/officeDocument/2006/relationships/tags" Target="../tags/tag1403.xml"/></Relationships>
</file>

<file path=ppt/slideLayouts/_rels/slideLayout71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06.xml"/><Relationship Id="rId1" Type="http://schemas.openxmlformats.org/officeDocument/2006/relationships/tags" Target="../tags/tag1405.xml"/></Relationships>
</file>

<file path=ppt/slideLayouts/_rels/slideLayout71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08.xml"/><Relationship Id="rId1" Type="http://schemas.openxmlformats.org/officeDocument/2006/relationships/tags" Target="../tags/tag1407.xml"/></Relationships>
</file>

<file path=ppt/slideLayouts/_rels/slideLayout719.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10.xml"/><Relationship Id="rId1" Type="http://schemas.openxmlformats.org/officeDocument/2006/relationships/tags" Target="../tags/tag1409.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xml"/><Relationship Id="rId1" Type="http://schemas.openxmlformats.org/officeDocument/2006/relationships/tags" Target="../tags/tag142.xml"/><Relationship Id="rId4" Type="http://schemas.openxmlformats.org/officeDocument/2006/relationships/image" Target="../media/image9.png"/></Relationships>
</file>

<file path=ppt/slideLayouts/_rels/slideLayout7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0.xml"/><Relationship Id="rId1" Type="http://schemas.openxmlformats.org/officeDocument/2006/relationships/tags" Target="../tags/tag1411.xml"/><Relationship Id="rId4" Type="http://schemas.openxmlformats.org/officeDocument/2006/relationships/image" Target="../media/image9.png"/></Relationships>
</file>

<file path=ppt/slideLayouts/_rels/slideLayout7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0.xml"/></Relationships>
</file>

<file path=ppt/slideLayouts/_rels/slideLayout7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723.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19.xml"/><Relationship Id="rId1" Type="http://schemas.openxmlformats.org/officeDocument/2006/relationships/tags" Target="../tags/tag1418.xml"/></Relationships>
</file>

<file path=ppt/slideLayouts/_rels/slideLayout724.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21.xml"/><Relationship Id="rId1" Type="http://schemas.openxmlformats.org/officeDocument/2006/relationships/tags" Target="../tags/tag1420.xml"/></Relationships>
</file>

<file path=ppt/slideLayouts/_rels/slideLayout72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23.xml"/><Relationship Id="rId1" Type="http://schemas.openxmlformats.org/officeDocument/2006/relationships/tags" Target="../tags/tag1422.xml"/></Relationships>
</file>

<file path=ppt/slideLayouts/_rels/slideLayout72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25.xml"/><Relationship Id="rId1" Type="http://schemas.openxmlformats.org/officeDocument/2006/relationships/tags" Target="../tags/tag1424.xml"/></Relationships>
</file>

<file path=ppt/slideLayouts/_rels/slideLayout727.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27.xml"/><Relationship Id="rId1" Type="http://schemas.openxmlformats.org/officeDocument/2006/relationships/tags" Target="../tags/tag1426.xml"/></Relationships>
</file>

<file path=ppt/slideLayouts/_rels/slideLayout72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29.xml"/><Relationship Id="rId1" Type="http://schemas.openxmlformats.org/officeDocument/2006/relationships/tags" Target="../tags/tag1428.xml"/></Relationships>
</file>

<file path=ppt/slideLayouts/_rels/slideLayout729.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31.xml"/><Relationship Id="rId1" Type="http://schemas.openxmlformats.org/officeDocument/2006/relationships/tags" Target="../tags/tag1430.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730.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33.xml"/><Relationship Id="rId1" Type="http://schemas.openxmlformats.org/officeDocument/2006/relationships/tags" Target="../tags/tag1432.xml"/></Relationships>
</file>

<file path=ppt/slideLayouts/_rels/slideLayout73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35.xml"/><Relationship Id="rId1" Type="http://schemas.openxmlformats.org/officeDocument/2006/relationships/tags" Target="../tags/tag1434.xml"/></Relationships>
</file>

<file path=ppt/slideLayouts/_rels/slideLayout732.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37.xml"/><Relationship Id="rId1" Type="http://schemas.openxmlformats.org/officeDocument/2006/relationships/tags" Target="../tags/tag1436.xml"/></Relationships>
</file>

<file path=ppt/slideLayouts/_rels/slideLayout733.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39.xml"/><Relationship Id="rId1" Type="http://schemas.openxmlformats.org/officeDocument/2006/relationships/tags" Target="../tags/tag1438.xml"/></Relationships>
</file>

<file path=ppt/slideLayouts/_rels/slideLayout734.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41.xml"/><Relationship Id="rId1" Type="http://schemas.openxmlformats.org/officeDocument/2006/relationships/tags" Target="../tags/tag1440.xml"/></Relationships>
</file>

<file path=ppt/slideLayouts/_rels/slideLayout7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1.xml"/></Relationships>
</file>

<file path=ppt/slideLayouts/_rels/slideLayout73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43.xml"/><Relationship Id="rId1" Type="http://schemas.openxmlformats.org/officeDocument/2006/relationships/tags" Target="../tags/tag1442.xml"/></Relationships>
</file>

<file path=ppt/slideLayouts/_rels/slideLayout737.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45.xml"/><Relationship Id="rId1" Type="http://schemas.openxmlformats.org/officeDocument/2006/relationships/tags" Target="../tags/tag1444.xml"/></Relationships>
</file>

<file path=ppt/slideLayouts/_rels/slideLayout73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47.xml"/><Relationship Id="rId1" Type="http://schemas.openxmlformats.org/officeDocument/2006/relationships/tags" Target="../tags/tag1446.xml"/></Relationships>
</file>

<file path=ppt/slideLayouts/_rels/slideLayout739.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49.xml"/><Relationship Id="rId1" Type="http://schemas.openxmlformats.org/officeDocument/2006/relationships/tags" Target="../tags/tag1448.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740.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51.xml"/><Relationship Id="rId1" Type="http://schemas.openxmlformats.org/officeDocument/2006/relationships/tags" Target="../tags/tag1450.xml"/></Relationships>
</file>

<file path=ppt/slideLayouts/_rels/slideLayout7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53.xml"/><Relationship Id="rId1" Type="http://schemas.openxmlformats.org/officeDocument/2006/relationships/tags" Target="../tags/tag1452.xml"/></Relationships>
</file>

<file path=ppt/slideLayouts/_rels/slideLayout742.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55.xml"/><Relationship Id="rId1" Type="http://schemas.openxmlformats.org/officeDocument/2006/relationships/tags" Target="../tags/tag1454.xml"/></Relationships>
</file>

<file path=ppt/slideLayouts/_rels/slideLayout743.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457.xml"/><Relationship Id="rId1" Type="http://schemas.openxmlformats.org/officeDocument/2006/relationships/tags" Target="../tags/tag1456.xml"/></Relationships>
</file>

<file path=ppt/slideLayouts/_rels/slideLayout74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1.xml"/><Relationship Id="rId1" Type="http://schemas.openxmlformats.org/officeDocument/2006/relationships/tags" Target="../tags/tag1458.xml"/><Relationship Id="rId4" Type="http://schemas.openxmlformats.org/officeDocument/2006/relationships/image" Target="../media/image9.png"/></Relationships>
</file>

<file path=ppt/slideLayouts/_rels/slideLayout74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1.xml"/></Relationships>
</file>

<file path=ppt/slideLayouts/_rels/slideLayout74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2.xml"/></Relationships>
</file>

<file path=ppt/slideLayouts/_rels/slideLayout747.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66.xml"/><Relationship Id="rId1" Type="http://schemas.openxmlformats.org/officeDocument/2006/relationships/tags" Target="../tags/tag1465.xml"/></Relationships>
</file>

<file path=ppt/slideLayouts/_rels/slideLayout748.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68.xml"/><Relationship Id="rId1" Type="http://schemas.openxmlformats.org/officeDocument/2006/relationships/tags" Target="../tags/tag1467.xml"/></Relationships>
</file>

<file path=ppt/slideLayouts/_rels/slideLayout7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70.xml"/><Relationship Id="rId1" Type="http://schemas.openxmlformats.org/officeDocument/2006/relationships/tags" Target="../tags/tag1469.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0.xml"/><Relationship Id="rId1" Type="http://schemas.openxmlformats.org/officeDocument/2006/relationships/tags" Target="../tags/tag149.xml"/></Relationships>
</file>

<file path=ppt/slideLayouts/_rels/slideLayout750.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72.xml"/><Relationship Id="rId1" Type="http://schemas.openxmlformats.org/officeDocument/2006/relationships/tags" Target="../tags/tag1471.xml"/></Relationships>
</file>

<file path=ppt/slideLayouts/_rels/slideLayout751.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74.xml"/><Relationship Id="rId1" Type="http://schemas.openxmlformats.org/officeDocument/2006/relationships/tags" Target="../tags/tag1473.xml"/></Relationships>
</file>

<file path=ppt/slideLayouts/_rels/slideLayout752.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76.xml"/><Relationship Id="rId1" Type="http://schemas.openxmlformats.org/officeDocument/2006/relationships/tags" Target="../tags/tag1475.xml"/></Relationships>
</file>

<file path=ppt/slideLayouts/_rels/slideLayout7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78.xml"/><Relationship Id="rId1" Type="http://schemas.openxmlformats.org/officeDocument/2006/relationships/tags" Target="../tags/tag1477.xml"/></Relationships>
</file>

<file path=ppt/slideLayouts/_rels/slideLayout7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80.xml"/><Relationship Id="rId1" Type="http://schemas.openxmlformats.org/officeDocument/2006/relationships/tags" Target="../tags/tag1479.xml"/></Relationships>
</file>

<file path=ppt/slideLayouts/_rels/slideLayout755.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82.xml"/><Relationship Id="rId1" Type="http://schemas.openxmlformats.org/officeDocument/2006/relationships/tags" Target="../tags/tag1481.xml"/></Relationships>
</file>

<file path=ppt/slideLayouts/_rels/slideLayout7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84.xml"/><Relationship Id="rId1" Type="http://schemas.openxmlformats.org/officeDocument/2006/relationships/tags" Target="../tags/tag1483.xml"/></Relationships>
</file>

<file path=ppt/slideLayouts/_rels/slideLayout757.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86.xml"/><Relationship Id="rId1" Type="http://schemas.openxmlformats.org/officeDocument/2006/relationships/tags" Target="../tags/tag1485.xml"/></Relationships>
</file>

<file path=ppt/slideLayouts/_rels/slideLayout758.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88.xml"/><Relationship Id="rId1" Type="http://schemas.openxmlformats.org/officeDocument/2006/relationships/tags" Target="../tags/tag1487.xml"/></Relationships>
</file>

<file path=ppt/slideLayouts/_rels/slideLayout7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2.xml"/></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2.xml"/><Relationship Id="rId1" Type="http://schemas.openxmlformats.org/officeDocument/2006/relationships/tags" Target="../tags/tag151.xml"/></Relationships>
</file>

<file path=ppt/slideLayouts/_rels/slideLayout760.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90.xml"/><Relationship Id="rId1" Type="http://schemas.openxmlformats.org/officeDocument/2006/relationships/tags" Target="../tags/tag1489.xml"/></Relationships>
</file>

<file path=ppt/slideLayouts/_rels/slideLayout761.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92.xml"/><Relationship Id="rId1" Type="http://schemas.openxmlformats.org/officeDocument/2006/relationships/tags" Target="../tags/tag1491.xml"/></Relationships>
</file>

<file path=ppt/slideLayouts/_rels/slideLayout762.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94.xml"/><Relationship Id="rId1" Type="http://schemas.openxmlformats.org/officeDocument/2006/relationships/tags" Target="../tags/tag1493.xml"/></Relationships>
</file>

<file path=ppt/slideLayouts/_rels/slideLayout76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96.xml"/><Relationship Id="rId1" Type="http://schemas.openxmlformats.org/officeDocument/2006/relationships/tags" Target="../tags/tag1495.xml"/></Relationships>
</file>

<file path=ppt/slideLayouts/_rels/slideLayout76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498.xml"/><Relationship Id="rId1" Type="http://schemas.openxmlformats.org/officeDocument/2006/relationships/tags" Target="../tags/tag1497.xml"/></Relationships>
</file>

<file path=ppt/slideLayouts/_rels/slideLayout765.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00.xml"/><Relationship Id="rId1" Type="http://schemas.openxmlformats.org/officeDocument/2006/relationships/tags" Target="../tags/tag1499.xml"/></Relationships>
</file>

<file path=ppt/slideLayouts/_rels/slideLayout76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02.xml"/><Relationship Id="rId1" Type="http://schemas.openxmlformats.org/officeDocument/2006/relationships/tags" Target="../tags/tag1501.xml"/></Relationships>
</file>

<file path=ppt/slideLayouts/_rels/slideLayout767.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04.xml"/><Relationship Id="rId1" Type="http://schemas.openxmlformats.org/officeDocument/2006/relationships/tags" Target="../tags/tag1503.xml"/></Relationships>
</file>

<file path=ppt/slideLayouts/_rels/slideLayout76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2.xml"/><Relationship Id="rId1" Type="http://schemas.openxmlformats.org/officeDocument/2006/relationships/tags" Target="../tags/tag1505.xml"/><Relationship Id="rId4" Type="http://schemas.openxmlformats.org/officeDocument/2006/relationships/image" Target="../media/image9.png"/></Relationships>
</file>

<file path=ppt/slideLayouts/_rels/slideLayout76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2.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4.xml"/><Relationship Id="rId1" Type="http://schemas.openxmlformats.org/officeDocument/2006/relationships/tags" Target="../tags/tag153.xml"/></Relationships>
</file>

<file path=ppt/slideLayouts/_rels/slideLayout77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3.xml"/></Relationships>
</file>

<file path=ppt/slideLayouts/_rels/slideLayout77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13.xml"/><Relationship Id="rId1" Type="http://schemas.openxmlformats.org/officeDocument/2006/relationships/tags" Target="../tags/tag1512.xml"/></Relationships>
</file>

<file path=ppt/slideLayouts/_rels/slideLayout77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15.xml"/><Relationship Id="rId1" Type="http://schemas.openxmlformats.org/officeDocument/2006/relationships/tags" Target="../tags/tag1514.xml"/></Relationships>
</file>

<file path=ppt/slideLayouts/_rels/slideLayout773.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17.xml"/><Relationship Id="rId1" Type="http://schemas.openxmlformats.org/officeDocument/2006/relationships/tags" Target="../tags/tag1516.xml"/></Relationships>
</file>

<file path=ppt/slideLayouts/_rels/slideLayout77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19.xml"/><Relationship Id="rId1" Type="http://schemas.openxmlformats.org/officeDocument/2006/relationships/tags" Target="../tags/tag1518.xml"/></Relationships>
</file>

<file path=ppt/slideLayouts/_rels/slideLayout775.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21.xml"/><Relationship Id="rId1" Type="http://schemas.openxmlformats.org/officeDocument/2006/relationships/tags" Target="../tags/tag1520.xml"/></Relationships>
</file>

<file path=ppt/slideLayouts/_rels/slideLayout776.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23.xml"/><Relationship Id="rId1" Type="http://schemas.openxmlformats.org/officeDocument/2006/relationships/tags" Target="../tags/tag1522.xml"/></Relationships>
</file>

<file path=ppt/slideLayouts/_rels/slideLayout77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25.xml"/><Relationship Id="rId1" Type="http://schemas.openxmlformats.org/officeDocument/2006/relationships/tags" Target="../tags/tag1524.xml"/></Relationships>
</file>

<file path=ppt/slideLayouts/_rels/slideLayout778.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27.xml"/><Relationship Id="rId1" Type="http://schemas.openxmlformats.org/officeDocument/2006/relationships/tags" Target="../tags/tag1526.xml"/></Relationships>
</file>

<file path=ppt/slideLayouts/_rels/slideLayout779.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29.xml"/><Relationship Id="rId1" Type="http://schemas.openxmlformats.org/officeDocument/2006/relationships/tags" Target="../tags/tag1528.xml"/></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6.xml"/><Relationship Id="rId1" Type="http://schemas.openxmlformats.org/officeDocument/2006/relationships/tags" Target="../tags/tag155.xml"/></Relationships>
</file>

<file path=ppt/slideLayouts/_rels/slideLayout780.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31.xml"/><Relationship Id="rId1" Type="http://schemas.openxmlformats.org/officeDocument/2006/relationships/tags" Target="../tags/tag1530.xml"/></Relationships>
</file>

<file path=ppt/slideLayouts/_rels/slideLayout78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33.xml"/><Relationship Id="rId1" Type="http://schemas.openxmlformats.org/officeDocument/2006/relationships/tags" Target="../tags/tag1532.xml"/></Relationships>
</file>

<file path=ppt/slideLayouts/_rels/slideLayout78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35.xml"/><Relationship Id="rId1" Type="http://schemas.openxmlformats.org/officeDocument/2006/relationships/tags" Target="../tags/tag1534.xml"/></Relationships>
</file>

<file path=ppt/slideLayouts/_rels/slideLayout7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3.xml"/></Relationships>
</file>

<file path=ppt/slideLayouts/_rels/slideLayout78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37.xml"/><Relationship Id="rId1" Type="http://schemas.openxmlformats.org/officeDocument/2006/relationships/tags" Target="../tags/tag1536.xml"/></Relationships>
</file>

<file path=ppt/slideLayouts/_rels/slideLayout785.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39.xml"/><Relationship Id="rId1" Type="http://schemas.openxmlformats.org/officeDocument/2006/relationships/tags" Target="../tags/tag1538.xml"/></Relationships>
</file>

<file path=ppt/slideLayouts/_rels/slideLayout786.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41.xml"/><Relationship Id="rId1" Type="http://schemas.openxmlformats.org/officeDocument/2006/relationships/tags" Target="../tags/tag1540.xml"/></Relationships>
</file>

<file path=ppt/slideLayouts/_rels/slideLayout78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43.xml"/><Relationship Id="rId1" Type="http://schemas.openxmlformats.org/officeDocument/2006/relationships/tags" Target="../tags/tag1542.xml"/></Relationships>
</file>

<file path=ppt/slideLayouts/_rels/slideLayout788.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45.xml"/><Relationship Id="rId1" Type="http://schemas.openxmlformats.org/officeDocument/2006/relationships/tags" Target="../tags/tag1544.xml"/></Relationships>
</file>

<file path=ppt/slideLayouts/_rels/slideLayout789.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47.xml"/><Relationship Id="rId1" Type="http://schemas.openxmlformats.org/officeDocument/2006/relationships/tags" Target="../tags/tag1546.xml"/></Relationships>
</file>

<file path=ppt/slideLayouts/_rels/slideLayout7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58.xml"/><Relationship Id="rId1" Type="http://schemas.openxmlformats.org/officeDocument/2006/relationships/tags" Target="../tags/tag157.xml"/></Relationships>
</file>

<file path=ppt/slideLayouts/_rels/slideLayout790.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49.xml"/><Relationship Id="rId1" Type="http://schemas.openxmlformats.org/officeDocument/2006/relationships/tags" Target="../tags/tag1548.xml"/></Relationships>
</file>

<file path=ppt/slideLayouts/_rels/slideLayout79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551.xml"/><Relationship Id="rId1" Type="http://schemas.openxmlformats.org/officeDocument/2006/relationships/tags" Target="../tags/tag1550.xml"/></Relationships>
</file>

<file path=ppt/slideLayouts/_rels/slideLayout79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3.xml"/><Relationship Id="rId1" Type="http://schemas.openxmlformats.org/officeDocument/2006/relationships/tags" Target="../tags/tag1552.xml"/><Relationship Id="rId4" Type="http://schemas.openxmlformats.org/officeDocument/2006/relationships/image" Target="../media/image9.png"/></Relationships>
</file>

<file path=ppt/slideLayouts/_rels/slideLayout79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3.xml"/></Relationships>
</file>

<file path=ppt/slideLayouts/_rels/slideLayout79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4.xml"/></Relationships>
</file>

<file path=ppt/slideLayouts/_rels/slideLayout79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60.xml"/><Relationship Id="rId1" Type="http://schemas.openxmlformats.org/officeDocument/2006/relationships/tags" Target="../tags/tag1559.xml"/></Relationships>
</file>

<file path=ppt/slideLayouts/_rels/slideLayout796.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62.xml"/><Relationship Id="rId1" Type="http://schemas.openxmlformats.org/officeDocument/2006/relationships/tags" Target="../tags/tag1561.xml"/></Relationships>
</file>

<file path=ppt/slideLayouts/_rels/slideLayout797.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64.xml"/><Relationship Id="rId1" Type="http://schemas.openxmlformats.org/officeDocument/2006/relationships/tags" Target="../tags/tag1563.xml"/></Relationships>
</file>

<file path=ppt/slideLayouts/_rels/slideLayout798.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66.xml"/><Relationship Id="rId1" Type="http://schemas.openxmlformats.org/officeDocument/2006/relationships/tags" Target="../tags/tag1565.xml"/></Relationships>
</file>

<file path=ppt/slideLayouts/_rels/slideLayout79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68.xml"/><Relationship Id="rId1" Type="http://schemas.openxmlformats.org/officeDocument/2006/relationships/tags" Target="../tags/tag1567.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tags" Target="../tags/tag20.xml"/></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0.xml"/><Relationship Id="rId1" Type="http://schemas.openxmlformats.org/officeDocument/2006/relationships/tags" Target="../tags/tag159.xml"/></Relationships>
</file>

<file path=ppt/slideLayouts/_rels/slideLayout80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70.xml"/><Relationship Id="rId1" Type="http://schemas.openxmlformats.org/officeDocument/2006/relationships/tags" Target="../tags/tag1569.xml"/></Relationships>
</file>

<file path=ppt/slideLayouts/_rels/slideLayout801.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72.xml"/><Relationship Id="rId1" Type="http://schemas.openxmlformats.org/officeDocument/2006/relationships/tags" Target="../tags/tag1571.xml"/></Relationships>
</file>

<file path=ppt/slideLayouts/_rels/slideLayout80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74.xml"/><Relationship Id="rId1" Type="http://schemas.openxmlformats.org/officeDocument/2006/relationships/tags" Target="../tags/tag1573.xml"/></Relationships>
</file>

<file path=ppt/slideLayouts/_rels/slideLayout803.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76.xml"/><Relationship Id="rId1" Type="http://schemas.openxmlformats.org/officeDocument/2006/relationships/tags" Target="../tags/tag1575.xml"/></Relationships>
</file>

<file path=ppt/slideLayouts/_rels/slideLayout804.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78.xml"/><Relationship Id="rId1" Type="http://schemas.openxmlformats.org/officeDocument/2006/relationships/tags" Target="../tags/tag1577.xml"/></Relationships>
</file>

<file path=ppt/slideLayouts/_rels/slideLayout80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80.xml"/><Relationship Id="rId1" Type="http://schemas.openxmlformats.org/officeDocument/2006/relationships/tags" Target="../tags/tag1579.xml"/></Relationships>
</file>

<file path=ppt/slideLayouts/_rels/slideLayout806.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82.xml"/><Relationship Id="rId1" Type="http://schemas.openxmlformats.org/officeDocument/2006/relationships/tags" Target="../tags/tag1581.xml"/></Relationships>
</file>

<file path=ppt/slideLayouts/_rels/slideLayout8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4.xml"/></Relationships>
</file>

<file path=ppt/slideLayouts/_rels/slideLayout808.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84.xml"/><Relationship Id="rId1" Type="http://schemas.openxmlformats.org/officeDocument/2006/relationships/tags" Target="../tags/tag1583.xml"/></Relationships>
</file>

<file path=ppt/slideLayouts/_rels/slideLayout80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86.xml"/><Relationship Id="rId1" Type="http://schemas.openxmlformats.org/officeDocument/2006/relationships/tags" Target="../tags/tag1585.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2.xml"/><Relationship Id="rId1" Type="http://schemas.openxmlformats.org/officeDocument/2006/relationships/tags" Target="../tags/tag161.xml"/></Relationships>
</file>

<file path=ppt/slideLayouts/_rels/slideLayout81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88.xml"/><Relationship Id="rId1" Type="http://schemas.openxmlformats.org/officeDocument/2006/relationships/tags" Target="../tags/tag1587.xml"/></Relationships>
</file>

<file path=ppt/slideLayouts/_rels/slideLayout811.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90.xml"/><Relationship Id="rId1" Type="http://schemas.openxmlformats.org/officeDocument/2006/relationships/tags" Target="../tags/tag1589.xml"/></Relationships>
</file>

<file path=ppt/slideLayouts/_rels/slideLayout81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92.xml"/><Relationship Id="rId1" Type="http://schemas.openxmlformats.org/officeDocument/2006/relationships/tags" Target="../tags/tag1591.xml"/></Relationships>
</file>

<file path=ppt/slideLayouts/_rels/slideLayout813.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94.xml"/><Relationship Id="rId1" Type="http://schemas.openxmlformats.org/officeDocument/2006/relationships/tags" Target="../tags/tag1593.xml"/></Relationships>
</file>

<file path=ppt/slideLayouts/_rels/slideLayout814.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96.xml"/><Relationship Id="rId1" Type="http://schemas.openxmlformats.org/officeDocument/2006/relationships/tags" Target="../tags/tag1595.xml"/></Relationships>
</file>

<file path=ppt/slideLayouts/_rels/slideLayout81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598.xml"/><Relationship Id="rId1" Type="http://schemas.openxmlformats.org/officeDocument/2006/relationships/tags" Target="../tags/tag1597.xml"/></Relationships>
</file>

<file path=ppt/slideLayouts/_rels/slideLayout8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4.xml"/><Relationship Id="rId1" Type="http://schemas.openxmlformats.org/officeDocument/2006/relationships/tags" Target="../tags/tag1599.xml"/><Relationship Id="rId4" Type="http://schemas.openxmlformats.org/officeDocument/2006/relationships/image" Target="../media/image9.png"/></Relationships>
</file>

<file path=ppt/slideLayouts/_rels/slideLayout8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4.xml"/></Relationships>
</file>

<file path=ppt/slideLayouts/_rels/slideLayout8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5.xml"/></Relationships>
</file>

<file path=ppt/slideLayouts/_rels/slideLayout819.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07.xml"/><Relationship Id="rId1" Type="http://schemas.openxmlformats.org/officeDocument/2006/relationships/tags" Target="../tags/tag1606.xml"/></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4.xml"/><Relationship Id="rId1" Type="http://schemas.openxmlformats.org/officeDocument/2006/relationships/tags" Target="../tags/tag163.xml"/></Relationships>
</file>

<file path=ppt/slideLayouts/_rels/slideLayout82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09.xml"/><Relationship Id="rId1" Type="http://schemas.openxmlformats.org/officeDocument/2006/relationships/tags" Target="../tags/tag1608.xml"/></Relationships>
</file>

<file path=ppt/slideLayouts/_rels/slideLayout821.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11.xml"/><Relationship Id="rId1" Type="http://schemas.openxmlformats.org/officeDocument/2006/relationships/tags" Target="../tags/tag1610.xml"/></Relationships>
</file>

<file path=ppt/slideLayouts/_rels/slideLayout822.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13.xml"/><Relationship Id="rId1" Type="http://schemas.openxmlformats.org/officeDocument/2006/relationships/tags" Target="../tags/tag1612.xml"/></Relationships>
</file>

<file path=ppt/slideLayouts/_rels/slideLayout82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15.xml"/><Relationship Id="rId1" Type="http://schemas.openxmlformats.org/officeDocument/2006/relationships/tags" Target="../tags/tag1614.xml"/></Relationships>
</file>

<file path=ppt/slideLayouts/_rels/slideLayout824.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17.xml"/><Relationship Id="rId1" Type="http://schemas.openxmlformats.org/officeDocument/2006/relationships/tags" Target="../tags/tag1616.xml"/></Relationships>
</file>

<file path=ppt/slideLayouts/_rels/slideLayout825.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19.xml"/><Relationship Id="rId1" Type="http://schemas.openxmlformats.org/officeDocument/2006/relationships/tags" Target="../tags/tag1618.xml"/></Relationships>
</file>

<file path=ppt/slideLayouts/_rels/slideLayout826.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21.xml"/><Relationship Id="rId1" Type="http://schemas.openxmlformats.org/officeDocument/2006/relationships/tags" Target="../tags/tag1620.xml"/></Relationships>
</file>

<file path=ppt/slideLayouts/_rels/slideLayout82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23.xml"/><Relationship Id="rId1" Type="http://schemas.openxmlformats.org/officeDocument/2006/relationships/tags" Target="../tags/tag1622.xml"/></Relationships>
</file>

<file path=ppt/slideLayouts/_rels/slideLayout82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25.xml"/><Relationship Id="rId1" Type="http://schemas.openxmlformats.org/officeDocument/2006/relationships/tags" Target="../tags/tag1624.xml"/></Relationships>
</file>

<file path=ppt/slideLayouts/_rels/slideLayout829.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27.xml"/><Relationship Id="rId1" Type="http://schemas.openxmlformats.org/officeDocument/2006/relationships/tags" Target="../tags/tag1626.xml"/></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6.xml"/><Relationship Id="rId1" Type="http://schemas.openxmlformats.org/officeDocument/2006/relationships/tags" Target="../tags/tag165.xml"/></Relationships>
</file>

<file path=ppt/slideLayouts/_rels/slideLayout83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29.xml"/><Relationship Id="rId1" Type="http://schemas.openxmlformats.org/officeDocument/2006/relationships/tags" Target="../tags/tag1628.xml"/></Relationships>
</file>

<file path=ppt/slideLayouts/_rels/slideLayout8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5.xml"/></Relationships>
</file>

<file path=ppt/slideLayouts/_rels/slideLayout832.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31.xml"/><Relationship Id="rId1" Type="http://schemas.openxmlformats.org/officeDocument/2006/relationships/tags" Target="../tags/tag1630.xml"/></Relationships>
</file>

<file path=ppt/slideLayouts/_rels/slideLayout83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33.xml"/><Relationship Id="rId1" Type="http://schemas.openxmlformats.org/officeDocument/2006/relationships/tags" Target="../tags/tag1632.xml"/></Relationships>
</file>

<file path=ppt/slideLayouts/_rels/slideLayout834.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35.xml"/><Relationship Id="rId1" Type="http://schemas.openxmlformats.org/officeDocument/2006/relationships/tags" Target="../tags/tag1634.xml"/></Relationships>
</file>

<file path=ppt/slideLayouts/_rels/slideLayout835.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37.xml"/><Relationship Id="rId1" Type="http://schemas.openxmlformats.org/officeDocument/2006/relationships/tags" Target="../tags/tag1636.xml"/></Relationships>
</file>

<file path=ppt/slideLayouts/_rels/slideLayout836.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39.xml"/><Relationship Id="rId1" Type="http://schemas.openxmlformats.org/officeDocument/2006/relationships/tags" Target="../tags/tag1638.xml"/></Relationships>
</file>

<file path=ppt/slideLayouts/_rels/slideLayout83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41.xml"/><Relationship Id="rId1" Type="http://schemas.openxmlformats.org/officeDocument/2006/relationships/tags" Target="../tags/tag1640.xml"/></Relationships>
</file>

<file path=ppt/slideLayouts/_rels/slideLayout83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43.xml"/><Relationship Id="rId1" Type="http://schemas.openxmlformats.org/officeDocument/2006/relationships/tags" Target="../tags/tag1642.xml"/></Relationships>
</file>

<file path=ppt/slideLayouts/_rels/slideLayout839.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645.xml"/><Relationship Id="rId1" Type="http://schemas.openxmlformats.org/officeDocument/2006/relationships/tags" Target="../tags/tag1644.xml"/></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68.xml"/><Relationship Id="rId1" Type="http://schemas.openxmlformats.org/officeDocument/2006/relationships/tags" Target="../tags/tag167.xml"/></Relationships>
</file>

<file path=ppt/slideLayouts/_rels/slideLayout8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5.xml"/><Relationship Id="rId1" Type="http://schemas.openxmlformats.org/officeDocument/2006/relationships/tags" Target="../tags/tag1646.xml"/><Relationship Id="rId4" Type="http://schemas.openxmlformats.org/officeDocument/2006/relationships/image" Target="../media/image9.png"/></Relationships>
</file>

<file path=ppt/slideLayouts/_rels/slideLayout84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5.xml"/></Relationships>
</file>

<file path=ppt/slideLayouts/_rels/slideLayout84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6.xml"/></Relationships>
</file>

<file path=ppt/slideLayouts/_rels/slideLayout843.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54.xml"/><Relationship Id="rId1" Type="http://schemas.openxmlformats.org/officeDocument/2006/relationships/tags" Target="../tags/tag1653.xml"/></Relationships>
</file>

<file path=ppt/slideLayouts/_rels/slideLayout844.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56.xml"/><Relationship Id="rId1" Type="http://schemas.openxmlformats.org/officeDocument/2006/relationships/tags" Target="../tags/tag1655.xml"/></Relationships>
</file>

<file path=ppt/slideLayouts/_rels/slideLayout84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58.xml"/><Relationship Id="rId1" Type="http://schemas.openxmlformats.org/officeDocument/2006/relationships/tags" Target="../tags/tag1657.xml"/></Relationships>
</file>

<file path=ppt/slideLayouts/_rels/slideLayout84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60.xml"/><Relationship Id="rId1" Type="http://schemas.openxmlformats.org/officeDocument/2006/relationships/tags" Target="../tags/tag1659.xml"/></Relationships>
</file>

<file path=ppt/slideLayouts/_rels/slideLayout847.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62.xml"/><Relationship Id="rId1" Type="http://schemas.openxmlformats.org/officeDocument/2006/relationships/tags" Target="../tags/tag1661.xml"/></Relationships>
</file>

<file path=ppt/slideLayouts/_rels/slideLayout84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64.xml"/><Relationship Id="rId1" Type="http://schemas.openxmlformats.org/officeDocument/2006/relationships/tags" Target="../tags/tag1663.xml"/></Relationships>
</file>

<file path=ppt/slideLayouts/_rels/slideLayout849.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66.xml"/><Relationship Id="rId1" Type="http://schemas.openxmlformats.org/officeDocument/2006/relationships/tags" Target="../tags/tag1665.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0.xml"/><Relationship Id="rId1" Type="http://schemas.openxmlformats.org/officeDocument/2006/relationships/tags" Target="../tags/tag169.xml"/></Relationships>
</file>

<file path=ppt/slideLayouts/_rels/slideLayout850.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68.xml"/><Relationship Id="rId1" Type="http://schemas.openxmlformats.org/officeDocument/2006/relationships/tags" Target="../tags/tag1667.xml"/></Relationships>
</file>

<file path=ppt/slideLayouts/_rels/slideLayout85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70.xml"/><Relationship Id="rId1" Type="http://schemas.openxmlformats.org/officeDocument/2006/relationships/tags" Target="../tags/tag1669.xml"/></Relationships>
</file>

<file path=ppt/slideLayouts/_rels/slideLayout852.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72.xml"/><Relationship Id="rId1" Type="http://schemas.openxmlformats.org/officeDocument/2006/relationships/tags" Target="../tags/tag1671.xml"/></Relationships>
</file>

<file path=ppt/slideLayouts/_rels/slideLayout853.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74.xml"/><Relationship Id="rId1" Type="http://schemas.openxmlformats.org/officeDocument/2006/relationships/tags" Target="../tags/tag1673.xml"/></Relationships>
</file>

<file path=ppt/slideLayouts/_rels/slideLayout854.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76.xml"/><Relationship Id="rId1" Type="http://schemas.openxmlformats.org/officeDocument/2006/relationships/tags" Target="../tags/tag1675.xml"/></Relationships>
</file>

<file path=ppt/slideLayouts/_rels/slideLayout8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6.xml"/></Relationships>
</file>

<file path=ppt/slideLayouts/_rels/slideLayout85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78.xml"/><Relationship Id="rId1" Type="http://schemas.openxmlformats.org/officeDocument/2006/relationships/tags" Target="../tags/tag1677.xml"/></Relationships>
</file>

<file path=ppt/slideLayouts/_rels/slideLayout857.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80.xml"/><Relationship Id="rId1" Type="http://schemas.openxmlformats.org/officeDocument/2006/relationships/tags" Target="../tags/tag1679.xml"/></Relationships>
</file>

<file path=ppt/slideLayouts/_rels/slideLayout85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82.xml"/><Relationship Id="rId1" Type="http://schemas.openxmlformats.org/officeDocument/2006/relationships/tags" Target="../tags/tag1681.xml"/></Relationships>
</file>

<file path=ppt/slideLayouts/_rels/slideLayout859.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84.xml"/><Relationship Id="rId1" Type="http://schemas.openxmlformats.org/officeDocument/2006/relationships/tags" Target="../tags/tag1683.xml"/></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2.xml"/><Relationship Id="rId1" Type="http://schemas.openxmlformats.org/officeDocument/2006/relationships/tags" Target="../tags/tag171.xml"/></Relationships>
</file>

<file path=ppt/slideLayouts/_rels/slideLayout860.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86.xml"/><Relationship Id="rId1" Type="http://schemas.openxmlformats.org/officeDocument/2006/relationships/tags" Target="../tags/tag1685.xml"/></Relationships>
</file>

<file path=ppt/slideLayouts/_rels/slideLayout86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88.xml"/><Relationship Id="rId1" Type="http://schemas.openxmlformats.org/officeDocument/2006/relationships/tags" Target="../tags/tag1687.xml"/></Relationships>
</file>

<file path=ppt/slideLayouts/_rels/slideLayout862.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90.xml"/><Relationship Id="rId1" Type="http://schemas.openxmlformats.org/officeDocument/2006/relationships/tags" Target="../tags/tag1689.xml"/></Relationships>
</file>

<file path=ppt/slideLayouts/_rels/slideLayout863.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692.xml"/><Relationship Id="rId1" Type="http://schemas.openxmlformats.org/officeDocument/2006/relationships/tags" Target="../tags/tag1691.xml"/></Relationships>
</file>

<file path=ppt/slideLayouts/_rels/slideLayout86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6.xml"/><Relationship Id="rId1" Type="http://schemas.openxmlformats.org/officeDocument/2006/relationships/tags" Target="../tags/tag1693.xml"/><Relationship Id="rId4" Type="http://schemas.openxmlformats.org/officeDocument/2006/relationships/image" Target="../media/image9.png"/></Relationships>
</file>

<file path=ppt/slideLayouts/_rels/slideLayout86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6.xml"/></Relationships>
</file>

<file path=ppt/slideLayouts/_rels/slideLayout8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7.xml"/></Relationships>
</file>

<file path=ppt/slideLayouts/_rels/slideLayout867.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01.xml"/><Relationship Id="rId1" Type="http://schemas.openxmlformats.org/officeDocument/2006/relationships/tags" Target="../tags/tag1700.xml"/></Relationships>
</file>

<file path=ppt/slideLayouts/_rels/slideLayout868.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03.xml"/><Relationship Id="rId1" Type="http://schemas.openxmlformats.org/officeDocument/2006/relationships/tags" Target="../tags/tag1702.xml"/></Relationships>
</file>

<file path=ppt/slideLayouts/_rels/slideLayout86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05.xml"/><Relationship Id="rId1" Type="http://schemas.openxmlformats.org/officeDocument/2006/relationships/tags" Target="../tags/tag170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870.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07.xml"/><Relationship Id="rId1" Type="http://schemas.openxmlformats.org/officeDocument/2006/relationships/tags" Target="../tags/tag1706.xml"/></Relationships>
</file>

<file path=ppt/slideLayouts/_rels/slideLayout871.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09.xml"/><Relationship Id="rId1" Type="http://schemas.openxmlformats.org/officeDocument/2006/relationships/tags" Target="../tags/tag1708.xml"/></Relationships>
</file>

<file path=ppt/slideLayouts/_rels/slideLayout872.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11.xml"/><Relationship Id="rId1" Type="http://schemas.openxmlformats.org/officeDocument/2006/relationships/tags" Target="../tags/tag1710.xml"/></Relationships>
</file>

<file path=ppt/slideLayouts/_rels/slideLayout87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13.xml"/><Relationship Id="rId1" Type="http://schemas.openxmlformats.org/officeDocument/2006/relationships/tags" Target="../tags/tag1712.xml"/></Relationships>
</file>

<file path=ppt/slideLayouts/_rels/slideLayout87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15.xml"/><Relationship Id="rId1" Type="http://schemas.openxmlformats.org/officeDocument/2006/relationships/tags" Target="../tags/tag1714.xml"/></Relationships>
</file>

<file path=ppt/slideLayouts/_rels/slideLayout875.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17.xml"/><Relationship Id="rId1" Type="http://schemas.openxmlformats.org/officeDocument/2006/relationships/tags" Target="../tags/tag1716.xml"/></Relationships>
</file>

<file path=ppt/slideLayouts/_rels/slideLayout876.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19.xml"/><Relationship Id="rId1" Type="http://schemas.openxmlformats.org/officeDocument/2006/relationships/tags" Target="../tags/tag1718.xml"/></Relationships>
</file>

<file path=ppt/slideLayouts/_rels/slideLayout877.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21.xml"/><Relationship Id="rId1" Type="http://schemas.openxmlformats.org/officeDocument/2006/relationships/tags" Target="../tags/tag1720.xml"/></Relationships>
</file>

<file path=ppt/slideLayouts/_rels/slideLayout878.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23.xml"/><Relationship Id="rId1" Type="http://schemas.openxmlformats.org/officeDocument/2006/relationships/tags" Target="../tags/tag1722.xml"/></Relationships>
</file>

<file path=ppt/slideLayouts/_rels/slideLayout8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7.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4.xml"/><Relationship Id="rId1" Type="http://schemas.openxmlformats.org/officeDocument/2006/relationships/tags" Target="../tags/tag173.xml"/></Relationships>
</file>

<file path=ppt/slideLayouts/_rels/slideLayout880.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25.xml"/><Relationship Id="rId1" Type="http://schemas.openxmlformats.org/officeDocument/2006/relationships/tags" Target="../tags/tag1724.xml"/></Relationships>
</file>

<file path=ppt/slideLayouts/_rels/slideLayout881.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27.xml"/><Relationship Id="rId1" Type="http://schemas.openxmlformats.org/officeDocument/2006/relationships/tags" Target="../tags/tag1726.xml"/></Relationships>
</file>

<file path=ppt/slideLayouts/_rels/slideLayout882.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29.xml"/><Relationship Id="rId1" Type="http://schemas.openxmlformats.org/officeDocument/2006/relationships/tags" Target="../tags/tag1728.xml"/></Relationships>
</file>

<file path=ppt/slideLayouts/_rels/slideLayout88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31.xml"/><Relationship Id="rId1" Type="http://schemas.openxmlformats.org/officeDocument/2006/relationships/tags" Target="../tags/tag1730.xml"/></Relationships>
</file>

<file path=ppt/slideLayouts/_rels/slideLayout88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33.xml"/><Relationship Id="rId1" Type="http://schemas.openxmlformats.org/officeDocument/2006/relationships/tags" Target="../tags/tag1732.xml"/></Relationships>
</file>

<file path=ppt/slideLayouts/_rels/slideLayout885.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35.xml"/><Relationship Id="rId1" Type="http://schemas.openxmlformats.org/officeDocument/2006/relationships/tags" Target="../tags/tag1734.xml"/></Relationships>
</file>

<file path=ppt/slideLayouts/_rels/slideLayout886.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37.xml"/><Relationship Id="rId1" Type="http://schemas.openxmlformats.org/officeDocument/2006/relationships/tags" Target="../tags/tag1736.xml"/></Relationships>
</file>

<file path=ppt/slideLayouts/_rels/slideLayout887.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739.xml"/><Relationship Id="rId1" Type="http://schemas.openxmlformats.org/officeDocument/2006/relationships/tags" Target="../tags/tag1738.xml"/></Relationships>
</file>

<file path=ppt/slideLayouts/_rels/slideLayout88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7.xml"/><Relationship Id="rId1" Type="http://schemas.openxmlformats.org/officeDocument/2006/relationships/tags" Target="../tags/tag1740.xml"/><Relationship Id="rId4" Type="http://schemas.openxmlformats.org/officeDocument/2006/relationships/image" Target="../media/image9.png"/></Relationships>
</file>

<file path=ppt/slideLayouts/_rels/slideLayout88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7.xml"/></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6.xml"/><Relationship Id="rId1" Type="http://schemas.openxmlformats.org/officeDocument/2006/relationships/tags" Target="../tags/tag175.xml"/></Relationships>
</file>

<file path=ppt/slideLayouts/_rels/slideLayout8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8.xml"/></Relationships>
</file>

<file path=ppt/slideLayouts/_rels/slideLayout89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48.xml"/><Relationship Id="rId1" Type="http://schemas.openxmlformats.org/officeDocument/2006/relationships/tags" Target="../tags/tag1747.xml"/></Relationships>
</file>

<file path=ppt/slideLayouts/_rels/slideLayout892.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50.xml"/><Relationship Id="rId1" Type="http://schemas.openxmlformats.org/officeDocument/2006/relationships/tags" Target="../tags/tag1749.xml"/></Relationships>
</file>

<file path=ppt/slideLayouts/_rels/slideLayout893.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52.xml"/><Relationship Id="rId1" Type="http://schemas.openxmlformats.org/officeDocument/2006/relationships/tags" Target="../tags/tag1751.xml"/></Relationships>
</file>

<file path=ppt/slideLayouts/_rels/slideLayout894.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54.xml"/><Relationship Id="rId1" Type="http://schemas.openxmlformats.org/officeDocument/2006/relationships/tags" Target="../tags/tag1753.xml"/></Relationships>
</file>

<file path=ppt/slideLayouts/_rels/slideLayout895.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56.xml"/><Relationship Id="rId1" Type="http://schemas.openxmlformats.org/officeDocument/2006/relationships/tags" Target="../tags/tag1755.xml"/></Relationships>
</file>

<file path=ppt/slideLayouts/_rels/slideLayout8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58.xml"/><Relationship Id="rId1" Type="http://schemas.openxmlformats.org/officeDocument/2006/relationships/tags" Target="../tags/tag1757.xml"/></Relationships>
</file>

<file path=ppt/slideLayouts/_rels/slideLayout897.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60.xml"/><Relationship Id="rId1" Type="http://schemas.openxmlformats.org/officeDocument/2006/relationships/tags" Target="../tags/tag1759.xml"/></Relationships>
</file>

<file path=ppt/slideLayouts/_rels/slideLayout898.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62.xml"/><Relationship Id="rId1" Type="http://schemas.openxmlformats.org/officeDocument/2006/relationships/tags" Target="../tags/tag1761.xml"/></Relationships>
</file>

<file path=ppt/slideLayouts/_rels/slideLayout899.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64.xml"/><Relationship Id="rId1" Type="http://schemas.openxmlformats.org/officeDocument/2006/relationships/tags" Target="../tags/tag1763.xml"/></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8.xml"/><Relationship Id="rId1" Type="http://schemas.openxmlformats.org/officeDocument/2006/relationships/tags" Target="../tags/tag177.xml"/></Relationships>
</file>

<file path=ppt/slideLayouts/_rels/slideLayout9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66.xml"/><Relationship Id="rId1" Type="http://schemas.openxmlformats.org/officeDocument/2006/relationships/tags" Target="../tags/tag1765.xml"/></Relationships>
</file>

<file path=ppt/slideLayouts/_rels/slideLayout9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68.xml"/><Relationship Id="rId1" Type="http://schemas.openxmlformats.org/officeDocument/2006/relationships/tags" Target="../tags/tag1767.xml"/></Relationships>
</file>

<file path=ppt/slideLayouts/_rels/slideLayout902.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70.xml"/><Relationship Id="rId1" Type="http://schemas.openxmlformats.org/officeDocument/2006/relationships/tags" Target="../tags/tag1769.xml"/></Relationships>
</file>

<file path=ppt/slideLayouts/_rels/slideLayout9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8.xml"/></Relationships>
</file>

<file path=ppt/slideLayouts/_rels/slideLayout904.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72.xml"/><Relationship Id="rId1" Type="http://schemas.openxmlformats.org/officeDocument/2006/relationships/tags" Target="../tags/tag1771.xml"/></Relationships>
</file>

<file path=ppt/slideLayouts/_rels/slideLayout905.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74.xml"/><Relationship Id="rId1" Type="http://schemas.openxmlformats.org/officeDocument/2006/relationships/tags" Target="../tags/tag1773.xml"/></Relationships>
</file>

<file path=ppt/slideLayouts/_rels/slideLayout90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76.xml"/><Relationship Id="rId1" Type="http://schemas.openxmlformats.org/officeDocument/2006/relationships/tags" Target="../tags/tag1775.xml"/></Relationships>
</file>

<file path=ppt/slideLayouts/_rels/slideLayout907.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78.xml"/><Relationship Id="rId1" Type="http://schemas.openxmlformats.org/officeDocument/2006/relationships/tags" Target="../tags/tag1777.xml"/></Relationships>
</file>

<file path=ppt/slideLayouts/_rels/slideLayout908.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80.xml"/><Relationship Id="rId1" Type="http://schemas.openxmlformats.org/officeDocument/2006/relationships/tags" Target="../tags/tag1779.xml"/></Relationships>
</file>

<file path=ppt/slideLayouts/_rels/slideLayout909.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82.xml"/><Relationship Id="rId1" Type="http://schemas.openxmlformats.org/officeDocument/2006/relationships/tags" Target="../tags/tag1781.xml"/></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0.xml"/><Relationship Id="rId1" Type="http://schemas.openxmlformats.org/officeDocument/2006/relationships/tags" Target="../tags/tag179.xml"/></Relationships>
</file>

<file path=ppt/slideLayouts/_rels/slideLayout91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84.xml"/><Relationship Id="rId1" Type="http://schemas.openxmlformats.org/officeDocument/2006/relationships/tags" Target="../tags/tag1783.xml"/></Relationships>
</file>

<file path=ppt/slideLayouts/_rels/slideLayout91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786.xml"/><Relationship Id="rId1" Type="http://schemas.openxmlformats.org/officeDocument/2006/relationships/tags" Target="../tags/tag1785.xml"/></Relationships>
</file>

<file path=ppt/slideLayouts/_rels/slideLayout9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8.xml"/><Relationship Id="rId1" Type="http://schemas.openxmlformats.org/officeDocument/2006/relationships/tags" Target="../tags/tag1787.xml"/><Relationship Id="rId4" Type="http://schemas.openxmlformats.org/officeDocument/2006/relationships/image" Target="../media/image9.png"/></Relationships>
</file>

<file path=ppt/slideLayouts/_rels/slideLayout9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8.xml"/></Relationships>
</file>

<file path=ppt/slideLayouts/_rels/slideLayout9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39.xml"/></Relationships>
</file>

<file path=ppt/slideLayouts/_rels/slideLayout915.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795.xml"/><Relationship Id="rId1" Type="http://schemas.openxmlformats.org/officeDocument/2006/relationships/tags" Target="../tags/tag1794.xml"/></Relationships>
</file>

<file path=ppt/slideLayouts/_rels/slideLayout916.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797.xml"/><Relationship Id="rId1" Type="http://schemas.openxmlformats.org/officeDocument/2006/relationships/tags" Target="../tags/tag1796.xml"/></Relationships>
</file>

<file path=ppt/slideLayouts/_rels/slideLayout91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799.xml"/><Relationship Id="rId1" Type="http://schemas.openxmlformats.org/officeDocument/2006/relationships/tags" Target="../tags/tag1798.xml"/></Relationships>
</file>

<file path=ppt/slideLayouts/_rels/slideLayout91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01.xml"/><Relationship Id="rId1" Type="http://schemas.openxmlformats.org/officeDocument/2006/relationships/tags" Target="../tags/tag1800.xml"/></Relationships>
</file>

<file path=ppt/slideLayouts/_rels/slideLayout919.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03.xml"/><Relationship Id="rId1" Type="http://schemas.openxmlformats.org/officeDocument/2006/relationships/tags" Target="../tags/tag1802.xml"/></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2.xml"/><Relationship Id="rId1" Type="http://schemas.openxmlformats.org/officeDocument/2006/relationships/tags" Target="../tags/tag181.xml"/></Relationships>
</file>

<file path=ppt/slideLayouts/_rels/slideLayout920.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05.xml"/><Relationship Id="rId1" Type="http://schemas.openxmlformats.org/officeDocument/2006/relationships/tags" Target="../tags/tag1804.xml"/></Relationships>
</file>

<file path=ppt/slideLayouts/_rels/slideLayout921.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07.xml"/><Relationship Id="rId1" Type="http://schemas.openxmlformats.org/officeDocument/2006/relationships/tags" Target="../tags/tag1806.xml"/></Relationships>
</file>

<file path=ppt/slideLayouts/_rels/slideLayout922.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09.xml"/><Relationship Id="rId1" Type="http://schemas.openxmlformats.org/officeDocument/2006/relationships/tags" Target="../tags/tag1808.xml"/></Relationships>
</file>

<file path=ppt/slideLayouts/_rels/slideLayout92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11.xml"/><Relationship Id="rId1" Type="http://schemas.openxmlformats.org/officeDocument/2006/relationships/tags" Target="../tags/tag1810.xml"/></Relationships>
</file>

<file path=ppt/slideLayouts/_rels/slideLayout924.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13.xml"/><Relationship Id="rId1" Type="http://schemas.openxmlformats.org/officeDocument/2006/relationships/tags" Target="../tags/tag1812.xml"/></Relationships>
</file>

<file path=ppt/slideLayouts/_rels/slideLayout925.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15.xml"/><Relationship Id="rId1" Type="http://schemas.openxmlformats.org/officeDocument/2006/relationships/tags" Target="../tags/tag1814.xml"/></Relationships>
</file>

<file path=ppt/slideLayouts/_rels/slideLayout926.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17.xml"/><Relationship Id="rId1" Type="http://schemas.openxmlformats.org/officeDocument/2006/relationships/tags" Target="../tags/tag1816.xml"/></Relationships>
</file>

<file path=ppt/slideLayouts/_rels/slideLayout9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39.xml"/></Relationships>
</file>

<file path=ppt/slideLayouts/_rels/slideLayout92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19.xml"/><Relationship Id="rId1" Type="http://schemas.openxmlformats.org/officeDocument/2006/relationships/tags" Target="../tags/tag1818.xml"/></Relationships>
</file>

<file path=ppt/slideLayouts/_rels/slideLayout929.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21.xml"/><Relationship Id="rId1" Type="http://schemas.openxmlformats.org/officeDocument/2006/relationships/tags" Target="../tags/tag1820.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4.xml"/><Relationship Id="rId1" Type="http://schemas.openxmlformats.org/officeDocument/2006/relationships/tags" Target="../tags/tag183.xml"/></Relationships>
</file>

<file path=ppt/slideLayouts/_rels/slideLayout930.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23.xml"/><Relationship Id="rId1" Type="http://schemas.openxmlformats.org/officeDocument/2006/relationships/tags" Target="../tags/tag1822.xml"/></Relationships>
</file>

<file path=ppt/slideLayouts/_rels/slideLayout931.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25.xml"/><Relationship Id="rId1" Type="http://schemas.openxmlformats.org/officeDocument/2006/relationships/tags" Target="../tags/tag1824.xml"/></Relationships>
</file>

<file path=ppt/slideLayouts/_rels/slideLayout932.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27.xml"/><Relationship Id="rId1" Type="http://schemas.openxmlformats.org/officeDocument/2006/relationships/tags" Target="../tags/tag1826.xml"/></Relationships>
</file>

<file path=ppt/slideLayouts/_rels/slideLayout93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29.xml"/><Relationship Id="rId1" Type="http://schemas.openxmlformats.org/officeDocument/2006/relationships/tags" Target="../tags/tag1828.xml"/></Relationships>
</file>

<file path=ppt/slideLayouts/_rels/slideLayout934.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31.xml"/><Relationship Id="rId1" Type="http://schemas.openxmlformats.org/officeDocument/2006/relationships/tags" Target="../tags/tag1830.xml"/></Relationships>
</file>

<file path=ppt/slideLayouts/_rels/slideLayout935.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833.xml"/><Relationship Id="rId1" Type="http://schemas.openxmlformats.org/officeDocument/2006/relationships/tags" Target="../tags/tag1832.xml"/></Relationships>
</file>

<file path=ppt/slideLayouts/_rels/slideLayout9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39.xml"/><Relationship Id="rId1" Type="http://schemas.openxmlformats.org/officeDocument/2006/relationships/tags" Target="../tags/tag1834.xml"/><Relationship Id="rId4" Type="http://schemas.openxmlformats.org/officeDocument/2006/relationships/image" Target="../media/image9.png"/></Relationships>
</file>

<file path=ppt/slideLayouts/_rels/slideLayout93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9.xml"/></Relationships>
</file>

<file path=ppt/slideLayouts/_rels/slideLayout9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0.xml"/></Relationships>
</file>

<file path=ppt/slideLayouts/_rels/slideLayout939.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42.xml"/><Relationship Id="rId1" Type="http://schemas.openxmlformats.org/officeDocument/2006/relationships/tags" Target="../tags/tag1841.xml"/></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6.xml"/><Relationship Id="rId1" Type="http://schemas.openxmlformats.org/officeDocument/2006/relationships/tags" Target="../tags/tag185.xml"/></Relationships>
</file>

<file path=ppt/slideLayouts/_rels/slideLayout94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44.xml"/><Relationship Id="rId1" Type="http://schemas.openxmlformats.org/officeDocument/2006/relationships/tags" Target="../tags/tag1843.xml"/></Relationships>
</file>

<file path=ppt/slideLayouts/_rels/slideLayout941.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46.xml"/><Relationship Id="rId1" Type="http://schemas.openxmlformats.org/officeDocument/2006/relationships/tags" Target="../tags/tag1845.xml"/></Relationships>
</file>

<file path=ppt/slideLayouts/_rels/slideLayout942.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48.xml"/><Relationship Id="rId1" Type="http://schemas.openxmlformats.org/officeDocument/2006/relationships/tags" Target="../tags/tag1847.xml"/></Relationships>
</file>

<file path=ppt/slideLayouts/_rels/slideLayout943.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50.xml"/><Relationship Id="rId1" Type="http://schemas.openxmlformats.org/officeDocument/2006/relationships/tags" Target="../tags/tag1849.xml"/></Relationships>
</file>

<file path=ppt/slideLayouts/_rels/slideLayout94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52.xml"/><Relationship Id="rId1" Type="http://schemas.openxmlformats.org/officeDocument/2006/relationships/tags" Target="../tags/tag1851.xml"/></Relationships>
</file>

<file path=ppt/slideLayouts/_rels/slideLayout94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54.xml"/><Relationship Id="rId1" Type="http://schemas.openxmlformats.org/officeDocument/2006/relationships/tags" Target="../tags/tag1853.xml"/></Relationships>
</file>

<file path=ppt/slideLayouts/_rels/slideLayout946.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56.xml"/><Relationship Id="rId1" Type="http://schemas.openxmlformats.org/officeDocument/2006/relationships/tags" Target="../tags/tag1855.xml"/></Relationships>
</file>

<file path=ppt/slideLayouts/_rels/slideLayout947.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58.xml"/><Relationship Id="rId1" Type="http://schemas.openxmlformats.org/officeDocument/2006/relationships/tags" Target="../tags/tag1857.xml"/></Relationships>
</file>

<file path=ppt/slideLayouts/_rels/slideLayout948.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60.xml"/><Relationship Id="rId1" Type="http://schemas.openxmlformats.org/officeDocument/2006/relationships/tags" Target="../tags/tag1859.xml"/></Relationships>
</file>

<file path=ppt/slideLayouts/_rels/slideLayout949.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62.xml"/><Relationship Id="rId1" Type="http://schemas.openxmlformats.org/officeDocument/2006/relationships/tags" Target="../tags/tag1861.xml"/></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8.xml"/><Relationship Id="rId1" Type="http://schemas.openxmlformats.org/officeDocument/2006/relationships/tags" Target="../tags/tag187.xml"/></Relationships>
</file>

<file path=ppt/slideLayouts/_rels/slideLayout95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64.xml"/><Relationship Id="rId1" Type="http://schemas.openxmlformats.org/officeDocument/2006/relationships/tags" Target="../tags/tag1863.xml"/></Relationships>
</file>

<file path=ppt/slideLayouts/_rels/slideLayout9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0.xml"/></Relationships>
</file>

<file path=ppt/slideLayouts/_rels/slideLayout952.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66.xml"/><Relationship Id="rId1" Type="http://schemas.openxmlformats.org/officeDocument/2006/relationships/tags" Target="../tags/tag1865.xml"/></Relationships>
</file>

<file path=ppt/slideLayouts/_rels/slideLayout953.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68.xml"/><Relationship Id="rId1" Type="http://schemas.openxmlformats.org/officeDocument/2006/relationships/tags" Target="../tags/tag1867.xml"/></Relationships>
</file>

<file path=ppt/slideLayouts/_rels/slideLayout95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70.xml"/><Relationship Id="rId1" Type="http://schemas.openxmlformats.org/officeDocument/2006/relationships/tags" Target="../tags/tag1869.xml"/></Relationships>
</file>

<file path=ppt/slideLayouts/_rels/slideLayout95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72.xml"/><Relationship Id="rId1" Type="http://schemas.openxmlformats.org/officeDocument/2006/relationships/tags" Target="../tags/tag1871.xml"/></Relationships>
</file>

<file path=ppt/slideLayouts/_rels/slideLayout956.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74.xml"/><Relationship Id="rId1" Type="http://schemas.openxmlformats.org/officeDocument/2006/relationships/tags" Target="../tags/tag1873.xml"/></Relationships>
</file>

<file path=ppt/slideLayouts/_rels/slideLayout957.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76.xml"/><Relationship Id="rId1" Type="http://schemas.openxmlformats.org/officeDocument/2006/relationships/tags" Target="../tags/tag1875.xml"/></Relationships>
</file>

<file path=ppt/slideLayouts/_rels/slideLayout958.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78.xml"/><Relationship Id="rId1" Type="http://schemas.openxmlformats.org/officeDocument/2006/relationships/tags" Target="../tags/tag1877.xml"/></Relationships>
</file>

<file path=ppt/slideLayouts/_rels/slideLayout959.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880.xml"/><Relationship Id="rId1" Type="http://schemas.openxmlformats.org/officeDocument/2006/relationships/tags" Target="../tags/tag1879.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xml"/><Relationship Id="rId1" Type="http://schemas.openxmlformats.org/officeDocument/2006/relationships/tags" Target="../tags/tag189.xml"/><Relationship Id="rId4" Type="http://schemas.openxmlformats.org/officeDocument/2006/relationships/image" Target="../media/image9.png"/></Relationships>
</file>

<file path=ppt/slideLayouts/_rels/slideLayout96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0.xml"/><Relationship Id="rId1" Type="http://schemas.openxmlformats.org/officeDocument/2006/relationships/tags" Target="../tags/tag1881.xml"/><Relationship Id="rId4" Type="http://schemas.openxmlformats.org/officeDocument/2006/relationships/image" Target="../media/image9.png"/></Relationships>
</file>

<file path=ppt/slideLayouts/_rels/slideLayout96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0.xml"/></Relationships>
</file>

<file path=ppt/slideLayouts/_rels/slideLayout9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1.xml"/></Relationships>
</file>

<file path=ppt/slideLayouts/_rels/slideLayout963.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889.xml"/><Relationship Id="rId1" Type="http://schemas.openxmlformats.org/officeDocument/2006/relationships/tags" Target="../tags/tag1888.xml"/></Relationships>
</file>

<file path=ppt/slideLayouts/_rels/slideLayout964.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891.xml"/><Relationship Id="rId1" Type="http://schemas.openxmlformats.org/officeDocument/2006/relationships/tags" Target="../tags/tag1890.xml"/></Relationships>
</file>

<file path=ppt/slideLayouts/_rels/slideLayout965.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893.xml"/><Relationship Id="rId1" Type="http://schemas.openxmlformats.org/officeDocument/2006/relationships/tags" Target="../tags/tag1892.xml"/></Relationships>
</file>

<file path=ppt/slideLayouts/_rels/slideLayout966.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895.xml"/><Relationship Id="rId1" Type="http://schemas.openxmlformats.org/officeDocument/2006/relationships/tags" Target="../tags/tag1894.xml"/></Relationships>
</file>

<file path=ppt/slideLayouts/_rels/slideLayout967.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897.xml"/><Relationship Id="rId1" Type="http://schemas.openxmlformats.org/officeDocument/2006/relationships/tags" Target="../tags/tag1896.xml"/></Relationships>
</file>

<file path=ppt/slideLayouts/_rels/slideLayout968.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899.xml"/><Relationship Id="rId1" Type="http://schemas.openxmlformats.org/officeDocument/2006/relationships/tags" Target="../tags/tag1898.xml"/></Relationships>
</file>

<file path=ppt/slideLayouts/_rels/slideLayout969.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01.xml"/><Relationship Id="rId1" Type="http://schemas.openxmlformats.org/officeDocument/2006/relationships/tags" Target="../tags/tag1900.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970.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03.xml"/><Relationship Id="rId1" Type="http://schemas.openxmlformats.org/officeDocument/2006/relationships/tags" Target="../tags/tag1902.xml"/></Relationships>
</file>

<file path=ppt/slideLayouts/_rels/slideLayout971.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05.xml"/><Relationship Id="rId1" Type="http://schemas.openxmlformats.org/officeDocument/2006/relationships/tags" Target="../tags/tag1904.xml"/></Relationships>
</file>

<file path=ppt/slideLayouts/_rels/slideLayout972.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07.xml"/><Relationship Id="rId1" Type="http://schemas.openxmlformats.org/officeDocument/2006/relationships/tags" Target="../tags/tag1906.xml"/></Relationships>
</file>

<file path=ppt/slideLayouts/_rels/slideLayout973.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09.xml"/><Relationship Id="rId1" Type="http://schemas.openxmlformats.org/officeDocument/2006/relationships/tags" Target="../tags/tag1908.xml"/></Relationships>
</file>

<file path=ppt/slideLayouts/_rels/slideLayout974.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11.xml"/><Relationship Id="rId1" Type="http://schemas.openxmlformats.org/officeDocument/2006/relationships/tags" Target="../tags/tag1910.xml"/></Relationships>
</file>

<file path=ppt/slideLayouts/_rels/slideLayout9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1.xml"/></Relationships>
</file>

<file path=ppt/slideLayouts/_rels/slideLayout976.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13.xml"/><Relationship Id="rId1" Type="http://schemas.openxmlformats.org/officeDocument/2006/relationships/tags" Target="../tags/tag1912.xml"/></Relationships>
</file>

<file path=ppt/slideLayouts/_rels/slideLayout977.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15.xml"/><Relationship Id="rId1" Type="http://schemas.openxmlformats.org/officeDocument/2006/relationships/tags" Target="../tags/tag1914.xml"/></Relationships>
</file>

<file path=ppt/slideLayouts/_rels/slideLayout978.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17.xml"/><Relationship Id="rId1" Type="http://schemas.openxmlformats.org/officeDocument/2006/relationships/tags" Target="../tags/tag1916.xml"/></Relationships>
</file>

<file path=ppt/slideLayouts/_rels/slideLayout979.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19.xml"/><Relationship Id="rId1" Type="http://schemas.openxmlformats.org/officeDocument/2006/relationships/tags" Target="../tags/tag1918.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5.xml"/></Relationships>
</file>

<file path=ppt/slideLayouts/_rels/slideLayout980.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21.xml"/><Relationship Id="rId1" Type="http://schemas.openxmlformats.org/officeDocument/2006/relationships/tags" Target="../tags/tag1920.xml"/></Relationships>
</file>

<file path=ppt/slideLayouts/_rels/slideLayout981.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23.xml"/><Relationship Id="rId1" Type="http://schemas.openxmlformats.org/officeDocument/2006/relationships/tags" Target="../tags/tag1922.xml"/></Relationships>
</file>

<file path=ppt/slideLayouts/_rels/slideLayout982.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25.xml"/><Relationship Id="rId1" Type="http://schemas.openxmlformats.org/officeDocument/2006/relationships/tags" Target="../tags/tag1924.xml"/></Relationships>
</file>

<file path=ppt/slideLayouts/_rels/slideLayout983.xml.rels><?xml version="1.0" encoding="UTF-8" standalone="yes"?>
<Relationships xmlns="http://schemas.openxmlformats.org/package/2006/relationships"><Relationship Id="rId3" Type="http://schemas.openxmlformats.org/officeDocument/2006/relationships/slideMaster" Target="../slideMasters/slideMaster41.xml"/><Relationship Id="rId2" Type="http://schemas.openxmlformats.org/officeDocument/2006/relationships/tags" Target="../tags/tag1927.xml"/><Relationship Id="rId1" Type="http://schemas.openxmlformats.org/officeDocument/2006/relationships/tags" Target="../tags/tag1926.xml"/></Relationships>
</file>

<file path=ppt/slideLayouts/_rels/slideLayout98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Master" Target="../slideMasters/slideMaster41.xml"/><Relationship Id="rId1" Type="http://schemas.openxmlformats.org/officeDocument/2006/relationships/tags" Target="../tags/tag1928.xml"/><Relationship Id="rId4" Type="http://schemas.openxmlformats.org/officeDocument/2006/relationships/image" Target="../media/image9.png"/></Relationships>
</file>

<file path=ppt/slideLayouts/_rels/slideLayout98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1.xml"/></Relationships>
</file>

<file path=ppt/slideLayouts/_rels/slideLayout98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42.xml"/></Relationships>
</file>

<file path=ppt/slideLayouts/_rels/slideLayout987.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36.xml"/><Relationship Id="rId1" Type="http://schemas.openxmlformats.org/officeDocument/2006/relationships/tags" Target="../tags/tag1935.xml"/></Relationships>
</file>

<file path=ppt/slideLayouts/_rels/slideLayout98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38.xml"/><Relationship Id="rId1" Type="http://schemas.openxmlformats.org/officeDocument/2006/relationships/tags" Target="../tags/tag1937.xml"/></Relationships>
</file>

<file path=ppt/slideLayouts/_rels/slideLayout989.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40.xml"/><Relationship Id="rId1" Type="http://schemas.openxmlformats.org/officeDocument/2006/relationships/tags" Target="../tags/tag1939.xml"/></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197.xml"/><Relationship Id="rId1" Type="http://schemas.openxmlformats.org/officeDocument/2006/relationships/tags" Target="../tags/tag196.xml"/></Relationships>
</file>

<file path=ppt/slideLayouts/_rels/slideLayout990.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42.xml"/><Relationship Id="rId1" Type="http://schemas.openxmlformats.org/officeDocument/2006/relationships/tags" Target="../tags/tag1941.xml"/></Relationships>
</file>

<file path=ppt/slideLayouts/_rels/slideLayout991.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44.xml"/><Relationship Id="rId1" Type="http://schemas.openxmlformats.org/officeDocument/2006/relationships/tags" Target="../tags/tag1943.xml"/></Relationships>
</file>

<file path=ppt/slideLayouts/_rels/slideLayout99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46.xml"/><Relationship Id="rId1" Type="http://schemas.openxmlformats.org/officeDocument/2006/relationships/tags" Target="../tags/tag1945.xml"/></Relationships>
</file>

<file path=ppt/slideLayouts/_rels/slideLayout99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48.xml"/><Relationship Id="rId1" Type="http://schemas.openxmlformats.org/officeDocument/2006/relationships/tags" Target="../tags/tag1947.xml"/></Relationships>
</file>

<file path=ppt/slideLayouts/_rels/slideLayout99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50.xml"/><Relationship Id="rId1" Type="http://schemas.openxmlformats.org/officeDocument/2006/relationships/tags" Target="../tags/tag1949.xml"/></Relationships>
</file>

<file path=ppt/slideLayouts/_rels/slideLayout995.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52.xml"/><Relationship Id="rId1" Type="http://schemas.openxmlformats.org/officeDocument/2006/relationships/tags" Target="../tags/tag1951.xml"/></Relationships>
</file>

<file path=ppt/slideLayouts/_rels/slideLayout996.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54.xml"/><Relationship Id="rId1" Type="http://schemas.openxmlformats.org/officeDocument/2006/relationships/tags" Target="../tags/tag1953.xml"/></Relationships>
</file>

<file path=ppt/slideLayouts/_rels/slideLayout997.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56.xml"/><Relationship Id="rId1" Type="http://schemas.openxmlformats.org/officeDocument/2006/relationships/tags" Target="../tags/tag1955.xml"/></Relationships>
</file>

<file path=ppt/slideLayouts/_rels/slideLayout99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58.xml"/><Relationship Id="rId1" Type="http://schemas.openxmlformats.org/officeDocument/2006/relationships/tags" Target="../tags/tag1957.xml"/></Relationships>
</file>

<file path=ppt/slideLayouts/_rels/slideLayout9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4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28314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3201553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90217359"/>
      </p:ext>
    </p:extLst>
  </p:cSld>
  <p:clrMapOvr>
    <a:masterClrMapping/>
  </p:clrMapOvr>
</p:sldLayout>
</file>

<file path=ppt/slideLayouts/slideLayout100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47523273"/>
      </p:ext>
    </p:extLst>
  </p:cSld>
  <p:clrMapOvr>
    <a:masterClrMapping/>
  </p:clrMapOvr>
</p:sldLayout>
</file>

<file path=ppt/slideLayouts/slideLayout100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1938752"/>
      </p:ext>
    </p:extLst>
  </p:cSld>
  <p:clrMapOvr>
    <a:masterClrMapping/>
  </p:clrMapOvr>
</p:sldLayout>
</file>

<file path=ppt/slideLayouts/slideLayout100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73590450"/>
      </p:ext>
    </p:extLst>
  </p:cSld>
  <p:clrMapOvr>
    <a:masterClrMapping/>
  </p:clrMapOvr>
</p:sldLayout>
</file>

<file path=ppt/slideLayouts/slideLayout100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64271538"/>
      </p:ext>
    </p:extLst>
  </p:cSld>
  <p:clrMapOvr>
    <a:masterClrMapping/>
  </p:clrMapOvr>
</p:sldLayout>
</file>

<file path=ppt/slideLayouts/slideLayout100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79773696"/>
      </p:ext>
    </p:extLst>
  </p:cSld>
  <p:clrMapOvr>
    <a:masterClrMapping/>
  </p:clrMapOvr>
</p:sldLayout>
</file>

<file path=ppt/slideLayouts/slideLayout100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28862872"/>
      </p:ext>
    </p:extLst>
  </p:cSld>
  <p:clrMapOvr>
    <a:masterClrMapping/>
  </p:clrMapOvr>
</p:sldLayout>
</file>

<file path=ppt/slideLayouts/slideLayout100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980706"/>
      </p:ext>
    </p:extLst>
  </p:cSld>
  <p:clrMapOvr>
    <a:masterClrMapping/>
  </p:clrMapOvr>
</p:sldLayout>
</file>

<file path=ppt/slideLayouts/slideLayout100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81336419"/>
      </p:ext>
    </p:extLst>
  </p:cSld>
  <p:clrMapOvr>
    <a:masterClrMapping/>
  </p:clrMapOvr>
</p:sldLayout>
</file>

<file path=ppt/slideLayouts/slideLayout100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41215732"/>
      </p:ext>
    </p:extLst>
  </p:cSld>
  <p:clrMapOvr>
    <a:masterClrMapping/>
  </p:clrMapOvr>
</p:sldLayout>
</file>

<file path=ppt/slideLayouts/slideLayout100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75704134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674453869"/>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255310827"/>
      </p:ext>
    </p:extLst>
  </p:cSld>
  <p:clrMapOvr>
    <a:masterClrMapping/>
  </p:clrMapOvr>
</p:sldLayout>
</file>

<file path=ppt/slideLayouts/slideLayout10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7890829"/>
      </p:ext>
    </p:extLst>
  </p:cSld>
  <p:clrMapOvr>
    <a:masterClrMapping/>
  </p:clrMapOvr>
</p:sldLayout>
</file>

<file path=ppt/slideLayouts/slideLayout10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89830160"/>
      </p:ext>
    </p:extLst>
  </p:cSld>
  <p:clrMapOvr>
    <a:masterClrMapping/>
  </p:clrMapOvr>
</p:sldLayout>
</file>

<file path=ppt/slideLayouts/slideLayout10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785630351"/>
      </p:ext>
    </p:extLst>
  </p:cSld>
  <p:clrMapOvr>
    <a:masterClrMapping/>
  </p:clrMapOvr>
</p:sldLayout>
</file>

<file path=ppt/slideLayouts/slideLayout10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90214027"/>
      </p:ext>
    </p:extLst>
  </p:cSld>
  <p:clrMapOvr>
    <a:masterClrMapping/>
  </p:clrMapOvr>
</p:sldLayout>
</file>

<file path=ppt/slideLayouts/slideLayout101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34539315"/>
      </p:ext>
    </p:extLst>
  </p:cSld>
  <p:clrMapOvr>
    <a:masterClrMapping/>
  </p:clrMapOvr>
</p:sldLayout>
</file>

<file path=ppt/slideLayouts/slideLayout101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04704277"/>
      </p:ext>
    </p:extLst>
  </p:cSld>
  <p:clrMapOvr>
    <a:masterClrMapping/>
  </p:clrMapOvr>
</p:sldLayout>
</file>

<file path=ppt/slideLayouts/slideLayout101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08560457"/>
      </p:ext>
    </p:extLst>
  </p:cSld>
  <p:clrMapOvr>
    <a:masterClrMapping/>
  </p:clrMapOvr>
</p:sldLayout>
</file>

<file path=ppt/slideLayouts/slideLayout101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426662896"/>
      </p:ext>
    </p:extLst>
  </p:cSld>
  <p:clrMapOvr>
    <a:masterClrMapping/>
  </p:clrMapOvr>
</p:sldLayout>
</file>

<file path=ppt/slideLayouts/slideLayout101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1836488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43650194"/>
      </p:ext>
    </p:extLst>
  </p:cSld>
  <p:clrMapOvr>
    <a:masterClrMapping/>
  </p:clrMapOvr>
</p:sldLayout>
</file>

<file path=ppt/slideLayouts/slideLayout102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6995098"/>
      </p:ext>
    </p:extLst>
  </p:cSld>
  <p:clrMapOvr>
    <a:masterClrMapping/>
  </p:clrMapOvr>
</p:sldLayout>
</file>

<file path=ppt/slideLayouts/slideLayout102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15118854"/>
      </p:ext>
    </p:extLst>
  </p:cSld>
  <p:clrMapOvr>
    <a:masterClrMapping/>
  </p:clrMapOvr>
</p:sldLayout>
</file>

<file path=ppt/slideLayouts/slideLayout102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94376819"/>
      </p:ext>
    </p:extLst>
  </p:cSld>
  <p:clrMapOvr>
    <a:masterClrMapping/>
  </p:clrMapOvr>
</p:sldLayout>
</file>

<file path=ppt/slideLayouts/slideLayout102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53659235"/>
      </p:ext>
    </p:extLst>
  </p:cSld>
  <p:clrMapOvr>
    <a:masterClrMapping/>
  </p:clrMapOvr>
</p:sldLayout>
</file>

<file path=ppt/slideLayouts/slideLayout102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09824161"/>
      </p:ext>
    </p:extLst>
  </p:cSld>
  <p:clrMapOvr>
    <a:masterClrMapping/>
  </p:clrMapOvr>
</p:sldLayout>
</file>

<file path=ppt/slideLayouts/slideLayout102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70011666"/>
      </p:ext>
    </p:extLst>
  </p:cSld>
  <p:clrMapOvr>
    <a:masterClrMapping/>
  </p:clrMapOvr>
</p:sldLayout>
</file>

<file path=ppt/slideLayouts/slideLayout102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54220442"/>
      </p:ext>
    </p:extLst>
  </p:cSld>
  <p:clrMapOvr>
    <a:masterClrMapping/>
  </p:clrMapOvr>
</p:sldLayout>
</file>

<file path=ppt/slideLayouts/slideLayout102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33815278"/>
      </p:ext>
    </p:extLst>
  </p:cSld>
  <p:clrMapOvr>
    <a:masterClrMapping/>
  </p:clrMapOvr>
</p:sldLayout>
</file>

<file path=ppt/slideLayouts/slideLayout102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74932937"/>
      </p:ext>
    </p:extLst>
  </p:cSld>
  <p:clrMapOvr>
    <a:masterClrMapping/>
  </p:clrMapOvr>
</p:sldLayout>
</file>

<file path=ppt/slideLayouts/slideLayout102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2610186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66483319"/>
      </p:ext>
    </p:extLst>
  </p:cSld>
  <p:clrMapOvr>
    <a:masterClrMapping/>
  </p:clrMapOvr>
</p:sldLayout>
</file>

<file path=ppt/slideLayouts/slideLayout103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79685306"/>
      </p:ext>
    </p:extLst>
  </p:cSld>
  <p:clrMapOvr>
    <a:masterClrMapping/>
  </p:clrMapOvr>
</p:sldLayout>
</file>

<file path=ppt/slideLayouts/slideLayout103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94881122"/>
      </p:ext>
    </p:extLst>
  </p:cSld>
  <p:clrMapOvr>
    <a:masterClrMapping/>
  </p:clrMapOvr>
</p:sldLayout>
</file>

<file path=ppt/slideLayouts/slideLayout103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9694888"/>
      </p:ext>
    </p:extLst>
  </p:cSld>
  <p:clrMapOvr>
    <a:masterClrMapping/>
  </p:clrMapOvr>
</p:sldLayout>
</file>

<file path=ppt/slideLayouts/slideLayout103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86845309"/>
      </p:ext>
    </p:extLst>
  </p:cSld>
  <p:clrMapOvr>
    <a:masterClrMapping/>
  </p:clrMapOvr>
</p:sldLayout>
</file>

<file path=ppt/slideLayouts/slideLayout10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11854217"/>
      </p:ext>
    </p:extLst>
  </p:cSld>
  <p:clrMapOvr>
    <a:masterClrMapping/>
  </p:clrMapOvr>
</p:sldLayout>
</file>

<file path=ppt/slideLayouts/slideLayout10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88928779"/>
      </p:ext>
    </p:extLst>
  </p:cSld>
  <p:clrMapOvr>
    <a:masterClrMapping/>
  </p:clrMapOvr>
</p:sldLayout>
</file>

<file path=ppt/slideLayouts/slideLayout10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47335730"/>
      </p:ext>
    </p:extLst>
  </p:cSld>
  <p:clrMapOvr>
    <a:masterClrMapping/>
  </p:clrMapOvr>
</p:sldLayout>
</file>

<file path=ppt/slideLayouts/slideLayout10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4057812843"/>
      </p:ext>
    </p:extLst>
  </p:cSld>
  <p:clrMapOvr>
    <a:masterClrMapping/>
  </p:clrMapOvr>
</p:sldLayout>
</file>

<file path=ppt/slideLayouts/slideLayout103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93047356"/>
      </p:ext>
    </p:extLst>
  </p:cSld>
  <p:clrMapOvr>
    <a:masterClrMapping/>
  </p:clrMapOvr>
</p:sldLayout>
</file>

<file path=ppt/slideLayouts/slideLayout103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2304473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306644867"/>
      </p:ext>
    </p:extLst>
  </p:cSld>
  <p:clrMapOvr>
    <a:masterClrMapping/>
  </p:clrMapOvr>
</p:sldLayout>
</file>

<file path=ppt/slideLayouts/slideLayout104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217488266"/>
      </p:ext>
    </p:extLst>
  </p:cSld>
  <p:clrMapOvr>
    <a:masterClrMapping/>
  </p:clrMapOvr>
</p:sldLayout>
</file>

<file path=ppt/slideLayouts/slideLayout104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01279764"/>
      </p:ext>
    </p:extLst>
  </p:cSld>
  <p:clrMapOvr>
    <a:masterClrMapping/>
  </p:clrMapOvr>
</p:sldLayout>
</file>

<file path=ppt/slideLayouts/slideLayout104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175882248"/>
      </p:ext>
    </p:extLst>
  </p:cSld>
  <p:clrMapOvr>
    <a:masterClrMapping/>
  </p:clrMapOvr>
</p:sldLayout>
</file>

<file path=ppt/slideLayouts/slideLayout104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240876233"/>
      </p:ext>
    </p:extLst>
  </p:cSld>
  <p:clrMapOvr>
    <a:masterClrMapping/>
  </p:clrMapOvr>
</p:sldLayout>
</file>

<file path=ppt/slideLayouts/slideLayout104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4953182"/>
      </p:ext>
    </p:extLst>
  </p:cSld>
  <p:clrMapOvr>
    <a:masterClrMapping/>
  </p:clrMapOvr>
</p:sldLayout>
</file>

<file path=ppt/slideLayouts/slideLayout104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26238171"/>
      </p:ext>
    </p:extLst>
  </p:cSld>
  <p:clrMapOvr>
    <a:masterClrMapping/>
  </p:clrMapOvr>
</p:sldLayout>
</file>

<file path=ppt/slideLayouts/slideLayout104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34000586"/>
      </p:ext>
    </p:extLst>
  </p:cSld>
  <p:clrMapOvr>
    <a:masterClrMapping/>
  </p:clrMapOvr>
</p:sldLayout>
</file>

<file path=ppt/slideLayouts/slideLayout104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3911528"/>
      </p:ext>
    </p:extLst>
  </p:cSld>
  <p:clrMapOvr>
    <a:masterClrMapping/>
  </p:clrMapOvr>
</p:sldLayout>
</file>

<file path=ppt/slideLayouts/slideLayout104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6325622"/>
      </p:ext>
    </p:extLst>
  </p:cSld>
  <p:clrMapOvr>
    <a:masterClrMapping/>
  </p:clrMapOvr>
</p:sldLayout>
</file>

<file path=ppt/slideLayouts/slideLayout104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4646857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20597934"/>
      </p:ext>
    </p:extLst>
  </p:cSld>
  <p:clrMapOvr>
    <a:masterClrMapping/>
  </p:clrMapOvr>
</p:sldLayout>
</file>

<file path=ppt/slideLayouts/slideLayout105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38170669"/>
      </p:ext>
    </p:extLst>
  </p:cSld>
  <p:clrMapOvr>
    <a:masterClrMapping/>
  </p:clrMapOvr>
</p:sldLayout>
</file>

<file path=ppt/slideLayouts/slideLayout105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64059894"/>
      </p:ext>
    </p:extLst>
  </p:cSld>
  <p:clrMapOvr>
    <a:masterClrMapping/>
  </p:clrMapOvr>
</p:sldLayout>
</file>

<file path=ppt/slideLayouts/slideLayout105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93496682"/>
      </p:ext>
    </p:extLst>
  </p:cSld>
  <p:clrMapOvr>
    <a:masterClrMapping/>
  </p:clrMapOvr>
</p:sldLayout>
</file>

<file path=ppt/slideLayouts/slideLayout105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17091859"/>
      </p:ext>
    </p:extLst>
  </p:cSld>
  <p:clrMapOvr>
    <a:masterClrMapping/>
  </p:clrMapOvr>
</p:sldLayout>
</file>

<file path=ppt/slideLayouts/slideLayout105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99216970"/>
      </p:ext>
    </p:extLst>
  </p:cSld>
  <p:clrMapOvr>
    <a:masterClrMapping/>
  </p:clrMapOvr>
</p:sldLayout>
</file>

<file path=ppt/slideLayouts/slideLayout105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66828210"/>
      </p:ext>
    </p:extLst>
  </p:cSld>
  <p:clrMapOvr>
    <a:masterClrMapping/>
  </p:clrMapOvr>
</p:sldLayout>
</file>

<file path=ppt/slideLayouts/slideLayout105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71771113"/>
      </p:ext>
    </p:extLst>
  </p:cSld>
  <p:clrMapOvr>
    <a:masterClrMapping/>
  </p:clrMapOvr>
</p:sldLayout>
</file>

<file path=ppt/slideLayouts/slideLayout105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494930216"/>
      </p:ext>
    </p:extLst>
  </p:cSld>
  <p:clrMapOvr>
    <a:masterClrMapping/>
  </p:clrMapOvr>
</p:sldLayout>
</file>

<file path=ppt/slideLayouts/slideLayout105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3270529"/>
      </p:ext>
    </p:extLst>
  </p:cSld>
  <p:clrMapOvr>
    <a:masterClrMapping/>
  </p:clrMapOvr>
</p:sldLayout>
</file>

<file path=ppt/slideLayouts/slideLayout10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2992745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47052428"/>
      </p:ext>
    </p:extLst>
  </p:cSld>
  <p:clrMapOvr>
    <a:masterClrMapping/>
  </p:clrMapOvr>
</p:sldLayout>
</file>

<file path=ppt/slideLayouts/slideLayout10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94811750"/>
      </p:ext>
    </p:extLst>
  </p:cSld>
  <p:clrMapOvr>
    <a:masterClrMapping/>
  </p:clrMapOvr>
</p:sldLayout>
</file>

<file path=ppt/slideLayouts/slideLayout10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254642277"/>
      </p:ext>
    </p:extLst>
  </p:cSld>
  <p:clrMapOvr>
    <a:masterClrMapping/>
  </p:clrMapOvr>
</p:sldLayout>
</file>

<file path=ppt/slideLayouts/slideLayout106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59642974"/>
      </p:ext>
    </p:extLst>
  </p:cSld>
  <p:clrMapOvr>
    <a:masterClrMapping/>
  </p:clrMapOvr>
</p:sldLayout>
</file>

<file path=ppt/slideLayouts/slideLayout106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59895127"/>
      </p:ext>
    </p:extLst>
  </p:cSld>
  <p:clrMapOvr>
    <a:masterClrMapping/>
  </p:clrMapOvr>
</p:sldLayout>
</file>

<file path=ppt/slideLayouts/slideLayout106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521373241"/>
      </p:ext>
    </p:extLst>
  </p:cSld>
  <p:clrMapOvr>
    <a:masterClrMapping/>
  </p:clrMapOvr>
</p:sldLayout>
</file>

<file path=ppt/slideLayouts/slideLayout106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8608074"/>
      </p:ext>
    </p:extLst>
  </p:cSld>
  <p:clrMapOvr>
    <a:masterClrMapping/>
  </p:clrMapOvr>
</p:sldLayout>
</file>

<file path=ppt/slideLayouts/slideLayout106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82593763"/>
      </p:ext>
    </p:extLst>
  </p:cSld>
  <p:clrMapOvr>
    <a:masterClrMapping/>
  </p:clrMapOvr>
</p:sldLayout>
</file>

<file path=ppt/slideLayouts/slideLayout106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76361224"/>
      </p:ext>
    </p:extLst>
  </p:cSld>
  <p:clrMapOvr>
    <a:masterClrMapping/>
  </p:clrMapOvr>
</p:sldLayout>
</file>

<file path=ppt/slideLayouts/slideLayout106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10071512"/>
      </p:ext>
    </p:extLst>
  </p:cSld>
  <p:clrMapOvr>
    <a:masterClrMapping/>
  </p:clrMapOvr>
</p:sldLayout>
</file>

<file path=ppt/slideLayouts/slideLayout106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4159255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086595677"/>
      </p:ext>
    </p:extLst>
  </p:cSld>
  <p:clrMapOvr>
    <a:masterClrMapping/>
  </p:clrMapOvr>
</p:sldLayout>
</file>

<file path=ppt/slideLayouts/slideLayout107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3382015"/>
      </p:ext>
    </p:extLst>
  </p:cSld>
  <p:clrMapOvr>
    <a:masterClrMapping/>
  </p:clrMapOvr>
</p:sldLayout>
</file>

<file path=ppt/slideLayouts/slideLayout107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2733463"/>
      </p:ext>
    </p:extLst>
  </p:cSld>
  <p:clrMapOvr>
    <a:masterClrMapping/>
  </p:clrMapOvr>
</p:sldLayout>
</file>

<file path=ppt/slideLayouts/slideLayout107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13102203"/>
      </p:ext>
    </p:extLst>
  </p:cSld>
  <p:clrMapOvr>
    <a:masterClrMapping/>
  </p:clrMapOvr>
</p:sldLayout>
</file>

<file path=ppt/slideLayouts/slideLayout107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10525377"/>
      </p:ext>
    </p:extLst>
  </p:cSld>
  <p:clrMapOvr>
    <a:masterClrMapping/>
  </p:clrMapOvr>
</p:sldLayout>
</file>

<file path=ppt/slideLayouts/slideLayout107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42993304"/>
      </p:ext>
    </p:extLst>
  </p:cSld>
  <p:clrMapOvr>
    <a:masterClrMapping/>
  </p:clrMapOvr>
</p:sldLayout>
</file>

<file path=ppt/slideLayouts/slideLayout107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2927242"/>
      </p:ext>
    </p:extLst>
  </p:cSld>
  <p:clrMapOvr>
    <a:masterClrMapping/>
  </p:clrMapOvr>
</p:sldLayout>
</file>

<file path=ppt/slideLayouts/slideLayout107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96575259"/>
      </p:ext>
    </p:extLst>
  </p:cSld>
  <p:clrMapOvr>
    <a:masterClrMapping/>
  </p:clrMapOvr>
</p:sldLayout>
</file>

<file path=ppt/slideLayouts/slideLayout107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12561860"/>
      </p:ext>
    </p:extLst>
  </p:cSld>
  <p:clrMapOvr>
    <a:masterClrMapping/>
  </p:clrMapOvr>
</p:sldLayout>
</file>

<file path=ppt/slideLayouts/slideLayout107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32374849"/>
      </p:ext>
    </p:extLst>
  </p:cSld>
  <p:clrMapOvr>
    <a:masterClrMapping/>
  </p:clrMapOvr>
</p:sldLayout>
</file>

<file path=ppt/slideLayouts/slideLayout107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3932577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52469806"/>
      </p:ext>
    </p:extLst>
  </p:cSld>
  <p:clrMapOvr>
    <a:masterClrMapping/>
  </p:clrMapOvr>
</p:sldLayout>
</file>

<file path=ppt/slideLayouts/slideLayout108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3485300"/>
      </p:ext>
    </p:extLst>
  </p:cSld>
  <p:clrMapOvr>
    <a:masterClrMapping/>
  </p:clrMapOvr>
</p:sldLayout>
</file>

<file path=ppt/slideLayouts/slideLayout108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01520750"/>
      </p:ext>
    </p:extLst>
  </p:cSld>
  <p:clrMapOvr>
    <a:masterClrMapping/>
  </p:clrMapOvr>
</p:sldLayout>
</file>

<file path=ppt/slideLayouts/slideLayout108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8969581"/>
      </p:ext>
    </p:extLst>
  </p:cSld>
  <p:clrMapOvr>
    <a:masterClrMapping/>
  </p:clrMapOvr>
</p:sldLayout>
</file>

<file path=ppt/slideLayouts/slideLayout10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49139489"/>
      </p:ext>
    </p:extLst>
  </p:cSld>
  <p:clrMapOvr>
    <a:masterClrMapping/>
  </p:clrMapOvr>
</p:sldLayout>
</file>

<file path=ppt/slideLayouts/slideLayout10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50803920"/>
      </p:ext>
    </p:extLst>
  </p:cSld>
  <p:clrMapOvr>
    <a:masterClrMapping/>
  </p:clrMapOvr>
</p:sldLayout>
</file>

<file path=ppt/slideLayouts/slideLayout10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001089813"/>
      </p:ext>
    </p:extLst>
  </p:cSld>
  <p:clrMapOvr>
    <a:masterClrMapping/>
  </p:clrMapOvr>
</p:sldLayout>
</file>

<file path=ppt/slideLayouts/slideLayout108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93871480"/>
      </p:ext>
    </p:extLst>
  </p:cSld>
  <p:clrMapOvr>
    <a:masterClrMapping/>
  </p:clrMapOvr>
</p:sldLayout>
</file>

<file path=ppt/slideLayouts/slideLayout108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82168748"/>
      </p:ext>
    </p:extLst>
  </p:cSld>
  <p:clrMapOvr>
    <a:masterClrMapping/>
  </p:clrMapOvr>
</p:sldLayout>
</file>

<file path=ppt/slideLayouts/slideLayout108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328562339"/>
      </p:ext>
    </p:extLst>
  </p:cSld>
  <p:clrMapOvr>
    <a:masterClrMapping/>
  </p:clrMapOvr>
</p:sldLayout>
</file>

<file path=ppt/slideLayouts/slideLayout108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2678911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34472981"/>
      </p:ext>
    </p:extLst>
  </p:cSld>
  <p:clrMapOvr>
    <a:masterClrMapping/>
  </p:clrMapOvr>
</p:sldLayout>
</file>

<file path=ppt/slideLayouts/slideLayout109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812872111"/>
      </p:ext>
    </p:extLst>
  </p:cSld>
  <p:clrMapOvr>
    <a:masterClrMapping/>
  </p:clrMapOvr>
</p:sldLayout>
</file>

<file path=ppt/slideLayouts/slideLayout109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00906475"/>
      </p:ext>
    </p:extLst>
  </p:cSld>
  <p:clrMapOvr>
    <a:masterClrMapping/>
  </p:clrMapOvr>
</p:sldLayout>
</file>

<file path=ppt/slideLayouts/slideLayout109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75613747"/>
      </p:ext>
    </p:extLst>
  </p:cSld>
  <p:clrMapOvr>
    <a:masterClrMapping/>
  </p:clrMapOvr>
</p:sldLayout>
</file>

<file path=ppt/slideLayouts/slideLayout109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97872851"/>
      </p:ext>
    </p:extLst>
  </p:cSld>
  <p:clrMapOvr>
    <a:masterClrMapping/>
  </p:clrMapOvr>
</p:sldLayout>
</file>

<file path=ppt/slideLayouts/slideLayout109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81668296"/>
      </p:ext>
    </p:extLst>
  </p:cSld>
  <p:clrMapOvr>
    <a:masterClrMapping/>
  </p:clrMapOvr>
</p:sldLayout>
</file>

<file path=ppt/slideLayouts/slideLayout109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26695245"/>
      </p:ext>
    </p:extLst>
  </p:cSld>
  <p:clrMapOvr>
    <a:masterClrMapping/>
  </p:clrMapOvr>
</p:sldLayout>
</file>

<file path=ppt/slideLayouts/slideLayout109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2877582"/>
      </p:ext>
    </p:extLst>
  </p:cSld>
  <p:clrMapOvr>
    <a:masterClrMapping/>
  </p:clrMapOvr>
</p:sldLayout>
</file>

<file path=ppt/slideLayouts/slideLayout109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20745811"/>
      </p:ext>
    </p:extLst>
  </p:cSld>
  <p:clrMapOvr>
    <a:masterClrMapping/>
  </p:clrMapOvr>
</p:sldLayout>
</file>

<file path=ppt/slideLayouts/slideLayout109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25894118"/>
      </p:ext>
    </p:extLst>
  </p:cSld>
  <p:clrMapOvr>
    <a:masterClrMapping/>
  </p:clrMapOvr>
</p:sldLayout>
</file>

<file path=ppt/slideLayouts/slideLayout109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2732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147964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5970295"/>
      </p:ext>
    </p:extLst>
  </p:cSld>
  <p:clrMapOvr>
    <a:masterClrMapping/>
  </p:clrMapOvr>
</p:sldLayout>
</file>

<file path=ppt/slideLayouts/slideLayout110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45562228"/>
      </p:ext>
    </p:extLst>
  </p:cSld>
  <p:clrMapOvr>
    <a:masterClrMapping/>
  </p:clrMapOvr>
</p:sldLayout>
</file>

<file path=ppt/slideLayouts/slideLayout110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88484966"/>
      </p:ext>
    </p:extLst>
  </p:cSld>
  <p:clrMapOvr>
    <a:masterClrMapping/>
  </p:clrMapOvr>
</p:sldLayout>
</file>

<file path=ppt/slideLayouts/slideLayout110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80567089"/>
      </p:ext>
    </p:extLst>
  </p:cSld>
  <p:clrMapOvr>
    <a:masterClrMapping/>
  </p:clrMapOvr>
</p:sldLayout>
</file>

<file path=ppt/slideLayouts/slideLayout110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42368682"/>
      </p:ext>
    </p:extLst>
  </p:cSld>
  <p:clrMapOvr>
    <a:masterClrMapping/>
  </p:clrMapOvr>
</p:sldLayout>
</file>

<file path=ppt/slideLayouts/slideLayout110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44774339"/>
      </p:ext>
    </p:extLst>
  </p:cSld>
  <p:clrMapOvr>
    <a:masterClrMapping/>
  </p:clrMapOvr>
</p:sldLayout>
</file>

<file path=ppt/slideLayouts/slideLayout110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868303846"/>
      </p:ext>
    </p:extLst>
  </p:cSld>
  <p:clrMapOvr>
    <a:masterClrMapping/>
  </p:clrMapOvr>
</p:sldLayout>
</file>

<file path=ppt/slideLayouts/slideLayout110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78230080"/>
      </p:ext>
    </p:extLst>
  </p:cSld>
  <p:clrMapOvr>
    <a:masterClrMapping/>
  </p:clrMapOvr>
</p:sldLayout>
</file>

<file path=ppt/slideLayouts/slideLayout11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62144745"/>
      </p:ext>
    </p:extLst>
  </p:cSld>
  <p:clrMapOvr>
    <a:masterClrMapping/>
  </p:clrMapOvr>
</p:sldLayout>
</file>

<file path=ppt/slideLayouts/slideLayout110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21241966"/>
      </p:ext>
    </p:extLst>
  </p:cSld>
  <p:clrMapOvr>
    <a:masterClrMapping/>
  </p:clrMapOvr>
</p:sldLayout>
</file>

<file path=ppt/slideLayouts/slideLayout11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23729932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13142811"/>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0056684"/>
      </p:ext>
    </p:extLst>
  </p:cSld>
  <p:clrMapOvr>
    <a:masterClrMapping/>
  </p:clrMapOvr>
</p:sldLayout>
</file>

<file path=ppt/slideLayouts/slideLayout11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11651455"/>
      </p:ext>
    </p:extLst>
  </p:cSld>
  <p:clrMapOvr>
    <a:masterClrMapping/>
  </p:clrMapOvr>
</p:sldLayout>
</file>

<file path=ppt/slideLayouts/slideLayout111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189556711"/>
      </p:ext>
    </p:extLst>
  </p:cSld>
  <p:clrMapOvr>
    <a:masterClrMapping/>
  </p:clrMapOvr>
</p:sldLayout>
</file>

<file path=ppt/slideLayouts/slideLayout111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2836043"/>
      </p:ext>
    </p:extLst>
  </p:cSld>
  <p:clrMapOvr>
    <a:masterClrMapping/>
  </p:clrMapOvr>
</p:sldLayout>
</file>

<file path=ppt/slideLayouts/slideLayout111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996152254"/>
      </p:ext>
    </p:extLst>
  </p:cSld>
  <p:clrMapOvr>
    <a:masterClrMapping/>
  </p:clrMapOvr>
</p:sldLayout>
</file>

<file path=ppt/slideLayouts/slideLayout111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566359731"/>
      </p:ext>
    </p:extLst>
  </p:cSld>
  <p:clrMapOvr>
    <a:masterClrMapping/>
  </p:clrMapOvr>
</p:sldLayout>
</file>

<file path=ppt/slideLayouts/slideLayout111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883027"/>
      </p:ext>
    </p:extLst>
  </p:cSld>
  <p:clrMapOvr>
    <a:masterClrMapping/>
  </p:clrMapOvr>
</p:sldLayout>
</file>

<file path=ppt/slideLayouts/slideLayout111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67376993"/>
      </p:ext>
    </p:extLst>
  </p:cSld>
  <p:clrMapOvr>
    <a:masterClrMapping/>
  </p:clrMapOvr>
</p:sldLayout>
</file>

<file path=ppt/slideLayouts/slideLayout111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46447704"/>
      </p:ext>
    </p:extLst>
  </p:cSld>
  <p:clrMapOvr>
    <a:masterClrMapping/>
  </p:clrMapOvr>
</p:sldLayout>
</file>

<file path=ppt/slideLayouts/slideLayout111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592481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08671377"/>
      </p:ext>
    </p:extLst>
  </p:cSld>
  <p:clrMapOvr>
    <a:masterClrMapping/>
  </p:clrMapOvr>
</p:sldLayout>
</file>

<file path=ppt/slideLayouts/slideLayout112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72492181"/>
      </p:ext>
    </p:extLst>
  </p:cSld>
  <p:clrMapOvr>
    <a:masterClrMapping/>
  </p:clrMapOvr>
</p:sldLayout>
</file>

<file path=ppt/slideLayouts/slideLayout112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83365946"/>
      </p:ext>
    </p:extLst>
  </p:cSld>
  <p:clrMapOvr>
    <a:masterClrMapping/>
  </p:clrMapOvr>
</p:sldLayout>
</file>

<file path=ppt/slideLayouts/slideLayout112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32345361"/>
      </p:ext>
    </p:extLst>
  </p:cSld>
  <p:clrMapOvr>
    <a:masterClrMapping/>
  </p:clrMapOvr>
</p:sldLayout>
</file>

<file path=ppt/slideLayouts/slideLayout112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20083290"/>
      </p:ext>
    </p:extLst>
  </p:cSld>
  <p:clrMapOvr>
    <a:masterClrMapping/>
  </p:clrMapOvr>
</p:sldLayout>
</file>

<file path=ppt/slideLayouts/slideLayout112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86709057"/>
      </p:ext>
    </p:extLst>
  </p:cSld>
  <p:clrMapOvr>
    <a:masterClrMapping/>
  </p:clrMapOvr>
</p:sldLayout>
</file>

<file path=ppt/slideLayouts/slideLayout112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5319227"/>
      </p:ext>
    </p:extLst>
  </p:cSld>
  <p:clrMapOvr>
    <a:masterClrMapping/>
  </p:clrMapOvr>
</p:sldLayout>
</file>

<file path=ppt/slideLayouts/slideLayout112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57282329"/>
      </p:ext>
    </p:extLst>
  </p:cSld>
  <p:clrMapOvr>
    <a:masterClrMapping/>
  </p:clrMapOvr>
</p:sldLayout>
</file>

<file path=ppt/slideLayouts/slideLayout112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38624881"/>
      </p:ext>
    </p:extLst>
  </p:cSld>
  <p:clrMapOvr>
    <a:masterClrMapping/>
  </p:clrMapOvr>
</p:sldLayout>
</file>

<file path=ppt/slideLayouts/slideLayout112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7446895"/>
      </p:ext>
    </p:extLst>
  </p:cSld>
  <p:clrMapOvr>
    <a:masterClrMapping/>
  </p:clrMapOvr>
</p:sldLayout>
</file>

<file path=ppt/slideLayouts/slideLayout112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9135662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57096174"/>
      </p:ext>
    </p:extLst>
  </p:cSld>
  <p:clrMapOvr>
    <a:masterClrMapping/>
  </p:clrMapOvr>
</p:sldLayout>
</file>

<file path=ppt/slideLayouts/slideLayout11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7795162"/>
      </p:ext>
    </p:extLst>
  </p:cSld>
  <p:clrMapOvr>
    <a:masterClrMapping/>
  </p:clrMapOvr>
</p:sldLayout>
</file>

<file path=ppt/slideLayouts/slideLayout11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55810898"/>
      </p:ext>
    </p:extLst>
  </p:cSld>
  <p:clrMapOvr>
    <a:masterClrMapping/>
  </p:clrMapOvr>
</p:sldLayout>
</file>

<file path=ppt/slideLayouts/slideLayout11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63381422"/>
      </p:ext>
    </p:extLst>
  </p:cSld>
  <p:clrMapOvr>
    <a:masterClrMapping/>
  </p:clrMapOvr>
</p:sldLayout>
</file>

<file path=ppt/slideLayouts/slideLayout11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602004237"/>
      </p:ext>
    </p:extLst>
  </p:cSld>
  <p:clrMapOvr>
    <a:masterClrMapping/>
  </p:clrMapOvr>
</p:sldLayout>
</file>

<file path=ppt/slideLayouts/slideLayout113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15202006"/>
      </p:ext>
    </p:extLst>
  </p:cSld>
  <p:clrMapOvr>
    <a:masterClrMapping/>
  </p:clrMapOvr>
</p:sldLayout>
</file>

<file path=ppt/slideLayouts/slideLayout113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9965414"/>
      </p:ext>
    </p:extLst>
  </p:cSld>
  <p:clrMapOvr>
    <a:masterClrMapping/>
  </p:clrMapOvr>
</p:sldLayout>
</file>

<file path=ppt/slideLayouts/slideLayout113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370998656"/>
      </p:ext>
    </p:extLst>
  </p:cSld>
  <p:clrMapOvr>
    <a:masterClrMapping/>
  </p:clrMapOvr>
</p:sldLayout>
</file>

<file path=ppt/slideLayouts/slideLayout113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7729524"/>
      </p:ext>
    </p:extLst>
  </p:cSld>
  <p:clrMapOvr>
    <a:masterClrMapping/>
  </p:clrMapOvr>
</p:sldLayout>
</file>

<file path=ppt/slideLayouts/slideLayout113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684728932"/>
      </p:ext>
    </p:extLst>
  </p:cSld>
  <p:clrMapOvr>
    <a:masterClrMapping/>
  </p:clrMapOvr>
</p:sldLayout>
</file>

<file path=ppt/slideLayouts/slideLayout113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73320742"/>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82591502"/>
      </p:ext>
    </p:extLst>
  </p:cSld>
  <p:clrMapOvr>
    <a:masterClrMapping/>
  </p:clrMapOvr>
</p:sldLayout>
</file>

<file path=ppt/slideLayouts/slideLayout114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23528205"/>
      </p:ext>
    </p:extLst>
  </p:cSld>
  <p:clrMapOvr>
    <a:masterClrMapping/>
  </p:clrMapOvr>
</p:sldLayout>
</file>

<file path=ppt/slideLayouts/slideLayout114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60761517"/>
      </p:ext>
    </p:extLst>
  </p:cSld>
  <p:clrMapOvr>
    <a:masterClrMapping/>
  </p:clrMapOvr>
</p:sldLayout>
</file>

<file path=ppt/slideLayouts/slideLayout114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12869872"/>
      </p:ext>
    </p:extLst>
  </p:cSld>
  <p:clrMapOvr>
    <a:masterClrMapping/>
  </p:clrMapOvr>
</p:sldLayout>
</file>

<file path=ppt/slideLayouts/slideLayout114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42541965"/>
      </p:ext>
    </p:extLst>
  </p:cSld>
  <p:clrMapOvr>
    <a:masterClrMapping/>
  </p:clrMapOvr>
</p:sldLayout>
</file>

<file path=ppt/slideLayouts/slideLayout114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7134711"/>
      </p:ext>
    </p:extLst>
  </p:cSld>
  <p:clrMapOvr>
    <a:masterClrMapping/>
  </p:clrMapOvr>
</p:sldLayout>
</file>

<file path=ppt/slideLayouts/slideLayout114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54817246"/>
      </p:ext>
    </p:extLst>
  </p:cSld>
  <p:clrMapOvr>
    <a:masterClrMapping/>
  </p:clrMapOvr>
</p:sldLayout>
</file>

<file path=ppt/slideLayouts/slideLayout114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48551211"/>
      </p:ext>
    </p:extLst>
  </p:cSld>
  <p:clrMapOvr>
    <a:masterClrMapping/>
  </p:clrMapOvr>
</p:sldLayout>
</file>

<file path=ppt/slideLayouts/slideLayout114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40720543"/>
      </p:ext>
    </p:extLst>
  </p:cSld>
  <p:clrMapOvr>
    <a:masterClrMapping/>
  </p:clrMapOvr>
</p:sldLayout>
</file>

<file path=ppt/slideLayouts/slideLayout114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70791053"/>
      </p:ext>
    </p:extLst>
  </p:cSld>
  <p:clrMapOvr>
    <a:masterClrMapping/>
  </p:clrMapOvr>
</p:sldLayout>
</file>

<file path=ppt/slideLayouts/slideLayout114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0442838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07453645"/>
      </p:ext>
    </p:extLst>
  </p:cSld>
  <p:clrMapOvr>
    <a:masterClrMapping/>
  </p:clrMapOvr>
</p:sldLayout>
</file>

<file path=ppt/slideLayouts/slideLayout115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17886302"/>
      </p:ext>
    </p:extLst>
  </p:cSld>
  <p:clrMapOvr>
    <a:masterClrMapping/>
  </p:clrMapOvr>
</p:sldLayout>
</file>

<file path=ppt/slideLayouts/slideLayout115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40784376"/>
      </p:ext>
    </p:extLst>
  </p:cSld>
  <p:clrMapOvr>
    <a:masterClrMapping/>
  </p:clrMapOvr>
</p:sldLayout>
</file>

<file path=ppt/slideLayouts/slideLayout115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13628309"/>
      </p:ext>
    </p:extLst>
  </p:cSld>
  <p:clrMapOvr>
    <a:masterClrMapping/>
  </p:clrMapOvr>
</p:sldLayout>
</file>

<file path=ppt/slideLayouts/slideLayout115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874265755"/>
      </p:ext>
    </p:extLst>
  </p:cSld>
  <p:clrMapOvr>
    <a:masterClrMapping/>
  </p:clrMapOvr>
</p:sldLayout>
</file>

<file path=ppt/slideLayouts/slideLayout11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323824"/>
      </p:ext>
    </p:extLst>
  </p:cSld>
  <p:clrMapOvr>
    <a:masterClrMapping/>
  </p:clrMapOvr>
</p:sldLayout>
</file>

<file path=ppt/slideLayouts/slideLayout11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56241352"/>
      </p:ext>
    </p:extLst>
  </p:cSld>
  <p:clrMapOvr>
    <a:masterClrMapping/>
  </p:clrMapOvr>
</p:sldLayout>
</file>

<file path=ppt/slideLayouts/slideLayout11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10719765"/>
      </p:ext>
    </p:extLst>
  </p:cSld>
  <p:clrMapOvr>
    <a:masterClrMapping/>
  </p:clrMapOvr>
</p:sldLayout>
</file>

<file path=ppt/slideLayouts/slideLayout11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793936702"/>
      </p:ext>
    </p:extLst>
  </p:cSld>
  <p:clrMapOvr>
    <a:masterClrMapping/>
  </p:clrMapOvr>
</p:sldLayout>
</file>

<file path=ppt/slideLayouts/slideLayout115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78899303"/>
      </p:ext>
    </p:extLst>
  </p:cSld>
  <p:clrMapOvr>
    <a:masterClrMapping/>
  </p:clrMapOvr>
</p:sldLayout>
</file>

<file path=ppt/slideLayouts/slideLayout11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7465320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67096519"/>
      </p:ext>
    </p:extLst>
  </p:cSld>
  <p:clrMapOvr>
    <a:masterClrMapping/>
  </p:clrMapOvr>
</p:sldLayout>
</file>

<file path=ppt/slideLayouts/slideLayout116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081121328"/>
      </p:ext>
    </p:extLst>
  </p:cSld>
  <p:clrMapOvr>
    <a:masterClrMapping/>
  </p:clrMapOvr>
</p:sldLayout>
</file>

<file path=ppt/slideLayouts/slideLayout116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83179760"/>
      </p:ext>
    </p:extLst>
  </p:cSld>
  <p:clrMapOvr>
    <a:masterClrMapping/>
  </p:clrMapOvr>
</p:sldLayout>
</file>

<file path=ppt/slideLayouts/slideLayout116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28083771"/>
      </p:ext>
    </p:extLst>
  </p:cSld>
  <p:clrMapOvr>
    <a:masterClrMapping/>
  </p:clrMapOvr>
</p:sldLayout>
</file>

<file path=ppt/slideLayouts/slideLayout116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603700253"/>
      </p:ext>
    </p:extLst>
  </p:cSld>
  <p:clrMapOvr>
    <a:masterClrMapping/>
  </p:clrMapOvr>
</p:sldLayout>
</file>

<file path=ppt/slideLayouts/slideLayout116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38661969"/>
      </p:ext>
    </p:extLst>
  </p:cSld>
  <p:clrMapOvr>
    <a:masterClrMapping/>
  </p:clrMapOvr>
</p:sldLayout>
</file>

<file path=ppt/slideLayouts/slideLayout116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63417067"/>
      </p:ext>
    </p:extLst>
  </p:cSld>
  <p:clrMapOvr>
    <a:masterClrMapping/>
  </p:clrMapOvr>
</p:sldLayout>
</file>

<file path=ppt/slideLayouts/slideLayout116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50072779"/>
      </p:ext>
    </p:extLst>
  </p:cSld>
  <p:clrMapOvr>
    <a:masterClrMapping/>
  </p:clrMapOvr>
</p:sldLayout>
</file>

<file path=ppt/slideLayouts/slideLayout116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66391696"/>
      </p:ext>
    </p:extLst>
  </p:cSld>
  <p:clrMapOvr>
    <a:masterClrMapping/>
  </p:clrMapOvr>
</p:sldLayout>
</file>

<file path=ppt/slideLayouts/slideLayout116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56853071"/>
      </p:ext>
    </p:extLst>
  </p:cSld>
  <p:clrMapOvr>
    <a:masterClrMapping/>
  </p:clrMapOvr>
</p:sldLayout>
</file>

<file path=ppt/slideLayouts/slideLayout116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176466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06447749"/>
      </p:ext>
    </p:extLst>
  </p:cSld>
  <p:clrMapOvr>
    <a:masterClrMapping/>
  </p:clrMapOvr>
</p:sldLayout>
</file>

<file path=ppt/slideLayouts/slideLayout117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07114027"/>
      </p:ext>
    </p:extLst>
  </p:cSld>
  <p:clrMapOvr>
    <a:masterClrMapping/>
  </p:clrMapOvr>
</p:sldLayout>
</file>

<file path=ppt/slideLayouts/slideLayout117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6610272"/>
      </p:ext>
    </p:extLst>
  </p:cSld>
  <p:clrMapOvr>
    <a:masterClrMapping/>
  </p:clrMapOvr>
</p:sldLayout>
</file>

<file path=ppt/slideLayouts/slideLayout117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02048821"/>
      </p:ext>
    </p:extLst>
  </p:cSld>
  <p:clrMapOvr>
    <a:masterClrMapping/>
  </p:clrMapOvr>
</p:sldLayout>
</file>

<file path=ppt/slideLayouts/slideLayout117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4138257"/>
      </p:ext>
    </p:extLst>
  </p:cSld>
  <p:clrMapOvr>
    <a:masterClrMapping/>
  </p:clrMapOvr>
</p:sldLayout>
</file>

<file path=ppt/slideLayouts/slideLayout117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30560654"/>
      </p:ext>
    </p:extLst>
  </p:cSld>
  <p:clrMapOvr>
    <a:masterClrMapping/>
  </p:clrMapOvr>
</p:sldLayout>
</file>

<file path=ppt/slideLayouts/slideLayout117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85326274"/>
      </p:ext>
    </p:extLst>
  </p:cSld>
  <p:clrMapOvr>
    <a:masterClrMapping/>
  </p:clrMapOvr>
</p:sldLayout>
</file>

<file path=ppt/slideLayouts/slideLayout117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9077770"/>
      </p:ext>
    </p:extLst>
  </p:cSld>
  <p:clrMapOvr>
    <a:masterClrMapping/>
  </p:clrMapOvr>
</p:sldLayout>
</file>

<file path=ppt/slideLayouts/slideLayout117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392373484"/>
      </p:ext>
    </p:extLst>
  </p:cSld>
  <p:clrMapOvr>
    <a:masterClrMapping/>
  </p:clrMapOvr>
</p:sldLayout>
</file>

<file path=ppt/slideLayouts/slideLayout117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09264300"/>
      </p:ext>
    </p:extLst>
  </p:cSld>
  <p:clrMapOvr>
    <a:masterClrMapping/>
  </p:clrMapOvr>
</p:sldLayout>
</file>

<file path=ppt/slideLayouts/slideLayout11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9173939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98391896"/>
      </p:ext>
    </p:extLst>
  </p:cSld>
  <p:clrMapOvr>
    <a:masterClrMapping/>
  </p:clrMapOvr>
</p:sldLayout>
</file>

<file path=ppt/slideLayouts/slideLayout11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45968232"/>
      </p:ext>
    </p:extLst>
  </p:cSld>
  <p:clrMapOvr>
    <a:masterClrMapping/>
  </p:clrMapOvr>
</p:sldLayout>
</file>

<file path=ppt/slideLayouts/slideLayout11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627247952"/>
      </p:ext>
    </p:extLst>
  </p:cSld>
  <p:clrMapOvr>
    <a:masterClrMapping/>
  </p:clrMapOvr>
</p:sldLayout>
</file>

<file path=ppt/slideLayouts/slideLayout118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93947907"/>
      </p:ext>
    </p:extLst>
  </p:cSld>
  <p:clrMapOvr>
    <a:masterClrMapping/>
  </p:clrMapOvr>
</p:sldLayout>
</file>

<file path=ppt/slideLayouts/slideLayout118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57878481"/>
      </p:ext>
    </p:extLst>
  </p:cSld>
  <p:clrMapOvr>
    <a:masterClrMapping/>
  </p:clrMapOvr>
</p:sldLayout>
</file>

<file path=ppt/slideLayouts/slideLayout118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843650033"/>
      </p:ext>
    </p:extLst>
  </p:cSld>
  <p:clrMapOvr>
    <a:masterClrMapping/>
  </p:clrMapOvr>
</p:sldLayout>
</file>

<file path=ppt/slideLayouts/slideLayout118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72868112"/>
      </p:ext>
    </p:extLst>
  </p:cSld>
  <p:clrMapOvr>
    <a:masterClrMapping/>
  </p:clrMapOvr>
</p:sldLayout>
</file>

<file path=ppt/slideLayouts/slideLayout118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666703780"/>
      </p:ext>
    </p:extLst>
  </p:cSld>
  <p:clrMapOvr>
    <a:masterClrMapping/>
  </p:clrMapOvr>
</p:sldLayout>
</file>

<file path=ppt/slideLayouts/slideLayout118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83403695"/>
      </p:ext>
    </p:extLst>
  </p:cSld>
  <p:clrMapOvr>
    <a:masterClrMapping/>
  </p:clrMapOvr>
</p:sldLayout>
</file>

<file path=ppt/slideLayouts/slideLayout118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72887408"/>
      </p:ext>
    </p:extLst>
  </p:cSld>
  <p:clrMapOvr>
    <a:masterClrMapping/>
  </p:clrMapOvr>
</p:sldLayout>
</file>

<file path=ppt/slideLayouts/slideLayout118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1426708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7593109"/>
      </p:ext>
    </p:extLst>
  </p:cSld>
  <p:clrMapOvr>
    <a:masterClrMapping/>
  </p:clrMapOvr>
</p:sldLayout>
</file>

<file path=ppt/slideLayouts/slideLayout119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35998357"/>
      </p:ext>
    </p:extLst>
  </p:cSld>
  <p:clrMapOvr>
    <a:masterClrMapping/>
  </p:clrMapOvr>
</p:sldLayout>
</file>

<file path=ppt/slideLayouts/slideLayout119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6074214"/>
      </p:ext>
    </p:extLst>
  </p:cSld>
  <p:clrMapOvr>
    <a:masterClrMapping/>
  </p:clrMapOvr>
</p:sldLayout>
</file>

<file path=ppt/slideLayouts/slideLayout119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52187282"/>
      </p:ext>
    </p:extLst>
  </p:cSld>
  <p:clrMapOvr>
    <a:masterClrMapping/>
  </p:clrMapOvr>
</p:sldLayout>
</file>

<file path=ppt/slideLayouts/slideLayout119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98605967"/>
      </p:ext>
    </p:extLst>
  </p:cSld>
  <p:clrMapOvr>
    <a:masterClrMapping/>
  </p:clrMapOvr>
</p:sldLayout>
</file>

<file path=ppt/slideLayouts/slideLayout119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38772957"/>
      </p:ext>
    </p:extLst>
  </p:cSld>
  <p:clrMapOvr>
    <a:masterClrMapping/>
  </p:clrMapOvr>
</p:sldLayout>
</file>

<file path=ppt/slideLayouts/slideLayout119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2440033"/>
      </p:ext>
    </p:extLst>
  </p:cSld>
  <p:clrMapOvr>
    <a:masterClrMapping/>
  </p:clrMapOvr>
</p:sldLayout>
</file>

<file path=ppt/slideLayouts/slideLayout119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07111004"/>
      </p:ext>
    </p:extLst>
  </p:cSld>
  <p:clrMapOvr>
    <a:masterClrMapping/>
  </p:clrMapOvr>
</p:sldLayout>
</file>

<file path=ppt/slideLayouts/slideLayout119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81692485"/>
      </p:ext>
    </p:extLst>
  </p:cSld>
  <p:clrMapOvr>
    <a:masterClrMapping/>
  </p:clrMapOvr>
</p:sldLayout>
</file>

<file path=ppt/slideLayouts/slideLayout119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4941586"/>
      </p:ext>
    </p:extLst>
  </p:cSld>
  <p:clrMapOvr>
    <a:masterClrMapping/>
  </p:clrMapOvr>
</p:sldLayout>
</file>

<file path=ppt/slideLayouts/slideLayout119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29360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377001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84582313"/>
      </p:ext>
    </p:extLst>
  </p:cSld>
  <p:clrMapOvr>
    <a:masterClrMapping/>
  </p:clrMapOvr>
</p:sldLayout>
</file>

<file path=ppt/slideLayouts/slideLayout120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00601599"/>
      </p:ext>
    </p:extLst>
  </p:cSld>
  <p:clrMapOvr>
    <a:masterClrMapping/>
  </p:clrMapOvr>
</p:sldLayout>
</file>

<file path=ppt/slideLayouts/slideLayout120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550632423"/>
      </p:ext>
    </p:extLst>
  </p:cSld>
  <p:clrMapOvr>
    <a:masterClrMapping/>
  </p:clrMapOvr>
</p:sldLayout>
</file>

<file path=ppt/slideLayouts/slideLayout120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65543502"/>
      </p:ext>
    </p:extLst>
  </p:cSld>
  <p:clrMapOvr>
    <a:masterClrMapping/>
  </p:clrMapOvr>
</p:sldLayout>
</file>

<file path=ppt/slideLayouts/slideLayout12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29550222"/>
      </p:ext>
    </p:extLst>
  </p:cSld>
  <p:clrMapOvr>
    <a:masterClrMapping/>
  </p:clrMapOvr>
</p:sldLayout>
</file>

<file path=ppt/slideLayouts/slideLayout120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93426060"/>
      </p:ext>
    </p:extLst>
  </p:cSld>
  <p:clrMapOvr>
    <a:masterClrMapping/>
  </p:clrMapOvr>
</p:sldLayout>
</file>

<file path=ppt/slideLayouts/slideLayout12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491571745"/>
      </p:ext>
    </p:extLst>
  </p:cSld>
  <p:clrMapOvr>
    <a:masterClrMapping/>
  </p:clrMapOvr>
</p:sldLayout>
</file>

<file path=ppt/slideLayouts/slideLayout120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79222408"/>
      </p:ext>
    </p:extLst>
  </p:cSld>
  <p:clrMapOvr>
    <a:masterClrMapping/>
  </p:clrMapOvr>
</p:sldLayout>
</file>

<file path=ppt/slideLayouts/slideLayout120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34902617"/>
      </p:ext>
    </p:extLst>
  </p:cSld>
  <p:clrMapOvr>
    <a:masterClrMapping/>
  </p:clrMapOvr>
</p:sldLayout>
</file>

<file path=ppt/slideLayouts/slideLayout120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691987923"/>
      </p:ext>
    </p:extLst>
  </p:cSld>
  <p:clrMapOvr>
    <a:masterClrMapping/>
  </p:clrMapOvr>
</p:sldLayout>
</file>

<file path=ppt/slideLayouts/slideLayout120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8748020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214007953"/>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238878863"/>
      </p:ext>
    </p:extLst>
  </p:cSld>
  <p:clrMapOvr>
    <a:masterClrMapping/>
  </p:clrMapOvr>
</p:sldLayout>
</file>

<file path=ppt/slideLayouts/slideLayout121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57743763"/>
      </p:ext>
    </p:extLst>
  </p:cSld>
  <p:clrMapOvr>
    <a:masterClrMapping/>
  </p:clrMapOvr>
</p:sldLayout>
</file>

<file path=ppt/slideLayouts/slideLayout121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7139490"/>
      </p:ext>
    </p:extLst>
  </p:cSld>
  <p:clrMapOvr>
    <a:masterClrMapping/>
  </p:clrMapOvr>
</p:sldLayout>
</file>

<file path=ppt/slideLayouts/slideLayout121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84248973"/>
      </p:ext>
    </p:extLst>
  </p:cSld>
  <p:clrMapOvr>
    <a:masterClrMapping/>
  </p:clrMapOvr>
</p:sldLayout>
</file>

<file path=ppt/slideLayouts/slideLayout121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68621954"/>
      </p:ext>
    </p:extLst>
  </p:cSld>
  <p:clrMapOvr>
    <a:masterClrMapping/>
  </p:clrMapOvr>
</p:sldLayout>
</file>

<file path=ppt/slideLayouts/slideLayout12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2797484"/>
      </p:ext>
    </p:extLst>
  </p:cSld>
  <p:clrMapOvr>
    <a:masterClrMapping/>
  </p:clrMapOvr>
</p:sldLayout>
</file>

<file path=ppt/slideLayouts/slideLayout121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23560754"/>
      </p:ext>
    </p:extLst>
  </p:cSld>
  <p:clrMapOvr>
    <a:masterClrMapping/>
  </p:clrMapOvr>
</p:sldLayout>
</file>

<file path=ppt/slideLayouts/slideLayout121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2501873"/>
      </p:ext>
    </p:extLst>
  </p:cSld>
  <p:clrMapOvr>
    <a:masterClrMapping/>
  </p:clrMapOvr>
</p:sldLayout>
</file>

<file path=ppt/slideLayouts/slideLayout121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91415300"/>
      </p:ext>
    </p:extLst>
  </p:cSld>
  <p:clrMapOvr>
    <a:masterClrMapping/>
  </p:clrMapOvr>
</p:sldLayout>
</file>

<file path=ppt/slideLayouts/slideLayout121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9419392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37847086"/>
      </p:ext>
    </p:extLst>
  </p:cSld>
  <p:clrMapOvr>
    <a:masterClrMapping/>
  </p:clrMapOvr>
</p:sldLayout>
</file>

<file path=ppt/slideLayouts/slideLayout122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8411986"/>
      </p:ext>
    </p:extLst>
  </p:cSld>
  <p:clrMapOvr>
    <a:masterClrMapping/>
  </p:clrMapOvr>
</p:sldLayout>
</file>

<file path=ppt/slideLayouts/slideLayout122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09816398"/>
      </p:ext>
    </p:extLst>
  </p:cSld>
  <p:clrMapOvr>
    <a:masterClrMapping/>
  </p:clrMapOvr>
</p:sldLayout>
</file>

<file path=ppt/slideLayouts/slideLayout122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56267911"/>
      </p:ext>
    </p:extLst>
  </p:cSld>
  <p:clrMapOvr>
    <a:masterClrMapping/>
  </p:clrMapOvr>
</p:sldLayout>
</file>

<file path=ppt/slideLayouts/slideLayout122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39360739"/>
      </p:ext>
    </p:extLst>
  </p:cSld>
  <p:clrMapOvr>
    <a:masterClrMapping/>
  </p:clrMapOvr>
</p:sldLayout>
</file>

<file path=ppt/slideLayouts/slideLayout122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61001437"/>
      </p:ext>
    </p:extLst>
  </p:cSld>
  <p:clrMapOvr>
    <a:masterClrMapping/>
  </p:clrMapOvr>
</p:sldLayout>
</file>

<file path=ppt/slideLayouts/slideLayout122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42812428"/>
      </p:ext>
    </p:extLst>
  </p:cSld>
  <p:clrMapOvr>
    <a:masterClrMapping/>
  </p:clrMapOvr>
</p:sldLayout>
</file>

<file path=ppt/slideLayouts/slideLayout12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19636872"/>
      </p:ext>
    </p:extLst>
  </p:cSld>
  <p:clrMapOvr>
    <a:masterClrMapping/>
  </p:clrMapOvr>
</p:sldLayout>
</file>

<file path=ppt/slideLayouts/slideLayout12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57149420"/>
      </p:ext>
    </p:extLst>
  </p:cSld>
  <p:clrMapOvr>
    <a:masterClrMapping/>
  </p:clrMapOvr>
</p:sldLayout>
</file>

<file path=ppt/slideLayouts/slideLayout12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60806436"/>
      </p:ext>
    </p:extLst>
  </p:cSld>
  <p:clrMapOvr>
    <a:masterClrMapping/>
  </p:clrMapOvr>
</p:sldLayout>
</file>

<file path=ppt/slideLayouts/slideLayout12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34306955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14005157"/>
      </p:ext>
    </p:extLst>
  </p:cSld>
  <p:clrMapOvr>
    <a:masterClrMapping/>
  </p:clrMapOvr>
</p:sldLayout>
</file>

<file path=ppt/slideLayouts/slideLayout12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07267815"/>
      </p:ext>
    </p:extLst>
  </p:cSld>
  <p:clrMapOvr>
    <a:masterClrMapping/>
  </p:clrMapOvr>
</p:sldLayout>
</file>

<file path=ppt/slideLayouts/slideLayout123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39007326"/>
      </p:ext>
    </p:extLst>
  </p:cSld>
  <p:clrMapOvr>
    <a:masterClrMapping/>
  </p:clrMapOvr>
</p:sldLayout>
</file>

<file path=ppt/slideLayouts/slideLayout123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477366849"/>
      </p:ext>
    </p:extLst>
  </p:cSld>
  <p:clrMapOvr>
    <a:masterClrMapping/>
  </p:clrMapOvr>
</p:sldLayout>
</file>

<file path=ppt/slideLayouts/slideLayout123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3495047"/>
      </p:ext>
    </p:extLst>
  </p:cSld>
  <p:clrMapOvr>
    <a:masterClrMapping/>
  </p:clrMapOvr>
</p:sldLayout>
</file>

<file path=ppt/slideLayouts/slideLayout123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790796393"/>
      </p:ext>
    </p:extLst>
  </p:cSld>
  <p:clrMapOvr>
    <a:masterClrMapping/>
  </p:clrMapOvr>
</p:sldLayout>
</file>

<file path=ppt/slideLayouts/slideLayout123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25861569"/>
      </p:ext>
    </p:extLst>
  </p:cSld>
  <p:clrMapOvr>
    <a:masterClrMapping/>
  </p:clrMapOvr>
</p:sldLayout>
</file>

<file path=ppt/slideLayouts/slideLayout123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99440342"/>
      </p:ext>
    </p:extLst>
  </p:cSld>
  <p:clrMapOvr>
    <a:masterClrMapping/>
  </p:clrMapOvr>
</p:sldLayout>
</file>

<file path=ppt/slideLayouts/slideLayout123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06195030"/>
      </p:ext>
    </p:extLst>
  </p:cSld>
  <p:clrMapOvr>
    <a:masterClrMapping/>
  </p:clrMapOvr>
</p:sldLayout>
</file>

<file path=ppt/slideLayouts/slideLayout123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88556979"/>
      </p:ext>
    </p:extLst>
  </p:cSld>
  <p:clrMapOvr>
    <a:masterClrMapping/>
  </p:clrMapOvr>
</p:sldLayout>
</file>

<file path=ppt/slideLayouts/slideLayout123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606291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4031906"/>
      </p:ext>
    </p:extLst>
  </p:cSld>
  <p:clrMapOvr>
    <a:masterClrMapping/>
  </p:clrMapOvr>
</p:sldLayout>
</file>

<file path=ppt/slideLayouts/slideLayout124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02167628"/>
      </p:ext>
    </p:extLst>
  </p:cSld>
  <p:clrMapOvr>
    <a:masterClrMapping/>
  </p:clrMapOvr>
</p:sldLayout>
</file>

<file path=ppt/slideLayouts/slideLayout124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8639524"/>
      </p:ext>
    </p:extLst>
  </p:cSld>
  <p:clrMapOvr>
    <a:masterClrMapping/>
  </p:clrMapOvr>
</p:sldLayout>
</file>

<file path=ppt/slideLayouts/slideLayout124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2893495"/>
      </p:ext>
    </p:extLst>
  </p:cSld>
  <p:clrMapOvr>
    <a:masterClrMapping/>
  </p:clrMapOvr>
</p:sldLayout>
</file>

<file path=ppt/slideLayouts/slideLayout124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44413517"/>
      </p:ext>
    </p:extLst>
  </p:cSld>
  <p:clrMapOvr>
    <a:masterClrMapping/>
  </p:clrMapOvr>
</p:sldLayout>
</file>

<file path=ppt/slideLayouts/slideLayout124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33869160"/>
      </p:ext>
    </p:extLst>
  </p:cSld>
  <p:clrMapOvr>
    <a:masterClrMapping/>
  </p:clrMapOvr>
</p:sldLayout>
</file>

<file path=ppt/slideLayouts/slideLayout124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64182104"/>
      </p:ext>
    </p:extLst>
  </p:cSld>
  <p:clrMapOvr>
    <a:masterClrMapping/>
  </p:clrMapOvr>
</p:sldLayout>
</file>

<file path=ppt/slideLayouts/slideLayout124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72652300"/>
      </p:ext>
    </p:extLst>
  </p:cSld>
  <p:clrMapOvr>
    <a:masterClrMapping/>
  </p:clrMapOvr>
</p:sldLayout>
</file>

<file path=ppt/slideLayouts/slideLayout124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14104680"/>
      </p:ext>
    </p:extLst>
  </p:cSld>
  <p:clrMapOvr>
    <a:masterClrMapping/>
  </p:clrMapOvr>
</p:sldLayout>
</file>

<file path=ppt/slideLayouts/slideLayout124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4259435"/>
      </p:ext>
    </p:extLst>
  </p:cSld>
  <p:clrMapOvr>
    <a:masterClrMapping/>
  </p:clrMapOvr>
</p:sldLayout>
</file>

<file path=ppt/slideLayouts/slideLayout124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95326233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195769339"/>
      </p:ext>
    </p:extLst>
  </p:cSld>
  <p:clrMapOvr>
    <a:masterClrMapping/>
  </p:clrMapOvr>
</p:sldLayout>
</file>

<file path=ppt/slideLayouts/slideLayout12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78798234"/>
      </p:ext>
    </p:extLst>
  </p:cSld>
  <p:clrMapOvr>
    <a:masterClrMapping/>
  </p:clrMapOvr>
</p:sldLayout>
</file>

<file path=ppt/slideLayouts/slideLayout12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67204472"/>
      </p:ext>
    </p:extLst>
  </p:cSld>
  <p:clrMapOvr>
    <a:masterClrMapping/>
  </p:clrMapOvr>
</p:sldLayout>
</file>

<file path=ppt/slideLayouts/slideLayout12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95799224"/>
      </p:ext>
    </p:extLst>
  </p:cSld>
  <p:clrMapOvr>
    <a:masterClrMapping/>
  </p:clrMapOvr>
</p:sldLayout>
</file>

<file path=ppt/slideLayouts/slideLayout12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467778886"/>
      </p:ext>
    </p:extLst>
  </p:cSld>
  <p:clrMapOvr>
    <a:masterClrMapping/>
  </p:clrMapOvr>
</p:sldLayout>
</file>

<file path=ppt/slideLayouts/slideLayout125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29701260"/>
      </p:ext>
    </p:extLst>
  </p:cSld>
  <p:clrMapOvr>
    <a:masterClrMapping/>
  </p:clrMapOvr>
</p:sldLayout>
</file>

<file path=ppt/slideLayouts/slideLayout12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77781231"/>
      </p:ext>
    </p:extLst>
  </p:cSld>
  <p:clrMapOvr>
    <a:masterClrMapping/>
  </p:clrMapOvr>
</p:sldLayout>
</file>

<file path=ppt/slideLayouts/slideLayout125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357303114"/>
      </p:ext>
    </p:extLst>
  </p:cSld>
  <p:clrMapOvr>
    <a:masterClrMapping/>
  </p:clrMapOvr>
</p:sldLayout>
</file>

<file path=ppt/slideLayouts/slideLayout125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73155527"/>
      </p:ext>
    </p:extLst>
  </p:cSld>
  <p:clrMapOvr>
    <a:masterClrMapping/>
  </p:clrMapOvr>
</p:sldLayout>
</file>

<file path=ppt/slideLayouts/slideLayout125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652347156"/>
      </p:ext>
    </p:extLst>
  </p:cSld>
  <p:clrMapOvr>
    <a:masterClrMapping/>
  </p:clrMapOvr>
</p:sldLayout>
</file>

<file path=ppt/slideLayouts/slideLayout125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7330874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49657045"/>
      </p:ext>
    </p:extLst>
  </p:cSld>
  <p:clrMapOvr>
    <a:masterClrMapping/>
  </p:clrMapOvr>
</p:sldLayout>
</file>

<file path=ppt/slideLayouts/slideLayout126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24409374"/>
      </p:ext>
    </p:extLst>
  </p:cSld>
  <p:clrMapOvr>
    <a:masterClrMapping/>
  </p:clrMapOvr>
</p:sldLayout>
</file>

<file path=ppt/slideLayouts/slideLayout126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5459843"/>
      </p:ext>
    </p:extLst>
  </p:cSld>
  <p:clrMapOvr>
    <a:masterClrMapping/>
  </p:clrMapOvr>
</p:sldLayout>
</file>

<file path=ppt/slideLayouts/slideLayout126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87605865"/>
      </p:ext>
    </p:extLst>
  </p:cSld>
  <p:clrMapOvr>
    <a:masterClrMapping/>
  </p:clrMapOvr>
</p:sldLayout>
</file>

<file path=ppt/slideLayouts/slideLayout126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878957"/>
      </p:ext>
    </p:extLst>
  </p:cSld>
  <p:clrMapOvr>
    <a:masterClrMapping/>
  </p:clrMapOvr>
</p:sldLayout>
</file>

<file path=ppt/slideLayouts/slideLayout126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84462247"/>
      </p:ext>
    </p:extLst>
  </p:cSld>
  <p:clrMapOvr>
    <a:masterClrMapping/>
  </p:clrMapOvr>
</p:sldLayout>
</file>

<file path=ppt/slideLayouts/slideLayout126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43596711"/>
      </p:ext>
    </p:extLst>
  </p:cSld>
  <p:clrMapOvr>
    <a:masterClrMapping/>
  </p:clrMapOvr>
</p:sldLayout>
</file>

<file path=ppt/slideLayouts/slideLayout126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14662073"/>
      </p:ext>
    </p:extLst>
  </p:cSld>
  <p:clrMapOvr>
    <a:masterClrMapping/>
  </p:clrMapOvr>
</p:sldLayout>
</file>

<file path=ppt/slideLayouts/slideLayout126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36856319"/>
      </p:ext>
    </p:extLst>
  </p:cSld>
  <p:clrMapOvr>
    <a:masterClrMapping/>
  </p:clrMapOvr>
</p:sldLayout>
</file>

<file path=ppt/slideLayouts/slideLayout126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62539337"/>
      </p:ext>
    </p:extLst>
  </p:cSld>
  <p:clrMapOvr>
    <a:masterClrMapping/>
  </p:clrMapOvr>
</p:sldLayout>
</file>

<file path=ppt/slideLayouts/slideLayout126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7927148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36460152"/>
      </p:ext>
    </p:extLst>
  </p:cSld>
  <p:clrMapOvr>
    <a:masterClrMapping/>
  </p:clrMapOvr>
</p:sldLayout>
</file>

<file path=ppt/slideLayouts/slideLayout127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29940523"/>
      </p:ext>
    </p:extLst>
  </p:cSld>
  <p:clrMapOvr>
    <a:masterClrMapping/>
  </p:clrMapOvr>
</p:sldLayout>
</file>

<file path=ppt/slideLayouts/slideLayout127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62079079"/>
      </p:ext>
    </p:extLst>
  </p:cSld>
  <p:clrMapOvr>
    <a:masterClrMapping/>
  </p:clrMapOvr>
</p:sldLayout>
</file>

<file path=ppt/slideLayouts/slideLayout127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72584615"/>
      </p:ext>
    </p:extLst>
  </p:cSld>
  <p:clrMapOvr>
    <a:masterClrMapping/>
  </p:clrMapOvr>
</p:sldLayout>
</file>

<file path=ppt/slideLayouts/slideLayout127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5948846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50313304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781856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7478282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4671700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43006838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11366790"/>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5408670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42353"/>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9238195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11822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9082856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8937069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795646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9545663"/>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8712721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8860938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65729753"/>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531258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567224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855739946"/>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5444075"/>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8638882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0969038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8355926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493850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58201231"/>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62105676"/>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4980826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0169164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3002368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12936272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274454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6631668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926249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65538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4032395"/>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94372412"/>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783114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53904883"/>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10323387"/>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5768656"/>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0217600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4615650"/>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8832066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0157542"/>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617043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731791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3467206"/>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52872671"/>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71466821"/>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4277944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840805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1225645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812708597"/>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94360970"/>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067542004"/>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4854756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893826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51186225"/>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14164410"/>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393532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0566260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7747599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24444013"/>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6199083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3938170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187496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41572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90709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98699606"/>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6726126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4268265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86252964"/>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7721983"/>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5239700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4449603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02837585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94128715"/>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63894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0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545002"/>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284555093"/>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76190395"/>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37221096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19676759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69454310"/>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539646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5626468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80858041"/>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35571737"/>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886162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60802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30277702"/>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1362961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78768527"/>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39704636"/>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93153080"/>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4430150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07502394"/>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142857162"/>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7618152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530153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686314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6952552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413593880"/>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01609233"/>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70088234"/>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955612053"/>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1375707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63256729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61331772"/>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817692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114800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lvl="0" indent="0">
              <a:spcBef>
                <a:spcPts val="300"/>
              </a:spcBef>
              <a:buFont typeface="Arial" pitchFamily="34" charset="0"/>
              <a:buNone/>
            </a:pPr>
            <a:r>
              <a:rPr lang="en-GB" sz="1100" b="1" dirty="0">
                <a:solidFill>
                  <a:schemeClr val="tx2"/>
                </a:solidFill>
                <a:latin typeface="Century Gothic" pitchFamily="34" charset="0"/>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kumimoji="0" lang="en-US" sz="3200" b="0" i="0" u="none" strike="noStrike" kern="1200" cap="none" spc="0" normalizeH="0" baseline="0" noProof="0" dirty="0">
                <a:ln>
                  <a:noFill/>
                </a:ln>
                <a:solidFill>
                  <a:schemeClr val="bg1"/>
                </a:solidFill>
                <a:effectLst/>
                <a:uLnTx/>
                <a:uFillTx/>
                <a:latin typeface="Century Gothic" pitchFamily="34" charset="0"/>
                <a:ea typeface="+mj-ea"/>
                <a:cs typeface="+mj-cs"/>
              </a:rPr>
              <a:t>Contact Us</a:t>
            </a:r>
            <a:endParaRPr lang="en-GB" sz="2400" b="0" dirty="0">
              <a:solidFill>
                <a:schemeClr val="bg1"/>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1066767"/>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85557672"/>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1087187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3543256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7600590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5420448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4604162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43627298"/>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49560668"/>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16020883"/>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684358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b="0" cap="none" baseline="0" dirty="0">
                <a:solidFill>
                  <a:prstClr val="white"/>
                </a:solidFill>
                <a:latin typeface="Century Gothic"/>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925466688"/>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3401133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85676600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2009579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46509211"/>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77181706"/>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29093086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0819251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51156600"/>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462185427"/>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870882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266240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039903882"/>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12330801"/>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2573423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05478821"/>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03848998"/>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6915171"/>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25401357"/>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04026593"/>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1473043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111702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2164641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083100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95005753"/>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45321989"/>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3922709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4434259"/>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354097967"/>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631638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1416360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0664065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4159549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7744349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9587497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04737513"/>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46553810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10827997"/>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6144490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236509247"/>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7833107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4834278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69968063"/>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29230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877676697"/>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0316462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2738504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33044851"/>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010663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33459456"/>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888255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8234831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2163625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0622644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7194109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0034472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33554379"/>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9019820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9185621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448939560"/>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4456977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8289416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862599288"/>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24555448"/>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93643453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581076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1740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4280308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3335070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14035446"/>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8286344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5402112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70015465"/>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05648291"/>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1141778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8817501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92073984"/>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761372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81830653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4979673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81247700"/>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8207451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07266554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02251591"/>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44059443"/>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08323991"/>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906019994"/>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3861847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8200486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79827332"/>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247705841"/>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305647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19719566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238964707"/>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07124980"/>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30276372"/>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69491475"/>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945664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66676614"/>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37646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949371894"/>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7672878"/>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55185574"/>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03037067"/>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55449887"/>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77723779"/>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91063904"/>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2652524"/>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242321899"/>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210844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0793911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093878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21011326"/>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067722379"/>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6171296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81317170"/>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64543401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39086927"/>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858611724"/>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02239353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71427853"/>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036991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232439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01313060"/>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268154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982732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27436702"/>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56512570"/>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31574483"/>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9052667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2487877"/>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5382578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05965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54346387"/>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77032931"/>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617375534"/>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8313054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15628870"/>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35289442"/>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738742042"/>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74650259"/>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0559336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755016154"/>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1021930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34075689"/>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510008893"/>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922161518"/>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71564576"/>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07186763"/>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5287805"/>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96312445"/>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3929273"/>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93382430"/>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34809766"/>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506626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06788790"/>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23054479"/>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45938629"/>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86325047"/>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47807247"/>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9101670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201998233"/>
      </p:ext>
    </p:extLst>
  </p:cSld>
  <p:clrMapOvr>
    <a:masterClrMapping/>
  </p:clrMapOvr>
</p:sldLayout>
</file>

<file path=ppt/slideLayouts/slideLayout38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7831776"/>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9356222"/>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63688909"/>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2468774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90701091"/>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92739498"/>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0963154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85223965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79856111"/>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42413404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634787887"/>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66951976"/>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27968934"/>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0087201"/>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811112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Tree>
    <p:extLst>
      <p:ext uri="{BB962C8B-B14F-4D97-AF65-F5344CB8AC3E}">
        <p14:creationId xmlns:p14="http://schemas.microsoft.com/office/powerpoint/2010/main" xmlns="" val="1842719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5811035"/>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87845323"/>
      </p:ext>
    </p:extLst>
  </p:cSld>
  <p:clrMapOvr>
    <a:masterClrMapping/>
  </p:clrMapOvr>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03658573"/>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148146"/>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5384175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4535888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0892708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1335071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70391420"/>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62124494"/>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841231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6380401"/>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0947874"/>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70241705"/>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99294774"/>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327208401"/>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86110613"/>
      </p:ext>
    </p:extLst>
  </p:cSld>
  <p:clrMapOvr>
    <a:masterClrMapping/>
  </p:clrMapOvr>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54057385"/>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96253149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24502133"/>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323122723"/>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07414483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62267021"/>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95887986"/>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55682556"/>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9563411"/>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561407"/>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2651233"/>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0190203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47503172"/>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75696273"/>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85477432"/>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5335512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9733364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74723358"/>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26881541"/>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7138986"/>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041206509"/>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44591841"/>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40635179"/>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2997232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147731693"/>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13790070"/>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28070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1869541"/>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4242871832"/>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74028797"/>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065615584"/>
      </p:ext>
    </p:extLst>
  </p:cSld>
  <p:clrMapOvr>
    <a:masterClrMapping/>
  </p:clrMapOvr>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03002265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98158647"/>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84473689"/>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78832463"/>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09720496"/>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72220079"/>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4023061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97048713"/>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04726463"/>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50087733"/>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88595616"/>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6227237"/>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8974546"/>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12939207"/>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77686337"/>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042381721"/>
      </p:ext>
    </p:extLst>
  </p:cSld>
  <p:clrMapOvr>
    <a:masterClrMapping/>
  </p:clrMapOvr>
</p:sldLayout>
</file>

<file path=ppt/slideLayouts/slideLayout45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63297616"/>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6162596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79907602"/>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0756837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917259752"/>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68087219"/>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82050730"/>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991857096"/>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6794249"/>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315449098"/>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86986493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0364812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1174763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9201754"/>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84725485"/>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88099324"/>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7454475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10411183"/>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43218126"/>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69601433"/>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86740221"/>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2272678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40181835"/>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4164195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545902235"/>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5950158"/>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723893075"/>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61371710"/>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7527816"/>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78275319"/>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415561826"/>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60731718"/>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54216208"/>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362404905"/>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273736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2"/>
          <p:cNvPicPr>
            <a:picLocks noChangeAspect="1"/>
          </p:cNvPicPr>
          <p:nvPr userDrawn="1"/>
        </p:nvPicPr>
        <p:blipFill>
          <a:blip r:embed="rId2" cstate="print">
            <a:extLst>
              <a:ext uri="{28A0092B-C50C-407E-A947-70E740481C1C}">
                <a14:useLocalDpi xmlns:a14="http://schemas.microsoft.com/office/drawing/2010/main" xmlns="" val="0"/>
              </a:ext>
            </a:extLst>
          </a:blip>
          <a:srcRect/>
          <a:stretch>
            <a:fillRect/>
          </a:stretch>
        </p:blipFill>
        <p:spPr bwMode="auto">
          <a:xfrm>
            <a:off x="0" y="-635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TextBox 4"/>
          <p:cNvSpPr txBox="1">
            <a:spLocks noChangeArrowheads="1"/>
          </p:cNvSpPr>
          <p:nvPr userDrawn="1"/>
        </p:nvSpPr>
        <p:spPr bwMode="auto">
          <a:xfrm>
            <a:off x="7315200" y="6253163"/>
            <a:ext cx="1485900"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defTabSz="457200" eaLnBrk="0" fontAlgn="base" hangingPunct="0">
              <a:spcBef>
                <a:spcPct val="0"/>
              </a:spcBef>
              <a:spcAft>
                <a:spcPct val="0"/>
              </a:spcAft>
              <a:defRPr>
                <a:solidFill>
                  <a:schemeClr val="tx1"/>
                </a:solidFill>
                <a:latin typeface="Arial" charset="0"/>
              </a:defRPr>
            </a:lvl6pPr>
            <a:lvl7pPr marL="2971800" indent="-228600" defTabSz="457200" eaLnBrk="0" fontAlgn="base" hangingPunct="0">
              <a:spcBef>
                <a:spcPct val="0"/>
              </a:spcBef>
              <a:spcAft>
                <a:spcPct val="0"/>
              </a:spcAft>
              <a:defRPr>
                <a:solidFill>
                  <a:schemeClr val="tx1"/>
                </a:solidFill>
                <a:latin typeface="Arial" charset="0"/>
              </a:defRPr>
            </a:lvl7pPr>
            <a:lvl8pPr marL="3429000" indent="-228600" defTabSz="457200" eaLnBrk="0" fontAlgn="base" hangingPunct="0">
              <a:spcBef>
                <a:spcPct val="0"/>
              </a:spcBef>
              <a:spcAft>
                <a:spcPct val="0"/>
              </a:spcAft>
              <a:defRPr>
                <a:solidFill>
                  <a:schemeClr val="tx1"/>
                </a:solidFill>
                <a:latin typeface="Arial" charset="0"/>
              </a:defRPr>
            </a:lvl8pPr>
            <a:lvl9pPr marL="3886200" indent="-228600" defTabSz="457200" eaLnBrk="0" fontAlgn="base" hangingPunct="0">
              <a:spcBef>
                <a:spcPct val="0"/>
              </a:spcBef>
              <a:spcAft>
                <a:spcPct val="0"/>
              </a:spcAft>
              <a:defRPr>
                <a:solidFill>
                  <a:schemeClr val="tx1"/>
                </a:solidFill>
                <a:latin typeface="Arial" charset="0"/>
              </a:defRPr>
            </a:lvl9pPr>
          </a:lstStyle>
          <a:p>
            <a:pPr algn="r" eaLnBrk="1" hangingPunct="1">
              <a:defRPr/>
            </a:pPr>
            <a:fld id="{99E63A0B-21D4-4F6E-87A7-854A0886583C}" type="slidenum">
              <a:rPr lang="en-ZA" sz="1200" smtClean="0">
                <a:solidFill>
                  <a:prstClr val="black"/>
                </a:solidFill>
              </a:rPr>
              <a:pPr algn="r" eaLnBrk="1" hangingPunct="1">
                <a:defRPr/>
              </a:pPr>
              <a:t>‹#›</a:t>
            </a:fld>
            <a:endParaRPr lang="en-ZA" sz="1200" dirty="0">
              <a:solidFill>
                <a:prstClr val="black"/>
              </a:solidFill>
            </a:endParaRPr>
          </a:p>
        </p:txBody>
      </p:sp>
      <p:sp>
        <p:nvSpPr>
          <p:cNvPr id="2" name="Title 1"/>
          <p:cNvSpPr>
            <a:spLocks noGrp="1"/>
          </p:cNvSpPr>
          <p:nvPr>
            <p:ph type="ctrTitle"/>
          </p:nvPr>
        </p:nvSpPr>
        <p:spPr>
          <a:xfrm>
            <a:off x="295275" y="180976"/>
            <a:ext cx="8505825" cy="876300"/>
          </a:xfrm>
          <a:prstGeom prst="rect">
            <a:avLst/>
          </a:prstGeom>
        </p:spPr>
        <p:txBody>
          <a:bodyPr anchor="ctr">
            <a:normAutofit/>
          </a:bodyPr>
          <a:lstStyle>
            <a:lvl1pPr algn="l">
              <a:defRPr sz="2800" b="1">
                <a:solidFill>
                  <a:srgbClr val="003399"/>
                </a:solidFill>
                <a:latin typeface="Century Gothic" pitchFamily="34" charset="0"/>
              </a:defRPr>
            </a:lvl1pPr>
          </a:lstStyle>
          <a:p>
            <a:r>
              <a:rPr lang="en-US"/>
              <a:t>Click to edit Master title style</a:t>
            </a:r>
            <a:endParaRPr lang="en-ZA" dirty="0"/>
          </a:p>
        </p:txBody>
      </p:sp>
      <p:sp>
        <p:nvSpPr>
          <p:cNvPr id="3" name="Subtitle 2"/>
          <p:cNvSpPr>
            <a:spLocks noGrp="1"/>
          </p:cNvSpPr>
          <p:nvPr>
            <p:ph type="subTitle" idx="1"/>
          </p:nvPr>
        </p:nvSpPr>
        <p:spPr>
          <a:xfrm>
            <a:off x="295275" y="1266825"/>
            <a:ext cx="8505825" cy="4524375"/>
          </a:xfrm>
          <a:prstGeom prst="rect">
            <a:avLst/>
          </a:prstGeom>
        </p:spPr>
        <p:txBody>
          <a:bodyPr>
            <a:normAutofit/>
          </a:bodyPr>
          <a:lstStyle>
            <a:lvl1pPr marL="0" indent="0" algn="l">
              <a:buNone/>
              <a:defRPr sz="1800">
                <a:solidFill>
                  <a:schemeClr val="tx1"/>
                </a:solidFill>
                <a:latin typeface="Century Gothic" pitchFamily="34" charset="0"/>
              </a:defRPr>
            </a:lvl1pPr>
            <a:lvl2pPr marL="180975" indent="-180975" algn="l">
              <a:buFont typeface="Arial" pitchFamily="34" charset="0"/>
              <a:buChar char="•"/>
              <a:defRPr sz="1400">
                <a:solidFill>
                  <a:schemeClr val="tx1"/>
                </a:solidFill>
                <a:latin typeface="Century Gothic" pitchFamily="34" charset="0"/>
              </a:defRPr>
            </a:lvl2pPr>
            <a:lvl3pPr marL="914400" indent="0" algn="l">
              <a:buNone/>
              <a:defRPr>
                <a:solidFill>
                  <a:schemeClr val="tx1">
                    <a:tint val="75000"/>
                  </a:schemeClr>
                </a:solidFill>
              </a:defRPr>
            </a:lvl3pPr>
            <a:lvl4pPr marL="1371600" indent="0" algn="l">
              <a:buNone/>
              <a:defRPr>
                <a:solidFill>
                  <a:schemeClr val="tx1">
                    <a:tint val="75000"/>
                  </a:schemeClr>
                </a:solidFill>
              </a:defRPr>
            </a:lvl4pPr>
            <a:lvl5pPr marL="1828800" indent="0" algn="l">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a:t>Click to edit Master subtitle style</a:t>
            </a:r>
            <a:endParaRPr lang="en-US" dirty="0"/>
          </a:p>
        </p:txBody>
      </p:sp>
    </p:spTree>
    <p:extLst>
      <p:ext uri="{BB962C8B-B14F-4D97-AF65-F5344CB8AC3E}">
        <p14:creationId xmlns:p14="http://schemas.microsoft.com/office/powerpoint/2010/main" xmlns="" val="4016687190"/>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9582738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56188634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66158472"/>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79201894"/>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27521720"/>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9380583"/>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75173210"/>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85886006"/>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59304064"/>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29375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7685857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34975613"/>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94454996"/>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78735261"/>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16356594"/>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66905480"/>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78233916"/>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535513701"/>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45883158"/>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85430024"/>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3757460"/>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224927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51587972"/>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58490071"/>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70241633"/>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74947168"/>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2691625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166365946"/>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151829905"/>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87200384"/>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15123514"/>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55842822"/>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567014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17839382"/>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91785460"/>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92632710"/>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51558313"/>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1147956"/>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02755789"/>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66342336"/>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55853751"/>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44482546"/>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40576167"/>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7342473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057615030"/>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4943066"/>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78044347"/>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91635173"/>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374737317"/>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41234122"/>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2557844"/>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510572188"/>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55505751"/>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044637926"/>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75442087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76646088"/>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58200667"/>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55319169"/>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75469023"/>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64689990"/>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81894690"/>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00020532"/>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8258655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38981806"/>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15839529"/>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0510601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466079"/>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16261844"/>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73174615"/>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74771469"/>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619861211"/>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91872938"/>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04163251"/>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61359266"/>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418096240"/>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11802259"/>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1969323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863903407"/>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12138615"/>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90362923"/>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627008549"/>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37659520"/>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79558932"/>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87927455"/>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82722189"/>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5525874"/>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51854829"/>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441364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17132385"/>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96610021"/>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56466137"/>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24870867"/>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26790780"/>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1674670"/>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91678025"/>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14719006"/>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569578371"/>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43995786"/>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023460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32484140"/>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00330929"/>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409013971"/>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03568498"/>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20581236"/>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186179155"/>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28560437"/>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33098387"/>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375312426"/>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95163075"/>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8917420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057907131"/>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05157889"/>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29043938"/>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68486123"/>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57687603"/>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14076179"/>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05590817"/>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58713154"/>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24604416"/>
      </p:ext>
    </p:extLst>
  </p:cSld>
  <p:clrMapOvr>
    <a:masterClrMapping/>
  </p:clrMapOvr>
</p:sldLayout>
</file>

<file path=ppt/slideLayouts/slideLayout59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42303047"/>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903718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15329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1077189"/>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1256520"/>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253122274"/>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82418317"/>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58286317"/>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64323259"/>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034088251"/>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88420594"/>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43054321"/>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741625433"/>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3451989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772404530"/>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291577875"/>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538493282"/>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08783292"/>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09916390"/>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05028010"/>
      </p:ext>
    </p:extLst>
  </p:cSld>
  <p:clrMapOvr>
    <a:masterClrMapping/>
  </p:clrMapOvr>
</p:sldLayout>
</file>

<file path=ppt/slideLayouts/slideLayout61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22202478"/>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3061965"/>
      </p:ext>
    </p:extLst>
  </p:cSld>
  <p:clrMapOvr>
    <a:masterClrMapping/>
  </p:clrMapOvr>
</p:sldLayout>
</file>

<file path=ppt/slideLayouts/slideLayout61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60306374"/>
      </p:ext>
    </p:extLst>
  </p:cSld>
  <p:clrMapOvr>
    <a:masterClrMapping/>
  </p:clrMapOvr>
</p:sldLayout>
</file>

<file path=ppt/slideLayouts/slideLayout61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18915103"/>
      </p:ext>
    </p:extLst>
  </p:cSld>
  <p:clrMapOvr>
    <a:masterClrMapping/>
  </p:clrMapOvr>
</p:sldLayout>
</file>

<file path=ppt/slideLayouts/slideLayout61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5664692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39609100"/>
      </p:ext>
    </p:extLst>
  </p:cSld>
  <p:clrMapOvr>
    <a:masterClrMapping/>
  </p:clrMapOvr>
</p:sldLayout>
</file>

<file path=ppt/slideLayouts/slideLayout62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76096330"/>
      </p:ext>
    </p:extLst>
  </p:cSld>
  <p:clrMapOvr>
    <a:masterClrMapping/>
  </p:clrMapOvr>
</p:sldLayout>
</file>

<file path=ppt/slideLayouts/slideLayout62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60674698"/>
      </p:ext>
    </p:extLst>
  </p:cSld>
  <p:clrMapOvr>
    <a:masterClrMapping/>
  </p:clrMapOvr>
</p:sldLayout>
</file>

<file path=ppt/slideLayouts/slideLayout62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43737082"/>
      </p:ext>
    </p:extLst>
  </p:cSld>
  <p:clrMapOvr>
    <a:masterClrMapping/>
  </p:clrMapOvr>
</p:sldLayout>
</file>

<file path=ppt/slideLayouts/slideLayout62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37719555"/>
      </p:ext>
    </p:extLst>
  </p:cSld>
  <p:clrMapOvr>
    <a:masterClrMapping/>
  </p:clrMapOvr>
</p:sldLayout>
</file>

<file path=ppt/slideLayouts/slideLayout62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301168"/>
      </p:ext>
    </p:extLst>
  </p:cSld>
  <p:clrMapOvr>
    <a:masterClrMapping/>
  </p:clrMapOvr>
</p:sldLayout>
</file>

<file path=ppt/slideLayouts/slideLayout62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502823290"/>
      </p:ext>
    </p:extLst>
  </p:cSld>
  <p:clrMapOvr>
    <a:masterClrMapping/>
  </p:clrMapOvr>
</p:sldLayout>
</file>

<file path=ppt/slideLayouts/slideLayout62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98183528"/>
      </p:ext>
    </p:extLst>
  </p:cSld>
  <p:clrMapOvr>
    <a:masterClrMapping/>
  </p:clrMapOvr>
</p:sldLayout>
</file>

<file path=ppt/slideLayouts/slideLayout6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68839389"/>
      </p:ext>
    </p:extLst>
  </p:cSld>
  <p:clrMapOvr>
    <a:masterClrMapping/>
  </p:clrMapOvr>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13407729"/>
      </p:ext>
    </p:extLst>
  </p:cSld>
  <p:clrMapOvr>
    <a:masterClrMapping/>
  </p:clrMapOvr>
</p:sldLayout>
</file>

<file path=ppt/slideLayouts/slideLayout6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06356162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05011945"/>
      </p:ext>
    </p:extLst>
  </p:cSld>
  <p:clrMapOvr>
    <a:masterClrMapping/>
  </p:clrMapOvr>
</p:sldLayout>
</file>

<file path=ppt/slideLayouts/slideLayout63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1073197"/>
      </p:ext>
    </p:extLst>
  </p:cSld>
  <p:clrMapOvr>
    <a:masterClrMapping/>
  </p:clrMapOvr>
</p:sldLayout>
</file>

<file path=ppt/slideLayouts/slideLayout63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60166214"/>
      </p:ext>
    </p:extLst>
  </p:cSld>
  <p:clrMapOvr>
    <a:masterClrMapping/>
  </p:clrMapOvr>
</p:sldLayout>
</file>

<file path=ppt/slideLayouts/slideLayout63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089586644"/>
      </p:ext>
    </p:extLst>
  </p:cSld>
  <p:clrMapOvr>
    <a:masterClrMapping/>
  </p:clrMapOvr>
</p:sldLayout>
</file>

<file path=ppt/slideLayouts/slideLayout63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78703088"/>
      </p:ext>
    </p:extLst>
  </p:cSld>
  <p:clrMapOvr>
    <a:masterClrMapping/>
  </p:clrMapOvr>
</p:sldLayout>
</file>

<file path=ppt/slideLayouts/slideLayout63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440417898"/>
      </p:ext>
    </p:extLst>
  </p:cSld>
  <p:clrMapOvr>
    <a:masterClrMapping/>
  </p:clrMapOvr>
</p:sldLayout>
</file>

<file path=ppt/slideLayouts/slideLayout63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644054031"/>
      </p:ext>
    </p:extLst>
  </p:cSld>
  <p:clrMapOvr>
    <a:masterClrMapping/>
  </p:clrMapOvr>
</p:sldLayout>
</file>

<file path=ppt/slideLayouts/slideLayout63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04787846"/>
      </p:ext>
    </p:extLst>
  </p:cSld>
  <p:clrMapOvr>
    <a:masterClrMapping/>
  </p:clrMapOvr>
</p:sldLayout>
</file>

<file path=ppt/slideLayouts/slideLayout63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77462613"/>
      </p:ext>
    </p:extLst>
  </p:cSld>
  <p:clrMapOvr>
    <a:masterClrMapping/>
  </p:clrMapOvr>
</p:sldLayout>
</file>

<file path=ppt/slideLayouts/slideLayout63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43504259"/>
      </p:ext>
    </p:extLst>
  </p:cSld>
  <p:clrMapOvr>
    <a:masterClrMapping/>
  </p:clrMapOvr>
</p:sldLayout>
</file>

<file path=ppt/slideLayouts/slideLayout63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2391731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406461992"/>
      </p:ext>
    </p:extLst>
  </p:cSld>
  <p:clrMapOvr>
    <a:masterClrMapping/>
  </p:clrMapOvr>
</p:sldLayout>
</file>

<file path=ppt/slideLayouts/slideLayout64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55289500"/>
      </p:ext>
    </p:extLst>
  </p:cSld>
  <p:clrMapOvr>
    <a:masterClrMapping/>
  </p:clrMapOvr>
</p:sldLayout>
</file>

<file path=ppt/slideLayouts/slideLayout64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3097314"/>
      </p:ext>
    </p:extLst>
  </p:cSld>
  <p:clrMapOvr>
    <a:masterClrMapping/>
  </p:clrMapOvr>
</p:sldLayout>
</file>

<file path=ppt/slideLayouts/slideLayout64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6953209"/>
      </p:ext>
    </p:extLst>
  </p:cSld>
  <p:clrMapOvr>
    <a:masterClrMapping/>
  </p:clrMapOvr>
</p:sldLayout>
</file>

<file path=ppt/slideLayouts/slideLayout64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10401012"/>
      </p:ext>
    </p:extLst>
  </p:cSld>
  <p:clrMapOvr>
    <a:masterClrMapping/>
  </p:clrMapOvr>
</p:sldLayout>
</file>

<file path=ppt/slideLayouts/slideLayout64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02458192"/>
      </p:ext>
    </p:extLst>
  </p:cSld>
  <p:clrMapOvr>
    <a:masterClrMapping/>
  </p:clrMapOvr>
</p:sldLayout>
</file>

<file path=ppt/slideLayouts/slideLayout64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14583508"/>
      </p:ext>
    </p:extLst>
  </p:cSld>
  <p:clrMapOvr>
    <a:masterClrMapping/>
  </p:clrMapOvr>
</p:sldLayout>
</file>

<file path=ppt/slideLayouts/slideLayout64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96300168"/>
      </p:ext>
    </p:extLst>
  </p:cSld>
  <p:clrMapOvr>
    <a:masterClrMapping/>
  </p:clrMapOvr>
</p:sldLayout>
</file>

<file path=ppt/slideLayouts/slideLayout64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467420434"/>
      </p:ext>
    </p:extLst>
  </p:cSld>
  <p:clrMapOvr>
    <a:masterClrMapping/>
  </p:clrMapOvr>
</p:sldLayout>
</file>

<file path=ppt/slideLayouts/slideLayout64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00473222"/>
      </p:ext>
    </p:extLst>
  </p:cSld>
  <p:clrMapOvr>
    <a:masterClrMapping/>
  </p:clrMapOvr>
</p:sldLayout>
</file>

<file path=ppt/slideLayouts/slideLayout64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17268061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0405671"/>
      </p:ext>
    </p:extLst>
  </p:cSld>
  <p:clrMapOvr>
    <a:masterClrMapping/>
  </p:clrMapOvr>
</p:sldLayout>
</file>

<file path=ppt/slideLayouts/slideLayout65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1568966"/>
      </p:ext>
    </p:extLst>
  </p:cSld>
  <p:clrMapOvr>
    <a:masterClrMapping/>
  </p:clrMapOvr>
</p:sldLayout>
</file>

<file path=ppt/slideLayouts/slideLayout65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30413029"/>
      </p:ext>
    </p:extLst>
  </p:cSld>
  <p:clrMapOvr>
    <a:masterClrMapping/>
  </p:clrMapOvr>
</p:sldLayout>
</file>

<file path=ppt/slideLayouts/slideLayout65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640808793"/>
      </p:ext>
    </p:extLst>
  </p:cSld>
  <p:clrMapOvr>
    <a:masterClrMapping/>
  </p:clrMapOvr>
</p:sldLayout>
</file>

<file path=ppt/slideLayouts/slideLayout65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213467826"/>
      </p:ext>
    </p:extLst>
  </p:cSld>
  <p:clrMapOvr>
    <a:masterClrMapping/>
  </p:clrMapOvr>
</p:sldLayout>
</file>

<file path=ppt/slideLayouts/slideLayout65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62685886"/>
      </p:ext>
    </p:extLst>
  </p:cSld>
  <p:clrMapOvr>
    <a:masterClrMapping/>
  </p:clrMapOvr>
</p:sldLayout>
</file>

<file path=ppt/slideLayouts/slideLayout65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686646"/>
      </p:ext>
    </p:extLst>
  </p:cSld>
  <p:clrMapOvr>
    <a:masterClrMapping/>
  </p:clrMapOvr>
</p:sldLayout>
</file>

<file path=ppt/slideLayouts/slideLayout65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082068038"/>
      </p:ext>
    </p:extLst>
  </p:cSld>
  <p:clrMapOvr>
    <a:masterClrMapping/>
  </p:clrMapOvr>
</p:sldLayout>
</file>

<file path=ppt/slideLayouts/slideLayout65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00850347"/>
      </p:ext>
    </p:extLst>
  </p:cSld>
  <p:clrMapOvr>
    <a:masterClrMapping/>
  </p:clrMapOvr>
</p:sldLayout>
</file>

<file path=ppt/slideLayouts/slideLayout65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964323682"/>
      </p:ext>
    </p:extLst>
  </p:cSld>
  <p:clrMapOvr>
    <a:masterClrMapping/>
  </p:clrMapOvr>
</p:sldLayout>
</file>

<file path=ppt/slideLayouts/slideLayout65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26888606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99655300"/>
      </p:ext>
    </p:extLst>
  </p:cSld>
  <p:clrMapOvr>
    <a:masterClrMapping/>
  </p:clrMapOvr>
</p:sldLayout>
</file>

<file path=ppt/slideLayouts/slideLayout66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99962574"/>
      </p:ext>
    </p:extLst>
  </p:cSld>
  <p:clrMapOvr>
    <a:masterClrMapping/>
  </p:clrMapOvr>
</p:sldLayout>
</file>

<file path=ppt/slideLayouts/slideLayout66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18104131"/>
      </p:ext>
    </p:extLst>
  </p:cSld>
  <p:clrMapOvr>
    <a:masterClrMapping/>
  </p:clrMapOvr>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66672284"/>
      </p:ext>
    </p:extLst>
  </p:cSld>
  <p:clrMapOvr>
    <a:masterClrMapping/>
  </p:clrMapOvr>
</p:sldLayout>
</file>

<file path=ppt/slideLayouts/slideLayout66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0765511"/>
      </p:ext>
    </p:extLst>
  </p:cSld>
  <p:clrMapOvr>
    <a:masterClrMapping/>
  </p:clrMapOvr>
</p:sldLayout>
</file>

<file path=ppt/slideLayouts/slideLayout66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17309988"/>
      </p:ext>
    </p:extLst>
  </p:cSld>
  <p:clrMapOvr>
    <a:masterClrMapping/>
  </p:clrMapOvr>
</p:sldLayout>
</file>

<file path=ppt/slideLayouts/slideLayout66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41635658"/>
      </p:ext>
    </p:extLst>
  </p:cSld>
  <p:clrMapOvr>
    <a:masterClrMapping/>
  </p:clrMapOvr>
</p:sldLayout>
</file>

<file path=ppt/slideLayouts/slideLayout66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17286752"/>
      </p:ext>
    </p:extLst>
  </p:cSld>
  <p:clrMapOvr>
    <a:masterClrMapping/>
  </p:clrMapOvr>
</p:sldLayout>
</file>

<file path=ppt/slideLayouts/slideLayout66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44469870"/>
      </p:ext>
    </p:extLst>
  </p:cSld>
  <p:clrMapOvr>
    <a:masterClrMapping/>
  </p:clrMapOvr>
</p:sldLayout>
</file>

<file path=ppt/slideLayouts/slideLayout66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66930171"/>
      </p:ext>
    </p:extLst>
  </p:cSld>
  <p:clrMapOvr>
    <a:masterClrMapping/>
  </p:clrMapOvr>
</p:sldLayout>
</file>

<file path=ppt/slideLayouts/slideLayout66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8282059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48632282"/>
      </p:ext>
    </p:extLst>
  </p:cSld>
  <p:clrMapOvr>
    <a:masterClrMapping/>
  </p:clrMapOvr>
</p:sldLayout>
</file>

<file path=ppt/slideLayouts/slideLayout67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15508677"/>
      </p:ext>
    </p:extLst>
  </p:cSld>
  <p:clrMapOvr>
    <a:masterClrMapping/>
  </p:clrMapOvr>
</p:sldLayout>
</file>

<file path=ppt/slideLayouts/slideLayout67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70591299"/>
      </p:ext>
    </p:extLst>
  </p:cSld>
  <p:clrMapOvr>
    <a:masterClrMapping/>
  </p:clrMapOvr>
</p:sldLayout>
</file>

<file path=ppt/slideLayouts/slideLayout67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6212710"/>
      </p:ext>
    </p:extLst>
  </p:cSld>
  <p:clrMapOvr>
    <a:masterClrMapping/>
  </p:clrMapOvr>
</p:sldLayout>
</file>

<file path=ppt/slideLayouts/slideLayout67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296076452"/>
      </p:ext>
    </p:extLst>
  </p:cSld>
  <p:clrMapOvr>
    <a:masterClrMapping/>
  </p:clrMapOvr>
</p:sldLayout>
</file>

<file path=ppt/slideLayouts/slideLayout6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06194839"/>
      </p:ext>
    </p:extLst>
  </p:cSld>
  <p:clrMapOvr>
    <a:masterClrMapping/>
  </p:clrMapOvr>
</p:sldLayout>
</file>

<file path=ppt/slideLayouts/slideLayout6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48476485"/>
      </p:ext>
    </p:extLst>
  </p:cSld>
  <p:clrMapOvr>
    <a:masterClrMapping/>
  </p:clrMapOvr>
</p:sldLayout>
</file>

<file path=ppt/slideLayouts/slideLayout6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83668195"/>
      </p:ext>
    </p:extLst>
  </p:cSld>
  <p:clrMapOvr>
    <a:masterClrMapping/>
  </p:clrMapOvr>
</p:sldLayout>
</file>

<file path=ppt/slideLayouts/slideLayout6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548135303"/>
      </p:ext>
    </p:extLst>
  </p:cSld>
  <p:clrMapOvr>
    <a:masterClrMapping/>
  </p:clrMapOvr>
</p:sldLayout>
</file>

<file path=ppt/slideLayouts/slideLayout6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71534435"/>
      </p:ext>
    </p:extLst>
  </p:cSld>
  <p:clrMapOvr>
    <a:masterClrMapping/>
  </p:clrMapOvr>
</p:sldLayout>
</file>

<file path=ppt/slideLayouts/slideLayout67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165170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92243803"/>
      </p:ext>
    </p:extLst>
  </p:cSld>
  <p:clrMapOvr>
    <a:masterClrMapping/>
  </p:clrMapOvr>
</p:sldLayout>
</file>

<file path=ppt/slideLayouts/slideLayout68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856416245"/>
      </p:ext>
    </p:extLst>
  </p:cSld>
  <p:clrMapOvr>
    <a:masterClrMapping/>
  </p:clrMapOvr>
</p:sldLayout>
</file>

<file path=ppt/slideLayouts/slideLayout68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56134955"/>
      </p:ext>
    </p:extLst>
  </p:cSld>
  <p:clrMapOvr>
    <a:masterClrMapping/>
  </p:clrMapOvr>
</p:sldLayout>
</file>

<file path=ppt/slideLayouts/slideLayout68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008494462"/>
      </p:ext>
    </p:extLst>
  </p:cSld>
  <p:clrMapOvr>
    <a:masterClrMapping/>
  </p:clrMapOvr>
</p:sldLayout>
</file>

<file path=ppt/slideLayouts/slideLayout68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615301940"/>
      </p:ext>
    </p:extLst>
  </p:cSld>
  <p:clrMapOvr>
    <a:masterClrMapping/>
  </p:clrMapOvr>
</p:sldLayout>
</file>

<file path=ppt/slideLayouts/slideLayout68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36814747"/>
      </p:ext>
    </p:extLst>
  </p:cSld>
  <p:clrMapOvr>
    <a:masterClrMapping/>
  </p:clrMapOvr>
</p:sldLayout>
</file>

<file path=ppt/slideLayouts/slideLayout68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09264841"/>
      </p:ext>
    </p:extLst>
  </p:cSld>
  <p:clrMapOvr>
    <a:masterClrMapping/>
  </p:clrMapOvr>
</p:sldLayout>
</file>

<file path=ppt/slideLayouts/slideLayout68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59504622"/>
      </p:ext>
    </p:extLst>
  </p:cSld>
  <p:clrMapOvr>
    <a:masterClrMapping/>
  </p:clrMapOvr>
</p:sldLayout>
</file>

<file path=ppt/slideLayouts/slideLayout68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929288880"/>
      </p:ext>
    </p:extLst>
  </p:cSld>
  <p:clrMapOvr>
    <a:masterClrMapping/>
  </p:clrMapOvr>
</p:sldLayout>
</file>

<file path=ppt/slideLayouts/slideLayout68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88315742"/>
      </p:ext>
    </p:extLst>
  </p:cSld>
  <p:clrMapOvr>
    <a:masterClrMapping/>
  </p:clrMapOvr>
</p:sldLayout>
</file>

<file path=ppt/slideLayouts/slideLayout68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9447553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3712785"/>
      </p:ext>
    </p:extLst>
  </p:cSld>
  <p:clrMapOvr>
    <a:masterClrMapping/>
  </p:clrMapOvr>
</p:sldLayout>
</file>

<file path=ppt/slideLayouts/slideLayout69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30093674"/>
      </p:ext>
    </p:extLst>
  </p:cSld>
  <p:clrMapOvr>
    <a:masterClrMapping/>
  </p:clrMapOvr>
</p:sldLayout>
</file>

<file path=ppt/slideLayouts/slideLayout69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2539764"/>
      </p:ext>
    </p:extLst>
  </p:cSld>
  <p:clrMapOvr>
    <a:masterClrMapping/>
  </p:clrMapOvr>
</p:sldLayout>
</file>

<file path=ppt/slideLayouts/slideLayout69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04489636"/>
      </p:ext>
    </p:extLst>
  </p:cSld>
  <p:clrMapOvr>
    <a:masterClrMapping/>
  </p:clrMapOvr>
</p:sldLayout>
</file>

<file path=ppt/slideLayouts/slideLayout69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93287922"/>
      </p:ext>
    </p:extLst>
  </p:cSld>
  <p:clrMapOvr>
    <a:masterClrMapping/>
  </p:clrMapOvr>
</p:sldLayout>
</file>

<file path=ppt/slideLayouts/slideLayout69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18371088"/>
      </p:ext>
    </p:extLst>
  </p:cSld>
  <p:clrMapOvr>
    <a:masterClrMapping/>
  </p:clrMapOvr>
</p:sldLayout>
</file>

<file path=ppt/slideLayouts/slideLayout69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33868856"/>
      </p:ext>
    </p:extLst>
  </p:cSld>
  <p:clrMapOvr>
    <a:masterClrMapping/>
  </p:clrMapOvr>
</p:sldLayout>
</file>

<file path=ppt/slideLayouts/slideLayout69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0599653"/>
      </p:ext>
    </p:extLst>
  </p:cSld>
  <p:clrMapOvr>
    <a:masterClrMapping/>
  </p:clrMapOvr>
</p:sldLayout>
</file>

<file path=ppt/slideLayouts/slideLayout69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814704597"/>
      </p:ext>
    </p:extLst>
  </p:cSld>
  <p:clrMapOvr>
    <a:masterClrMapping/>
  </p:clrMapOvr>
</p:sldLayout>
</file>

<file path=ppt/slideLayouts/slideLayout6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997571"/>
      </p:ext>
    </p:extLst>
  </p:cSld>
  <p:clrMapOvr>
    <a:masterClrMapping/>
  </p:clrMapOvr>
</p:sldLayout>
</file>

<file path=ppt/slideLayouts/slideLayout6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96700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Tree>
    <p:extLst>
      <p:ext uri="{BB962C8B-B14F-4D97-AF65-F5344CB8AC3E}">
        <p14:creationId xmlns:p14="http://schemas.microsoft.com/office/powerpoint/2010/main" xmlns="" val="10857099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73242822"/>
      </p:ext>
    </p:extLst>
  </p:cSld>
  <p:clrMapOvr>
    <a:masterClrMapping/>
  </p:clrMapOvr>
</p:sldLayout>
</file>

<file path=ppt/slideLayouts/slideLayout70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10774038"/>
      </p:ext>
    </p:extLst>
  </p:cSld>
  <p:clrMapOvr>
    <a:masterClrMapping/>
  </p:clrMapOvr>
</p:sldLayout>
</file>

<file path=ppt/slideLayouts/slideLayout70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720457530"/>
      </p:ext>
    </p:extLst>
  </p:cSld>
  <p:clrMapOvr>
    <a:masterClrMapping/>
  </p:clrMapOvr>
</p:sldLayout>
</file>

<file path=ppt/slideLayouts/slideLayout70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06112783"/>
      </p:ext>
    </p:extLst>
  </p:cSld>
  <p:clrMapOvr>
    <a:masterClrMapping/>
  </p:clrMapOvr>
</p:sldLayout>
</file>

<file path=ppt/slideLayouts/slideLayout70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66332132"/>
      </p:ext>
    </p:extLst>
  </p:cSld>
  <p:clrMapOvr>
    <a:masterClrMapping/>
  </p:clrMapOvr>
</p:sldLayout>
</file>

<file path=ppt/slideLayouts/slideLayout70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481408942"/>
      </p:ext>
    </p:extLst>
  </p:cSld>
  <p:clrMapOvr>
    <a:masterClrMapping/>
  </p:clrMapOvr>
</p:sldLayout>
</file>

<file path=ppt/slideLayouts/slideLayout70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14846827"/>
      </p:ext>
    </p:extLst>
  </p:cSld>
  <p:clrMapOvr>
    <a:masterClrMapping/>
  </p:clrMapOvr>
</p:sldLayout>
</file>

<file path=ppt/slideLayouts/slideLayout70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255488338"/>
      </p:ext>
    </p:extLst>
  </p:cSld>
  <p:clrMapOvr>
    <a:masterClrMapping/>
  </p:clrMapOvr>
</p:sldLayout>
</file>

<file path=ppt/slideLayouts/slideLayout70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28009743"/>
      </p:ext>
    </p:extLst>
  </p:cSld>
  <p:clrMapOvr>
    <a:masterClrMapping/>
  </p:clrMapOvr>
</p:sldLayout>
</file>

<file path=ppt/slideLayouts/slideLayout70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75253476"/>
      </p:ext>
    </p:extLst>
  </p:cSld>
  <p:clrMapOvr>
    <a:masterClrMapping/>
  </p:clrMapOvr>
</p:sldLayout>
</file>

<file path=ppt/slideLayouts/slideLayout70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6739987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77036514"/>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95069679"/>
      </p:ext>
    </p:extLst>
  </p:cSld>
  <p:clrMapOvr>
    <a:masterClrMapping/>
  </p:clrMapOvr>
</p:sldLayout>
</file>

<file path=ppt/slideLayouts/slideLayout71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43910947"/>
      </p:ext>
    </p:extLst>
  </p:cSld>
  <p:clrMapOvr>
    <a:masterClrMapping/>
  </p:clrMapOvr>
</p:sldLayout>
</file>

<file path=ppt/slideLayouts/slideLayout71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81993934"/>
      </p:ext>
    </p:extLst>
  </p:cSld>
  <p:clrMapOvr>
    <a:masterClrMapping/>
  </p:clrMapOvr>
</p:sldLayout>
</file>

<file path=ppt/slideLayouts/slideLayout71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87794282"/>
      </p:ext>
    </p:extLst>
  </p:cSld>
  <p:clrMapOvr>
    <a:masterClrMapping/>
  </p:clrMapOvr>
</p:sldLayout>
</file>

<file path=ppt/slideLayouts/slideLayout71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75612006"/>
      </p:ext>
    </p:extLst>
  </p:cSld>
  <p:clrMapOvr>
    <a:masterClrMapping/>
  </p:clrMapOvr>
</p:sldLayout>
</file>

<file path=ppt/slideLayouts/slideLayout71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00782936"/>
      </p:ext>
    </p:extLst>
  </p:cSld>
  <p:clrMapOvr>
    <a:masterClrMapping/>
  </p:clrMapOvr>
</p:sldLayout>
</file>

<file path=ppt/slideLayouts/slideLayout71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38476524"/>
      </p:ext>
    </p:extLst>
  </p:cSld>
  <p:clrMapOvr>
    <a:masterClrMapping/>
  </p:clrMapOvr>
</p:sldLayout>
</file>

<file path=ppt/slideLayouts/slideLayout71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30469767"/>
      </p:ext>
    </p:extLst>
  </p:cSld>
  <p:clrMapOvr>
    <a:masterClrMapping/>
  </p:clrMapOvr>
</p:sldLayout>
</file>

<file path=ppt/slideLayouts/slideLayout71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70475153"/>
      </p:ext>
    </p:extLst>
  </p:cSld>
  <p:clrMapOvr>
    <a:masterClrMapping/>
  </p:clrMapOvr>
</p:sldLayout>
</file>

<file path=ppt/slideLayouts/slideLayout71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970100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8502838"/>
      </p:ext>
    </p:extLst>
  </p:cSld>
  <p:clrMapOvr>
    <a:masterClrMapping/>
  </p:clrMapOvr>
</p:sldLayout>
</file>

<file path=ppt/slideLayouts/slideLayout72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4101267"/>
      </p:ext>
    </p:extLst>
  </p:cSld>
  <p:clrMapOvr>
    <a:masterClrMapping/>
  </p:clrMapOvr>
</p:sldLayout>
</file>

<file path=ppt/slideLayouts/slideLayout72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771567337"/>
      </p:ext>
    </p:extLst>
  </p:cSld>
  <p:clrMapOvr>
    <a:masterClrMapping/>
  </p:clrMapOvr>
</p:sldLayout>
</file>

<file path=ppt/slideLayouts/slideLayout72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686286828"/>
      </p:ext>
    </p:extLst>
  </p:cSld>
  <p:clrMapOvr>
    <a:masterClrMapping/>
  </p:clrMapOvr>
</p:sldLayout>
</file>

<file path=ppt/slideLayouts/slideLayout72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24667788"/>
      </p:ext>
    </p:extLst>
  </p:cSld>
  <p:clrMapOvr>
    <a:masterClrMapping/>
  </p:clrMapOvr>
</p:sldLayout>
</file>

<file path=ppt/slideLayouts/slideLayout7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14622381"/>
      </p:ext>
    </p:extLst>
  </p:cSld>
  <p:clrMapOvr>
    <a:masterClrMapping/>
  </p:clrMapOvr>
</p:sldLayout>
</file>

<file path=ppt/slideLayouts/slideLayout7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532470634"/>
      </p:ext>
    </p:extLst>
  </p:cSld>
  <p:clrMapOvr>
    <a:masterClrMapping/>
  </p:clrMapOvr>
</p:sldLayout>
</file>

<file path=ppt/slideLayouts/slideLayout72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13553176"/>
      </p:ext>
    </p:extLst>
  </p:cSld>
  <p:clrMapOvr>
    <a:masterClrMapping/>
  </p:clrMapOvr>
</p:sldLayout>
</file>

<file path=ppt/slideLayouts/slideLayout72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04793158"/>
      </p:ext>
    </p:extLst>
  </p:cSld>
  <p:clrMapOvr>
    <a:masterClrMapping/>
  </p:clrMapOvr>
</p:sldLayout>
</file>

<file path=ppt/slideLayouts/slideLayout72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328830886"/>
      </p:ext>
    </p:extLst>
  </p:cSld>
  <p:clrMapOvr>
    <a:masterClrMapping/>
  </p:clrMapOvr>
</p:sldLayout>
</file>

<file path=ppt/slideLayouts/slideLayout72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7686734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303999473"/>
      </p:ext>
    </p:extLst>
  </p:cSld>
  <p:clrMapOvr>
    <a:masterClrMapping/>
  </p:clrMapOvr>
</p:sldLayout>
</file>

<file path=ppt/slideLayouts/slideLayout73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856344500"/>
      </p:ext>
    </p:extLst>
  </p:cSld>
  <p:clrMapOvr>
    <a:masterClrMapping/>
  </p:clrMapOvr>
</p:sldLayout>
</file>

<file path=ppt/slideLayouts/slideLayout73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659082078"/>
      </p:ext>
    </p:extLst>
  </p:cSld>
  <p:clrMapOvr>
    <a:masterClrMapping/>
  </p:clrMapOvr>
</p:sldLayout>
</file>

<file path=ppt/slideLayouts/slideLayout73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71140098"/>
      </p:ext>
    </p:extLst>
  </p:cSld>
  <p:clrMapOvr>
    <a:masterClrMapping/>
  </p:clrMapOvr>
</p:sldLayout>
</file>

<file path=ppt/slideLayouts/slideLayout73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53694526"/>
      </p:ext>
    </p:extLst>
  </p:cSld>
  <p:clrMapOvr>
    <a:masterClrMapping/>
  </p:clrMapOvr>
</p:sldLayout>
</file>

<file path=ppt/slideLayouts/slideLayout73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81438235"/>
      </p:ext>
    </p:extLst>
  </p:cSld>
  <p:clrMapOvr>
    <a:masterClrMapping/>
  </p:clrMapOvr>
</p:sldLayout>
</file>

<file path=ppt/slideLayouts/slideLayout73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68999572"/>
      </p:ext>
    </p:extLst>
  </p:cSld>
  <p:clrMapOvr>
    <a:masterClrMapping/>
  </p:clrMapOvr>
</p:sldLayout>
</file>

<file path=ppt/slideLayouts/slideLayout73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168726775"/>
      </p:ext>
    </p:extLst>
  </p:cSld>
  <p:clrMapOvr>
    <a:masterClrMapping/>
  </p:clrMapOvr>
</p:sldLayout>
</file>

<file path=ppt/slideLayouts/slideLayout73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68375341"/>
      </p:ext>
    </p:extLst>
  </p:cSld>
  <p:clrMapOvr>
    <a:masterClrMapping/>
  </p:clrMapOvr>
</p:sldLayout>
</file>

<file path=ppt/slideLayouts/slideLayout73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50800416"/>
      </p:ext>
    </p:extLst>
  </p:cSld>
  <p:clrMapOvr>
    <a:masterClrMapping/>
  </p:clrMapOvr>
</p:sldLayout>
</file>

<file path=ppt/slideLayouts/slideLayout73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4244985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07984018"/>
      </p:ext>
    </p:extLst>
  </p:cSld>
  <p:clrMapOvr>
    <a:masterClrMapping/>
  </p:clrMapOvr>
</p:sldLayout>
</file>

<file path=ppt/slideLayouts/slideLayout74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93028966"/>
      </p:ext>
    </p:extLst>
  </p:cSld>
  <p:clrMapOvr>
    <a:masterClrMapping/>
  </p:clrMapOvr>
</p:sldLayout>
</file>

<file path=ppt/slideLayouts/slideLayout74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28725084"/>
      </p:ext>
    </p:extLst>
  </p:cSld>
  <p:clrMapOvr>
    <a:masterClrMapping/>
  </p:clrMapOvr>
</p:sldLayout>
</file>

<file path=ppt/slideLayouts/slideLayout74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65010836"/>
      </p:ext>
    </p:extLst>
  </p:cSld>
  <p:clrMapOvr>
    <a:masterClrMapping/>
  </p:clrMapOvr>
</p:sldLayout>
</file>

<file path=ppt/slideLayouts/slideLayout74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78656008"/>
      </p:ext>
    </p:extLst>
  </p:cSld>
  <p:clrMapOvr>
    <a:masterClrMapping/>
  </p:clrMapOvr>
</p:sldLayout>
</file>

<file path=ppt/slideLayouts/slideLayout74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93881342"/>
      </p:ext>
    </p:extLst>
  </p:cSld>
  <p:clrMapOvr>
    <a:masterClrMapping/>
  </p:clrMapOvr>
</p:sldLayout>
</file>

<file path=ppt/slideLayouts/slideLayout74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844765055"/>
      </p:ext>
    </p:extLst>
  </p:cSld>
  <p:clrMapOvr>
    <a:masterClrMapping/>
  </p:clrMapOvr>
</p:sldLayout>
</file>

<file path=ppt/slideLayouts/slideLayout74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28561507"/>
      </p:ext>
    </p:extLst>
  </p:cSld>
  <p:clrMapOvr>
    <a:masterClrMapping/>
  </p:clrMapOvr>
</p:sldLayout>
</file>

<file path=ppt/slideLayouts/slideLayout74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27898121"/>
      </p:ext>
    </p:extLst>
  </p:cSld>
  <p:clrMapOvr>
    <a:masterClrMapping/>
  </p:clrMapOvr>
</p:sldLayout>
</file>

<file path=ppt/slideLayouts/slideLayout74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19168020"/>
      </p:ext>
    </p:extLst>
  </p:cSld>
  <p:clrMapOvr>
    <a:masterClrMapping/>
  </p:clrMapOvr>
</p:sldLayout>
</file>

<file path=ppt/slideLayouts/slideLayout74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35434463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7888628"/>
      </p:ext>
    </p:extLst>
  </p:cSld>
  <p:clrMapOvr>
    <a:masterClrMapping/>
  </p:clrMapOvr>
</p:sldLayout>
</file>

<file path=ppt/slideLayouts/slideLayout75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04804372"/>
      </p:ext>
    </p:extLst>
  </p:cSld>
  <p:clrMapOvr>
    <a:masterClrMapping/>
  </p:clrMapOvr>
</p:sldLayout>
</file>

<file path=ppt/slideLayouts/slideLayout75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62413104"/>
      </p:ext>
    </p:extLst>
  </p:cSld>
  <p:clrMapOvr>
    <a:masterClrMapping/>
  </p:clrMapOvr>
</p:sldLayout>
</file>

<file path=ppt/slideLayouts/slideLayout75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00981910"/>
      </p:ext>
    </p:extLst>
  </p:cSld>
  <p:clrMapOvr>
    <a:masterClrMapping/>
  </p:clrMapOvr>
</p:sldLayout>
</file>

<file path=ppt/slideLayouts/slideLayout75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97113620"/>
      </p:ext>
    </p:extLst>
  </p:cSld>
  <p:clrMapOvr>
    <a:masterClrMapping/>
  </p:clrMapOvr>
</p:sldLayout>
</file>

<file path=ppt/slideLayouts/slideLayout75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553950442"/>
      </p:ext>
    </p:extLst>
  </p:cSld>
  <p:clrMapOvr>
    <a:masterClrMapping/>
  </p:clrMapOvr>
</p:sldLayout>
</file>

<file path=ppt/slideLayouts/slideLayout75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502507697"/>
      </p:ext>
    </p:extLst>
  </p:cSld>
  <p:clrMapOvr>
    <a:masterClrMapping/>
  </p:clrMapOvr>
</p:sldLayout>
</file>

<file path=ppt/slideLayouts/slideLayout75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2277428"/>
      </p:ext>
    </p:extLst>
  </p:cSld>
  <p:clrMapOvr>
    <a:masterClrMapping/>
  </p:clrMapOvr>
</p:sldLayout>
</file>

<file path=ppt/slideLayouts/slideLayout75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63415634"/>
      </p:ext>
    </p:extLst>
  </p:cSld>
  <p:clrMapOvr>
    <a:masterClrMapping/>
  </p:clrMapOvr>
</p:sldLayout>
</file>

<file path=ppt/slideLayouts/slideLayout75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22611166"/>
      </p:ext>
    </p:extLst>
  </p:cSld>
  <p:clrMapOvr>
    <a:masterClrMapping/>
  </p:clrMapOvr>
</p:sldLayout>
</file>

<file path=ppt/slideLayouts/slideLayout75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790635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278029994"/>
      </p:ext>
    </p:extLst>
  </p:cSld>
  <p:clrMapOvr>
    <a:masterClrMapping/>
  </p:clrMapOvr>
</p:sldLayout>
</file>

<file path=ppt/slideLayouts/slideLayout76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72170297"/>
      </p:ext>
    </p:extLst>
  </p:cSld>
  <p:clrMapOvr>
    <a:masterClrMapping/>
  </p:clrMapOvr>
</p:sldLayout>
</file>

<file path=ppt/slideLayouts/slideLayout76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56278512"/>
      </p:ext>
    </p:extLst>
  </p:cSld>
  <p:clrMapOvr>
    <a:masterClrMapping/>
  </p:clrMapOvr>
</p:sldLayout>
</file>

<file path=ppt/slideLayouts/slideLayout76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04678154"/>
      </p:ext>
    </p:extLst>
  </p:cSld>
  <p:clrMapOvr>
    <a:masterClrMapping/>
  </p:clrMapOvr>
</p:sldLayout>
</file>

<file path=ppt/slideLayouts/slideLayout76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46816680"/>
      </p:ext>
    </p:extLst>
  </p:cSld>
  <p:clrMapOvr>
    <a:masterClrMapping/>
  </p:clrMapOvr>
</p:sldLayout>
</file>

<file path=ppt/slideLayouts/slideLayout76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24356418"/>
      </p:ext>
    </p:extLst>
  </p:cSld>
  <p:clrMapOvr>
    <a:masterClrMapping/>
  </p:clrMapOvr>
</p:sldLayout>
</file>

<file path=ppt/slideLayouts/slideLayout76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74026064"/>
      </p:ext>
    </p:extLst>
  </p:cSld>
  <p:clrMapOvr>
    <a:masterClrMapping/>
  </p:clrMapOvr>
</p:sldLayout>
</file>

<file path=ppt/slideLayouts/slideLayout76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309409236"/>
      </p:ext>
    </p:extLst>
  </p:cSld>
  <p:clrMapOvr>
    <a:masterClrMapping/>
  </p:clrMapOvr>
</p:sldLayout>
</file>

<file path=ppt/slideLayouts/slideLayout76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54164027"/>
      </p:ext>
    </p:extLst>
  </p:cSld>
  <p:clrMapOvr>
    <a:masterClrMapping/>
  </p:clrMapOvr>
</p:sldLayout>
</file>

<file path=ppt/slideLayouts/slideLayout76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0347154"/>
      </p:ext>
    </p:extLst>
  </p:cSld>
  <p:clrMapOvr>
    <a:masterClrMapping/>
  </p:clrMapOvr>
</p:sldLayout>
</file>

<file path=ppt/slideLayouts/slideLayout76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47833030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507941520"/>
      </p:ext>
    </p:extLst>
  </p:cSld>
  <p:clrMapOvr>
    <a:masterClrMapping/>
  </p:clrMapOvr>
</p:sldLayout>
</file>

<file path=ppt/slideLayouts/slideLayout77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6118995"/>
      </p:ext>
    </p:extLst>
  </p:cSld>
  <p:clrMapOvr>
    <a:masterClrMapping/>
  </p:clrMapOvr>
</p:sldLayout>
</file>

<file path=ppt/slideLayouts/slideLayout77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762082456"/>
      </p:ext>
    </p:extLst>
  </p:cSld>
  <p:clrMapOvr>
    <a:masterClrMapping/>
  </p:clrMapOvr>
</p:sldLayout>
</file>

<file path=ppt/slideLayouts/slideLayout7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923523190"/>
      </p:ext>
    </p:extLst>
  </p:cSld>
  <p:clrMapOvr>
    <a:masterClrMapping/>
  </p:clrMapOvr>
</p:sldLayout>
</file>

<file path=ppt/slideLayouts/slideLayout7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5996055"/>
      </p:ext>
    </p:extLst>
  </p:cSld>
  <p:clrMapOvr>
    <a:masterClrMapping/>
  </p:clrMapOvr>
</p:sldLayout>
</file>

<file path=ppt/slideLayouts/slideLayout77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467469230"/>
      </p:ext>
    </p:extLst>
  </p:cSld>
  <p:clrMapOvr>
    <a:masterClrMapping/>
  </p:clrMapOvr>
</p:sldLayout>
</file>

<file path=ppt/slideLayouts/slideLayout77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67509674"/>
      </p:ext>
    </p:extLst>
  </p:cSld>
  <p:clrMapOvr>
    <a:masterClrMapping/>
  </p:clrMapOvr>
</p:sldLayout>
</file>

<file path=ppt/slideLayouts/slideLayout77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664979169"/>
      </p:ext>
    </p:extLst>
  </p:cSld>
  <p:clrMapOvr>
    <a:masterClrMapping/>
  </p:clrMapOvr>
</p:sldLayout>
</file>

<file path=ppt/slideLayouts/slideLayout77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07300153"/>
      </p:ext>
    </p:extLst>
  </p:cSld>
  <p:clrMapOvr>
    <a:masterClrMapping/>
  </p:clrMapOvr>
</p:sldLayout>
</file>

<file path=ppt/slideLayouts/slideLayout77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70741065"/>
      </p:ext>
    </p:extLst>
  </p:cSld>
  <p:clrMapOvr>
    <a:masterClrMapping/>
  </p:clrMapOvr>
</p:sldLayout>
</file>

<file path=ppt/slideLayouts/slideLayout77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407349547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90269464"/>
      </p:ext>
    </p:extLst>
  </p:cSld>
  <p:clrMapOvr>
    <a:masterClrMapping/>
  </p:clrMapOvr>
</p:sldLayout>
</file>

<file path=ppt/slideLayouts/slideLayout78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79099908"/>
      </p:ext>
    </p:extLst>
  </p:cSld>
  <p:clrMapOvr>
    <a:masterClrMapping/>
  </p:clrMapOvr>
</p:sldLayout>
</file>

<file path=ppt/slideLayouts/slideLayout78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49727274"/>
      </p:ext>
    </p:extLst>
  </p:cSld>
  <p:clrMapOvr>
    <a:masterClrMapping/>
  </p:clrMapOvr>
</p:sldLayout>
</file>

<file path=ppt/slideLayouts/slideLayout78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56714822"/>
      </p:ext>
    </p:extLst>
  </p:cSld>
  <p:clrMapOvr>
    <a:masterClrMapping/>
  </p:clrMapOvr>
</p:sldLayout>
</file>

<file path=ppt/slideLayouts/slideLayout78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59586743"/>
      </p:ext>
    </p:extLst>
  </p:cSld>
  <p:clrMapOvr>
    <a:masterClrMapping/>
  </p:clrMapOvr>
</p:sldLayout>
</file>

<file path=ppt/slideLayouts/slideLayout78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89102724"/>
      </p:ext>
    </p:extLst>
  </p:cSld>
  <p:clrMapOvr>
    <a:masterClrMapping/>
  </p:clrMapOvr>
</p:sldLayout>
</file>

<file path=ppt/slideLayouts/slideLayout78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62976363"/>
      </p:ext>
    </p:extLst>
  </p:cSld>
  <p:clrMapOvr>
    <a:masterClrMapping/>
  </p:clrMapOvr>
</p:sldLayout>
</file>

<file path=ppt/slideLayouts/slideLayout78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33933686"/>
      </p:ext>
    </p:extLst>
  </p:cSld>
  <p:clrMapOvr>
    <a:masterClrMapping/>
  </p:clrMapOvr>
</p:sldLayout>
</file>

<file path=ppt/slideLayouts/slideLayout78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42548351"/>
      </p:ext>
    </p:extLst>
  </p:cSld>
  <p:clrMapOvr>
    <a:masterClrMapping/>
  </p:clrMapOvr>
</p:sldLayout>
</file>

<file path=ppt/slideLayouts/slideLayout78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26791454"/>
      </p:ext>
    </p:extLst>
  </p:cSld>
  <p:clrMapOvr>
    <a:masterClrMapping/>
  </p:clrMapOvr>
</p:sldLayout>
</file>

<file path=ppt/slideLayouts/slideLayout78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6672230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74405608"/>
      </p:ext>
    </p:extLst>
  </p:cSld>
  <p:clrMapOvr>
    <a:masterClrMapping/>
  </p:clrMapOvr>
</p:sldLayout>
</file>

<file path=ppt/slideLayouts/slideLayout79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52651613"/>
      </p:ext>
    </p:extLst>
  </p:cSld>
  <p:clrMapOvr>
    <a:masterClrMapping/>
  </p:clrMapOvr>
</p:sldLayout>
</file>

<file path=ppt/slideLayouts/slideLayout79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56946506"/>
      </p:ext>
    </p:extLst>
  </p:cSld>
  <p:clrMapOvr>
    <a:masterClrMapping/>
  </p:clrMapOvr>
</p:sldLayout>
</file>

<file path=ppt/slideLayouts/slideLayout79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59232730"/>
      </p:ext>
    </p:extLst>
  </p:cSld>
  <p:clrMapOvr>
    <a:masterClrMapping/>
  </p:clrMapOvr>
</p:sldLayout>
</file>

<file path=ppt/slideLayouts/slideLayout79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623890112"/>
      </p:ext>
    </p:extLst>
  </p:cSld>
  <p:clrMapOvr>
    <a:masterClrMapping/>
  </p:clrMapOvr>
</p:sldLayout>
</file>

<file path=ppt/slideLayouts/slideLayout79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fld id="{44DF0C3E-4E99-4E2E-BA98-3D852DE6B51F}" type="datetime3">
              <a:rPr lang="en-US" smtClean="0">
                <a:solidFill>
                  <a:prstClr val="white"/>
                </a:solidFill>
              </a:rPr>
              <a:pPr/>
              <a:t>13 September 2018</a:t>
            </a:fld>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74022958"/>
      </p:ext>
    </p:extLst>
  </p:cSld>
  <p:clrMapOvr>
    <a:masterClrMapping/>
  </p:clrMapOvr>
</p:sldLayout>
</file>

<file path=ppt/slideLayouts/slideLayout79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3887495"/>
      </p:ext>
    </p:extLst>
  </p:cSld>
  <p:clrMapOvr>
    <a:masterClrMapping/>
  </p:clrMapOvr>
</p:sldLayout>
</file>

<file path=ppt/slideLayouts/slideLayout79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90888431"/>
      </p:ext>
    </p:extLst>
  </p:cSld>
  <p:clrMapOvr>
    <a:masterClrMapping/>
  </p:clrMapOvr>
</p:sldLayout>
</file>

<file path=ppt/slideLayouts/slideLayout7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1662769327"/>
      </p:ext>
    </p:extLst>
  </p:cSld>
  <p:clrMapOvr>
    <a:masterClrMapping/>
  </p:clrMapOvr>
</p:sldLayout>
</file>

<file path=ppt/slideLayouts/slideLayout79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48428231"/>
      </p:ext>
    </p:extLst>
  </p:cSld>
  <p:clrMapOvr>
    <a:masterClrMapping/>
  </p:clrMapOvr>
</p:sldLayout>
</file>

<file path=ppt/slideLayouts/slideLayout79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61992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857831933"/>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032241564"/>
      </p:ext>
    </p:extLst>
  </p:cSld>
  <p:clrMapOvr>
    <a:masterClrMapping/>
  </p:clrMapOvr>
</p:sldLayout>
</file>

<file path=ppt/slideLayouts/slideLayout80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Tree>
    <p:extLst>
      <p:ext uri="{BB962C8B-B14F-4D97-AF65-F5344CB8AC3E}">
        <p14:creationId xmlns:p14="http://schemas.microsoft.com/office/powerpoint/2010/main" xmlns="" val="3244190037"/>
      </p:ext>
    </p:extLst>
  </p:cSld>
  <p:clrMapOvr>
    <a:masterClrMapping/>
  </p:clrMapOvr>
</p:sldLayout>
</file>

<file path=ppt/slideLayouts/slideLayout80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8450224"/>
      </p:ext>
    </p:extLst>
  </p:cSld>
  <p:clrMapOvr>
    <a:masterClrMapping/>
  </p:clrMapOvr>
</p:sldLayout>
</file>

<file path=ppt/slideLayouts/slideLayout80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161946855"/>
      </p:ext>
    </p:extLst>
  </p:cSld>
  <p:clrMapOvr>
    <a:masterClrMapping/>
  </p:clrMapOvr>
</p:sldLayout>
</file>

<file path=ppt/slideLayouts/slideLayout80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88280591"/>
      </p:ext>
    </p:extLst>
  </p:cSld>
  <p:clrMapOvr>
    <a:masterClrMapping/>
  </p:clrMapOvr>
</p:sldLayout>
</file>

<file path=ppt/slideLayouts/slideLayout80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48747969"/>
      </p:ext>
    </p:extLst>
  </p:cSld>
  <p:clrMapOvr>
    <a:masterClrMapping/>
  </p:clrMapOvr>
</p:sldLayout>
</file>

<file path=ppt/slideLayouts/slideLayout80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301159433"/>
      </p:ext>
    </p:extLst>
  </p:cSld>
  <p:clrMapOvr>
    <a:masterClrMapping/>
  </p:clrMapOvr>
</p:sldLayout>
</file>

<file path=ppt/slideLayouts/slideLayout80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12333921"/>
      </p:ext>
    </p:extLst>
  </p:cSld>
  <p:clrMapOvr>
    <a:masterClrMapping/>
  </p:clrMapOvr>
</p:sldLayout>
</file>

<file path=ppt/slideLayouts/slideLayout80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63747579"/>
      </p:ext>
    </p:extLst>
  </p:cSld>
  <p:clrMapOvr>
    <a:masterClrMapping/>
  </p:clrMapOvr>
</p:sldLayout>
</file>

<file path=ppt/slideLayouts/slideLayout80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43395788"/>
      </p:ext>
    </p:extLst>
  </p:cSld>
  <p:clrMapOvr>
    <a:masterClrMapping/>
  </p:clrMapOvr>
</p:sldLayout>
</file>

<file path=ppt/slideLayouts/slideLayout80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1723323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093437800"/>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8223540"/>
      </p:ext>
    </p:extLst>
  </p:cSld>
  <p:clrMapOvr>
    <a:masterClrMapping/>
  </p:clrMapOvr>
</p:sldLayout>
</file>

<file path=ppt/slideLayouts/slideLayout81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45421289"/>
      </p:ext>
    </p:extLst>
  </p:cSld>
  <p:clrMapOvr>
    <a:masterClrMapping/>
  </p:clrMapOvr>
</p:sldLayout>
</file>

<file path=ppt/slideLayouts/slideLayout81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02928618"/>
      </p:ext>
    </p:extLst>
  </p:cSld>
  <p:clrMapOvr>
    <a:masterClrMapping/>
  </p:clrMapOvr>
</p:sldLayout>
</file>

<file path=ppt/slideLayouts/slideLayout81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82572648"/>
      </p:ext>
    </p:extLst>
  </p:cSld>
  <p:clrMapOvr>
    <a:masterClrMapping/>
  </p:clrMapOvr>
</p:sldLayout>
</file>

<file path=ppt/slideLayouts/slideLayout81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7982845"/>
      </p:ext>
    </p:extLst>
  </p:cSld>
  <p:clrMapOvr>
    <a:masterClrMapping/>
  </p:clrMapOvr>
</p:sldLayout>
</file>

<file path=ppt/slideLayouts/slideLayout81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10503078"/>
      </p:ext>
    </p:extLst>
  </p:cSld>
  <p:clrMapOvr>
    <a:masterClrMapping/>
  </p:clrMapOvr>
</p:sldLayout>
</file>

<file path=ppt/slideLayouts/slideLayout81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59356046"/>
      </p:ext>
    </p:extLst>
  </p:cSld>
  <p:clrMapOvr>
    <a:masterClrMapping/>
  </p:clrMapOvr>
</p:sldLayout>
</file>

<file path=ppt/slideLayouts/slideLayout81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069369956"/>
      </p:ext>
    </p:extLst>
  </p:cSld>
  <p:clrMapOvr>
    <a:masterClrMapping/>
  </p:clrMapOvr>
</p:sldLayout>
</file>

<file path=ppt/slideLayouts/slideLayout81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72232660"/>
      </p:ext>
    </p:extLst>
  </p:cSld>
  <p:clrMapOvr>
    <a:masterClrMapping/>
  </p:clrMapOvr>
</p:sldLayout>
</file>

<file path=ppt/slideLayouts/slideLayout8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4684731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610299078"/>
      </p:ext>
    </p:extLst>
  </p:cSld>
  <p:clrMapOvr>
    <a:masterClrMapping/>
  </p:clrMapOvr>
</p:sldLayout>
</file>

<file path=ppt/slideLayouts/slideLayout82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86807958"/>
      </p:ext>
    </p:extLst>
  </p:cSld>
  <p:clrMapOvr>
    <a:masterClrMapping/>
  </p:clrMapOvr>
</p:sldLayout>
</file>

<file path=ppt/slideLayouts/slideLayout8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036882054"/>
      </p:ext>
    </p:extLst>
  </p:cSld>
  <p:clrMapOvr>
    <a:masterClrMapping/>
  </p:clrMapOvr>
</p:sldLayout>
</file>

<file path=ppt/slideLayouts/slideLayout82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720362304"/>
      </p:ext>
    </p:extLst>
  </p:cSld>
  <p:clrMapOvr>
    <a:masterClrMapping/>
  </p:clrMapOvr>
</p:sldLayout>
</file>

<file path=ppt/slideLayouts/slideLayout82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42079035"/>
      </p:ext>
    </p:extLst>
  </p:cSld>
  <p:clrMapOvr>
    <a:masterClrMapping/>
  </p:clrMapOvr>
</p:sldLayout>
</file>

<file path=ppt/slideLayouts/slideLayout82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4251872685"/>
      </p:ext>
    </p:extLst>
  </p:cSld>
  <p:clrMapOvr>
    <a:masterClrMapping/>
  </p:clrMapOvr>
</p:sldLayout>
</file>

<file path=ppt/slideLayouts/slideLayout82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3864384"/>
      </p:ext>
    </p:extLst>
  </p:cSld>
  <p:clrMapOvr>
    <a:masterClrMapping/>
  </p:clrMapOvr>
</p:sldLayout>
</file>

<file path=ppt/slideLayouts/slideLayout82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36186632"/>
      </p:ext>
    </p:extLst>
  </p:cSld>
  <p:clrMapOvr>
    <a:masterClrMapping/>
  </p:clrMapOvr>
</p:sldLayout>
</file>

<file path=ppt/slideLayouts/slideLayout82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291531356"/>
      </p:ext>
    </p:extLst>
  </p:cSld>
  <p:clrMapOvr>
    <a:masterClrMapping/>
  </p:clrMapOvr>
</p:sldLayout>
</file>

<file path=ppt/slideLayouts/slideLayout82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14565893"/>
      </p:ext>
    </p:extLst>
  </p:cSld>
  <p:clrMapOvr>
    <a:masterClrMapping/>
  </p:clrMapOvr>
</p:sldLayout>
</file>

<file path=ppt/slideLayouts/slideLayout82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4309036"/>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602643810"/>
      </p:ext>
    </p:extLst>
  </p:cSld>
  <p:clrMapOvr>
    <a:masterClrMapping/>
  </p:clrMapOvr>
</p:sldLayout>
</file>

<file path=ppt/slideLayouts/slideLayout83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21643021"/>
      </p:ext>
    </p:extLst>
  </p:cSld>
  <p:clrMapOvr>
    <a:masterClrMapping/>
  </p:clrMapOvr>
</p:sldLayout>
</file>

<file path=ppt/slideLayouts/slideLayout83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0986813"/>
      </p:ext>
    </p:extLst>
  </p:cSld>
  <p:clrMapOvr>
    <a:masterClrMapping/>
  </p:clrMapOvr>
</p:sldLayout>
</file>

<file path=ppt/slideLayouts/slideLayout83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66425916"/>
      </p:ext>
    </p:extLst>
  </p:cSld>
  <p:clrMapOvr>
    <a:masterClrMapping/>
  </p:clrMapOvr>
</p:sldLayout>
</file>

<file path=ppt/slideLayouts/slideLayout83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00355557"/>
      </p:ext>
    </p:extLst>
  </p:cSld>
  <p:clrMapOvr>
    <a:masterClrMapping/>
  </p:clrMapOvr>
</p:sldLayout>
</file>

<file path=ppt/slideLayouts/slideLayout83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82771955"/>
      </p:ext>
    </p:extLst>
  </p:cSld>
  <p:clrMapOvr>
    <a:masterClrMapping/>
  </p:clrMapOvr>
</p:sldLayout>
</file>

<file path=ppt/slideLayouts/slideLayout83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99753587"/>
      </p:ext>
    </p:extLst>
  </p:cSld>
  <p:clrMapOvr>
    <a:masterClrMapping/>
  </p:clrMapOvr>
</p:sldLayout>
</file>

<file path=ppt/slideLayouts/slideLayout83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19345162"/>
      </p:ext>
    </p:extLst>
  </p:cSld>
  <p:clrMapOvr>
    <a:masterClrMapping/>
  </p:clrMapOvr>
</p:sldLayout>
</file>

<file path=ppt/slideLayouts/slideLayout83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93473198"/>
      </p:ext>
    </p:extLst>
  </p:cSld>
  <p:clrMapOvr>
    <a:masterClrMapping/>
  </p:clrMapOvr>
</p:sldLayout>
</file>

<file path=ppt/slideLayouts/slideLayout83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28786297"/>
      </p:ext>
    </p:extLst>
  </p:cSld>
  <p:clrMapOvr>
    <a:masterClrMapping/>
  </p:clrMapOvr>
</p:sldLayout>
</file>

<file path=ppt/slideLayouts/slideLayout83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9679404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73658079"/>
      </p:ext>
    </p:extLst>
  </p:cSld>
  <p:clrMapOvr>
    <a:masterClrMapping/>
  </p:clrMapOvr>
</p:sldLayout>
</file>

<file path=ppt/slideLayouts/slideLayout84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13686547"/>
      </p:ext>
    </p:extLst>
  </p:cSld>
  <p:clrMapOvr>
    <a:masterClrMapping/>
  </p:clrMapOvr>
</p:sldLayout>
</file>

<file path=ppt/slideLayouts/slideLayout84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447018798"/>
      </p:ext>
    </p:extLst>
  </p:cSld>
  <p:clrMapOvr>
    <a:masterClrMapping/>
  </p:clrMapOvr>
</p:sldLayout>
</file>

<file path=ppt/slideLayouts/slideLayout84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25850205"/>
      </p:ext>
    </p:extLst>
  </p:cSld>
  <p:clrMapOvr>
    <a:masterClrMapping/>
  </p:clrMapOvr>
</p:sldLayout>
</file>

<file path=ppt/slideLayouts/slideLayout84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89991607"/>
      </p:ext>
    </p:extLst>
  </p:cSld>
  <p:clrMapOvr>
    <a:masterClrMapping/>
  </p:clrMapOvr>
</p:sldLayout>
</file>

<file path=ppt/slideLayouts/slideLayout84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96946208"/>
      </p:ext>
    </p:extLst>
  </p:cSld>
  <p:clrMapOvr>
    <a:masterClrMapping/>
  </p:clrMapOvr>
</p:sldLayout>
</file>

<file path=ppt/slideLayouts/slideLayout84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516595177"/>
      </p:ext>
    </p:extLst>
  </p:cSld>
  <p:clrMapOvr>
    <a:masterClrMapping/>
  </p:clrMapOvr>
</p:sldLayout>
</file>

<file path=ppt/slideLayouts/slideLayout84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60473088"/>
      </p:ext>
    </p:extLst>
  </p:cSld>
  <p:clrMapOvr>
    <a:masterClrMapping/>
  </p:clrMapOvr>
</p:sldLayout>
</file>

<file path=ppt/slideLayouts/slideLayout84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373826676"/>
      </p:ext>
    </p:extLst>
  </p:cSld>
  <p:clrMapOvr>
    <a:masterClrMapping/>
  </p:clrMapOvr>
</p:sldLayout>
</file>

<file path=ppt/slideLayouts/slideLayout84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326568923"/>
      </p:ext>
    </p:extLst>
  </p:cSld>
  <p:clrMapOvr>
    <a:masterClrMapping/>
  </p:clrMapOvr>
</p:sldLayout>
</file>

<file path=ppt/slideLayouts/slideLayout84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1339951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29244145"/>
      </p:ext>
    </p:extLst>
  </p:cSld>
  <p:clrMapOvr>
    <a:masterClrMapping/>
  </p:clrMapOvr>
</p:sldLayout>
</file>

<file path=ppt/slideLayouts/slideLayout85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871888258"/>
      </p:ext>
    </p:extLst>
  </p:cSld>
  <p:clrMapOvr>
    <a:masterClrMapping/>
  </p:clrMapOvr>
</p:sldLayout>
</file>

<file path=ppt/slideLayouts/slideLayout85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498238088"/>
      </p:ext>
    </p:extLst>
  </p:cSld>
  <p:clrMapOvr>
    <a:masterClrMapping/>
  </p:clrMapOvr>
</p:sldLayout>
</file>

<file path=ppt/slideLayouts/slideLayout85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781970633"/>
      </p:ext>
    </p:extLst>
  </p:cSld>
  <p:clrMapOvr>
    <a:masterClrMapping/>
  </p:clrMapOvr>
</p:sldLayout>
</file>

<file path=ppt/slideLayouts/slideLayout85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5697088"/>
      </p:ext>
    </p:extLst>
  </p:cSld>
  <p:clrMapOvr>
    <a:masterClrMapping/>
  </p:clrMapOvr>
</p:sldLayout>
</file>

<file path=ppt/slideLayouts/slideLayout85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32851355"/>
      </p:ext>
    </p:extLst>
  </p:cSld>
  <p:clrMapOvr>
    <a:masterClrMapping/>
  </p:clrMapOvr>
</p:sldLayout>
</file>

<file path=ppt/slideLayouts/slideLayout85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3944314"/>
      </p:ext>
    </p:extLst>
  </p:cSld>
  <p:clrMapOvr>
    <a:masterClrMapping/>
  </p:clrMapOvr>
</p:sldLayout>
</file>

<file path=ppt/slideLayouts/slideLayout85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76457672"/>
      </p:ext>
    </p:extLst>
  </p:cSld>
  <p:clrMapOvr>
    <a:masterClrMapping/>
  </p:clrMapOvr>
</p:sldLayout>
</file>

<file path=ppt/slideLayouts/slideLayout85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899323244"/>
      </p:ext>
    </p:extLst>
  </p:cSld>
  <p:clrMapOvr>
    <a:masterClrMapping/>
  </p:clrMapOvr>
</p:sldLayout>
</file>

<file path=ppt/slideLayouts/slideLayout85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8417946"/>
      </p:ext>
    </p:extLst>
  </p:cSld>
  <p:clrMapOvr>
    <a:masterClrMapping/>
  </p:clrMapOvr>
</p:sldLayout>
</file>

<file path=ppt/slideLayouts/slideLayout85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5662939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834189363"/>
      </p:ext>
    </p:extLst>
  </p:cSld>
  <p:clrMapOvr>
    <a:masterClrMapping/>
  </p:clrMapOvr>
</p:sldLayout>
</file>

<file path=ppt/slideLayouts/slideLayout86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35127850"/>
      </p:ext>
    </p:extLst>
  </p:cSld>
  <p:clrMapOvr>
    <a:masterClrMapping/>
  </p:clrMapOvr>
</p:sldLayout>
</file>

<file path=ppt/slideLayouts/slideLayout86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30039049"/>
      </p:ext>
    </p:extLst>
  </p:cSld>
  <p:clrMapOvr>
    <a:masterClrMapping/>
  </p:clrMapOvr>
</p:sldLayout>
</file>

<file path=ppt/slideLayouts/slideLayout86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92425756"/>
      </p:ext>
    </p:extLst>
  </p:cSld>
  <p:clrMapOvr>
    <a:masterClrMapping/>
  </p:clrMapOvr>
</p:sldLayout>
</file>

<file path=ppt/slideLayouts/slideLayout86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62343134"/>
      </p:ext>
    </p:extLst>
  </p:cSld>
  <p:clrMapOvr>
    <a:masterClrMapping/>
  </p:clrMapOvr>
</p:sldLayout>
</file>

<file path=ppt/slideLayouts/slideLayout86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14021719"/>
      </p:ext>
    </p:extLst>
  </p:cSld>
  <p:clrMapOvr>
    <a:masterClrMapping/>
  </p:clrMapOvr>
</p:sldLayout>
</file>

<file path=ppt/slideLayouts/slideLayout86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145535093"/>
      </p:ext>
    </p:extLst>
  </p:cSld>
  <p:clrMapOvr>
    <a:masterClrMapping/>
  </p:clrMapOvr>
</p:sldLayout>
</file>

<file path=ppt/slideLayouts/slideLayout86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2242335"/>
      </p:ext>
    </p:extLst>
  </p:cSld>
  <p:clrMapOvr>
    <a:masterClrMapping/>
  </p:clrMapOvr>
</p:sldLayout>
</file>

<file path=ppt/slideLayouts/slideLayout86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540970973"/>
      </p:ext>
    </p:extLst>
  </p:cSld>
  <p:clrMapOvr>
    <a:masterClrMapping/>
  </p:clrMapOvr>
</p:sldLayout>
</file>

<file path=ppt/slideLayouts/slideLayout86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72974435"/>
      </p:ext>
    </p:extLst>
  </p:cSld>
  <p:clrMapOvr>
    <a:masterClrMapping/>
  </p:clrMapOvr>
</p:sldLayout>
</file>

<file path=ppt/slideLayouts/slideLayout86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408495869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56628414"/>
      </p:ext>
    </p:extLst>
  </p:cSld>
  <p:clrMapOvr>
    <a:masterClrMapping/>
  </p:clrMapOvr>
</p:sldLayout>
</file>

<file path=ppt/slideLayouts/slideLayout87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193676754"/>
      </p:ext>
    </p:extLst>
  </p:cSld>
  <p:clrMapOvr>
    <a:masterClrMapping/>
  </p:clrMapOvr>
</p:sldLayout>
</file>

<file path=ppt/slideLayouts/slideLayout87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052585073"/>
      </p:ext>
    </p:extLst>
  </p:cSld>
  <p:clrMapOvr>
    <a:masterClrMapping/>
  </p:clrMapOvr>
</p:sldLayout>
</file>

<file path=ppt/slideLayouts/slideLayout87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150843683"/>
      </p:ext>
    </p:extLst>
  </p:cSld>
  <p:clrMapOvr>
    <a:masterClrMapping/>
  </p:clrMapOvr>
</p:sldLayout>
</file>

<file path=ppt/slideLayouts/slideLayout87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57981941"/>
      </p:ext>
    </p:extLst>
  </p:cSld>
  <p:clrMapOvr>
    <a:masterClrMapping/>
  </p:clrMapOvr>
</p:sldLayout>
</file>

<file path=ppt/slideLayouts/slideLayout87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88409529"/>
      </p:ext>
    </p:extLst>
  </p:cSld>
  <p:clrMapOvr>
    <a:masterClrMapping/>
  </p:clrMapOvr>
</p:sldLayout>
</file>

<file path=ppt/slideLayouts/slideLayout87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3068859621"/>
      </p:ext>
    </p:extLst>
  </p:cSld>
  <p:clrMapOvr>
    <a:masterClrMapping/>
  </p:clrMapOvr>
</p:sldLayout>
</file>

<file path=ppt/slideLayouts/slideLayout87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45826049"/>
      </p:ext>
    </p:extLst>
  </p:cSld>
  <p:clrMapOvr>
    <a:masterClrMapping/>
  </p:clrMapOvr>
</p:sldLayout>
</file>

<file path=ppt/slideLayouts/slideLayout87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212230555"/>
      </p:ext>
    </p:extLst>
  </p:cSld>
  <p:clrMapOvr>
    <a:masterClrMapping/>
  </p:clrMapOvr>
</p:sldLayout>
</file>

<file path=ppt/slideLayouts/slideLayout87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13535729"/>
      </p:ext>
    </p:extLst>
  </p:cSld>
  <p:clrMapOvr>
    <a:masterClrMapping/>
  </p:clrMapOvr>
</p:sldLayout>
</file>

<file path=ppt/slideLayouts/slideLayout87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0957342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4153354"/>
      </p:ext>
    </p:extLst>
  </p:cSld>
  <p:clrMapOvr>
    <a:masterClrMapping/>
  </p:clrMapOvr>
</p:sldLayout>
</file>

<file path=ppt/slideLayouts/slideLayout880.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00752031"/>
      </p:ext>
    </p:extLst>
  </p:cSld>
  <p:clrMapOvr>
    <a:masterClrMapping/>
  </p:clrMapOvr>
</p:sldLayout>
</file>

<file path=ppt/slideLayouts/slideLayout881.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28037042"/>
      </p:ext>
    </p:extLst>
  </p:cSld>
  <p:clrMapOvr>
    <a:masterClrMapping/>
  </p:clrMapOvr>
</p:sldLayout>
</file>

<file path=ppt/slideLayouts/slideLayout882.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216334342"/>
      </p:ext>
    </p:extLst>
  </p:cSld>
  <p:clrMapOvr>
    <a:masterClrMapping/>
  </p:clrMapOvr>
</p:sldLayout>
</file>

<file path=ppt/slideLayouts/slideLayout883.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1679508"/>
      </p:ext>
    </p:extLst>
  </p:cSld>
  <p:clrMapOvr>
    <a:masterClrMapping/>
  </p:clrMapOvr>
</p:sldLayout>
</file>

<file path=ppt/slideLayouts/slideLayout884.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37871586"/>
      </p:ext>
    </p:extLst>
  </p:cSld>
  <p:clrMapOvr>
    <a:masterClrMapping/>
  </p:clrMapOvr>
</p:sldLayout>
</file>

<file path=ppt/slideLayouts/slideLayout885.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64304396"/>
      </p:ext>
    </p:extLst>
  </p:cSld>
  <p:clrMapOvr>
    <a:masterClrMapping/>
  </p:clrMapOvr>
</p:sldLayout>
</file>

<file path=ppt/slideLayouts/slideLayout886.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24681327"/>
      </p:ext>
    </p:extLst>
  </p:cSld>
  <p:clrMapOvr>
    <a:masterClrMapping/>
  </p:clrMapOvr>
</p:sldLayout>
</file>

<file path=ppt/slideLayouts/slideLayout887.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01398592"/>
      </p:ext>
    </p:extLst>
  </p:cSld>
  <p:clrMapOvr>
    <a:masterClrMapping/>
  </p:clrMapOvr>
</p:sldLayout>
</file>

<file path=ppt/slideLayouts/slideLayout888.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32395347"/>
      </p:ext>
    </p:extLst>
  </p:cSld>
  <p:clrMapOvr>
    <a:masterClrMapping/>
  </p:clrMapOvr>
</p:sldLayout>
</file>

<file path=ppt/slideLayouts/slideLayout889.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9028969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25418700"/>
      </p:ext>
    </p:extLst>
  </p:cSld>
  <p:clrMapOvr>
    <a:masterClrMapping/>
  </p:clrMapOvr>
</p:sldLayout>
</file>

<file path=ppt/slideLayouts/slideLayout890.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78769450"/>
      </p:ext>
    </p:extLst>
  </p:cSld>
  <p:clrMapOvr>
    <a:masterClrMapping/>
  </p:clrMapOvr>
</p:sldLayout>
</file>

<file path=ppt/slideLayouts/slideLayout89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254391090"/>
      </p:ext>
    </p:extLst>
  </p:cSld>
  <p:clrMapOvr>
    <a:masterClrMapping/>
  </p:clrMapOvr>
</p:sldLayout>
</file>

<file path=ppt/slideLayouts/slideLayout89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36919239"/>
      </p:ext>
    </p:extLst>
  </p:cSld>
  <p:clrMapOvr>
    <a:masterClrMapping/>
  </p:clrMapOvr>
</p:sldLayout>
</file>

<file path=ppt/slideLayouts/slideLayout8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1718366553"/>
      </p:ext>
    </p:extLst>
  </p:cSld>
  <p:clrMapOvr>
    <a:masterClrMapping/>
  </p:clrMapOvr>
</p:sldLayout>
</file>

<file path=ppt/slideLayouts/slideLayout894.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673418234"/>
      </p:ext>
    </p:extLst>
  </p:cSld>
  <p:clrMapOvr>
    <a:masterClrMapping/>
  </p:clrMapOvr>
</p:sldLayout>
</file>

<file path=ppt/slideLayouts/slideLayout895.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157607715"/>
      </p:ext>
    </p:extLst>
  </p:cSld>
  <p:clrMapOvr>
    <a:masterClrMapping/>
  </p:clrMapOvr>
</p:sldLayout>
</file>

<file path=ppt/slideLayouts/slideLayout896.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067011676"/>
      </p:ext>
    </p:extLst>
  </p:cSld>
  <p:clrMapOvr>
    <a:masterClrMapping/>
  </p:clrMapOvr>
</p:sldLayout>
</file>

<file path=ppt/slideLayouts/slideLayout897.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54313520"/>
      </p:ext>
    </p:extLst>
  </p:cSld>
  <p:clrMapOvr>
    <a:masterClrMapping/>
  </p:clrMapOvr>
</p:sldLayout>
</file>

<file path=ppt/slideLayouts/slideLayout898.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286883927"/>
      </p:ext>
    </p:extLst>
  </p:cSld>
  <p:clrMapOvr>
    <a:masterClrMapping/>
  </p:clrMapOvr>
</p:sldLayout>
</file>

<file path=ppt/slideLayouts/slideLayout899.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725418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410480807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62038644"/>
      </p:ext>
    </p:extLst>
  </p:cSld>
  <p:clrMapOvr>
    <a:masterClrMapping/>
  </p:clrMapOvr>
</p:sldLayout>
</file>

<file path=ppt/slideLayouts/slideLayout900.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04458257"/>
      </p:ext>
    </p:extLst>
  </p:cSld>
  <p:clrMapOvr>
    <a:masterClrMapping/>
  </p:clrMapOvr>
</p:sldLayout>
</file>

<file path=ppt/slideLayouts/slideLayout901.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324096712"/>
      </p:ext>
    </p:extLst>
  </p:cSld>
  <p:clrMapOvr>
    <a:masterClrMapping/>
  </p:clrMapOvr>
</p:sldLayout>
</file>

<file path=ppt/slideLayouts/slideLayout902.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93227547"/>
      </p:ext>
    </p:extLst>
  </p:cSld>
  <p:clrMapOvr>
    <a:masterClrMapping/>
  </p:clrMapOvr>
</p:sldLayout>
</file>

<file path=ppt/slideLayouts/slideLayout903.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15481113"/>
      </p:ext>
    </p:extLst>
  </p:cSld>
  <p:clrMapOvr>
    <a:masterClrMapping/>
  </p:clrMapOvr>
</p:sldLayout>
</file>

<file path=ppt/slideLayouts/slideLayout904.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42311437"/>
      </p:ext>
    </p:extLst>
  </p:cSld>
  <p:clrMapOvr>
    <a:masterClrMapping/>
  </p:clrMapOvr>
</p:sldLayout>
</file>

<file path=ppt/slideLayouts/slideLayout905.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77127913"/>
      </p:ext>
    </p:extLst>
  </p:cSld>
  <p:clrMapOvr>
    <a:masterClrMapping/>
  </p:clrMapOvr>
</p:sldLayout>
</file>

<file path=ppt/slideLayouts/slideLayout906.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663482838"/>
      </p:ext>
    </p:extLst>
  </p:cSld>
  <p:clrMapOvr>
    <a:masterClrMapping/>
  </p:clrMapOvr>
</p:sldLayout>
</file>

<file path=ppt/slideLayouts/slideLayout907.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15275076"/>
      </p:ext>
    </p:extLst>
  </p:cSld>
  <p:clrMapOvr>
    <a:masterClrMapping/>
  </p:clrMapOvr>
</p:sldLayout>
</file>

<file path=ppt/slideLayouts/slideLayout908.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84479028"/>
      </p:ext>
    </p:extLst>
  </p:cSld>
  <p:clrMapOvr>
    <a:masterClrMapping/>
  </p:clrMapOvr>
</p:sldLayout>
</file>

<file path=ppt/slideLayouts/slideLayout909.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2982443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597043455"/>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07455505"/>
      </p:ext>
    </p:extLst>
  </p:cSld>
  <p:clrMapOvr>
    <a:masterClrMapping/>
  </p:clrMapOvr>
</p:sldLayout>
</file>

<file path=ppt/slideLayouts/slideLayout911.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572145044"/>
      </p:ext>
    </p:extLst>
  </p:cSld>
  <p:clrMapOvr>
    <a:masterClrMapping/>
  </p:clrMapOvr>
</p:sldLayout>
</file>

<file path=ppt/slideLayouts/slideLayout912.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29765203"/>
      </p:ext>
    </p:extLst>
  </p:cSld>
  <p:clrMapOvr>
    <a:masterClrMapping/>
  </p:clrMapOvr>
</p:sldLayout>
</file>

<file path=ppt/slideLayouts/slideLayout913.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2784556362"/>
      </p:ext>
    </p:extLst>
  </p:cSld>
  <p:clrMapOvr>
    <a:masterClrMapping/>
  </p:clrMapOvr>
</p:sldLayout>
</file>

<file path=ppt/slideLayouts/slideLayout9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52716077"/>
      </p:ext>
    </p:extLst>
  </p:cSld>
  <p:clrMapOvr>
    <a:masterClrMapping/>
  </p:clrMapOvr>
</p:sldLayout>
</file>

<file path=ppt/slideLayouts/slideLayout91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64867350"/>
      </p:ext>
    </p:extLst>
  </p:cSld>
  <p:clrMapOvr>
    <a:masterClrMapping/>
  </p:clrMapOvr>
</p:sldLayout>
</file>

<file path=ppt/slideLayouts/slideLayout91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756127856"/>
      </p:ext>
    </p:extLst>
  </p:cSld>
  <p:clrMapOvr>
    <a:masterClrMapping/>
  </p:clrMapOvr>
</p:sldLayout>
</file>

<file path=ppt/slideLayouts/slideLayout91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799594808"/>
      </p:ext>
    </p:extLst>
  </p:cSld>
  <p:clrMapOvr>
    <a:masterClrMapping/>
  </p:clrMapOvr>
</p:sldLayout>
</file>

<file path=ppt/slideLayouts/slideLayout91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29422851"/>
      </p:ext>
    </p:extLst>
  </p:cSld>
  <p:clrMapOvr>
    <a:masterClrMapping/>
  </p:clrMapOvr>
</p:sldLayout>
</file>

<file path=ppt/slideLayouts/slideLayout919.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5625933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227780332"/>
      </p:ext>
    </p:extLst>
  </p:cSld>
  <p:clrMapOvr>
    <a:masterClrMapping/>
  </p:clrMapOvr>
</p:sldLayout>
</file>

<file path=ppt/slideLayouts/slideLayout920.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4285216532"/>
      </p:ext>
    </p:extLst>
  </p:cSld>
  <p:clrMapOvr>
    <a:masterClrMapping/>
  </p:clrMapOvr>
</p:sldLayout>
</file>

<file path=ppt/slideLayouts/slideLayout921.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02178270"/>
      </p:ext>
    </p:extLst>
  </p:cSld>
  <p:clrMapOvr>
    <a:masterClrMapping/>
  </p:clrMapOvr>
</p:sldLayout>
</file>

<file path=ppt/slideLayouts/slideLayout922.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441338216"/>
      </p:ext>
    </p:extLst>
  </p:cSld>
  <p:clrMapOvr>
    <a:masterClrMapping/>
  </p:clrMapOvr>
</p:sldLayout>
</file>

<file path=ppt/slideLayouts/slideLayout923.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648691769"/>
      </p:ext>
    </p:extLst>
  </p:cSld>
  <p:clrMapOvr>
    <a:masterClrMapping/>
  </p:clrMapOvr>
</p:sldLayout>
</file>

<file path=ppt/slideLayouts/slideLayout924.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26474297"/>
      </p:ext>
    </p:extLst>
  </p:cSld>
  <p:clrMapOvr>
    <a:masterClrMapping/>
  </p:clrMapOvr>
</p:sldLayout>
</file>

<file path=ppt/slideLayouts/slideLayout925.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918892661"/>
      </p:ext>
    </p:extLst>
  </p:cSld>
  <p:clrMapOvr>
    <a:masterClrMapping/>
  </p:clrMapOvr>
</p:sldLayout>
</file>

<file path=ppt/slideLayouts/slideLayout926.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110707246"/>
      </p:ext>
    </p:extLst>
  </p:cSld>
  <p:clrMapOvr>
    <a:masterClrMapping/>
  </p:clrMapOvr>
</p:sldLayout>
</file>

<file path=ppt/slideLayouts/slideLayout927.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89437172"/>
      </p:ext>
    </p:extLst>
  </p:cSld>
  <p:clrMapOvr>
    <a:masterClrMapping/>
  </p:clrMapOvr>
</p:sldLayout>
</file>

<file path=ppt/slideLayouts/slideLayout928.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177727299"/>
      </p:ext>
    </p:extLst>
  </p:cSld>
  <p:clrMapOvr>
    <a:masterClrMapping/>
  </p:clrMapOvr>
</p:sldLayout>
</file>

<file path=ppt/slideLayouts/slideLayout929.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6830906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38751848"/>
      </p:ext>
    </p:extLst>
  </p:cSld>
  <p:clrMapOvr>
    <a:masterClrMapping/>
  </p:clrMapOvr>
</p:sldLayout>
</file>

<file path=ppt/slideLayouts/slideLayout930.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949206157"/>
      </p:ext>
    </p:extLst>
  </p:cSld>
  <p:clrMapOvr>
    <a:masterClrMapping/>
  </p:clrMapOvr>
</p:sldLayout>
</file>

<file path=ppt/slideLayouts/slideLayout931.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334198461"/>
      </p:ext>
    </p:extLst>
  </p:cSld>
  <p:clrMapOvr>
    <a:masterClrMapping/>
  </p:clrMapOvr>
</p:sldLayout>
</file>

<file path=ppt/slideLayouts/slideLayout932.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39352362"/>
      </p:ext>
    </p:extLst>
  </p:cSld>
  <p:clrMapOvr>
    <a:masterClrMapping/>
  </p:clrMapOvr>
</p:sldLayout>
</file>

<file path=ppt/slideLayouts/slideLayout933.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284280427"/>
      </p:ext>
    </p:extLst>
  </p:cSld>
  <p:clrMapOvr>
    <a:masterClrMapping/>
  </p:clrMapOvr>
</p:sldLayout>
</file>

<file path=ppt/slideLayouts/slideLayout93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939112833"/>
      </p:ext>
    </p:extLst>
  </p:cSld>
  <p:clrMapOvr>
    <a:masterClrMapping/>
  </p:clrMapOvr>
</p:sldLayout>
</file>

<file path=ppt/slideLayouts/slideLayout93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38428013"/>
      </p:ext>
    </p:extLst>
  </p:cSld>
  <p:clrMapOvr>
    <a:masterClrMapping/>
  </p:clrMapOvr>
</p:sldLayout>
</file>

<file path=ppt/slideLayouts/slideLayout93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72563044"/>
      </p:ext>
    </p:extLst>
  </p:cSld>
  <p:clrMapOvr>
    <a:masterClrMapping/>
  </p:clrMapOvr>
</p:sldLayout>
</file>

<file path=ppt/slideLayouts/slideLayout93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442733547"/>
      </p:ext>
    </p:extLst>
  </p:cSld>
  <p:clrMapOvr>
    <a:masterClrMapping/>
  </p:clrMapOvr>
</p:sldLayout>
</file>

<file path=ppt/slideLayouts/slideLayout93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37863645"/>
      </p:ext>
    </p:extLst>
  </p:cSld>
  <p:clrMapOvr>
    <a:masterClrMapping/>
  </p:clrMapOvr>
</p:sldLayout>
</file>

<file path=ppt/slideLayouts/slideLayout93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000804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16493710"/>
      </p:ext>
    </p:extLst>
  </p:cSld>
  <p:clrMapOvr>
    <a:masterClrMapping/>
  </p:clrMapOvr>
</p:sldLayout>
</file>

<file path=ppt/slideLayouts/slideLayout94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04004493"/>
      </p:ext>
    </p:extLst>
  </p:cSld>
  <p:clrMapOvr>
    <a:masterClrMapping/>
  </p:clrMapOvr>
</p:sldLayout>
</file>

<file path=ppt/slideLayouts/slideLayout94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500438481"/>
      </p:ext>
    </p:extLst>
  </p:cSld>
  <p:clrMapOvr>
    <a:masterClrMapping/>
  </p:clrMapOvr>
</p:sldLayout>
</file>

<file path=ppt/slideLayouts/slideLayout942.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671582092"/>
      </p:ext>
    </p:extLst>
  </p:cSld>
  <p:clrMapOvr>
    <a:masterClrMapping/>
  </p:clrMapOvr>
</p:sldLayout>
</file>

<file path=ppt/slideLayouts/slideLayout943.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574918906"/>
      </p:ext>
    </p:extLst>
  </p:cSld>
  <p:clrMapOvr>
    <a:masterClrMapping/>
  </p:clrMapOvr>
</p:sldLayout>
</file>

<file path=ppt/slideLayouts/slideLayout944.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473804995"/>
      </p:ext>
    </p:extLst>
  </p:cSld>
  <p:clrMapOvr>
    <a:masterClrMapping/>
  </p:clrMapOvr>
</p:sldLayout>
</file>

<file path=ppt/slideLayouts/slideLayout945.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609025949"/>
      </p:ext>
    </p:extLst>
  </p:cSld>
  <p:clrMapOvr>
    <a:masterClrMapping/>
  </p:clrMapOvr>
</p:sldLayout>
</file>

<file path=ppt/slideLayouts/slideLayout946.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863621906"/>
      </p:ext>
    </p:extLst>
  </p:cSld>
  <p:clrMapOvr>
    <a:masterClrMapping/>
  </p:clrMapOvr>
</p:sldLayout>
</file>

<file path=ppt/slideLayouts/slideLayout947.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691643749"/>
      </p:ext>
    </p:extLst>
  </p:cSld>
  <p:clrMapOvr>
    <a:masterClrMapping/>
  </p:clrMapOvr>
</p:sldLayout>
</file>

<file path=ppt/slideLayouts/slideLayout948.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94989115"/>
      </p:ext>
    </p:extLst>
  </p:cSld>
  <p:clrMapOvr>
    <a:masterClrMapping/>
  </p:clrMapOvr>
</p:sldLayout>
</file>

<file path=ppt/slideLayouts/slideLayout949.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02150529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92844192"/>
      </p:ext>
    </p:extLst>
  </p:cSld>
  <p:clrMapOvr>
    <a:masterClrMapping/>
  </p:clrMapOvr>
</p:sldLayout>
</file>

<file path=ppt/slideLayouts/slideLayout950.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877793981"/>
      </p:ext>
    </p:extLst>
  </p:cSld>
  <p:clrMapOvr>
    <a:masterClrMapping/>
  </p:clrMapOvr>
</p:sldLayout>
</file>

<file path=ppt/slideLayouts/slideLayout951.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80602348"/>
      </p:ext>
    </p:extLst>
  </p:cSld>
  <p:clrMapOvr>
    <a:masterClrMapping/>
  </p:clrMapOvr>
</p:sldLayout>
</file>

<file path=ppt/slideLayouts/slideLayout952.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36942065"/>
      </p:ext>
    </p:extLst>
  </p:cSld>
  <p:clrMapOvr>
    <a:masterClrMapping/>
  </p:clrMapOvr>
</p:sldLayout>
</file>

<file path=ppt/slideLayouts/slideLayout953.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12188591"/>
      </p:ext>
    </p:extLst>
  </p:cSld>
  <p:clrMapOvr>
    <a:masterClrMapping/>
  </p:clrMapOvr>
</p:sldLayout>
</file>

<file path=ppt/slideLayouts/slideLayout954.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683918260"/>
      </p:ext>
    </p:extLst>
  </p:cSld>
  <p:clrMapOvr>
    <a:masterClrMapping/>
  </p:clrMapOvr>
</p:sldLayout>
</file>

<file path=ppt/slideLayouts/slideLayout955.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25316323"/>
      </p:ext>
    </p:extLst>
  </p:cSld>
  <p:clrMapOvr>
    <a:masterClrMapping/>
  </p:clrMapOvr>
</p:sldLayout>
</file>

<file path=ppt/slideLayouts/slideLayout956.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783263567"/>
      </p:ext>
    </p:extLst>
  </p:cSld>
  <p:clrMapOvr>
    <a:masterClrMapping/>
  </p:clrMapOvr>
</p:sldLayout>
</file>

<file path=ppt/slideLayouts/slideLayout957.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005725161"/>
      </p:ext>
    </p:extLst>
  </p:cSld>
  <p:clrMapOvr>
    <a:masterClrMapping/>
  </p:clrMapOvr>
</p:sldLayout>
</file>

<file path=ppt/slideLayouts/slideLayout958.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094914532"/>
      </p:ext>
    </p:extLst>
  </p:cSld>
  <p:clrMapOvr>
    <a:masterClrMapping/>
  </p:clrMapOvr>
</p:sldLayout>
</file>

<file path=ppt/slideLayouts/slideLayout959.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293648033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99928973"/>
      </p:ext>
    </p:extLst>
  </p:cSld>
  <p:clrMapOvr>
    <a:masterClrMapping/>
  </p:clrMapOvr>
</p:sldLayout>
</file>

<file path=ppt/slideLayouts/slideLayout960.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8054193"/>
      </p:ext>
    </p:extLst>
  </p:cSld>
  <p:clrMapOvr>
    <a:masterClrMapping/>
  </p:clrMapOvr>
</p:sldLayout>
</file>

<file path=ppt/slideLayouts/slideLayout961.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621299518"/>
      </p:ext>
    </p:extLst>
  </p:cSld>
  <p:clrMapOvr>
    <a:masterClrMapping/>
  </p:clrMapOvr>
</p:sldLayout>
</file>

<file path=ppt/slideLayouts/slideLayout962.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418845121"/>
      </p:ext>
    </p:extLst>
  </p:cSld>
  <p:clrMapOvr>
    <a:masterClrMapping/>
  </p:clrMapOvr>
</p:sldLayout>
</file>

<file path=ppt/slideLayouts/slideLayout96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09800597"/>
      </p:ext>
    </p:extLst>
  </p:cSld>
  <p:clrMapOvr>
    <a:masterClrMapping/>
  </p:clrMapOvr>
</p:sldLayout>
</file>

<file path=ppt/slideLayouts/slideLayout9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54290823"/>
      </p:ext>
    </p:extLst>
  </p:cSld>
  <p:clrMapOvr>
    <a:masterClrMapping/>
  </p:clrMapOvr>
</p:sldLayout>
</file>

<file path=ppt/slideLayouts/slideLayout9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3772604997"/>
      </p:ext>
    </p:extLst>
  </p:cSld>
  <p:clrMapOvr>
    <a:masterClrMapping/>
  </p:clrMapOvr>
</p:sldLayout>
</file>

<file path=ppt/slideLayouts/slideLayout966.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412579092"/>
      </p:ext>
    </p:extLst>
  </p:cSld>
  <p:clrMapOvr>
    <a:masterClrMapping/>
  </p:clrMapOvr>
</p:sldLayout>
</file>

<file path=ppt/slideLayouts/slideLayout967.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5016648"/>
      </p:ext>
    </p:extLst>
  </p:cSld>
  <p:clrMapOvr>
    <a:masterClrMapping/>
  </p:clrMapOvr>
</p:sldLayout>
</file>

<file path=ppt/slideLayouts/slideLayout968.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165291460"/>
      </p:ext>
    </p:extLst>
  </p:cSld>
  <p:clrMapOvr>
    <a:masterClrMapping/>
  </p:clrMapOvr>
</p:sldLayout>
</file>

<file path=ppt/slideLayouts/slideLayout969.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18483754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3686729798"/>
      </p:ext>
    </p:extLst>
  </p:cSld>
  <p:clrMapOvr>
    <a:masterClrMapping/>
  </p:clrMapOvr>
</p:sldLayout>
</file>

<file path=ppt/slideLayouts/slideLayout970.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3167572959"/>
      </p:ext>
    </p:extLst>
  </p:cSld>
  <p:clrMapOvr>
    <a:masterClrMapping/>
  </p:clrMapOvr>
</p:sldLayout>
</file>

<file path=ppt/slideLayouts/slideLayout971.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1171288876"/>
      </p:ext>
    </p:extLst>
  </p:cSld>
  <p:clrMapOvr>
    <a:masterClrMapping/>
  </p:clrMapOvr>
</p:sldLayout>
</file>

<file path=ppt/slideLayouts/slideLayout972.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44328371"/>
      </p:ext>
    </p:extLst>
  </p:cSld>
  <p:clrMapOvr>
    <a:masterClrMapping/>
  </p:clrMapOvr>
</p:sldLayout>
</file>

<file path=ppt/slideLayouts/slideLayout973.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915547236"/>
      </p:ext>
    </p:extLst>
  </p:cSld>
  <p:clrMapOvr>
    <a:masterClrMapping/>
  </p:clrMapOvr>
</p:sldLayout>
</file>

<file path=ppt/slideLayouts/slideLayout974.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4082180470"/>
      </p:ext>
    </p:extLst>
  </p:cSld>
  <p:clrMapOvr>
    <a:masterClrMapping/>
  </p:clrMapOvr>
</p:sldLayout>
</file>

<file path=ppt/slideLayouts/slideLayout975.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70736771"/>
      </p:ext>
    </p:extLst>
  </p:cSld>
  <p:clrMapOvr>
    <a:masterClrMapping/>
  </p:clrMapOvr>
</p:sldLayout>
</file>

<file path=ppt/slideLayouts/slideLayout976.xml><?xml version="1.0" encoding="utf-8"?>
<p:sldLayout xmlns:a="http://schemas.openxmlformats.org/drawingml/2006/main" xmlns:r="http://schemas.openxmlformats.org/officeDocument/2006/relationships" xmlns:p="http://schemas.openxmlformats.org/presentationml/2006/main" preserve="1" userDrawn="1">
  <p:cSld name="Picture Layout 1">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4" name="Picture Placeholder 3"/>
          <p:cNvSpPr>
            <a:spLocks noGrp="1"/>
          </p:cNvSpPr>
          <p:nvPr>
            <p:ph type="pic" sz="quarter" idx="14" hasCustomPrompt="1"/>
          </p:nvPr>
        </p:nvSpPr>
        <p:spPr>
          <a:xfrm>
            <a:off x="323850" y="1412775"/>
            <a:ext cx="2908573" cy="4680049"/>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Text Placeholder 4"/>
          <p:cNvSpPr>
            <a:spLocks noGrp="1"/>
          </p:cNvSpPr>
          <p:nvPr>
            <p:ph type="body" sz="quarter" idx="15"/>
          </p:nvPr>
        </p:nvSpPr>
        <p:spPr>
          <a:xfrm>
            <a:off x="3448447" y="1412776"/>
            <a:ext cx="5472608"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477372909"/>
      </p:ext>
    </p:extLst>
  </p:cSld>
  <p:clrMapOvr>
    <a:masterClrMapping/>
  </p:clrMapOvr>
</p:sldLayout>
</file>

<file path=ppt/slideLayouts/slideLayout977.xml><?xml version="1.0" encoding="utf-8"?>
<p:sldLayout xmlns:a="http://schemas.openxmlformats.org/drawingml/2006/main" xmlns:r="http://schemas.openxmlformats.org/officeDocument/2006/relationships" xmlns:p="http://schemas.openxmlformats.org/presentationml/2006/main" preserve="1" userDrawn="1">
  <p:cSld name="Picture Layout 2">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6516216" y="1412776"/>
            <a:ext cx="2404517" cy="468004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5"/>
          </p:nvPr>
        </p:nvSpPr>
        <p:spPr>
          <a:xfrm>
            <a:off x="323850" y="1412777"/>
            <a:ext cx="6004917" cy="4680048"/>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200489630"/>
      </p:ext>
    </p:extLst>
  </p:cSld>
  <p:clrMapOvr>
    <a:masterClrMapping/>
  </p:clrMapOvr>
</p:sldLayout>
</file>

<file path=ppt/slideLayouts/slideLayout978.xml><?xml version="1.0" encoding="utf-8"?>
<p:sldLayout xmlns:a="http://schemas.openxmlformats.org/drawingml/2006/main" xmlns:r="http://schemas.openxmlformats.org/officeDocument/2006/relationships" xmlns:p="http://schemas.openxmlformats.org/presentationml/2006/main" preserve="1" userDrawn="1">
  <p:cSld name="Picture Layout 3">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1412776"/>
            <a:ext cx="3921674" cy="187220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3532181"/>
            <a:ext cx="8597205" cy="2551450"/>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03034227"/>
      </p:ext>
    </p:extLst>
  </p:cSld>
  <p:clrMapOvr>
    <a:masterClrMapping/>
  </p:clrMapOvr>
</p:sldLayout>
</file>

<file path=ppt/slideLayouts/slideLayout979.xml><?xml version="1.0" encoding="utf-8"?>
<p:sldLayout xmlns:a="http://schemas.openxmlformats.org/drawingml/2006/main" xmlns:r="http://schemas.openxmlformats.org/officeDocument/2006/relationships" xmlns:p="http://schemas.openxmlformats.org/presentationml/2006/main" preserve="1" userDrawn="1">
  <p:cSld name="Picture Layout 4">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4" name="Picture Placeholder 3"/>
          <p:cNvSpPr>
            <a:spLocks noGrp="1"/>
          </p:cNvSpPr>
          <p:nvPr>
            <p:ph type="pic" sz="quarter" idx="15" hasCustomPrompt="1"/>
          </p:nvPr>
        </p:nvSpPr>
        <p:spPr>
          <a:xfrm>
            <a:off x="4999381" y="3645024"/>
            <a:ext cx="3921674"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5" name="Text Placeholder 4"/>
          <p:cNvSpPr>
            <a:spLocks noGrp="1"/>
          </p:cNvSpPr>
          <p:nvPr>
            <p:ph type="body" sz="quarter" idx="16"/>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64506215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93595199"/>
      </p:ext>
    </p:extLst>
  </p:cSld>
  <p:clrMapOvr>
    <a:masterClrMapping/>
  </p:clrMapOvr>
</p:sldLayout>
</file>

<file path=ppt/slideLayouts/slideLayout980.xml><?xml version="1.0" encoding="utf-8"?>
<p:sldLayout xmlns:a="http://schemas.openxmlformats.org/drawingml/2006/main" xmlns:r="http://schemas.openxmlformats.org/officeDocument/2006/relationships" xmlns:p="http://schemas.openxmlformats.org/presentationml/2006/main" preserve="1" userDrawn="1">
  <p:cSld name="Picture Layout 5">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3" name="Picture Placeholder 3"/>
          <p:cNvSpPr>
            <a:spLocks noGrp="1"/>
          </p:cNvSpPr>
          <p:nvPr>
            <p:ph type="pic" sz="quarter" idx="14" hasCustomPrompt="1"/>
          </p:nvPr>
        </p:nvSpPr>
        <p:spPr>
          <a:xfrm>
            <a:off x="29028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3645024"/>
            <a:ext cx="2625529" cy="2304256"/>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Text Placeholder 4"/>
          <p:cNvSpPr>
            <a:spLocks noGrp="1"/>
          </p:cNvSpPr>
          <p:nvPr>
            <p:ph type="body" sz="quarter" idx="17"/>
          </p:nvPr>
        </p:nvSpPr>
        <p:spPr>
          <a:xfrm>
            <a:off x="323850" y="1412776"/>
            <a:ext cx="8597205" cy="214322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156265094"/>
      </p:ext>
    </p:extLst>
  </p:cSld>
  <p:clrMapOvr>
    <a:masterClrMapping/>
  </p:clrMapOvr>
</p:sldLayout>
</file>

<file path=ppt/slideLayouts/slideLayout981.xml><?xml version="1.0" encoding="utf-8"?>
<p:sldLayout xmlns:a="http://schemas.openxmlformats.org/drawingml/2006/main" xmlns:r="http://schemas.openxmlformats.org/officeDocument/2006/relationships" xmlns:p="http://schemas.openxmlformats.org/presentationml/2006/main" preserve="1" userDrawn="1">
  <p:cSld name="Picture Layout 6">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6" name="Picture Placeholder 3"/>
          <p:cNvSpPr>
            <a:spLocks noGrp="1"/>
          </p:cNvSpPr>
          <p:nvPr>
            <p:ph type="pic" sz="quarter" idx="14" hasCustomPrompt="1"/>
          </p:nvPr>
        </p:nvSpPr>
        <p:spPr>
          <a:xfrm>
            <a:off x="29028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7" name="Picture Placeholder 3"/>
          <p:cNvSpPr>
            <a:spLocks noGrp="1"/>
          </p:cNvSpPr>
          <p:nvPr>
            <p:ph type="pic" sz="quarter" idx="15" hasCustomPrompt="1"/>
          </p:nvPr>
        </p:nvSpPr>
        <p:spPr>
          <a:xfrm>
            <a:off x="3292907"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8" name="Picture Placeholder 3"/>
          <p:cNvSpPr>
            <a:spLocks noGrp="1"/>
          </p:cNvSpPr>
          <p:nvPr>
            <p:ph type="pic" sz="quarter" idx="16" hasCustomPrompt="1"/>
          </p:nvPr>
        </p:nvSpPr>
        <p:spPr>
          <a:xfrm>
            <a:off x="6295526" y="1412776"/>
            <a:ext cx="2625529" cy="2160240"/>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Text Placeholder 4"/>
          <p:cNvSpPr>
            <a:spLocks noGrp="1"/>
          </p:cNvSpPr>
          <p:nvPr>
            <p:ph type="body" sz="quarter" idx="17"/>
          </p:nvPr>
        </p:nvSpPr>
        <p:spPr>
          <a:xfrm>
            <a:off x="323850" y="3703287"/>
            <a:ext cx="8597205" cy="2380344"/>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909544030"/>
      </p:ext>
    </p:extLst>
  </p:cSld>
  <p:clrMapOvr>
    <a:masterClrMapping/>
  </p:clrMapOvr>
</p:sldLayout>
</file>

<file path=ppt/slideLayouts/slideLayout982.xml><?xml version="1.0" encoding="utf-8"?>
<p:sldLayout xmlns:a="http://schemas.openxmlformats.org/drawingml/2006/main" xmlns:r="http://schemas.openxmlformats.org/officeDocument/2006/relationships" xmlns:p="http://schemas.openxmlformats.org/presentationml/2006/main" preserve="1" userDrawn="1">
  <p:cSld name="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323850"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323850" y="2975180"/>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323850" y="4537584"/>
            <a:ext cx="2908573" cy="154109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1" name="Text Placeholder 4"/>
          <p:cNvSpPr>
            <a:spLocks noGrp="1"/>
          </p:cNvSpPr>
          <p:nvPr>
            <p:ph type="body" sz="quarter" idx="17"/>
          </p:nvPr>
        </p:nvSpPr>
        <p:spPr>
          <a:xfrm>
            <a:off x="3448447" y="1412776"/>
            <a:ext cx="5472608" cy="4664677"/>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560968374"/>
      </p:ext>
    </p:extLst>
  </p:cSld>
  <p:clrMapOvr>
    <a:masterClrMapping/>
  </p:clrMapOvr>
</p:sldLayout>
</file>

<file path=ppt/slideLayouts/slideLayout983.xml><?xml version="1.0" encoding="utf-8"?>
<p:sldLayout xmlns:a="http://schemas.openxmlformats.org/drawingml/2006/main" xmlns:r="http://schemas.openxmlformats.org/officeDocument/2006/relationships" xmlns:p="http://schemas.openxmlformats.org/presentationml/2006/main" preserve="1" userDrawn="1">
  <p:cSld name="1_Picture Layout 7">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7" name="Picture Placeholder 3"/>
          <p:cNvSpPr>
            <a:spLocks noGrp="1"/>
          </p:cNvSpPr>
          <p:nvPr>
            <p:ph type="pic" sz="quarter" idx="14" hasCustomPrompt="1"/>
          </p:nvPr>
        </p:nvSpPr>
        <p:spPr>
          <a:xfrm>
            <a:off x="6012482" y="1412776"/>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9" name="Picture Placeholder 3"/>
          <p:cNvSpPr>
            <a:spLocks noGrp="1"/>
          </p:cNvSpPr>
          <p:nvPr>
            <p:ph type="pic" sz="quarter" idx="15" hasCustomPrompt="1"/>
          </p:nvPr>
        </p:nvSpPr>
        <p:spPr>
          <a:xfrm>
            <a:off x="6012482" y="2976533"/>
            <a:ext cx="2908573" cy="1512168"/>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20" name="Picture Placeholder 3"/>
          <p:cNvSpPr>
            <a:spLocks noGrp="1"/>
          </p:cNvSpPr>
          <p:nvPr>
            <p:ph type="pic" sz="quarter" idx="16" hasCustomPrompt="1"/>
          </p:nvPr>
        </p:nvSpPr>
        <p:spPr>
          <a:xfrm>
            <a:off x="6012482" y="4540289"/>
            <a:ext cx="2908573" cy="1548783"/>
          </a:xfrm>
          <a:prstGeom prst="round2DiagRect">
            <a:avLst/>
          </a:prstGeom>
        </p:spPr>
        <p:txBody>
          <a:bodyPr vert="horz" lIns="72000" tIns="72000" rIns="72000" bIns="72000" rtlCol="0">
            <a:normAutofit/>
          </a:bodyPr>
          <a:lstStyle>
            <a:lvl1pPr>
              <a:defRPr lang="en-GB" sz="1400"/>
            </a:lvl1pPr>
          </a:lstStyle>
          <a:p>
            <a:pPr lvl="0"/>
            <a:r>
              <a:rPr lang="en-GB" dirty="0"/>
              <a:t>Picture placeholder</a:t>
            </a:r>
          </a:p>
        </p:txBody>
      </p:sp>
      <p:sp>
        <p:nvSpPr>
          <p:cNvPr id="10" name="Text Placeholder 4"/>
          <p:cNvSpPr>
            <a:spLocks noGrp="1"/>
          </p:cNvSpPr>
          <p:nvPr>
            <p:ph type="body" sz="quarter" idx="17"/>
          </p:nvPr>
        </p:nvSpPr>
        <p:spPr>
          <a:xfrm>
            <a:off x="323850" y="1412777"/>
            <a:ext cx="5553983" cy="466590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574593540"/>
      </p:ext>
    </p:extLst>
  </p:cSld>
  <p:clrMapOvr>
    <a:masterClrMapping/>
  </p:clrMapOvr>
</p:sldLayout>
</file>

<file path=ppt/slideLayouts/slideLayout984.xml><?xml version="1.0" encoding="utf-8"?>
<p:sldLayout xmlns:a="http://schemas.openxmlformats.org/drawingml/2006/main" xmlns:r="http://schemas.openxmlformats.org/officeDocument/2006/relationships" xmlns:p="http://schemas.openxmlformats.org/presentationml/2006/main" showMasterSp="0" preserve="1" userDrawn="1">
  <p:cSld name="1_Back Slide &quot;Thank You&quot;">
    <p:bg>
      <p:bgPr>
        <a:solidFill>
          <a:srgbClr val="00329B"/>
        </a:solidFill>
        <a:effectLst/>
      </p:bgPr>
    </p:bg>
    <p:spTree>
      <p:nvGrpSpPr>
        <p:cNvPr id="1" name=""/>
        <p:cNvGrpSpPr/>
        <p:nvPr/>
      </p:nvGrpSpPr>
      <p:grpSpPr>
        <a:xfrm>
          <a:off x="0" y="0"/>
          <a:ext cx="0" cy="0"/>
          <a:chOff x="0" y="0"/>
          <a:chExt cx="0" cy="0"/>
        </a:xfrm>
      </p:grpSpPr>
      <p:grpSp>
        <p:nvGrpSpPr>
          <p:cNvPr id="22" name="Group 21"/>
          <p:cNvGrpSpPr/>
          <p:nvPr userDrawn="1"/>
        </p:nvGrpSpPr>
        <p:grpSpPr>
          <a:xfrm>
            <a:off x="2185076" y="1790072"/>
            <a:ext cx="4752528" cy="2880320"/>
            <a:chOff x="3635896" y="3356992"/>
            <a:chExt cx="4752528" cy="2880320"/>
          </a:xfrm>
          <a:effectLst>
            <a:outerShdw blurRad="50800" dist="38100" dir="2700000" algn="tl" rotWithShape="0">
              <a:prstClr val="black">
                <a:alpha val="40000"/>
              </a:prstClr>
            </a:outerShdw>
          </a:effectLst>
        </p:grpSpPr>
        <p:sp>
          <p:nvSpPr>
            <p:cNvPr id="2" name="Rectangle 1"/>
            <p:cNvSpPr/>
            <p:nvPr userDrawn="1"/>
          </p:nvSpPr>
          <p:spPr>
            <a:xfrm>
              <a:off x="3635896" y="3356992"/>
              <a:ext cx="4752528" cy="28803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endParaRPr>
            </a:p>
          </p:txBody>
        </p:sp>
        <p:pic>
          <p:nvPicPr>
            <p:cNvPr id="11" name="Picture 10"/>
            <p:cNvPicPr>
              <a:picLocks noChangeAspect="1"/>
            </p:cNvPicPr>
            <p:nvPr userDrawn="1">
              <p:custDataLst>
                <p:tags r:id="rId1"/>
              </p:custDataLst>
            </p:nvPr>
          </p:nvPicPr>
          <p:blipFill rotWithShape="1">
            <a:blip r:embed="rId3" cstate="print">
              <a:extLst>
                <a:ext uri="{28A0092B-C50C-407E-A947-70E740481C1C}">
                  <a14:useLocalDpi xmlns:a14="http://schemas.microsoft.com/office/drawing/2010/main" xmlns="" val="0"/>
                </a:ext>
              </a:extLst>
            </a:blip>
            <a:srcRect/>
            <a:stretch/>
          </p:blipFill>
          <p:spPr>
            <a:xfrm>
              <a:off x="4125978" y="4761028"/>
              <a:ext cx="4262446" cy="334548"/>
            </a:xfrm>
            <a:prstGeom prst="rect">
              <a:avLst/>
            </a:prstGeom>
          </p:spPr>
        </p:pic>
      </p:grpSp>
      <p:sp>
        <p:nvSpPr>
          <p:cNvPr id="12" name="Text Placeholder 5"/>
          <p:cNvSpPr>
            <a:spLocks noGrp="1"/>
          </p:cNvSpPr>
          <p:nvPr>
            <p:ph type="body" sz="quarter" idx="10" hasCustomPrompt="1"/>
          </p:nvPr>
        </p:nvSpPr>
        <p:spPr>
          <a:xfrm>
            <a:off x="2834997" y="2696461"/>
            <a:ext cx="3897243" cy="266322"/>
          </a:xfrm>
        </p:spPr>
        <p:txBody>
          <a:bodyPr lIns="36000" rIns="36000" anchor="ctr">
            <a:noAutofit/>
          </a:bodyPr>
          <a:lstStyle>
            <a:lvl1pPr>
              <a:defRPr sz="1400">
                <a:solidFill>
                  <a:schemeClr val="tx2"/>
                </a:solidFill>
              </a:defRPr>
            </a:lvl1pPr>
          </a:lstStyle>
          <a:p>
            <a:pPr lvl="0"/>
            <a:r>
              <a:rPr lang="en-US" dirty="0"/>
              <a:t>Name Surname</a:t>
            </a:r>
            <a:endParaRPr lang="en-GB" dirty="0"/>
          </a:p>
        </p:txBody>
      </p:sp>
      <p:sp>
        <p:nvSpPr>
          <p:cNvPr id="13" name="Text Placeholder 5"/>
          <p:cNvSpPr>
            <a:spLocks noGrp="1"/>
          </p:cNvSpPr>
          <p:nvPr>
            <p:ph type="body" sz="quarter" idx="11" hasCustomPrompt="1"/>
          </p:nvPr>
        </p:nvSpPr>
        <p:spPr>
          <a:xfrm>
            <a:off x="2834997" y="2963910"/>
            <a:ext cx="3897243" cy="266322"/>
          </a:xfrm>
        </p:spPr>
        <p:txBody>
          <a:bodyPr lIns="36000" rIns="36000" anchor="ctr">
            <a:noAutofit/>
          </a:bodyPr>
          <a:lstStyle>
            <a:lvl1pPr>
              <a:defRPr sz="1100" b="0">
                <a:solidFill>
                  <a:schemeClr val="tx2"/>
                </a:solidFill>
              </a:defRPr>
            </a:lvl1pPr>
          </a:lstStyle>
          <a:p>
            <a:pPr lvl="0"/>
            <a:r>
              <a:rPr lang="en-US" dirty="0"/>
              <a:t>Directory</a:t>
            </a:r>
            <a:endParaRPr lang="en-GB" dirty="0"/>
          </a:p>
        </p:txBody>
      </p:sp>
      <p:sp>
        <p:nvSpPr>
          <p:cNvPr id="14" name="Text Placeholder 5"/>
          <p:cNvSpPr>
            <a:spLocks noGrp="1"/>
          </p:cNvSpPr>
          <p:nvPr>
            <p:ph type="body" sz="quarter" idx="12" hasCustomPrompt="1"/>
          </p:nvPr>
        </p:nvSpPr>
        <p:spPr>
          <a:xfrm>
            <a:off x="3184680"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5" name="Rectangle 14"/>
          <p:cNvSpPr/>
          <p:nvPr userDrawn="1"/>
        </p:nvSpPr>
        <p:spPr>
          <a:xfrm>
            <a:off x="2834997"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Tel:</a:t>
            </a:r>
          </a:p>
        </p:txBody>
      </p:sp>
      <p:sp>
        <p:nvSpPr>
          <p:cNvPr id="16" name="Text Placeholder 5"/>
          <p:cNvSpPr>
            <a:spLocks noGrp="1"/>
          </p:cNvSpPr>
          <p:nvPr>
            <p:ph type="body" sz="quarter" idx="13" hasCustomPrompt="1"/>
          </p:nvPr>
        </p:nvSpPr>
        <p:spPr>
          <a:xfrm>
            <a:off x="5130119" y="3494035"/>
            <a:ext cx="1440160" cy="266322"/>
          </a:xfrm>
        </p:spPr>
        <p:txBody>
          <a:bodyPr lIns="36000" rIns="36000" anchor="ctr">
            <a:noAutofit/>
          </a:bodyPr>
          <a:lstStyle>
            <a:lvl1pPr>
              <a:defRPr sz="1100" b="0">
                <a:solidFill>
                  <a:schemeClr val="tx2"/>
                </a:solidFill>
              </a:defRPr>
            </a:lvl1pPr>
          </a:lstStyle>
          <a:p>
            <a:pPr lvl="0"/>
            <a:r>
              <a:rPr lang="en-US" dirty="0"/>
              <a:t>+27 (0)21 XXX XXXX</a:t>
            </a:r>
            <a:endParaRPr lang="en-GB" dirty="0"/>
          </a:p>
        </p:txBody>
      </p:sp>
      <p:sp>
        <p:nvSpPr>
          <p:cNvPr id="17" name="Rectangle 16"/>
          <p:cNvSpPr/>
          <p:nvPr userDrawn="1"/>
        </p:nvSpPr>
        <p:spPr>
          <a:xfrm>
            <a:off x="4780436" y="3497483"/>
            <a:ext cx="402674"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Fax:</a:t>
            </a:r>
          </a:p>
        </p:txBody>
      </p:sp>
      <p:sp>
        <p:nvSpPr>
          <p:cNvPr id="18" name="Text Placeholder 5"/>
          <p:cNvSpPr>
            <a:spLocks noGrp="1"/>
          </p:cNvSpPr>
          <p:nvPr>
            <p:ph type="body" sz="quarter" idx="14" hasCustomPrompt="1"/>
          </p:nvPr>
        </p:nvSpPr>
        <p:spPr>
          <a:xfrm>
            <a:off x="2834997" y="3768568"/>
            <a:ext cx="3734059" cy="266322"/>
          </a:xfrm>
        </p:spPr>
        <p:txBody>
          <a:bodyPr lIns="36000" rIns="36000" anchor="ctr">
            <a:noAutofit/>
          </a:bodyPr>
          <a:lstStyle>
            <a:lvl1pPr>
              <a:defRPr sz="1100" b="0">
                <a:solidFill>
                  <a:schemeClr val="tx2"/>
                </a:solidFill>
              </a:defRPr>
            </a:lvl1pPr>
          </a:lstStyle>
          <a:p>
            <a:pPr lvl="0"/>
            <a:r>
              <a:rPr lang="en-US" dirty="0"/>
              <a:t>Name.Surname@westerncape.gov.za</a:t>
            </a:r>
            <a:endParaRPr lang="en-GB" dirty="0"/>
          </a:p>
        </p:txBody>
      </p:sp>
      <p:sp>
        <p:nvSpPr>
          <p:cNvPr id="19" name="Rectangle 18"/>
          <p:cNvSpPr/>
          <p:nvPr userDrawn="1"/>
        </p:nvSpPr>
        <p:spPr>
          <a:xfrm>
            <a:off x="2834996" y="4043102"/>
            <a:ext cx="3734059" cy="261610"/>
          </a:xfrm>
          <a:prstGeom prst="rect">
            <a:avLst/>
          </a:prstGeom>
        </p:spPr>
        <p:txBody>
          <a:bodyPr vert="horz" lIns="36000" tIns="72000" rIns="36000" bIns="72000" rtlCol="0" anchor="ctr">
            <a:noAutofit/>
          </a:bodyPr>
          <a:lstStyle/>
          <a:p>
            <a:pPr>
              <a:spcBef>
                <a:spcPts val="300"/>
              </a:spcBef>
              <a:buFont typeface="Arial" pitchFamily="34" charset="0"/>
              <a:buNone/>
            </a:pPr>
            <a:r>
              <a:rPr lang="en-GB" sz="1100" b="1" dirty="0">
                <a:solidFill>
                  <a:srgbClr val="003399"/>
                </a:solidFill>
              </a:rPr>
              <a:t>www.westerncape.gov.za</a:t>
            </a:r>
          </a:p>
        </p:txBody>
      </p:sp>
      <p:sp>
        <p:nvSpPr>
          <p:cNvPr id="6" name="Rectangle 5"/>
          <p:cNvSpPr/>
          <p:nvPr userDrawn="1"/>
        </p:nvSpPr>
        <p:spPr>
          <a:xfrm>
            <a:off x="295275" y="565701"/>
            <a:ext cx="2404826" cy="584775"/>
          </a:xfrm>
          <a:prstGeom prst="rect">
            <a:avLst/>
          </a:prstGeom>
        </p:spPr>
        <p:txBody>
          <a:bodyPr wrap="none">
            <a:spAutoFit/>
          </a:bodyPr>
          <a:lstStyle/>
          <a:p>
            <a:r>
              <a:rPr lang="en-US" sz="3200" dirty="0">
                <a:solidFill>
                  <a:prstClr val="white"/>
                </a:solidFill>
              </a:rPr>
              <a:t>Contact Us</a:t>
            </a:r>
            <a:endParaRPr lang="en-GB" sz="2400" dirty="0">
              <a:solidFill>
                <a:prstClr val="white"/>
              </a:solidFill>
            </a:endParaRPr>
          </a:p>
        </p:txBody>
      </p:sp>
      <p:sp>
        <p:nvSpPr>
          <p:cNvPr id="24" name="Text Placeholder 5"/>
          <p:cNvSpPr>
            <a:spLocks noGrp="1"/>
          </p:cNvSpPr>
          <p:nvPr>
            <p:ph type="body" sz="quarter" idx="15" hasCustomPrompt="1"/>
          </p:nvPr>
        </p:nvSpPr>
        <p:spPr>
          <a:xfrm>
            <a:off x="2834996" y="4333520"/>
            <a:ext cx="3349330" cy="266322"/>
          </a:xfrm>
        </p:spPr>
        <p:txBody>
          <a:bodyPr lIns="36000" rIns="36000" anchor="ctr">
            <a:noAutofit/>
          </a:bodyPr>
          <a:lstStyle>
            <a:lvl1pPr>
              <a:defRPr sz="1100" b="0" baseline="0">
                <a:solidFill>
                  <a:schemeClr val="tx2"/>
                </a:solidFill>
              </a:defRPr>
            </a:lvl1pPr>
          </a:lstStyle>
          <a:p>
            <a:pPr lvl="0"/>
            <a:r>
              <a:rPr lang="en-ZA" dirty="0"/>
              <a:t>Fill in your address</a:t>
            </a:r>
          </a:p>
        </p:txBody>
      </p:sp>
      <p:pic>
        <p:nvPicPr>
          <p:cNvPr id="20" name="Picture 2" descr="C:\Users\Conny\Desktop\WCG\WCG - Logo\PNG\Logos blue\Provincial Government\WCG - Logo - Provincial Treasury - Tagline - Blue.png"/>
          <p:cNvPicPr>
            <a:picLocks noChangeAspect="1" noChangeArrowheads="1"/>
          </p:cNvPicPr>
          <p:nvPr userDrawn="1"/>
        </p:nvPicPr>
        <p:blipFill>
          <a:blip r:embed="rId4" cstate="print">
            <a:extLst>
              <a:ext uri="{28A0092B-C50C-407E-A947-70E740481C1C}">
                <a14:useLocalDpi xmlns:a14="http://schemas.microsoft.com/office/drawing/2010/main" xmlns="" val="0"/>
              </a:ext>
            </a:extLst>
          </a:blip>
          <a:srcRect/>
          <a:stretch>
            <a:fillRect/>
          </a:stretch>
        </p:blipFill>
        <p:spPr bwMode="auto">
          <a:xfrm>
            <a:off x="2286794" y="1912199"/>
            <a:ext cx="2492468" cy="70280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10588848"/>
      </p:ext>
    </p:extLst>
  </p:cSld>
  <p:clrMapOvr>
    <a:masterClrMapping/>
  </p:clrMapOvr>
</p:sldLayout>
</file>

<file path=ppt/slideLayouts/slideLayout985.xml><?xml version="1.0" encoding="utf-8"?>
<p:sldLayout xmlns:a="http://schemas.openxmlformats.org/drawingml/2006/main" xmlns:r="http://schemas.openxmlformats.org/officeDocument/2006/relationships" xmlns:p="http://schemas.openxmlformats.org/presentationml/2006/main" showMasterSp="0" preserve="1" userDrawn="1">
  <p:cSld name="Back Slide &quot;Thank You&quot;">
    <p:bg>
      <p:bgPr>
        <a:solidFill>
          <a:srgbClr val="00329B"/>
        </a:solidFill>
        <a:effectLst/>
      </p:bgPr>
    </p:bg>
    <p:spTree>
      <p:nvGrpSpPr>
        <p:cNvPr id="1" name=""/>
        <p:cNvGrpSpPr/>
        <p:nvPr/>
      </p:nvGrpSpPr>
      <p:grpSpPr>
        <a:xfrm>
          <a:off x="0" y="0"/>
          <a:ext cx="0" cy="0"/>
          <a:chOff x="0" y="0"/>
          <a:chExt cx="0" cy="0"/>
        </a:xfrm>
      </p:grpSpPr>
      <p:sp>
        <p:nvSpPr>
          <p:cNvPr id="9" name="Title 1"/>
          <p:cNvSpPr txBox="1">
            <a:spLocks/>
          </p:cNvSpPr>
          <p:nvPr userDrawn="1"/>
        </p:nvSpPr>
        <p:spPr>
          <a:xfrm>
            <a:off x="1763688" y="3861048"/>
            <a:ext cx="7200800" cy="1083419"/>
          </a:xfrm>
          <a:prstGeom prst="rect">
            <a:avLst/>
          </a:prstGeom>
        </p:spPr>
        <p:txBody>
          <a:bodyPr wrap="none"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spcAft>
                <a:spcPts val="2400"/>
              </a:spcAft>
            </a:pPr>
            <a:r>
              <a:rPr lang="en-US" sz="3200" dirty="0">
                <a:solidFill>
                  <a:prstClr val="white"/>
                </a:solidFill>
                <a:cs typeface="Century Gothic"/>
              </a:rPr>
              <a:t>Thank you</a:t>
            </a:r>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3223800"/>
            <a:ext cx="9144000" cy="246743"/>
          </a:xfrm>
          <a:prstGeom prst="rect">
            <a:avLst/>
          </a:prstGeom>
        </p:spPr>
      </p:pic>
    </p:spTree>
    <p:extLst>
      <p:ext uri="{BB962C8B-B14F-4D97-AF65-F5344CB8AC3E}">
        <p14:creationId xmlns:p14="http://schemas.microsoft.com/office/powerpoint/2010/main" xmlns="" val="1281927606"/>
      </p:ext>
    </p:extLst>
  </p:cSld>
  <p:clrMapOvr>
    <a:masterClrMapping/>
  </p:clrMapOvr>
</p:sldLayout>
</file>

<file path=ppt/slideLayouts/slideLayout986.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67544" y="3429000"/>
            <a:ext cx="8208912" cy="1008113"/>
          </a:xfrm>
          <a:noFill/>
          <a:extLst>
            <a:ext uri="{909E8E84-426E-40DD-AFC4-6F175D3DCCD1}">
              <a14:hiddenFill xmlns:a14="http://schemas.microsoft.com/office/drawing/2010/main" xmlns="">
                <a:solidFill>
                  <a:srgbClr val="00329B"/>
                </a:solidFill>
              </a14:hiddenFill>
            </a:ext>
          </a:extLst>
        </p:spPr>
        <p:txBody>
          <a:bodyPr lIns="72000" tIns="0" rIns="72000" bIns="0" anchor="b">
            <a:normAutofit/>
          </a:bodyPr>
          <a:lstStyle>
            <a:lvl1pPr algn="r">
              <a:spcBef>
                <a:spcPts val="300"/>
              </a:spcBef>
              <a:defRPr sz="2600" cap="all" baseline="0">
                <a:solidFill>
                  <a:schemeClr val="bg1"/>
                </a:solidFill>
                <a:latin typeface="Century Gothic" pitchFamily="34" charset="0"/>
              </a:defRPr>
            </a:lvl1pPr>
          </a:lstStyle>
          <a:p>
            <a:r>
              <a:rPr lang="en-US"/>
              <a:t>Click to edit Master title style</a:t>
            </a:r>
            <a:endParaRPr lang="en-ZA"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0" y="2585688"/>
            <a:ext cx="9144000" cy="493486"/>
          </a:xfrm>
          <a:prstGeom prst="rect">
            <a:avLst/>
          </a:prstGeom>
        </p:spPr>
      </p:pic>
      <p:sp>
        <p:nvSpPr>
          <p:cNvPr id="10" name="Subtitle 2"/>
          <p:cNvSpPr>
            <a:spLocks noGrp="1"/>
          </p:cNvSpPr>
          <p:nvPr>
            <p:ph type="subTitle" idx="1"/>
          </p:nvPr>
        </p:nvSpPr>
        <p:spPr>
          <a:xfrm>
            <a:off x="467544" y="4532528"/>
            <a:ext cx="8208912" cy="508552"/>
          </a:xfrm>
        </p:spPr>
        <p:txBody>
          <a:bodyPr lIns="72000" tIns="0" rIns="72000" bIns="0" anchor="ctr">
            <a:normAutofit/>
          </a:bodyPr>
          <a:lstStyle>
            <a:lvl1pPr marL="0" indent="0" algn="r">
              <a:buNone/>
              <a:defRPr sz="2000" b="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ZA" dirty="0"/>
          </a:p>
        </p:txBody>
      </p:sp>
      <p:sp>
        <p:nvSpPr>
          <p:cNvPr id="15" name="Date Placeholder 11"/>
          <p:cNvSpPr>
            <a:spLocks noGrp="1"/>
          </p:cNvSpPr>
          <p:nvPr>
            <p:ph type="dt" sz="half" idx="2"/>
          </p:nvPr>
        </p:nvSpPr>
        <p:spPr>
          <a:xfrm>
            <a:off x="7164288" y="5398045"/>
            <a:ext cx="1512168" cy="365125"/>
          </a:xfrm>
          <a:prstGeom prst="rect">
            <a:avLst/>
          </a:prstGeom>
        </p:spPr>
        <p:txBody>
          <a:bodyPr vert="horz" lIns="91440" tIns="45720" rIns="91440" bIns="45720" rtlCol="0" anchor="ctr"/>
          <a:lstStyle>
            <a:lvl1pPr algn="r">
              <a:defRPr sz="1100">
                <a:solidFill>
                  <a:schemeClr val="bg1"/>
                </a:solidFill>
              </a:defRPr>
            </a:lvl1pPr>
          </a:lstStyle>
          <a:p>
            <a:endParaRPr lang="en-GB" dirty="0">
              <a:solidFill>
                <a:prstClr val="white"/>
              </a:solidFill>
            </a:endParaRPr>
          </a:p>
        </p:txBody>
      </p:sp>
      <p:sp>
        <p:nvSpPr>
          <p:cNvPr id="17" name="Text Placeholder 16"/>
          <p:cNvSpPr>
            <a:spLocks noGrp="1"/>
          </p:cNvSpPr>
          <p:nvPr>
            <p:ph type="body" sz="quarter" idx="10" hasCustomPrompt="1"/>
          </p:nvPr>
        </p:nvSpPr>
        <p:spPr>
          <a:xfrm>
            <a:off x="3635548" y="5398045"/>
            <a:ext cx="1584176" cy="365125"/>
          </a:xfrm>
        </p:spPr>
        <p:txBody>
          <a:bodyPr>
            <a:normAutofit/>
          </a:bodyPr>
          <a:lstStyle>
            <a:lvl1pPr algn="r">
              <a:defRPr sz="1100" b="0">
                <a:solidFill>
                  <a:schemeClr val="bg1"/>
                </a:solidFill>
              </a:defRPr>
            </a:lvl1pPr>
          </a:lstStyle>
          <a:p>
            <a:pPr lvl="0"/>
            <a:r>
              <a:rPr lang="en-US" dirty="0"/>
              <a:t>Location   |</a:t>
            </a:r>
            <a:endParaRPr lang="en-GB" dirty="0"/>
          </a:p>
        </p:txBody>
      </p:sp>
      <p:sp>
        <p:nvSpPr>
          <p:cNvPr id="18" name="Text Placeholder 16"/>
          <p:cNvSpPr>
            <a:spLocks noGrp="1"/>
          </p:cNvSpPr>
          <p:nvPr>
            <p:ph type="body" sz="quarter" idx="11" hasCustomPrompt="1"/>
          </p:nvPr>
        </p:nvSpPr>
        <p:spPr>
          <a:xfrm>
            <a:off x="5220072" y="5398045"/>
            <a:ext cx="1944216" cy="365125"/>
          </a:xfrm>
        </p:spPr>
        <p:txBody>
          <a:bodyPr>
            <a:normAutofit/>
          </a:bodyPr>
          <a:lstStyle>
            <a:lvl1pPr algn="r">
              <a:defRPr sz="1100" b="0" baseline="0">
                <a:solidFill>
                  <a:schemeClr val="bg1"/>
                </a:solidFill>
              </a:defRPr>
            </a:lvl1pPr>
          </a:lstStyle>
          <a:p>
            <a:pPr lvl="0"/>
            <a:r>
              <a:rPr lang="en-US" dirty="0"/>
              <a:t>Initial. Surname  |</a:t>
            </a:r>
            <a:endParaRPr lang="en-GB" dirty="0"/>
          </a:p>
        </p:txBody>
      </p:sp>
      <p:pic>
        <p:nvPicPr>
          <p:cNvPr id="11" name="Picture 2" descr="C:\Users\Conny\Desktop\WCG\WCG - Logo\PNG\Logos blue\Provincial Government\WCG - Logo - Provincial Treasury - Tagline - Transparent.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342517" y="420713"/>
            <a:ext cx="5424968" cy="153260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82666862"/>
      </p:ext>
    </p:extLst>
  </p:cSld>
  <p:clrMapOvr>
    <a:masterClrMapping/>
  </p:clrMapOvr>
</p:sldLayout>
</file>

<file path=ppt/slideLayouts/slideLayout98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467344993"/>
      </p:ext>
    </p:extLst>
  </p:cSld>
  <p:clrMapOvr>
    <a:masterClrMapping/>
  </p:clrMapOvr>
</p:sldLayout>
</file>

<file path=ppt/slideLayouts/slideLayout98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0"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0"/>
          </p:nvPr>
        </p:nvSpPr>
        <p:spPr>
          <a:xfrm>
            <a:off x="295275"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1"/>
          </p:nvPr>
        </p:nvSpPr>
        <p:spPr>
          <a:xfrm>
            <a:off x="4831779" y="1196752"/>
            <a:ext cx="4060701" cy="4896073"/>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911162797"/>
      </p:ext>
    </p:extLst>
  </p:cSld>
  <p:clrMapOvr>
    <a:masterClrMapping/>
  </p:clrMapOvr>
</p:sldLayout>
</file>

<file path=ppt/slideLayouts/slideLayout98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8925865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wrap="none">
            <a:noAutofit/>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0" name="Text Placeholder 4"/>
          <p:cNvSpPr>
            <a:spLocks noGrp="1"/>
          </p:cNvSpPr>
          <p:nvPr>
            <p:ph type="body" sz="quarter" idx="10"/>
          </p:nvPr>
        </p:nvSpPr>
        <p:spPr>
          <a:xfrm>
            <a:off x="295275" y="1196752"/>
            <a:ext cx="8597205" cy="48960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2814247325"/>
      </p:ext>
    </p:extLst>
  </p:cSld>
  <p:clrMapOvr>
    <a:masterClrMapping/>
  </p:clrMapOvr>
</p:sldLayout>
</file>

<file path=ppt/slideLayouts/slideLayout990.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1" name="Text Placeholder 4"/>
          <p:cNvSpPr>
            <a:spLocks noGrp="1"/>
          </p:cNvSpPr>
          <p:nvPr>
            <p:ph type="body" sz="quarter" idx="10"/>
          </p:nvPr>
        </p:nvSpPr>
        <p:spPr>
          <a:xfrm>
            <a:off x="295275" y="1412776"/>
            <a:ext cx="8597205" cy="46800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3228390839"/>
      </p:ext>
    </p:extLst>
  </p:cSld>
  <p:clrMapOvr>
    <a:masterClrMapping/>
  </p:clrMapOvr>
</p:sldLayout>
</file>

<file path=ppt/slideLayouts/slideLayout991.xml><?xml version="1.0" encoding="utf-8"?>
<p:sldLayout xmlns:a="http://schemas.openxmlformats.org/drawingml/2006/main" xmlns:r="http://schemas.openxmlformats.org/officeDocument/2006/relationships" xmlns:p="http://schemas.openxmlformats.org/presentationml/2006/main" preserve="1" userDrawn="1">
  <p:cSld name="1_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2"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4" name="Text Placeholder 4"/>
          <p:cNvSpPr>
            <a:spLocks noGrp="1"/>
          </p:cNvSpPr>
          <p:nvPr>
            <p:ph type="body" sz="quarter" idx="14"/>
          </p:nvPr>
        </p:nvSpPr>
        <p:spPr>
          <a:xfrm>
            <a:off x="295275"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5" name="Text Placeholder 4"/>
          <p:cNvSpPr>
            <a:spLocks noGrp="1"/>
          </p:cNvSpPr>
          <p:nvPr>
            <p:ph type="body" sz="quarter" idx="15"/>
          </p:nvPr>
        </p:nvSpPr>
        <p:spPr>
          <a:xfrm>
            <a:off x="4831779" y="1412776"/>
            <a:ext cx="4060701" cy="4680049"/>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827485976"/>
      </p:ext>
    </p:extLst>
  </p:cSld>
  <p:clrMapOvr>
    <a:masterClrMapping/>
  </p:clrMapOvr>
</p:sldLayout>
</file>

<file path=ppt/slideLayouts/slideLayout992.xml><?xml version="1.0" encoding="utf-8"?>
<p:sldLayout xmlns:a="http://schemas.openxmlformats.org/drawingml/2006/main" xmlns:r="http://schemas.openxmlformats.org/officeDocument/2006/relationships" xmlns:p="http://schemas.openxmlformats.org/presentationml/2006/main" preserve="1" userDrawn="1">
  <p:cSld name="Title and Subtitle ">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5"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Tree>
    <p:extLst>
      <p:ext uri="{BB962C8B-B14F-4D97-AF65-F5344CB8AC3E}">
        <p14:creationId xmlns:p14="http://schemas.microsoft.com/office/powerpoint/2010/main" xmlns="" val="2899142368"/>
      </p:ext>
    </p:extLst>
  </p:cSld>
  <p:clrMapOvr>
    <a:masterClrMapping/>
  </p:clrMapOvr>
</p:sldLayout>
</file>

<file path=ppt/slideLayouts/slideLayout993.xml><?xml version="1.0" encoding="utf-8"?>
<p:sldLayout xmlns:a="http://schemas.openxmlformats.org/drawingml/2006/main" xmlns:r="http://schemas.openxmlformats.org/officeDocument/2006/relationships" xmlns:p="http://schemas.openxmlformats.org/presentationml/2006/main" preserve="1" userDrawn="1">
  <p:cSld name="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1"/>
          </p:nvPr>
        </p:nvSpPr>
        <p:spPr>
          <a:xfrm>
            <a:off x="295275" y="1196752"/>
            <a:ext cx="8597205" cy="44870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502678305"/>
      </p:ext>
    </p:extLst>
  </p:cSld>
  <p:clrMapOvr>
    <a:masterClrMapping/>
  </p:clrMapOvr>
</p:sldLayout>
</file>

<file path=ppt/slideLayouts/slideLayout994.xml><?xml version="1.0" encoding="utf-8"?>
<p:sldLayout xmlns:a="http://schemas.openxmlformats.org/drawingml/2006/main" xmlns:r="http://schemas.openxmlformats.org/officeDocument/2006/relationships" xmlns:p="http://schemas.openxmlformats.org/presentationml/2006/main" preserve="1" userDrawn="1">
  <p:cSld name="1_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8"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2"/>
          </p:nvPr>
        </p:nvSpPr>
        <p:spPr>
          <a:xfrm>
            <a:off x="295275"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ext Placeholder 4"/>
          <p:cNvSpPr>
            <a:spLocks noGrp="1"/>
          </p:cNvSpPr>
          <p:nvPr>
            <p:ph type="body" sz="quarter" idx="13"/>
          </p:nvPr>
        </p:nvSpPr>
        <p:spPr>
          <a:xfrm>
            <a:off x="4831779" y="1196752"/>
            <a:ext cx="4060701" cy="4487075"/>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xmlns="" val="1528587974"/>
      </p:ext>
    </p:extLst>
  </p:cSld>
  <p:clrMapOvr>
    <a:masterClrMapping/>
  </p:clrMapOvr>
</p:sldLayout>
</file>

<file path=ppt/slideLayouts/slideLayout995.xml><?xml version="1.0" encoding="utf-8"?>
<p:sldLayout xmlns:a="http://schemas.openxmlformats.org/drawingml/2006/main" xmlns:r="http://schemas.openxmlformats.org/officeDocument/2006/relationships" xmlns:p="http://schemas.openxmlformats.org/presentationml/2006/main" preserve="1" userDrawn="1">
  <p:cSld name="Title and Footno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7"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6"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8"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Tree>
    <p:extLst>
      <p:ext uri="{BB962C8B-B14F-4D97-AF65-F5344CB8AC3E}">
        <p14:creationId xmlns:p14="http://schemas.microsoft.com/office/powerpoint/2010/main" xmlns="" val="2844770476"/>
      </p:ext>
    </p:extLst>
  </p:cSld>
  <p:clrMapOvr>
    <a:masterClrMapping/>
  </p:clrMapOvr>
</p:sldLayout>
</file>

<file path=ppt/slideLayouts/slideLayout996.xml><?xml version="1.0" encoding="utf-8"?>
<p:sldLayout xmlns:a="http://schemas.openxmlformats.org/drawingml/2006/main" xmlns:r="http://schemas.openxmlformats.org/officeDocument/2006/relationships" xmlns:p="http://schemas.openxmlformats.org/presentationml/2006/main" preserve="1" userDrawn="1">
  <p:cSld name="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9"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2"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3" name="Text Placeholder 4"/>
          <p:cNvSpPr>
            <a:spLocks noGrp="1"/>
          </p:cNvSpPr>
          <p:nvPr>
            <p:ph type="body" sz="quarter" idx="14"/>
          </p:nvPr>
        </p:nvSpPr>
        <p:spPr>
          <a:xfrm>
            <a:off x="295275" y="1412777"/>
            <a:ext cx="8597205" cy="4271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1790223070"/>
      </p:ext>
    </p:extLst>
  </p:cSld>
  <p:clrMapOvr>
    <a:masterClrMapping/>
  </p:clrMapOvr>
</p:sldLayout>
</file>

<file path=ppt/slideLayouts/slideLayout997.xml><?xml version="1.0" encoding="utf-8"?>
<p:sldLayout xmlns:a="http://schemas.openxmlformats.org/drawingml/2006/main" xmlns:r="http://schemas.openxmlformats.org/officeDocument/2006/relationships" xmlns:p="http://schemas.openxmlformats.org/presentationml/2006/main" preserve="1" userDrawn="1">
  <p:cSld name="1_Title, Subtitle, Content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13"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15" name="Text Placeholder 4"/>
          <p:cNvSpPr>
            <a:spLocks noGrp="1"/>
          </p:cNvSpPr>
          <p:nvPr>
            <p:ph type="body" sz="quarter" idx="14"/>
          </p:nvPr>
        </p:nvSpPr>
        <p:spPr>
          <a:xfrm>
            <a:off x="295275"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7"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9"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
        <p:nvSpPr>
          <p:cNvPr id="10" name="Text Placeholder 4"/>
          <p:cNvSpPr>
            <a:spLocks noGrp="1"/>
          </p:cNvSpPr>
          <p:nvPr>
            <p:ph type="body" sz="quarter" idx="15"/>
          </p:nvPr>
        </p:nvSpPr>
        <p:spPr>
          <a:xfrm>
            <a:off x="4831779" y="1412776"/>
            <a:ext cx="4060701" cy="4281441"/>
          </a:xfrm>
        </p:spPr>
        <p:txBody>
          <a:bodyPr>
            <a:normAutofit/>
          </a:bodyPr>
          <a:lstStyle>
            <a:lvl1pPr>
              <a:defRPr sz="1400"/>
            </a:lvl1pPr>
            <a:lvl2pPr>
              <a:defRPr sz="1400"/>
            </a:lvl2pPr>
            <a:lvl3pPr>
              <a:defRPr sz="14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xmlns="" val="141435540"/>
      </p:ext>
    </p:extLst>
  </p:cSld>
  <p:clrMapOvr>
    <a:masterClrMapping/>
  </p:clrMapOvr>
</p:sldLayout>
</file>

<file path=ppt/slideLayouts/slideLayout998.xml><?xml version="1.0" encoding="utf-8"?>
<p:sldLayout xmlns:a="http://schemas.openxmlformats.org/drawingml/2006/main" xmlns:r="http://schemas.openxmlformats.org/officeDocument/2006/relationships" xmlns:p="http://schemas.openxmlformats.org/presentationml/2006/main" preserve="1" userDrawn="1">
  <p:cSld name="Title, Subtitle and Footnote">
    <p:spTree>
      <p:nvGrpSpPr>
        <p:cNvPr id="1" name=""/>
        <p:cNvGrpSpPr/>
        <p:nvPr/>
      </p:nvGrpSpPr>
      <p:grpSpPr>
        <a:xfrm>
          <a:off x="0" y="0"/>
          <a:ext cx="0" cy="0"/>
          <a:chOff x="0" y="0"/>
          <a:chExt cx="0" cy="0"/>
        </a:xfrm>
      </p:grpSpPr>
      <p:sp>
        <p:nvSpPr>
          <p:cNvPr id="2" name="Title 1"/>
          <p:cNvSpPr>
            <a:spLocks noGrp="1"/>
          </p:cNvSpPr>
          <p:nvPr>
            <p:ph type="title"/>
          </p:nvPr>
        </p:nvSpPr>
        <p:spPr>
          <a:xfrm>
            <a:off x="295275" y="180976"/>
            <a:ext cx="8597205" cy="559256"/>
          </a:xfrm>
        </p:spPr>
        <p:txBody>
          <a:bodyPr/>
          <a:lstStyle/>
          <a:p>
            <a:r>
              <a:rPr lang="en-US"/>
              <a:t>Click to edit Master title style</a:t>
            </a:r>
            <a:endParaRPr lang="en-ZA" dirty="0"/>
          </a:p>
        </p:txBody>
      </p:sp>
      <p:sp>
        <p:nvSpPr>
          <p:cNvPr id="8" name="Slide Number Placeholder 5"/>
          <p:cNvSpPr>
            <a:spLocks noGrp="1"/>
          </p:cNvSpPr>
          <p:nvPr>
            <p:ph type="sldNum" sz="quarter" idx="4"/>
            <p:custDataLst>
              <p:tags r:id="rId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7" name="Footer Placeholder 4"/>
          <p:cNvSpPr>
            <a:spLocks noGrp="1"/>
          </p:cNvSpPr>
          <p:nvPr>
            <p:ph type="ftr" sz="quarter" idx="3"/>
            <p:custDataLst>
              <p:tags r:id="rId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9" name="Text Placeholder 4"/>
          <p:cNvSpPr>
            <a:spLocks noGrp="1"/>
          </p:cNvSpPr>
          <p:nvPr>
            <p:ph type="body" sz="quarter" idx="10" hasCustomPrompt="1"/>
          </p:nvPr>
        </p:nvSpPr>
        <p:spPr>
          <a:xfrm>
            <a:off x="295275" y="5681848"/>
            <a:ext cx="8597205" cy="409469"/>
          </a:xfrm>
        </p:spPr>
        <p:txBody>
          <a:bodyPr bIns="0" anchor="b">
            <a:noAutofit/>
          </a:bodyPr>
          <a:lstStyle>
            <a:lvl1pPr>
              <a:spcBef>
                <a:spcPts val="0"/>
              </a:spcBef>
              <a:defRPr sz="800" b="0"/>
            </a:lvl1pPr>
          </a:lstStyle>
          <a:p>
            <a:pPr lvl="0"/>
            <a:r>
              <a:rPr lang="en-US" dirty="0"/>
              <a:t>Source: Xxx</a:t>
            </a:r>
          </a:p>
        </p:txBody>
      </p:sp>
      <p:sp>
        <p:nvSpPr>
          <p:cNvPr id="10" name="Text Placeholder 4"/>
          <p:cNvSpPr>
            <a:spLocks noGrp="1"/>
          </p:cNvSpPr>
          <p:nvPr>
            <p:ph type="body" sz="quarter" idx="13"/>
          </p:nvPr>
        </p:nvSpPr>
        <p:spPr>
          <a:xfrm>
            <a:off x="295275" y="1039978"/>
            <a:ext cx="8597205" cy="288925"/>
          </a:xfrm>
        </p:spPr>
        <p:txBody>
          <a:bodyPr anchor="ctr">
            <a:noAutofit/>
          </a:bodyPr>
          <a:lstStyle>
            <a:lvl1pPr>
              <a:defRPr sz="1800" b="1" i="1">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xmlns="" val="3870797472"/>
      </p:ext>
    </p:extLst>
  </p:cSld>
  <p:clrMapOvr>
    <a:masterClrMapping/>
  </p:clrMapOvr>
</p:sldLayout>
</file>

<file path=ppt/slideLayouts/slideLayout999.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chemeClr val="tx2"/>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2" hasCustomPrompt="1"/>
          </p:nvPr>
        </p:nvSpPr>
        <p:spPr>
          <a:xfrm>
            <a:off x="611188" y="2276872"/>
            <a:ext cx="8281291" cy="936625"/>
          </a:xfrm>
          <a:prstGeom prst="rect">
            <a:avLst/>
          </a:prstGeom>
          <a:solidFill>
            <a:schemeClr val="tx2"/>
          </a:solidFill>
        </p:spPr>
        <p:txBody>
          <a:bodyPr anchor="ctr">
            <a:normAutofit/>
          </a:bodyPr>
          <a:lstStyle>
            <a:lvl1pPr>
              <a:defRPr sz="32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Divider Theme</a:t>
            </a:r>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xmlns="" val="0"/>
              </a:ext>
            </a:extLst>
          </a:blip>
          <a:srcRect/>
          <a:stretch/>
        </p:blipFill>
        <p:spPr>
          <a:xfrm>
            <a:off x="57150" y="5516880"/>
            <a:ext cx="9086850" cy="170799"/>
          </a:xfrm>
          <a:prstGeom prst="rect">
            <a:avLst/>
          </a:prstGeom>
        </p:spPr>
      </p:pic>
      <p:pic>
        <p:nvPicPr>
          <p:cNvPr id="8" name="Picture 116" descr="C:\Users\Conny\Desktop\WCG\WCG - Logo\PNG\Logos blue\Provincial Government\WCG - Logo - Provincial Government - Blue.png"/>
          <p:cNvPicPr>
            <a:picLocks noChangeAspect="1" noChangeArrowheads="1"/>
          </p:cNvPicPr>
          <p:nvPr userDrawn="1"/>
        </p:nvPicPr>
        <p:blipFill>
          <a:blip r:embed="rId3"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56691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vmlDrawing" Target="../drawings/vmlDrawing1.v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33"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ags" Target="../tags/tag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3.xml"/><Relationship Id="rId36" Type="http://schemas.openxmlformats.org/officeDocument/2006/relationships/image" Target="../media/image4.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2.xml"/><Relationship Id="rId30" Type="http://schemas.openxmlformats.org/officeDocument/2006/relationships/tags" Target="../tags/tag5.xml"/><Relationship Id="rId35" Type="http://schemas.openxmlformats.org/officeDocument/2006/relationships/image" Target="../media/image3.pn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225.xml"/><Relationship Id="rId13" Type="http://schemas.openxmlformats.org/officeDocument/2006/relationships/slideLayout" Target="../slideLayouts/slideLayout230.xml"/><Relationship Id="rId18" Type="http://schemas.openxmlformats.org/officeDocument/2006/relationships/slideLayout" Target="../slideLayouts/slideLayout235.xml"/><Relationship Id="rId26" Type="http://schemas.openxmlformats.org/officeDocument/2006/relationships/vmlDrawing" Target="../drawings/vmlDrawing10.vml"/><Relationship Id="rId3" Type="http://schemas.openxmlformats.org/officeDocument/2006/relationships/slideLayout" Target="../slideLayouts/slideLayout220.xml"/><Relationship Id="rId21" Type="http://schemas.openxmlformats.org/officeDocument/2006/relationships/slideLayout" Target="../slideLayouts/slideLayout238.xml"/><Relationship Id="rId34" Type="http://schemas.openxmlformats.org/officeDocument/2006/relationships/image" Target="../media/image2.jpeg"/><Relationship Id="rId7" Type="http://schemas.openxmlformats.org/officeDocument/2006/relationships/slideLayout" Target="../slideLayouts/slideLayout224.xml"/><Relationship Id="rId12" Type="http://schemas.openxmlformats.org/officeDocument/2006/relationships/slideLayout" Target="../slideLayouts/slideLayout229.xml"/><Relationship Id="rId17" Type="http://schemas.openxmlformats.org/officeDocument/2006/relationships/slideLayout" Target="../slideLayouts/slideLayout234.xml"/><Relationship Id="rId25" Type="http://schemas.openxmlformats.org/officeDocument/2006/relationships/theme" Target="../theme/theme10.xml"/><Relationship Id="rId33" Type="http://schemas.openxmlformats.org/officeDocument/2006/relationships/oleObject" Target="../embeddings/oleObject10.bin"/><Relationship Id="rId2" Type="http://schemas.openxmlformats.org/officeDocument/2006/relationships/slideLayout" Target="../slideLayouts/slideLayout219.xml"/><Relationship Id="rId16" Type="http://schemas.openxmlformats.org/officeDocument/2006/relationships/slideLayout" Target="../slideLayouts/slideLayout233.xml"/><Relationship Id="rId20" Type="http://schemas.openxmlformats.org/officeDocument/2006/relationships/slideLayout" Target="../slideLayouts/slideLayout237.xml"/><Relationship Id="rId29" Type="http://schemas.openxmlformats.org/officeDocument/2006/relationships/tags" Target="../tags/tag427.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24" Type="http://schemas.openxmlformats.org/officeDocument/2006/relationships/slideLayout" Target="../slideLayouts/slideLayout241.xml"/><Relationship Id="rId32" Type="http://schemas.openxmlformats.org/officeDocument/2006/relationships/tags" Target="../tags/tag430.xml"/><Relationship Id="rId5" Type="http://schemas.openxmlformats.org/officeDocument/2006/relationships/slideLayout" Target="../slideLayouts/slideLayout222.xml"/><Relationship Id="rId15" Type="http://schemas.openxmlformats.org/officeDocument/2006/relationships/slideLayout" Target="../slideLayouts/slideLayout232.xml"/><Relationship Id="rId23" Type="http://schemas.openxmlformats.org/officeDocument/2006/relationships/slideLayout" Target="../slideLayouts/slideLayout240.xml"/><Relationship Id="rId28" Type="http://schemas.openxmlformats.org/officeDocument/2006/relationships/tags" Target="../tags/tag426.xml"/><Relationship Id="rId36" Type="http://schemas.openxmlformats.org/officeDocument/2006/relationships/image" Target="../media/image4.png"/><Relationship Id="rId10" Type="http://schemas.openxmlformats.org/officeDocument/2006/relationships/slideLayout" Target="../slideLayouts/slideLayout227.xml"/><Relationship Id="rId19" Type="http://schemas.openxmlformats.org/officeDocument/2006/relationships/slideLayout" Target="../slideLayouts/slideLayout236.xml"/><Relationship Id="rId31" Type="http://schemas.openxmlformats.org/officeDocument/2006/relationships/tags" Target="../tags/tag429.xml"/><Relationship Id="rId4" Type="http://schemas.openxmlformats.org/officeDocument/2006/relationships/slideLayout" Target="../slideLayouts/slideLayout221.xml"/><Relationship Id="rId9" Type="http://schemas.openxmlformats.org/officeDocument/2006/relationships/slideLayout" Target="../slideLayouts/slideLayout226.xml"/><Relationship Id="rId14" Type="http://schemas.openxmlformats.org/officeDocument/2006/relationships/slideLayout" Target="../slideLayouts/slideLayout231.xml"/><Relationship Id="rId22" Type="http://schemas.openxmlformats.org/officeDocument/2006/relationships/slideLayout" Target="../slideLayouts/slideLayout239.xml"/><Relationship Id="rId27" Type="http://schemas.openxmlformats.org/officeDocument/2006/relationships/tags" Target="../tags/tag425.xml"/><Relationship Id="rId30" Type="http://schemas.openxmlformats.org/officeDocument/2006/relationships/tags" Target="../tags/tag428.xml"/><Relationship Id="rId35"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18" Type="http://schemas.openxmlformats.org/officeDocument/2006/relationships/slideLayout" Target="../slideLayouts/slideLayout259.xml"/><Relationship Id="rId26" Type="http://schemas.openxmlformats.org/officeDocument/2006/relationships/vmlDrawing" Target="../drawings/vmlDrawing11.vml"/><Relationship Id="rId3" Type="http://schemas.openxmlformats.org/officeDocument/2006/relationships/slideLayout" Target="../slideLayouts/slideLayout244.xml"/><Relationship Id="rId21" Type="http://schemas.openxmlformats.org/officeDocument/2006/relationships/slideLayout" Target="../slideLayouts/slideLayout262.xml"/><Relationship Id="rId34" Type="http://schemas.openxmlformats.org/officeDocument/2006/relationships/image" Target="../media/image2.jpeg"/><Relationship Id="rId7" Type="http://schemas.openxmlformats.org/officeDocument/2006/relationships/slideLayout" Target="../slideLayouts/slideLayout248.xml"/><Relationship Id="rId12" Type="http://schemas.openxmlformats.org/officeDocument/2006/relationships/slideLayout" Target="../slideLayouts/slideLayout253.xml"/><Relationship Id="rId17" Type="http://schemas.openxmlformats.org/officeDocument/2006/relationships/slideLayout" Target="../slideLayouts/slideLayout258.xml"/><Relationship Id="rId25" Type="http://schemas.openxmlformats.org/officeDocument/2006/relationships/theme" Target="../theme/theme11.xml"/><Relationship Id="rId33" Type="http://schemas.openxmlformats.org/officeDocument/2006/relationships/oleObject" Target="../embeddings/oleObject11.bin"/><Relationship Id="rId2" Type="http://schemas.openxmlformats.org/officeDocument/2006/relationships/slideLayout" Target="../slideLayouts/slideLayout243.xml"/><Relationship Id="rId16" Type="http://schemas.openxmlformats.org/officeDocument/2006/relationships/slideLayout" Target="../slideLayouts/slideLayout257.xml"/><Relationship Id="rId20" Type="http://schemas.openxmlformats.org/officeDocument/2006/relationships/slideLayout" Target="../slideLayouts/slideLayout261.xml"/><Relationship Id="rId29" Type="http://schemas.openxmlformats.org/officeDocument/2006/relationships/tags" Target="../tags/tag474.xml"/><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24" Type="http://schemas.openxmlformats.org/officeDocument/2006/relationships/slideLayout" Target="../slideLayouts/slideLayout265.xml"/><Relationship Id="rId32" Type="http://schemas.openxmlformats.org/officeDocument/2006/relationships/tags" Target="../tags/tag477.xml"/><Relationship Id="rId5" Type="http://schemas.openxmlformats.org/officeDocument/2006/relationships/slideLayout" Target="../slideLayouts/slideLayout246.xml"/><Relationship Id="rId15" Type="http://schemas.openxmlformats.org/officeDocument/2006/relationships/slideLayout" Target="../slideLayouts/slideLayout256.xml"/><Relationship Id="rId23" Type="http://schemas.openxmlformats.org/officeDocument/2006/relationships/slideLayout" Target="../slideLayouts/slideLayout264.xml"/><Relationship Id="rId28" Type="http://schemas.openxmlformats.org/officeDocument/2006/relationships/tags" Target="../tags/tag473.xml"/><Relationship Id="rId36" Type="http://schemas.openxmlformats.org/officeDocument/2006/relationships/image" Target="../media/image4.png"/><Relationship Id="rId10" Type="http://schemas.openxmlformats.org/officeDocument/2006/relationships/slideLayout" Target="../slideLayouts/slideLayout251.xml"/><Relationship Id="rId19" Type="http://schemas.openxmlformats.org/officeDocument/2006/relationships/slideLayout" Target="../slideLayouts/slideLayout260.xml"/><Relationship Id="rId31" Type="http://schemas.openxmlformats.org/officeDocument/2006/relationships/tags" Target="../tags/tag476.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 Id="rId22" Type="http://schemas.openxmlformats.org/officeDocument/2006/relationships/slideLayout" Target="../slideLayouts/slideLayout263.xml"/><Relationship Id="rId27" Type="http://schemas.openxmlformats.org/officeDocument/2006/relationships/tags" Target="../tags/tag472.xml"/><Relationship Id="rId30" Type="http://schemas.openxmlformats.org/officeDocument/2006/relationships/tags" Target="../tags/tag475.xml"/><Relationship Id="rId35" Type="http://schemas.openxmlformats.org/officeDocument/2006/relationships/image" Target="../media/image3.pn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273.xml"/><Relationship Id="rId13" Type="http://schemas.openxmlformats.org/officeDocument/2006/relationships/slideLayout" Target="../slideLayouts/slideLayout278.xml"/><Relationship Id="rId18" Type="http://schemas.openxmlformats.org/officeDocument/2006/relationships/slideLayout" Target="../slideLayouts/slideLayout283.xml"/><Relationship Id="rId26" Type="http://schemas.openxmlformats.org/officeDocument/2006/relationships/vmlDrawing" Target="../drawings/vmlDrawing12.vml"/><Relationship Id="rId3" Type="http://schemas.openxmlformats.org/officeDocument/2006/relationships/slideLayout" Target="../slideLayouts/slideLayout268.xml"/><Relationship Id="rId21" Type="http://schemas.openxmlformats.org/officeDocument/2006/relationships/slideLayout" Target="../slideLayouts/slideLayout286.xml"/><Relationship Id="rId34" Type="http://schemas.openxmlformats.org/officeDocument/2006/relationships/image" Target="../media/image2.jpeg"/><Relationship Id="rId7" Type="http://schemas.openxmlformats.org/officeDocument/2006/relationships/slideLayout" Target="../slideLayouts/slideLayout272.xml"/><Relationship Id="rId12" Type="http://schemas.openxmlformats.org/officeDocument/2006/relationships/slideLayout" Target="../slideLayouts/slideLayout277.xml"/><Relationship Id="rId17" Type="http://schemas.openxmlformats.org/officeDocument/2006/relationships/slideLayout" Target="../slideLayouts/slideLayout282.xml"/><Relationship Id="rId25" Type="http://schemas.openxmlformats.org/officeDocument/2006/relationships/theme" Target="../theme/theme12.xml"/><Relationship Id="rId33" Type="http://schemas.openxmlformats.org/officeDocument/2006/relationships/oleObject" Target="../embeddings/oleObject12.bin"/><Relationship Id="rId2" Type="http://schemas.openxmlformats.org/officeDocument/2006/relationships/slideLayout" Target="../slideLayouts/slideLayout267.xml"/><Relationship Id="rId16" Type="http://schemas.openxmlformats.org/officeDocument/2006/relationships/slideLayout" Target="../slideLayouts/slideLayout281.xml"/><Relationship Id="rId20" Type="http://schemas.openxmlformats.org/officeDocument/2006/relationships/slideLayout" Target="../slideLayouts/slideLayout285.xml"/><Relationship Id="rId29" Type="http://schemas.openxmlformats.org/officeDocument/2006/relationships/tags" Target="../tags/tag521.xml"/><Relationship Id="rId1" Type="http://schemas.openxmlformats.org/officeDocument/2006/relationships/slideLayout" Target="../slideLayouts/slideLayout266.xml"/><Relationship Id="rId6" Type="http://schemas.openxmlformats.org/officeDocument/2006/relationships/slideLayout" Target="../slideLayouts/slideLayout271.xml"/><Relationship Id="rId11" Type="http://schemas.openxmlformats.org/officeDocument/2006/relationships/slideLayout" Target="../slideLayouts/slideLayout276.xml"/><Relationship Id="rId24" Type="http://schemas.openxmlformats.org/officeDocument/2006/relationships/slideLayout" Target="../slideLayouts/slideLayout289.xml"/><Relationship Id="rId32" Type="http://schemas.openxmlformats.org/officeDocument/2006/relationships/tags" Target="../tags/tag524.xml"/><Relationship Id="rId5" Type="http://schemas.openxmlformats.org/officeDocument/2006/relationships/slideLayout" Target="../slideLayouts/slideLayout270.xml"/><Relationship Id="rId15" Type="http://schemas.openxmlformats.org/officeDocument/2006/relationships/slideLayout" Target="../slideLayouts/slideLayout280.xml"/><Relationship Id="rId23" Type="http://schemas.openxmlformats.org/officeDocument/2006/relationships/slideLayout" Target="../slideLayouts/slideLayout288.xml"/><Relationship Id="rId28" Type="http://schemas.openxmlformats.org/officeDocument/2006/relationships/tags" Target="../tags/tag520.xml"/><Relationship Id="rId36" Type="http://schemas.openxmlformats.org/officeDocument/2006/relationships/image" Target="../media/image4.png"/><Relationship Id="rId10" Type="http://schemas.openxmlformats.org/officeDocument/2006/relationships/slideLayout" Target="../slideLayouts/slideLayout275.xml"/><Relationship Id="rId19" Type="http://schemas.openxmlformats.org/officeDocument/2006/relationships/slideLayout" Target="../slideLayouts/slideLayout284.xml"/><Relationship Id="rId31" Type="http://schemas.openxmlformats.org/officeDocument/2006/relationships/tags" Target="../tags/tag523.xml"/><Relationship Id="rId4" Type="http://schemas.openxmlformats.org/officeDocument/2006/relationships/slideLayout" Target="../slideLayouts/slideLayout269.xml"/><Relationship Id="rId9" Type="http://schemas.openxmlformats.org/officeDocument/2006/relationships/slideLayout" Target="../slideLayouts/slideLayout274.xml"/><Relationship Id="rId14" Type="http://schemas.openxmlformats.org/officeDocument/2006/relationships/slideLayout" Target="../slideLayouts/slideLayout279.xml"/><Relationship Id="rId22" Type="http://schemas.openxmlformats.org/officeDocument/2006/relationships/slideLayout" Target="../slideLayouts/slideLayout287.xml"/><Relationship Id="rId27" Type="http://schemas.openxmlformats.org/officeDocument/2006/relationships/tags" Target="../tags/tag519.xml"/><Relationship Id="rId30" Type="http://schemas.openxmlformats.org/officeDocument/2006/relationships/tags" Target="../tags/tag522.xml"/><Relationship Id="rId35" Type="http://schemas.openxmlformats.org/officeDocument/2006/relationships/image" Target="../media/image3.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297.xml"/><Relationship Id="rId13" Type="http://schemas.openxmlformats.org/officeDocument/2006/relationships/slideLayout" Target="../slideLayouts/slideLayout302.xml"/><Relationship Id="rId18" Type="http://schemas.openxmlformats.org/officeDocument/2006/relationships/slideLayout" Target="../slideLayouts/slideLayout307.xml"/><Relationship Id="rId26" Type="http://schemas.openxmlformats.org/officeDocument/2006/relationships/vmlDrawing" Target="../drawings/vmlDrawing13.vml"/><Relationship Id="rId3" Type="http://schemas.openxmlformats.org/officeDocument/2006/relationships/slideLayout" Target="../slideLayouts/slideLayout292.xml"/><Relationship Id="rId21" Type="http://schemas.openxmlformats.org/officeDocument/2006/relationships/slideLayout" Target="../slideLayouts/slideLayout310.xml"/><Relationship Id="rId34" Type="http://schemas.openxmlformats.org/officeDocument/2006/relationships/image" Target="../media/image2.jpeg"/><Relationship Id="rId7" Type="http://schemas.openxmlformats.org/officeDocument/2006/relationships/slideLayout" Target="../slideLayouts/slideLayout296.xml"/><Relationship Id="rId12" Type="http://schemas.openxmlformats.org/officeDocument/2006/relationships/slideLayout" Target="../slideLayouts/slideLayout301.xml"/><Relationship Id="rId17" Type="http://schemas.openxmlformats.org/officeDocument/2006/relationships/slideLayout" Target="../slideLayouts/slideLayout306.xml"/><Relationship Id="rId25" Type="http://schemas.openxmlformats.org/officeDocument/2006/relationships/theme" Target="../theme/theme13.xml"/><Relationship Id="rId33" Type="http://schemas.openxmlformats.org/officeDocument/2006/relationships/oleObject" Target="../embeddings/oleObject13.bin"/><Relationship Id="rId2" Type="http://schemas.openxmlformats.org/officeDocument/2006/relationships/slideLayout" Target="../slideLayouts/slideLayout291.xml"/><Relationship Id="rId16" Type="http://schemas.openxmlformats.org/officeDocument/2006/relationships/slideLayout" Target="../slideLayouts/slideLayout305.xml"/><Relationship Id="rId20" Type="http://schemas.openxmlformats.org/officeDocument/2006/relationships/slideLayout" Target="../slideLayouts/slideLayout309.xml"/><Relationship Id="rId29" Type="http://schemas.openxmlformats.org/officeDocument/2006/relationships/tags" Target="../tags/tag568.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24" Type="http://schemas.openxmlformats.org/officeDocument/2006/relationships/slideLayout" Target="../slideLayouts/slideLayout313.xml"/><Relationship Id="rId32" Type="http://schemas.openxmlformats.org/officeDocument/2006/relationships/tags" Target="../tags/tag571.xml"/><Relationship Id="rId5" Type="http://schemas.openxmlformats.org/officeDocument/2006/relationships/slideLayout" Target="../slideLayouts/slideLayout294.xml"/><Relationship Id="rId15" Type="http://schemas.openxmlformats.org/officeDocument/2006/relationships/slideLayout" Target="../slideLayouts/slideLayout304.xml"/><Relationship Id="rId23" Type="http://schemas.openxmlformats.org/officeDocument/2006/relationships/slideLayout" Target="../slideLayouts/slideLayout312.xml"/><Relationship Id="rId28" Type="http://schemas.openxmlformats.org/officeDocument/2006/relationships/tags" Target="../tags/tag567.xml"/><Relationship Id="rId36" Type="http://schemas.openxmlformats.org/officeDocument/2006/relationships/image" Target="../media/image4.png"/><Relationship Id="rId10" Type="http://schemas.openxmlformats.org/officeDocument/2006/relationships/slideLayout" Target="../slideLayouts/slideLayout299.xml"/><Relationship Id="rId19" Type="http://schemas.openxmlformats.org/officeDocument/2006/relationships/slideLayout" Target="../slideLayouts/slideLayout308.xml"/><Relationship Id="rId31" Type="http://schemas.openxmlformats.org/officeDocument/2006/relationships/tags" Target="../tags/tag570.xml"/><Relationship Id="rId4" Type="http://schemas.openxmlformats.org/officeDocument/2006/relationships/slideLayout" Target="../slideLayouts/slideLayout293.xml"/><Relationship Id="rId9" Type="http://schemas.openxmlformats.org/officeDocument/2006/relationships/slideLayout" Target="../slideLayouts/slideLayout298.xml"/><Relationship Id="rId14" Type="http://schemas.openxmlformats.org/officeDocument/2006/relationships/slideLayout" Target="../slideLayouts/slideLayout303.xml"/><Relationship Id="rId22" Type="http://schemas.openxmlformats.org/officeDocument/2006/relationships/slideLayout" Target="../slideLayouts/slideLayout311.xml"/><Relationship Id="rId27" Type="http://schemas.openxmlformats.org/officeDocument/2006/relationships/tags" Target="../tags/tag566.xml"/><Relationship Id="rId30" Type="http://schemas.openxmlformats.org/officeDocument/2006/relationships/tags" Target="../tags/tag569.xml"/><Relationship Id="rId35" Type="http://schemas.openxmlformats.org/officeDocument/2006/relationships/image" Target="../media/image3.pn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321.xml"/><Relationship Id="rId13" Type="http://schemas.openxmlformats.org/officeDocument/2006/relationships/slideLayout" Target="../slideLayouts/slideLayout326.xml"/><Relationship Id="rId18" Type="http://schemas.openxmlformats.org/officeDocument/2006/relationships/slideLayout" Target="../slideLayouts/slideLayout331.xml"/><Relationship Id="rId26" Type="http://schemas.openxmlformats.org/officeDocument/2006/relationships/vmlDrawing" Target="../drawings/vmlDrawing14.vml"/><Relationship Id="rId3" Type="http://schemas.openxmlformats.org/officeDocument/2006/relationships/slideLayout" Target="../slideLayouts/slideLayout316.xml"/><Relationship Id="rId21" Type="http://schemas.openxmlformats.org/officeDocument/2006/relationships/slideLayout" Target="../slideLayouts/slideLayout334.xml"/><Relationship Id="rId34" Type="http://schemas.openxmlformats.org/officeDocument/2006/relationships/image" Target="../media/image2.jpeg"/><Relationship Id="rId7" Type="http://schemas.openxmlformats.org/officeDocument/2006/relationships/slideLayout" Target="../slideLayouts/slideLayout320.xml"/><Relationship Id="rId12" Type="http://schemas.openxmlformats.org/officeDocument/2006/relationships/slideLayout" Target="../slideLayouts/slideLayout325.xml"/><Relationship Id="rId17" Type="http://schemas.openxmlformats.org/officeDocument/2006/relationships/slideLayout" Target="../slideLayouts/slideLayout330.xml"/><Relationship Id="rId25" Type="http://schemas.openxmlformats.org/officeDocument/2006/relationships/theme" Target="../theme/theme14.xml"/><Relationship Id="rId33" Type="http://schemas.openxmlformats.org/officeDocument/2006/relationships/oleObject" Target="../embeddings/oleObject14.bin"/><Relationship Id="rId2" Type="http://schemas.openxmlformats.org/officeDocument/2006/relationships/slideLayout" Target="../slideLayouts/slideLayout315.xml"/><Relationship Id="rId16" Type="http://schemas.openxmlformats.org/officeDocument/2006/relationships/slideLayout" Target="../slideLayouts/slideLayout329.xml"/><Relationship Id="rId20" Type="http://schemas.openxmlformats.org/officeDocument/2006/relationships/slideLayout" Target="../slideLayouts/slideLayout333.xml"/><Relationship Id="rId29" Type="http://schemas.openxmlformats.org/officeDocument/2006/relationships/tags" Target="../tags/tag615.xml"/><Relationship Id="rId1" Type="http://schemas.openxmlformats.org/officeDocument/2006/relationships/slideLayout" Target="../slideLayouts/slideLayout314.xml"/><Relationship Id="rId6" Type="http://schemas.openxmlformats.org/officeDocument/2006/relationships/slideLayout" Target="../slideLayouts/slideLayout319.xml"/><Relationship Id="rId11" Type="http://schemas.openxmlformats.org/officeDocument/2006/relationships/slideLayout" Target="../slideLayouts/slideLayout324.xml"/><Relationship Id="rId24" Type="http://schemas.openxmlformats.org/officeDocument/2006/relationships/slideLayout" Target="../slideLayouts/slideLayout337.xml"/><Relationship Id="rId32" Type="http://schemas.openxmlformats.org/officeDocument/2006/relationships/tags" Target="../tags/tag618.xml"/><Relationship Id="rId5" Type="http://schemas.openxmlformats.org/officeDocument/2006/relationships/slideLayout" Target="../slideLayouts/slideLayout318.xml"/><Relationship Id="rId15" Type="http://schemas.openxmlformats.org/officeDocument/2006/relationships/slideLayout" Target="../slideLayouts/slideLayout328.xml"/><Relationship Id="rId23" Type="http://schemas.openxmlformats.org/officeDocument/2006/relationships/slideLayout" Target="../slideLayouts/slideLayout336.xml"/><Relationship Id="rId28" Type="http://schemas.openxmlformats.org/officeDocument/2006/relationships/tags" Target="../tags/tag614.xml"/><Relationship Id="rId36" Type="http://schemas.openxmlformats.org/officeDocument/2006/relationships/image" Target="../media/image4.png"/><Relationship Id="rId10" Type="http://schemas.openxmlformats.org/officeDocument/2006/relationships/slideLayout" Target="../slideLayouts/slideLayout323.xml"/><Relationship Id="rId19" Type="http://schemas.openxmlformats.org/officeDocument/2006/relationships/slideLayout" Target="../slideLayouts/slideLayout332.xml"/><Relationship Id="rId31" Type="http://schemas.openxmlformats.org/officeDocument/2006/relationships/tags" Target="../tags/tag617.xml"/><Relationship Id="rId4" Type="http://schemas.openxmlformats.org/officeDocument/2006/relationships/slideLayout" Target="../slideLayouts/slideLayout317.xml"/><Relationship Id="rId9" Type="http://schemas.openxmlformats.org/officeDocument/2006/relationships/slideLayout" Target="../slideLayouts/slideLayout322.xml"/><Relationship Id="rId14" Type="http://schemas.openxmlformats.org/officeDocument/2006/relationships/slideLayout" Target="../slideLayouts/slideLayout327.xml"/><Relationship Id="rId22" Type="http://schemas.openxmlformats.org/officeDocument/2006/relationships/slideLayout" Target="../slideLayouts/slideLayout335.xml"/><Relationship Id="rId27" Type="http://schemas.openxmlformats.org/officeDocument/2006/relationships/tags" Target="../tags/tag613.xml"/><Relationship Id="rId30" Type="http://schemas.openxmlformats.org/officeDocument/2006/relationships/tags" Target="../tags/tag616.xml"/><Relationship Id="rId35" Type="http://schemas.openxmlformats.org/officeDocument/2006/relationships/image" Target="../media/image3.pn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slideLayout" Target="../slideLayouts/slideLayout350.xml"/><Relationship Id="rId18" Type="http://schemas.openxmlformats.org/officeDocument/2006/relationships/slideLayout" Target="../slideLayouts/slideLayout355.xml"/><Relationship Id="rId26" Type="http://schemas.openxmlformats.org/officeDocument/2006/relationships/vmlDrawing" Target="../drawings/vmlDrawing15.vml"/><Relationship Id="rId3" Type="http://schemas.openxmlformats.org/officeDocument/2006/relationships/slideLayout" Target="../slideLayouts/slideLayout340.xml"/><Relationship Id="rId21" Type="http://schemas.openxmlformats.org/officeDocument/2006/relationships/slideLayout" Target="../slideLayouts/slideLayout358.xml"/><Relationship Id="rId34" Type="http://schemas.openxmlformats.org/officeDocument/2006/relationships/image" Target="../media/image2.jpeg"/><Relationship Id="rId7" Type="http://schemas.openxmlformats.org/officeDocument/2006/relationships/slideLayout" Target="../slideLayouts/slideLayout344.xml"/><Relationship Id="rId12" Type="http://schemas.openxmlformats.org/officeDocument/2006/relationships/slideLayout" Target="../slideLayouts/slideLayout349.xml"/><Relationship Id="rId17" Type="http://schemas.openxmlformats.org/officeDocument/2006/relationships/slideLayout" Target="../slideLayouts/slideLayout354.xml"/><Relationship Id="rId25" Type="http://schemas.openxmlformats.org/officeDocument/2006/relationships/theme" Target="../theme/theme15.xml"/><Relationship Id="rId33" Type="http://schemas.openxmlformats.org/officeDocument/2006/relationships/oleObject" Target="../embeddings/oleObject15.bin"/><Relationship Id="rId2" Type="http://schemas.openxmlformats.org/officeDocument/2006/relationships/slideLayout" Target="../slideLayouts/slideLayout339.xml"/><Relationship Id="rId16" Type="http://schemas.openxmlformats.org/officeDocument/2006/relationships/slideLayout" Target="../slideLayouts/slideLayout353.xml"/><Relationship Id="rId20" Type="http://schemas.openxmlformats.org/officeDocument/2006/relationships/slideLayout" Target="../slideLayouts/slideLayout357.xml"/><Relationship Id="rId29" Type="http://schemas.openxmlformats.org/officeDocument/2006/relationships/tags" Target="../tags/tag662.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24" Type="http://schemas.openxmlformats.org/officeDocument/2006/relationships/slideLayout" Target="../slideLayouts/slideLayout361.xml"/><Relationship Id="rId32" Type="http://schemas.openxmlformats.org/officeDocument/2006/relationships/tags" Target="../tags/tag665.xml"/><Relationship Id="rId5" Type="http://schemas.openxmlformats.org/officeDocument/2006/relationships/slideLayout" Target="../slideLayouts/slideLayout342.xml"/><Relationship Id="rId15" Type="http://schemas.openxmlformats.org/officeDocument/2006/relationships/slideLayout" Target="../slideLayouts/slideLayout352.xml"/><Relationship Id="rId23" Type="http://schemas.openxmlformats.org/officeDocument/2006/relationships/slideLayout" Target="../slideLayouts/slideLayout360.xml"/><Relationship Id="rId28" Type="http://schemas.openxmlformats.org/officeDocument/2006/relationships/tags" Target="../tags/tag661.xml"/><Relationship Id="rId36" Type="http://schemas.openxmlformats.org/officeDocument/2006/relationships/image" Target="../media/image4.png"/><Relationship Id="rId10" Type="http://schemas.openxmlformats.org/officeDocument/2006/relationships/slideLayout" Target="../slideLayouts/slideLayout347.xml"/><Relationship Id="rId19" Type="http://schemas.openxmlformats.org/officeDocument/2006/relationships/slideLayout" Target="../slideLayouts/slideLayout356.xml"/><Relationship Id="rId31" Type="http://schemas.openxmlformats.org/officeDocument/2006/relationships/tags" Target="../tags/tag664.xml"/><Relationship Id="rId4" Type="http://schemas.openxmlformats.org/officeDocument/2006/relationships/slideLayout" Target="../slideLayouts/slideLayout341.xml"/><Relationship Id="rId9" Type="http://schemas.openxmlformats.org/officeDocument/2006/relationships/slideLayout" Target="../slideLayouts/slideLayout346.xml"/><Relationship Id="rId14" Type="http://schemas.openxmlformats.org/officeDocument/2006/relationships/slideLayout" Target="../slideLayouts/slideLayout351.xml"/><Relationship Id="rId22" Type="http://schemas.openxmlformats.org/officeDocument/2006/relationships/slideLayout" Target="../slideLayouts/slideLayout359.xml"/><Relationship Id="rId27" Type="http://schemas.openxmlformats.org/officeDocument/2006/relationships/tags" Target="../tags/tag660.xml"/><Relationship Id="rId30" Type="http://schemas.openxmlformats.org/officeDocument/2006/relationships/tags" Target="../tags/tag663.xml"/><Relationship Id="rId35" Type="http://schemas.openxmlformats.org/officeDocument/2006/relationships/image" Target="../media/image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369.xml"/><Relationship Id="rId13" Type="http://schemas.openxmlformats.org/officeDocument/2006/relationships/slideLayout" Target="../slideLayouts/slideLayout374.xml"/><Relationship Id="rId18" Type="http://schemas.openxmlformats.org/officeDocument/2006/relationships/slideLayout" Target="../slideLayouts/slideLayout379.xml"/><Relationship Id="rId26" Type="http://schemas.openxmlformats.org/officeDocument/2006/relationships/vmlDrawing" Target="../drawings/vmlDrawing16.vml"/><Relationship Id="rId3" Type="http://schemas.openxmlformats.org/officeDocument/2006/relationships/slideLayout" Target="../slideLayouts/slideLayout364.xml"/><Relationship Id="rId21" Type="http://schemas.openxmlformats.org/officeDocument/2006/relationships/slideLayout" Target="../slideLayouts/slideLayout382.xml"/><Relationship Id="rId34" Type="http://schemas.openxmlformats.org/officeDocument/2006/relationships/image" Target="../media/image2.jpeg"/><Relationship Id="rId7" Type="http://schemas.openxmlformats.org/officeDocument/2006/relationships/slideLayout" Target="../slideLayouts/slideLayout368.xml"/><Relationship Id="rId12" Type="http://schemas.openxmlformats.org/officeDocument/2006/relationships/slideLayout" Target="../slideLayouts/slideLayout373.xml"/><Relationship Id="rId17" Type="http://schemas.openxmlformats.org/officeDocument/2006/relationships/slideLayout" Target="../slideLayouts/slideLayout378.xml"/><Relationship Id="rId25" Type="http://schemas.openxmlformats.org/officeDocument/2006/relationships/theme" Target="../theme/theme16.xml"/><Relationship Id="rId33" Type="http://schemas.openxmlformats.org/officeDocument/2006/relationships/oleObject" Target="../embeddings/oleObject16.bin"/><Relationship Id="rId2" Type="http://schemas.openxmlformats.org/officeDocument/2006/relationships/slideLayout" Target="../slideLayouts/slideLayout363.xml"/><Relationship Id="rId16" Type="http://schemas.openxmlformats.org/officeDocument/2006/relationships/slideLayout" Target="../slideLayouts/slideLayout377.xml"/><Relationship Id="rId20" Type="http://schemas.openxmlformats.org/officeDocument/2006/relationships/slideLayout" Target="../slideLayouts/slideLayout381.xml"/><Relationship Id="rId29" Type="http://schemas.openxmlformats.org/officeDocument/2006/relationships/tags" Target="../tags/tag709.xml"/><Relationship Id="rId1" Type="http://schemas.openxmlformats.org/officeDocument/2006/relationships/slideLayout" Target="../slideLayouts/slideLayout362.xml"/><Relationship Id="rId6" Type="http://schemas.openxmlformats.org/officeDocument/2006/relationships/slideLayout" Target="../slideLayouts/slideLayout367.xml"/><Relationship Id="rId11" Type="http://schemas.openxmlformats.org/officeDocument/2006/relationships/slideLayout" Target="../slideLayouts/slideLayout372.xml"/><Relationship Id="rId24" Type="http://schemas.openxmlformats.org/officeDocument/2006/relationships/slideLayout" Target="../slideLayouts/slideLayout385.xml"/><Relationship Id="rId32" Type="http://schemas.openxmlformats.org/officeDocument/2006/relationships/tags" Target="../tags/tag712.xml"/><Relationship Id="rId5" Type="http://schemas.openxmlformats.org/officeDocument/2006/relationships/slideLayout" Target="../slideLayouts/slideLayout366.xml"/><Relationship Id="rId15" Type="http://schemas.openxmlformats.org/officeDocument/2006/relationships/slideLayout" Target="../slideLayouts/slideLayout376.xml"/><Relationship Id="rId23" Type="http://schemas.openxmlformats.org/officeDocument/2006/relationships/slideLayout" Target="../slideLayouts/slideLayout384.xml"/><Relationship Id="rId28" Type="http://schemas.openxmlformats.org/officeDocument/2006/relationships/tags" Target="../tags/tag708.xml"/><Relationship Id="rId36" Type="http://schemas.openxmlformats.org/officeDocument/2006/relationships/image" Target="../media/image4.png"/><Relationship Id="rId10" Type="http://schemas.openxmlformats.org/officeDocument/2006/relationships/slideLayout" Target="../slideLayouts/slideLayout371.xml"/><Relationship Id="rId19" Type="http://schemas.openxmlformats.org/officeDocument/2006/relationships/slideLayout" Target="../slideLayouts/slideLayout380.xml"/><Relationship Id="rId31" Type="http://schemas.openxmlformats.org/officeDocument/2006/relationships/tags" Target="../tags/tag711.xml"/><Relationship Id="rId4" Type="http://schemas.openxmlformats.org/officeDocument/2006/relationships/slideLayout" Target="../slideLayouts/slideLayout365.xml"/><Relationship Id="rId9" Type="http://schemas.openxmlformats.org/officeDocument/2006/relationships/slideLayout" Target="../slideLayouts/slideLayout370.xml"/><Relationship Id="rId14" Type="http://schemas.openxmlformats.org/officeDocument/2006/relationships/slideLayout" Target="../slideLayouts/slideLayout375.xml"/><Relationship Id="rId22" Type="http://schemas.openxmlformats.org/officeDocument/2006/relationships/slideLayout" Target="../slideLayouts/slideLayout383.xml"/><Relationship Id="rId27" Type="http://schemas.openxmlformats.org/officeDocument/2006/relationships/tags" Target="../tags/tag707.xml"/><Relationship Id="rId30" Type="http://schemas.openxmlformats.org/officeDocument/2006/relationships/tags" Target="../tags/tag710.xml"/><Relationship Id="rId35" Type="http://schemas.openxmlformats.org/officeDocument/2006/relationships/image" Target="../media/image3.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393.xml"/><Relationship Id="rId13" Type="http://schemas.openxmlformats.org/officeDocument/2006/relationships/slideLayout" Target="../slideLayouts/slideLayout398.xml"/><Relationship Id="rId18" Type="http://schemas.openxmlformats.org/officeDocument/2006/relationships/slideLayout" Target="../slideLayouts/slideLayout403.xml"/><Relationship Id="rId26" Type="http://schemas.openxmlformats.org/officeDocument/2006/relationships/vmlDrawing" Target="../drawings/vmlDrawing17.vml"/><Relationship Id="rId3" Type="http://schemas.openxmlformats.org/officeDocument/2006/relationships/slideLayout" Target="../slideLayouts/slideLayout388.xml"/><Relationship Id="rId21" Type="http://schemas.openxmlformats.org/officeDocument/2006/relationships/slideLayout" Target="../slideLayouts/slideLayout406.xml"/><Relationship Id="rId34" Type="http://schemas.openxmlformats.org/officeDocument/2006/relationships/image" Target="../media/image2.jpeg"/><Relationship Id="rId7" Type="http://schemas.openxmlformats.org/officeDocument/2006/relationships/slideLayout" Target="../slideLayouts/slideLayout392.xml"/><Relationship Id="rId12" Type="http://schemas.openxmlformats.org/officeDocument/2006/relationships/slideLayout" Target="../slideLayouts/slideLayout397.xml"/><Relationship Id="rId17" Type="http://schemas.openxmlformats.org/officeDocument/2006/relationships/slideLayout" Target="../slideLayouts/slideLayout402.xml"/><Relationship Id="rId25" Type="http://schemas.openxmlformats.org/officeDocument/2006/relationships/theme" Target="../theme/theme17.xml"/><Relationship Id="rId33" Type="http://schemas.openxmlformats.org/officeDocument/2006/relationships/oleObject" Target="../embeddings/oleObject17.bin"/><Relationship Id="rId2" Type="http://schemas.openxmlformats.org/officeDocument/2006/relationships/slideLayout" Target="../slideLayouts/slideLayout387.xml"/><Relationship Id="rId16" Type="http://schemas.openxmlformats.org/officeDocument/2006/relationships/slideLayout" Target="../slideLayouts/slideLayout401.xml"/><Relationship Id="rId20" Type="http://schemas.openxmlformats.org/officeDocument/2006/relationships/slideLayout" Target="../slideLayouts/slideLayout405.xml"/><Relationship Id="rId29" Type="http://schemas.openxmlformats.org/officeDocument/2006/relationships/tags" Target="../tags/tag756.xml"/><Relationship Id="rId1" Type="http://schemas.openxmlformats.org/officeDocument/2006/relationships/slideLayout" Target="../slideLayouts/slideLayout386.xml"/><Relationship Id="rId6" Type="http://schemas.openxmlformats.org/officeDocument/2006/relationships/slideLayout" Target="../slideLayouts/slideLayout391.xml"/><Relationship Id="rId11" Type="http://schemas.openxmlformats.org/officeDocument/2006/relationships/slideLayout" Target="../slideLayouts/slideLayout396.xml"/><Relationship Id="rId24" Type="http://schemas.openxmlformats.org/officeDocument/2006/relationships/slideLayout" Target="../slideLayouts/slideLayout409.xml"/><Relationship Id="rId32" Type="http://schemas.openxmlformats.org/officeDocument/2006/relationships/tags" Target="../tags/tag759.xml"/><Relationship Id="rId5" Type="http://schemas.openxmlformats.org/officeDocument/2006/relationships/slideLayout" Target="../slideLayouts/slideLayout390.xml"/><Relationship Id="rId15" Type="http://schemas.openxmlformats.org/officeDocument/2006/relationships/slideLayout" Target="../slideLayouts/slideLayout400.xml"/><Relationship Id="rId23" Type="http://schemas.openxmlformats.org/officeDocument/2006/relationships/slideLayout" Target="../slideLayouts/slideLayout408.xml"/><Relationship Id="rId28" Type="http://schemas.openxmlformats.org/officeDocument/2006/relationships/tags" Target="../tags/tag755.xml"/><Relationship Id="rId36" Type="http://schemas.openxmlformats.org/officeDocument/2006/relationships/image" Target="../media/image4.png"/><Relationship Id="rId10" Type="http://schemas.openxmlformats.org/officeDocument/2006/relationships/slideLayout" Target="../slideLayouts/slideLayout395.xml"/><Relationship Id="rId19" Type="http://schemas.openxmlformats.org/officeDocument/2006/relationships/slideLayout" Target="../slideLayouts/slideLayout404.xml"/><Relationship Id="rId31" Type="http://schemas.openxmlformats.org/officeDocument/2006/relationships/tags" Target="../tags/tag758.xml"/><Relationship Id="rId4" Type="http://schemas.openxmlformats.org/officeDocument/2006/relationships/slideLayout" Target="../slideLayouts/slideLayout389.xml"/><Relationship Id="rId9" Type="http://schemas.openxmlformats.org/officeDocument/2006/relationships/slideLayout" Target="../slideLayouts/slideLayout394.xml"/><Relationship Id="rId14" Type="http://schemas.openxmlformats.org/officeDocument/2006/relationships/slideLayout" Target="../slideLayouts/slideLayout399.xml"/><Relationship Id="rId22" Type="http://schemas.openxmlformats.org/officeDocument/2006/relationships/slideLayout" Target="../slideLayouts/slideLayout407.xml"/><Relationship Id="rId27" Type="http://schemas.openxmlformats.org/officeDocument/2006/relationships/tags" Target="../tags/tag754.xml"/><Relationship Id="rId30" Type="http://schemas.openxmlformats.org/officeDocument/2006/relationships/tags" Target="../tags/tag757.xml"/><Relationship Id="rId35" Type="http://schemas.openxmlformats.org/officeDocument/2006/relationships/image" Target="../media/image3.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417.xml"/><Relationship Id="rId13" Type="http://schemas.openxmlformats.org/officeDocument/2006/relationships/slideLayout" Target="../slideLayouts/slideLayout422.xml"/><Relationship Id="rId18" Type="http://schemas.openxmlformats.org/officeDocument/2006/relationships/slideLayout" Target="../slideLayouts/slideLayout427.xml"/><Relationship Id="rId26" Type="http://schemas.openxmlformats.org/officeDocument/2006/relationships/vmlDrawing" Target="../drawings/vmlDrawing18.vml"/><Relationship Id="rId3" Type="http://schemas.openxmlformats.org/officeDocument/2006/relationships/slideLayout" Target="../slideLayouts/slideLayout412.xml"/><Relationship Id="rId21" Type="http://schemas.openxmlformats.org/officeDocument/2006/relationships/slideLayout" Target="../slideLayouts/slideLayout430.xml"/><Relationship Id="rId34" Type="http://schemas.openxmlformats.org/officeDocument/2006/relationships/image" Target="../media/image2.jpeg"/><Relationship Id="rId7" Type="http://schemas.openxmlformats.org/officeDocument/2006/relationships/slideLayout" Target="../slideLayouts/slideLayout416.xml"/><Relationship Id="rId12" Type="http://schemas.openxmlformats.org/officeDocument/2006/relationships/slideLayout" Target="../slideLayouts/slideLayout421.xml"/><Relationship Id="rId17" Type="http://schemas.openxmlformats.org/officeDocument/2006/relationships/slideLayout" Target="../slideLayouts/slideLayout426.xml"/><Relationship Id="rId25" Type="http://schemas.openxmlformats.org/officeDocument/2006/relationships/theme" Target="../theme/theme18.xml"/><Relationship Id="rId33" Type="http://schemas.openxmlformats.org/officeDocument/2006/relationships/oleObject" Target="../embeddings/oleObject18.bin"/><Relationship Id="rId2" Type="http://schemas.openxmlformats.org/officeDocument/2006/relationships/slideLayout" Target="../slideLayouts/slideLayout411.xml"/><Relationship Id="rId16" Type="http://schemas.openxmlformats.org/officeDocument/2006/relationships/slideLayout" Target="../slideLayouts/slideLayout425.xml"/><Relationship Id="rId20" Type="http://schemas.openxmlformats.org/officeDocument/2006/relationships/slideLayout" Target="../slideLayouts/slideLayout429.xml"/><Relationship Id="rId29" Type="http://schemas.openxmlformats.org/officeDocument/2006/relationships/tags" Target="../tags/tag803.xml"/><Relationship Id="rId1" Type="http://schemas.openxmlformats.org/officeDocument/2006/relationships/slideLayout" Target="../slideLayouts/slideLayout410.xml"/><Relationship Id="rId6" Type="http://schemas.openxmlformats.org/officeDocument/2006/relationships/slideLayout" Target="../slideLayouts/slideLayout415.xml"/><Relationship Id="rId11" Type="http://schemas.openxmlformats.org/officeDocument/2006/relationships/slideLayout" Target="../slideLayouts/slideLayout420.xml"/><Relationship Id="rId24" Type="http://schemas.openxmlformats.org/officeDocument/2006/relationships/slideLayout" Target="../slideLayouts/slideLayout433.xml"/><Relationship Id="rId32" Type="http://schemas.openxmlformats.org/officeDocument/2006/relationships/tags" Target="../tags/tag806.xml"/><Relationship Id="rId5" Type="http://schemas.openxmlformats.org/officeDocument/2006/relationships/slideLayout" Target="../slideLayouts/slideLayout414.xml"/><Relationship Id="rId15" Type="http://schemas.openxmlformats.org/officeDocument/2006/relationships/slideLayout" Target="../slideLayouts/slideLayout424.xml"/><Relationship Id="rId23" Type="http://schemas.openxmlformats.org/officeDocument/2006/relationships/slideLayout" Target="../slideLayouts/slideLayout432.xml"/><Relationship Id="rId28" Type="http://schemas.openxmlformats.org/officeDocument/2006/relationships/tags" Target="../tags/tag802.xml"/><Relationship Id="rId36" Type="http://schemas.openxmlformats.org/officeDocument/2006/relationships/image" Target="../media/image4.png"/><Relationship Id="rId10" Type="http://schemas.openxmlformats.org/officeDocument/2006/relationships/slideLayout" Target="../slideLayouts/slideLayout419.xml"/><Relationship Id="rId19" Type="http://schemas.openxmlformats.org/officeDocument/2006/relationships/slideLayout" Target="../slideLayouts/slideLayout428.xml"/><Relationship Id="rId31" Type="http://schemas.openxmlformats.org/officeDocument/2006/relationships/tags" Target="../tags/tag805.xml"/><Relationship Id="rId4" Type="http://schemas.openxmlformats.org/officeDocument/2006/relationships/slideLayout" Target="../slideLayouts/slideLayout413.xml"/><Relationship Id="rId9" Type="http://schemas.openxmlformats.org/officeDocument/2006/relationships/slideLayout" Target="../slideLayouts/slideLayout418.xml"/><Relationship Id="rId14" Type="http://schemas.openxmlformats.org/officeDocument/2006/relationships/slideLayout" Target="../slideLayouts/slideLayout423.xml"/><Relationship Id="rId22" Type="http://schemas.openxmlformats.org/officeDocument/2006/relationships/slideLayout" Target="../slideLayouts/slideLayout431.xml"/><Relationship Id="rId27" Type="http://schemas.openxmlformats.org/officeDocument/2006/relationships/tags" Target="../tags/tag801.xml"/><Relationship Id="rId30" Type="http://schemas.openxmlformats.org/officeDocument/2006/relationships/tags" Target="../tags/tag804.xml"/><Relationship Id="rId35" Type="http://schemas.openxmlformats.org/officeDocument/2006/relationships/image" Target="../media/image3.pn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441.xml"/><Relationship Id="rId13" Type="http://schemas.openxmlformats.org/officeDocument/2006/relationships/slideLayout" Target="../slideLayouts/slideLayout446.xml"/><Relationship Id="rId18" Type="http://schemas.openxmlformats.org/officeDocument/2006/relationships/slideLayout" Target="../slideLayouts/slideLayout451.xml"/><Relationship Id="rId26" Type="http://schemas.openxmlformats.org/officeDocument/2006/relationships/vmlDrawing" Target="../drawings/vmlDrawing19.vml"/><Relationship Id="rId3" Type="http://schemas.openxmlformats.org/officeDocument/2006/relationships/slideLayout" Target="../slideLayouts/slideLayout436.xml"/><Relationship Id="rId21" Type="http://schemas.openxmlformats.org/officeDocument/2006/relationships/slideLayout" Target="../slideLayouts/slideLayout454.xml"/><Relationship Id="rId34" Type="http://schemas.openxmlformats.org/officeDocument/2006/relationships/image" Target="../media/image2.jpeg"/><Relationship Id="rId7" Type="http://schemas.openxmlformats.org/officeDocument/2006/relationships/slideLayout" Target="../slideLayouts/slideLayout440.xml"/><Relationship Id="rId12" Type="http://schemas.openxmlformats.org/officeDocument/2006/relationships/slideLayout" Target="../slideLayouts/slideLayout445.xml"/><Relationship Id="rId17" Type="http://schemas.openxmlformats.org/officeDocument/2006/relationships/slideLayout" Target="../slideLayouts/slideLayout450.xml"/><Relationship Id="rId25" Type="http://schemas.openxmlformats.org/officeDocument/2006/relationships/theme" Target="../theme/theme19.xml"/><Relationship Id="rId33" Type="http://schemas.openxmlformats.org/officeDocument/2006/relationships/oleObject" Target="../embeddings/oleObject19.bin"/><Relationship Id="rId2" Type="http://schemas.openxmlformats.org/officeDocument/2006/relationships/slideLayout" Target="../slideLayouts/slideLayout435.xml"/><Relationship Id="rId16" Type="http://schemas.openxmlformats.org/officeDocument/2006/relationships/slideLayout" Target="../slideLayouts/slideLayout449.xml"/><Relationship Id="rId20" Type="http://schemas.openxmlformats.org/officeDocument/2006/relationships/slideLayout" Target="../slideLayouts/slideLayout453.xml"/><Relationship Id="rId29" Type="http://schemas.openxmlformats.org/officeDocument/2006/relationships/tags" Target="../tags/tag850.xml"/><Relationship Id="rId1" Type="http://schemas.openxmlformats.org/officeDocument/2006/relationships/slideLayout" Target="../slideLayouts/slideLayout434.xml"/><Relationship Id="rId6" Type="http://schemas.openxmlformats.org/officeDocument/2006/relationships/slideLayout" Target="../slideLayouts/slideLayout439.xml"/><Relationship Id="rId11" Type="http://schemas.openxmlformats.org/officeDocument/2006/relationships/slideLayout" Target="../slideLayouts/slideLayout444.xml"/><Relationship Id="rId24" Type="http://schemas.openxmlformats.org/officeDocument/2006/relationships/slideLayout" Target="../slideLayouts/slideLayout457.xml"/><Relationship Id="rId32" Type="http://schemas.openxmlformats.org/officeDocument/2006/relationships/tags" Target="../tags/tag853.xml"/><Relationship Id="rId5" Type="http://schemas.openxmlformats.org/officeDocument/2006/relationships/slideLayout" Target="../slideLayouts/slideLayout438.xml"/><Relationship Id="rId15" Type="http://schemas.openxmlformats.org/officeDocument/2006/relationships/slideLayout" Target="../slideLayouts/slideLayout448.xml"/><Relationship Id="rId23" Type="http://schemas.openxmlformats.org/officeDocument/2006/relationships/slideLayout" Target="../slideLayouts/slideLayout456.xml"/><Relationship Id="rId28" Type="http://schemas.openxmlformats.org/officeDocument/2006/relationships/tags" Target="../tags/tag849.xml"/><Relationship Id="rId36" Type="http://schemas.openxmlformats.org/officeDocument/2006/relationships/image" Target="../media/image4.png"/><Relationship Id="rId10" Type="http://schemas.openxmlformats.org/officeDocument/2006/relationships/slideLayout" Target="../slideLayouts/slideLayout443.xml"/><Relationship Id="rId19" Type="http://schemas.openxmlformats.org/officeDocument/2006/relationships/slideLayout" Target="../slideLayouts/slideLayout452.xml"/><Relationship Id="rId31" Type="http://schemas.openxmlformats.org/officeDocument/2006/relationships/tags" Target="../tags/tag852.xml"/><Relationship Id="rId4" Type="http://schemas.openxmlformats.org/officeDocument/2006/relationships/slideLayout" Target="../slideLayouts/slideLayout437.xml"/><Relationship Id="rId9" Type="http://schemas.openxmlformats.org/officeDocument/2006/relationships/slideLayout" Target="../slideLayouts/slideLayout442.xml"/><Relationship Id="rId14" Type="http://schemas.openxmlformats.org/officeDocument/2006/relationships/slideLayout" Target="../slideLayouts/slideLayout447.xml"/><Relationship Id="rId22" Type="http://schemas.openxmlformats.org/officeDocument/2006/relationships/slideLayout" Target="../slideLayouts/slideLayout455.xml"/><Relationship Id="rId27" Type="http://schemas.openxmlformats.org/officeDocument/2006/relationships/tags" Target="../tags/tag848.xml"/><Relationship Id="rId30" Type="http://schemas.openxmlformats.org/officeDocument/2006/relationships/tags" Target="../tags/tag851.xml"/><Relationship Id="rId35"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26"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34" Type="http://schemas.openxmlformats.org/officeDocument/2006/relationships/oleObject" Target="../embeddings/oleObject2.bin"/><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5" Type="http://schemas.openxmlformats.org/officeDocument/2006/relationships/slideLayout" Target="../slideLayouts/slideLayout49.xml"/><Relationship Id="rId33" Type="http://schemas.openxmlformats.org/officeDocument/2006/relationships/tags" Target="../tags/tag54.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29" Type="http://schemas.openxmlformats.org/officeDocument/2006/relationships/tags" Target="../tags/tag50.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24" Type="http://schemas.openxmlformats.org/officeDocument/2006/relationships/slideLayout" Target="../slideLayouts/slideLayout48.xml"/><Relationship Id="rId32" Type="http://schemas.openxmlformats.org/officeDocument/2006/relationships/tags" Target="../tags/tag53.xml"/><Relationship Id="rId37" Type="http://schemas.openxmlformats.org/officeDocument/2006/relationships/image" Target="../media/image4.png"/><Relationship Id="rId5" Type="http://schemas.openxmlformats.org/officeDocument/2006/relationships/slideLayout" Target="../slideLayouts/slideLayout29.xml"/><Relationship Id="rId15" Type="http://schemas.openxmlformats.org/officeDocument/2006/relationships/slideLayout" Target="../slideLayouts/slideLayout39.xml"/><Relationship Id="rId23" Type="http://schemas.openxmlformats.org/officeDocument/2006/relationships/slideLayout" Target="../slideLayouts/slideLayout47.xml"/><Relationship Id="rId28" Type="http://schemas.openxmlformats.org/officeDocument/2006/relationships/tags" Target="../tags/tag49.xml"/><Relationship Id="rId36" Type="http://schemas.openxmlformats.org/officeDocument/2006/relationships/image" Target="../media/image3.png"/><Relationship Id="rId10" Type="http://schemas.openxmlformats.org/officeDocument/2006/relationships/slideLayout" Target="../slideLayouts/slideLayout34.xml"/><Relationship Id="rId19" Type="http://schemas.openxmlformats.org/officeDocument/2006/relationships/slideLayout" Target="../slideLayouts/slideLayout43.xml"/><Relationship Id="rId31" Type="http://schemas.openxmlformats.org/officeDocument/2006/relationships/tags" Target="../tags/tag52.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slideLayout" Target="../slideLayouts/slideLayout46.xml"/><Relationship Id="rId27" Type="http://schemas.openxmlformats.org/officeDocument/2006/relationships/vmlDrawing" Target="../drawings/vmlDrawing2.vml"/><Relationship Id="rId30" Type="http://schemas.openxmlformats.org/officeDocument/2006/relationships/tags" Target="../tags/tag51.xml"/><Relationship Id="rId35" Type="http://schemas.openxmlformats.org/officeDocument/2006/relationships/image" Target="../media/image2.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465.xml"/><Relationship Id="rId13" Type="http://schemas.openxmlformats.org/officeDocument/2006/relationships/slideLayout" Target="../slideLayouts/slideLayout470.xml"/><Relationship Id="rId18" Type="http://schemas.openxmlformats.org/officeDocument/2006/relationships/slideLayout" Target="../slideLayouts/slideLayout475.xml"/><Relationship Id="rId26" Type="http://schemas.openxmlformats.org/officeDocument/2006/relationships/vmlDrawing" Target="../drawings/vmlDrawing20.vml"/><Relationship Id="rId3" Type="http://schemas.openxmlformats.org/officeDocument/2006/relationships/slideLayout" Target="../slideLayouts/slideLayout460.xml"/><Relationship Id="rId21" Type="http://schemas.openxmlformats.org/officeDocument/2006/relationships/slideLayout" Target="../slideLayouts/slideLayout478.xml"/><Relationship Id="rId34" Type="http://schemas.openxmlformats.org/officeDocument/2006/relationships/image" Target="../media/image2.jpeg"/><Relationship Id="rId7" Type="http://schemas.openxmlformats.org/officeDocument/2006/relationships/slideLayout" Target="../slideLayouts/slideLayout464.xml"/><Relationship Id="rId12" Type="http://schemas.openxmlformats.org/officeDocument/2006/relationships/slideLayout" Target="../slideLayouts/slideLayout469.xml"/><Relationship Id="rId17" Type="http://schemas.openxmlformats.org/officeDocument/2006/relationships/slideLayout" Target="../slideLayouts/slideLayout474.xml"/><Relationship Id="rId25" Type="http://schemas.openxmlformats.org/officeDocument/2006/relationships/theme" Target="../theme/theme20.xml"/><Relationship Id="rId33" Type="http://schemas.openxmlformats.org/officeDocument/2006/relationships/oleObject" Target="../embeddings/oleObject20.bin"/><Relationship Id="rId2" Type="http://schemas.openxmlformats.org/officeDocument/2006/relationships/slideLayout" Target="../slideLayouts/slideLayout459.xml"/><Relationship Id="rId16" Type="http://schemas.openxmlformats.org/officeDocument/2006/relationships/slideLayout" Target="../slideLayouts/slideLayout473.xml"/><Relationship Id="rId20" Type="http://schemas.openxmlformats.org/officeDocument/2006/relationships/slideLayout" Target="../slideLayouts/slideLayout477.xml"/><Relationship Id="rId29" Type="http://schemas.openxmlformats.org/officeDocument/2006/relationships/tags" Target="../tags/tag897.xml"/><Relationship Id="rId1" Type="http://schemas.openxmlformats.org/officeDocument/2006/relationships/slideLayout" Target="../slideLayouts/slideLayout458.xml"/><Relationship Id="rId6" Type="http://schemas.openxmlformats.org/officeDocument/2006/relationships/slideLayout" Target="../slideLayouts/slideLayout463.xml"/><Relationship Id="rId11" Type="http://schemas.openxmlformats.org/officeDocument/2006/relationships/slideLayout" Target="../slideLayouts/slideLayout468.xml"/><Relationship Id="rId24" Type="http://schemas.openxmlformats.org/officeDocument/2006/relationships/slideLayout" Target="../slideLayouts/slideLayout481.xml"/><Relationship Id="rId32" Type="http://schemas.openxmlformats.org/officeDocument/2006/relationships/tags" Target="../tags/tag900.xml"/><Relationship Id="rId5" Type="http://schemas.openxmlformats.org/officeDocument/2006/relationships/slideLayout" Target="../slideLayouts/slideLayout462.xml"/><Relationship Id="rId15" Type="http://schemas.openxmlformats.org/officeDocument/2006/relationships/slideLayout" Target="../slideLayouts/slideLayout472.xml"/><Relationship Id="rId23" Type="http://schemas.openxmlformats.org/officeDocument/2006/relationships/slideLayout" Target="../slideLayouts/slideLayout480.xml"/><Relationship Id="rId28" Type="http://schemas.openxmlformats.org/officeDocument/2006/relationships/tags" Target="../tags/tag896.xml"/><Relationship Id="rId36" Type="http://schemas.openxmlformats.org/officeDocument/2006/relationships/image" Target="../media/image4.png"/><Relationship Id="rId10" Type="http://schemas.openxmlformats.org/officeDocument/2006/relationships/slideLayout" Target="../slideLayouts/slideLayout467.xml"/><Relationship Id="rId19" Type="http://schemas.openxmlformats.org/officeDocument/2006/relationships/slideLayout" Target="../slideLayouts/slideLayout476.xml"/><Relationship Id="rId31" Type="http://schemas.openxmlformats.org/officeDocument/2006/relationships/tags" Target="../tags/tag899.xml"/><Relationship Id="rId4" Type="http://schemas.openxmlformats.org/officeDocument/2006/relationships/slideLayout" Target="../slideLayouts/slideLayout461.xml"/><Relationship Id="rId9" Type="http://schemas.openxmlformats.org/officeDocument/2006/relationships/slideLayout" Target="../slideLayouts/slideLayout466.xml"/><Relationship Id="rId14" Type="http://schemas.openxmlformats.org/officeDocument/2006/relationships/slideLayout" Target="../slideLayouts/slideLayout471.xml"/><Relationship Id="rId22" Type="http://schemas.openxmlformats.org/officeDocument/2006/relationships/slideLayout" Target="../slideLayouts/slideLayout479.xml"/><Relationship Id="rId27" Type="http://schemas.openxmlformats.org/officeDocument/2006/relationships/tags" Target="../tags/tag895.xml"/><Relationship Id="rId30" Type="http://schemas.openxmlformats.org/officeDocument/2006/relationships/tags" Target="../tags/tag898.xml"/><Relationship Id="rId35" Type="http://schemas.openxmlformats.org/officeDocument/2006/relationships/image" Target="../media/image3.pn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489.xml"/><Relationship Id="rId13" Type="http://schemas.openxmlformats.org/officeDocument/2006/relationships/slideLayout" Target="../slideLayouts/slideLayout494.xml"/><Relationship Id="rId18" Type="http://schemas.openxmlformats.org/officeDocument/2006/relationships/slideLayout" Target="../slideLayouts/slideLayout499.xml"/><Relationship Id="rId26" Type="http://schemas.openxmlformats.org/officeDocument/2006/relationships/vmlDrawing" Target="../drawings/vmlDrawing21.vml"/><Relationship Id="rId3" Type="http://schemas.openxmlformats.org/officeDocument/2006/relationships/slideLayout" Target="../slideLayouts/slideLayout484.xml"/><Relationship Id="rId21" Type="http://schemas.openxmlformats.org/officeDocument/2006/relationships/slideLayout" Target="../slideLayouts/slideLayout502.xml"/><Relationship Id="rId34" Type="http://schemas.openxmlformats.org/officeDocument/2006/relationships/image" Target="../media/image2.jpeg"/><Relationship Id="rId7" Type="http://schemas.openxmlformats.org/officeDocument/2006/relationships/slideLayout" Target="../slideLayouts/slideLayout488.xml"/><Relationship Id="rId12" Type="http://schemas.openxmlformats.org/officeDocument/2006/relationships/slideLayout" Target="../slideLayouts/slideLayout493.xml"/><Relationship Id="rId17" Type="http://schemas.openxmlformats.org/officeDocument/2006/relationships/slideLayout" Target="../slideLayouts/slideLayout498.xml"/><Relationship Id="rId25" Type="http://schemas.openxmlformats.org/officeDocument/2006/relationships/theme" Target="../theme/theme21.xml"/><Relationship Id="rId33" Type="http://schemas.openxmlformats.org/officeDocument/2006/relationships/oleObject" Target="../embeddings/oleObject21.bin"/><Relationship Id="rId2" Type="http://schemas.openxmlformats.org/officeDocument/2006/relationships/slideLayout" Target="../slideLayouts/slideLayout483.xml"/><Relationship Id="rId16" Type="http://schemas.openxmlformats.org/officeDocument/2006/relationships/slideLayout" Target="../slideLayouts/slideLayout497.xml"/><Relationship Id="rId20" Type="http://schemas.openxmlformats.org/officeDocument/2006/relationships/slideLayout" Target="../slideLayouts/slideLayout501.xml"/><Relationship Id="rId29" Type="http://schemas.openxmlformats.org/officeDocument/2006/relationships/tags" Target="../tags/tag944.xml"/><Relationship Id="rId1" Type="http://schemas.openxmlformats.org/officeDocument/2006/relationships/slideLayout" Target="../slideLayouts/slideLayout482.xml"/><Relationship Id="rId6" Type="http://schemas.openxmlformats.org/officeDocument/2006/relationships/slideLayout" Target="../slideLayouts/slideLayout487.xml"/><Relationship Id="rId11" Type="http://schemas.openxmlformats.org/officeDocument/2006/relationships/slideLayout" Target="../slideLayouts/slideLayout492.xml"/><Relationship Id="rId24" Type="http://schemas.openxmlformats.org/officeDocument/2006/relationships/slideLayout" Target="../slideLayouts/slideLayout505.xml"/><Relationship Id="rId32" Type="http://schemas.openxmlformats.org/officeDocument/2006/relationships/tags" Target="../tags/tag947.xml"/><Relationship Id="rId5" Type="http://schemas.openxmlformats.org/officeDocument/2006/relationships/slideLayout" Target="../slideLayouts/slideLayout486.xml"/><Relationship Id="rId15" Type="http://schemas.openxmlformats.org/officeDocument/2006/relationships/slideLayout" Target="../slideLayouts/slideLayout496.xml"/><Relationship Id="rId23" Type="http://schemas.openxmlformats.org/officeDocument/2006/relationships/slideLayout" Target="../slideLayouts/slideLayout504.xml"/><Relationship Id="rId28" Type="http://schemas.openxmlformats.org/officeDocument/2006/relationships/tags" Target="../tags/tag943.xml"/><Relationship Id="rId36" Type="http://schemas.openxmlformats.org/officeDocument/2006/relationships/image" Target="../media/image4.png"/><Relationship Id="rId10" Type="http://schemas.openxmlformats.org/officeDocument/2006/relationships/slideLayout" Target="../slideLayouts/slideLayout491.xml"/><Relationship Id="rId19" Type="http://schemas.openxmlformats.org/officeDocument/2006/relationships/slideLayout" Target="../slideLayouts/slideLayout500.xml"/><Relationship Id="rId31" Type="http://schemas.openxmlformats.org/officeDocument/2006/relationships/tags" Target="../tags/tag946.xml"/><Relationship Id="rId4" Type="http://schemas.openxmlformats.org/officeDocument/2006/relationships/slideLayout" Target="../slideLayouts/slideLayout485.xml"/><Relationship Id="rId9" Type="http://schemas.openxmlformats.org/officeDocument/2006/relationships/slideLayout" Target="../slideLayouts/slideLayout490.xml"/><Relationship Id="rId14" Type="http://schemas.openxmlformats.org/officeDocument/2006/relationships/slideLayout" Target="../slideLayouts/slideLayout495.xml"/><Relationship Id="rId22" Type="http://schemas.openxmlformats.org/officeDocument/2006/relationships/slideLayout" Target="../slideLayouts/slideLayout503.xml"/><Relationship Id="rId27" Type="http://schemas.openxmlformats.org/officeDocument/2006/relationships/tags" Target="../tags/tag942.xml"/><Relationship Id="rId30" Type="http://schemas.openxmlformats.org/officeDocument/2006/relationships/tags" Target="../tags/tag945.xml"/><Relationship Id="rId35" Type="http://schemas.openxmlformats.org/officeDocument/2006/relationships/image" Target="../media/image3.pn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513.xml"/><Relationship Id="rId13" Type="http://schemas.openxmlformats.org/officeDocument/2006/relationships/slideLayout" Target="../slideLayouts/slideLayout518.xml"/><Relationship Id="rId18" Type="http://schemas.openxmlformats.org/officeDocument/2006/relationships/slideLayout" Target="../slideLayouts/slideLayout523.xml"/><Relationship Id="rId26" Type="http://schemas.openxmlformats.org/officeDocument/2006/relationships/vmlDrawing" Target="../drawings/vmlDrawing22.vml"/><Relationship Id="rId3" Type="http://schemas.openxmlformats.org/officeDocument/2006/relationships/slideLayout" Target="../slideLayouts/slideLayout508.xml"/><Relationship Id="rId21" Type="http://schemas.openxmlformats.org/officeDocument/2006/relationships/slideLayout" Target="../slideLayouts/slideLayout526.xml"/><Relationship Id="rId34" Type="http://schemas.openxmlformats.org/officeDocument/2006/relationships/image" Target="../media/image2.jpeg"/><Relationship Id="rId7" Type="http://schemas.openxmlformats.org/officeDocument/2006/relationships/slideLayout" Target="../slideLayouts/slideLayout512.xml"/><Relationship Id="rId12" Type="http://schemas.openxmlformats.org/officeDocument/2006/relationships/slideLayout" Target="../slideLayouts/slideLayout517.xml"/><Relationship Id="rId17" Type="http://schemas.openxmlformats.org/officeDocument/2006/relationships/slideLayout" Target="../slideLayouts/slideLayout522.xml"/><Relationship Id="rId25" Type="http://schemas.openxmlformats.org/officeDocument/2006/relationships/theme" Target="../theme/theme22.xml"/><Relationship Id="rId33" Type="http://schemas.openxmlformats.org/officeDocument/2006/relationships/oleObject" Target="../embeddings/oleObject22.bin"/><Relationship Id="rId2" Type="http://schemas.openxmlformats.org/officeDocument/2006/relationships/slideLayout" Target="../slideLayouts/slideLayout507.xml"/><Relationship Id="rId16" Type="http://schemas.openxmlformats.org/officeDocument/2006/relationships/slideLayout" Target="../slideLayouts/slideLayout521.xml"/><Relationship Id="rId20" Type="http://schemas.openxmlformats.org/officeDocument/2006/relationships/slideLayout" Target="../slideLayouts/slideLayout525.xml"/><Relationship Id="rId29" Type="http://schemas.openxmlformats.org/officeDocument/2006/relationships/tags" Target="../tags/tag991.xml"/><Relationship Id="rId1" Type="http://schemas.openxmlformats.org/officeDocument/2006/relationships/slideLayout" Target="../slideLayouts/slideLayout506.xml"/><Relationship Id="rId6" Type="http://schemas.openxmlformats.org/officeDocument/2006/relationships/slideLayout" Target="../slideLayouts/slideLayout511.xml"/><Relationship Id="rId11" Type="http://schemas.openxmlformats.org/officeDocument/2006/relationships/slideLayout" Target="../slideLayouts/slideLayout516.xml"/><Relationship Id="rId24" Type="http://schemas.openxmlformats.org/officeDocument/2006/relationships/slideLayout" Target="../slideLayouts/slideLayout529.xml"/><Relationship Id="rId32" Type="http://schemas.openxmlformats.org/officeDocument/2006/relationships/tags" Target="../tags/tag994.xml"/><Relationship Id="rId5" Type="http://schemas.openxmlformats.org/officeDocument/2006/relationships/slideLayout" Target="../slideLayouts/slideLayout510.xml"/><Relationship Id="rId15" Type="http://schemas.openxmlformats.org/officeDocument/2006/relationships/slideLayout" Target="../slideLayouts/slideLayout520.xml"/><Relationship Id="rId23" Type="http://schemas.openxmlformats.org/officeDocument/2006/relationships/slideLayout" Target="../slideLayouts/slideLayout528.xml"/><Relationship Id="rId28" Type="http://schemas.openxmlformats.org/officeDocument/2006/relationships/tags" Target="../tags/tag990.xml"/><Relationship Id="rId36" Type="http://schemas.openxmlformats.org/officeDocument/2006/relationships/image" Target="../media/image4.png"/><Relationship Id="rId10" Type="http://schemas.openxmlformats.org/officeDocument/2006/relationships/slideLayout" Target="../slideLayouts/slideLayout515.xml"/><Relationship Id="rId19" Type="http://schemas.openxmlformats.org/officeDocument/2006/relationships/slideLayout" Target="../slideLayouts/slideLayout524.xml"/><Relationship Id="rId31" Type="http://schemas.openxmlformats.org/officeDocument/2006/relationships/tags" Target="../tags/tag993.xml"/><Relationship Id="rId4" Type="http://schemas.openxmlformats.org/officeDocument/2006/relationships/slideLayout" Target="../slideLayouts/slideLayout509.xml"/><Relationship Id="rId9" Type="http://schemas.openxmlformats.org/officeDocument/2006/relationships/slideLayout" Target="../slideLayouts/slideLayout514.xml"/><Relationship Id="rId14" Type="http://schemas.openxmlformats.org/officeDocument/2006/relationships/slideLayout" Target="../slideLayouts/slideLayout519.xml"/><Relationship Id="rId22" Type="http://schemas.openxmlformats.org/officeDocument/2006/relationships/slideLayout" Target="../slideLayouts/slideLayout527.xml"/><Relationship Id="rId27" Type="http://schemas.openxmlformats.org/officeDocument/2006/relationships/tags" Target="../tags/tag989.xml"/><Relationship Id="rId30" Type="http://schemas.openxmlformats.org/officeDocument/2006/relationships/tags" Target="../tags/tag992.xml"/><Relationship Id="rId35" Type="http://schemas.openxmlformats.org/officeDocument/2006/relationships/image" Target="../media/image3.pn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537.xml"/><Relationship Id="rId13" Type="http://schemas.openxmlformats.org/officeDocument/2006/relationships/slideLayout" Target="../slideLayouts/slideLayout542.xml"/><Relationship Id="rId18" Type="http://schemas.openxmlformats.org/officeDocument/2006/relationships/slideLayout" Target="../slideLayouts/slideLayout547.xml"/><Relationship Id="rId26" Type="http://schemas.openxmlformats.org/officeDocument/2006/relationships/vmlDrawing" Target="../drawings/vmlDrawing23.vml"/><Relationship Id="rId3" Type="http://schemas.openxmlformats.org/officeDocument/2006/relationships/slideLayout" Target="../slideLayouts/slideLayout532.xml"/><Relationship Id="rId21" Type="http://schemas.openxmlformats.org/officeDocument/2006/relationships/slideLayout" Target="../slideLayouts/slideLayout550.xml"/><Relationship Id="rId34" Type="http://schemas.openxmlformats.org/officeDocument/2006/relationships/image" Target="../media/image2.jpeg"/><Relationship Id="rId7" Type="http://schemas.openxmlformats.org/officeDocument/2006/relationships/slideLayout" Target="../slideLayouts/slideLayout536.xml"/><Relationship Id="rId12" Type="http://schemas.openxmlformats.org/officeDocument/2006/relationships/slideLayout" Target="../slideLayouts/slideLayout541.xml"/><Relationship Id="rId17" Type="http://schemas.openxmlformats.org/officeDocument/2006/relationships/slideLayout" Target="../slideLayouts/slideLayout546.xml"/><Relationship Id="rId25" Type="http://schemas.openxmlformats.org/officeDocument/2006/relationships/theme" Target="../theme/theme23.xml"/><Relationship Id="rId33" Type="http://schemas.openxmlformats.org/officeDocument/2006/relationships/oleObject" Target="../embeddings/oleObject23.bin"/><Relationship Id="rId2" Type="http://schemas.openxmlformats.org/officeDocument/2006/relationships/slideLayout" Target="../slideLayouts/slideLayout531.xml"/><Relationship Id="rId16" Type="http://schemas.openxmlformats.org/officeDocument/2006/relationships/slideLayout" Target="../slideLayouts/slideLayout545.xml"/><Relationship Id="rId20" Type="http://schemas.openxmlformats.org/officeDocument/2006/relationships/slideLayout" Target="../slideLayouts/slideLayout549.xml"/><Relationship Id="rId29" Type="http://schemas.openxmlformats.org/officeDocument/2006/relationships/tags" Target="../tags/tag1038.xml"/><Relationship Id="rId1" Type="http://schemas.openxmlformats.org/officeDocument/2006/relationships/slideLayout" Target="../slideLayouts/slideLayout530.xml"/><Relationship Id="rId6" Type="http://schemas.openxmlformats.org/officeDocument/2006/relationships/slideLayout" Target="../slideLayouts/slideLayout535.xml"/><Relationship Id="rId11" Type="http://schemas.openxmlformats.org/officeDocument/2006/relationships/slideLayout" Target="../slideLayouts/slideLayout540.xml"/><Relationship Id="rId24" Type="http://schemas.openxmlformats.org/officeDocument/2006/relationships/slideLayout" Target="../slideLayouts/slideLayout553.xml"/><Relationship Id="rId32" Type="http://schemas.openxmlformats.org/officeDocument/2006/relationships/tags" Target="../tags/tag1041.xml"/><Relationship Id="rId5" Type="http://schemas.openxmlformats.org/officeDocument/2006/relationships/slideLayout" Target="../slideLayouts/slideLayout534.xml"/><Relationship Id="rId15" Type="http://schemas.openxmlformats.org/officeDocument/2006/relationships/slideLayout" Target="../slideLayouts/slideLayout544.xml"/><Relationship Id="rId23" Type="http://schemas.openxmlformats.org/officeDocument/2006/relationships/slideLayout" Target="../slideLayouts/slideLayout552.xml"/><Relationship Id="rId28" Type="http://schemas.openxmlformats.org/officeDocument/2006/relationships/tags" Target="../tags/tag1037.xml"/><Relationship Id="rId36" Type="http://schemas.openxmlformats.org/officeDocument/2006/relationships/image" Target="../media/image4.png"/><Relationship Id="rId10" Type="http://schemas.openxmlformats.org/officeDocument/2006/relationships/slideLayout" Target="../slideLayouts/slideLayout539.xml"/><Relationship Id="rId19" Type="http://schemas.openxmlformats.org/officeDocument/2006/relationships/slideLayout" Target="../slideLayouts/slideLayout548.xml"/><Relationship Id="rId31" Type="http://schemas.openxmlformats.org/officeDocument/2006/relationships/tags" Target="../tags/tag1040.xml"/><Relationship Id="rId4" Type="http://schemas.openxmlformats.org/officeDocument/2006/relationships/slideLayout" Target="../slideLayouts/slideLayout533.xml"/><Relationship Id="rId9" Type="http://schemas.openxmlformats.org/officeDocument/2006/relationships/slideLayout" Target="../slideLayouts/slideLayout538.xml"/><Relationship Id="rId14" Type="http://schemas.openxmlformats.org/officeDocument/2006/relationships/slideLayout" Target="../slideLayouts/slideLayout543.xml"/><Relationship Id="rId22" Type="http://schemas.openxmlformats.org/officeDocument/2006/relationships/slideLayout" Target="../slideLayouts/slideLayout551.xml"/><Relationship Id="rId27" Type="http://schemas.openxmlformats.org/officeDocument/2006/relationships/tags" Target="../tags/tag1036.xml"/><Relationship Id="rId30" Type="http://schemas.openxmlformats.org/officeDocument/2006/relationships/tags" Target="../tags/tag1039.xml"/><Relationship Id="rId35" Type="http://schemas.openxmlformats.org/officeDocument/2006/relationships/image" Target="../media/image3.pn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561.xml"/><Relationship Id="rId13" Type="http://schemas.openxmlformats.org/officeDocument/2006/relationships/slideLayout" Target="../slideLayouts/slideLayout566.xml"/><Relationship Id="rId18" Type="http://schemas.openxmlformats.org/officeDocument/2006/relationships/slideLayout" Target="../slideLayouts/slideLayout571.xml"/><Relationship Id="rId26" Type="http://schemas.openxmlformats.org/officeDocument/2006/relationships/vmlDrawing" Target="../drawings/vmlDrawing24.vml"/><Relationship Id="rId3" Type="http://schemas.openxmlformats.org/officeDocument/2006/relationships/slideLayout" Target="../slideLayouts/slideLayout556.xml"/><Relationship Id="rId21" Type="http://schemas.openxmlformats.org/officeDocument/2006/relationships/slideLayout" Target="../slideLayouts/slideLayout574.xml"/><Relationship Id="rId34" Type="http://schemas.openxmlformats.org/officeDocument/2006/relationships/image" Target="../media/image2.jpeg"/><Relationship Id="rId7" Type="http://schemas.openxmlformats.org/officeDocument/2006/relationships/slideLayout" Target="../slideLayouts/slideLayout560.xml"/><Relationship Id="rId12" Type="http://schemas.openxmlformats.org/officeDocument/2006/relationships/slideLayout" Target="../slideLayouts/slideLayout565.xml"/><Relationship Id="rId17" Type="http://schemas.openxmlformats.org/officeDocument/2006/relationships/slideLayout" Target="../slideLayouts/slideLayout570.xml"/><Relationship Id="rId25" Type="http://schemas.openxmlformats.org/officeDocument/2006/relationships/theme" Target="../theme/theme24.xml"/><Relationship Id="rId33" Type="http://schemas.openxmlformats.org/officeDocument/2006/relationships/oleObject" Target="../embeddings/oleObject24.bin"/><Relationship Id="rId2" Type="http://schemas.openxmlformats.org/officeDocument/2006/relationships/slideLayout" Target="../slideLayouts/slideLayout555.xml"/><Relationship Id="rId16" Type="http://schemas.openxmlformats.org/officeDocument/2006/relationships/slideLayout" Target="../slideLayouts/slideLayout569.xml"/><Relationship Id="rId20" Type="http://schemas.openxmlformats.org/officeDocument/2006/relationships/slideLayout" Target="../slideLayouts/slideLayout573.xml"/><Relationship Id="rId29" Type="http://schemas.openxmlformats.org/officeDocument/2006/relationships/tags" Target="../tags/tag1085.xml"/><Relationship Id="rId1" Type="http://schemas.openxmlformats.org/officeDocument/2006/relationships/slideLayout" Target="../slideLayouts/slideLayout554.xml"/><Relationship Id="rId6" Type="http://schemas.openxmlformats.org/officeDocument/2006/relationships/slideLayout" Target="../slideLayouts/slideLayout559.xml"/><Relationship Id="rId11" Type="http://schemas.openxmlformats.org/officeDocument/2006/relationships/slideLayout" Target="../slideLayouts/slideLayout564.xml"/><Relationship Id="rId24" Type="http://schemas.openxmlformats.org/officeDocument/2006/relationships/slideLayout" Target="../slideLayouts/slideLayout577.xml"/><Relationship Id="rId32" Type="http://schemas.openxmlformats.org/officeDocument/2006/relationships/tags" Target="../tags/tag1088.xml"/><Relationship Id="rId5" Type="http://schemas.openxmlformats.org/officeDocument/2006/relationships/slideLayout" Target="../slideLayouts/slideLayout558.xml"/><Relationship Id="rId15" Type="http://schemas.openxmlformats.org/officeDocument/2006/relationships/slideLayout" Target="../slideLayouts/slideLayout568.xml"/><Relationship Id="rId23" Type="http://schemas.openxmlformats.org/officeDocument/2006/relationships/slideLayout" Target="../slideLayouts/slideLayout576.xml"/><Relationship Id="rId28" Type="http://schemas.openxmlformats.org/officeDocument/2006/relationships/tags" Target="../tags/tag1084.xml"/><Relationship Id="rId36" Type="http://schemas.openxmlformats.org/officeDocument/2006/relationships/image" Target="../media/image4.png"/><Relationship Id="rId10" Type="http://schemas.openxmlformats.org/officeDocument/2006/relationships/slideLayout" Target="../slideLayouts/slideLayout563.xml"/><Relationship Id="rId19" Type="http://schemas.openxmlformats.org/officeDocument/2006/relationships/slideLayout" Target="../slideLayouts/slideLayout572.xml"/><Relationship Id="rId31" Type="http://schemas.openxmlformats.org/officeDocument/2006/relationships/tags" Target="../tags/tag1087.xml"/><Relationship Id="rId4" Type="http://schemas.openxmlformats.org/officeDocument/2006/relationships/slideLayout" Target="../slideLayouts/slideLayout557.xml"/><Relationship Id="rId9" Type="http://schemas.openxmlformats.org/officeDocument/2006/relationships/slideLayout" Target="../slideLayouts/slideLayout562.xml"/><Relationship Id="rId14" Type="http://schemas.openxmlformats.org/officeDocument/2006/relationships/slideLayout" Target="../slideLayouts/slideLayout567.xml"/><Relationship Id="rId22" Type="http://schemas.openxmlformats.org/officeDocument/2006/relationships/slideLayout" Target="../slideLayouts/slideLayout575.xml"/><Relationship Id="rId27" Type="http://schemas.openxmlformats.org/officeDocument/2006/relationships/tags" Target="../tags/tag1083.xml"/><Relationship Id="rId30" Type="http://schemas.openxmlformats.org/officeDocument/2006/relationships/tags" Target="../tags/tag1086.xml"/><Relationship Id="rId35" Type="http://schemas.openxmlformats.org/officeDocument/2006/relationships/image" Target="../media/image3.pn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585.xml"/><Relationship Id="rId13" Type="http://schemas.openxmlformats.org/officeDocument/2006/relationships/slideLayout" Target="../slideLayouts/slideLayout590.xml"/><Relationship Id="rId18" Type="http://schemas.openxmlformats.org/officeDocument/2006/relationships/slideLayout" Target="../slideLayouts/slideLayout595.xml"/><Relationship Id="rId26" Type="http://schemas.openxmlformats.org/officeDocument/2006/relationships/vmlDrawing" Target="../drawings/vmlDrawing25.vml"/><Relationship Id="rId3" Type="http://schemas.openxmlformats.org/officeDocument/2006/relationships/slideLayout" Target="../slideLayouts/slideLayout580.xml"/><Relationship Id="rId21" Type="http://schemas.openxmlformats.org/officeDocument/2006/relationships/slideLayout" Target="../slideLayouts/slideLayout598.xml"/><Relationship Id="rId34" Type="http://schemas.openxmlformats.org/officeDocument/2006/relationships/image" Target="../media/image2.jpeg"/><Relationship Id="rId7" Type="http://schemas.openxmlformats.org/officeDocument/2006/relationships/slideLayout" Target="../slideLayouts/slideLayout584.xml"/><Relationship Id="rId12" Type="http://schemas.openxmlformats.org/officeDocument/2006/relationships/slideLayout" Target="../slideLayouts/slideLayout589.xml"/><Relationship Id="rId17" Type="http://schemas.openxmlformats.org/officeDocument/2006/relationships/slideLayout" Target="../slideLayouts/slideLayout594.xml"/><Relationship Id="rId25" Type="http://schemas.openxmlformats.org/officeDocument/2006/relationships/theme" Target="../theme/theme25.xml"/><Relationship Id="rId33" Type="http://schemas.openxmlformats.org/officeDocument/2006/relationships/oleObject" Target="../embeddings/oleObject25.bin"/><Relationship Id="rId2" Type="http://schemas.openxmlformats.org/officeDocument/2006/relationships/slideLayout" Target="../slideLayouts/slideLayout579.xml"/><Relationship Id="rId16" Type="http://schemas.openxmlformats.org/officeDocument/2006/relationships/slideLayout" Target="../slideLayouts/slideLayout593.xml"/><Relationship Id="rId20" Type="http://schemas.openxmlformats.org/officeDocument/2006/relationships/slideLayout" Target="../slideLayouts/slideLayout597.xml"/><Relationship Id="rId29" Type="http://schemas.openxmlformats.org/officeDocument/2006/relationships/tags" Target="../tags/tag1132.xml"/><Relationship Id="rId1" Type="http://schemas.openxmlformats.org/officeDocument/2006/relationships/slideLayout" Target="../slideLayouts/slideLayout578.xml"/><Relationship Id="rId6" Type="http://schemas.openxmlformats.org/officeDocument/2006/relationships/slideLayout" Target="../slideLayouts/slideLayout583.xml"/><Relationship Id="rId11" Type="http://schemas.openxmlformats.org/officeDocument/2006/relationships/slideLayout" Target="../slideLayouts/slideLayout588.xml"/><Relationship Id="rId24" Type="http://schemas.openxmlformats.org/officeDocument/2006/relationships/slideLayout" Target="../slideLayouts/slideLayout601.xml"/><Relationship Id="rId32" Type="http://schemas.openxmlformats.org/officeDocument/2006/relationships/tags" Target="../tags/tag1135.xml"/><Relationship Id="rId5" Type="http://schemas.openxmlformats.org/officeDocument/2006/relationships/slideLayout" Target="../slideLayouts/slideLayout582.xml"/><Relationship Id="rId15" Type="http://schemas.openxmlformats.org/officeDocument/2006/relationships/slideLayout" Target="../slideLayouts/slideLayout592.xml"/><Relationship Id="rId23" Type="http://schemas.openxmlformats.org/officeDocument/2006/relationships/slideLayout" Target="../slideLayouts/slideLayout600.xml"/><Relationship Id="rId28" Type="http://schemas.openxmlformats.org/officeDocument/2006/relationships/tags" Target="../tags/tag1131.xml"/><Relationship Id="rId36" Type="http://schemas.openxmlformats.org/officeDocument/2006/relationships/image" Target="../media/image4.png"/><Relationship Id="rId10" Type="http://schemas.openxmlformats.org/officeDocument/2006/relationships/slideLayout" Target="../slideLayouts/slideLayout587.xml"/><Relationship Id="rId19" Type="http://schemas.openxmlformats.org/officeDocument/2006/relationships/slideLayout" Target="../slideLayouts/slideLayout596.xml"/><Relationship Id="rId31" Type="http://schemas.openxmlformats.org/officeDocument/2006/relationships/tags" Target="../tags/tag1134.xml"/><Relationship Id="rId4" Type="http://schemas.openxmlformats.org/officeDocument/2006/relationships/slideLayout" Target="../slideLayouts/slideLayout581.xml"/><Relationship Id="rId9" Type="http://schemas.openxmlformats.org/officeDocument/2006/relationships/slideLayout" Target="../slideLayouts/slideLayout586.xml"/><Relationship Id="rId14" Type="http://schemas.openxmlformats.org/officeDocument/2006/relationships/slideLayout" Target="../slideLayouts/slideLayout591.xml"/><Relationship Id="rId22" Type="http://schemas.openxmlformats.org/officeDocument/2006/relationships/slideLayout" Target="../slideLayouts/slideLayout599.xml"/><Relationship Id="rId27" Type="http://schemas.openxmlformats.org/officeDocument/2006/relationships/tags" Target="../tags/tag1130.xml"/><Relationship Id="rId30" Type="http://schemas.openxmlformats.org/officeDocument/2006/relationships/tags" Target="../tags/tag1133.xml"/><Relationship Id="rId35" Type="http://schemas.openxmlformats.org/officeDocument/2006/relationships/image" Target="../media/image3.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609.xml"/><Relationship Id="rId13" Type="http://schemas.openxmlformats.org/officeDocument/2006/relationships/slideLayout" Target="../slideLayouts/slideLayout614.xml"/><Relationship Id="rId18" Type="http://schemas.openxmlformats.org/officeDocument/2006/relationships/slideLayout" Target="../slideLayouts/slideLayout619.xml"/><Relationship Id="rId26" Type="http://schemas.openxmlformats.org/officeDocument/2006/relationships/vmlDrawing" Target="../drawings/vmlDrawing26.vml"/><Relationship Id="rId3" Type="http://schemas.openxmlformats.org/officeDocument/2006/relationships/slideLayout" Target="../slideLayouts/slideLayout604.xml"/><Relationship Id="rId21" Type="http://schemas.openxmlformats.org/officeDocument/2006/relationships/slideLayout" Target="../slideLayouts/slideLayout622.xml"/><Relationship Id="rId34" Type="http://schemas.openxmlformats.org/officeDocument/2006/relationships/image" Target="../media/image2.jpeg"/><Relationship Id="rId7" Type="http://schemas.openxmlformats.org/officeDocument/2006/relationships/slideLayout" Target="../slideLayouts/slideLayout608.xml"/><Relationship Id="rId12" Type="http://schemas.openxmlformats.org/officeDocument/2006/relationships/slideLayout" Target="../slideLayouts/slideLayout613.xml"/><Relationship Id="rId17" Type="http://schemas.openxmlformats.org/officeDocument/2006/relationships/slideLayout" Target="../slideLayouts/slideLayout618.xml"/><Relationship Id="rId25" Type="http://schemas.openxmlformats.org/officeDocument/2006/relationships/theme" Target="../theme/theme26.xml"/><Relationship Id="rId33" Type="http://schemas.openxmlformats.org/officeDocument/2006/relationships/oleObject" Target="../embeddings/oleObject26.bin"/><Relationship Id="rId2" Type="http://schemas.openxmlformats.org/officeDocument/2006/relationships/slideLayout" Target="../slideLayouts/slideLayout603.xml"/><Relationship Id="rId16" Type="http://schemas.openxmlformats.org/officeDocument/2006/relationships/slideLayout" Target="../slideLayouts/slideLayout617.xml"/><Relationship Id="rId20" Type="http://schemas.openxmlformats.org/officeDocument/2006/relationships/slideLayout" Target="../slideLayouts/slideLayout621.xml"/><Relationship Id="rId29" Type="http://schemas.openxmlformats.org/officeDocument/2006/relationships/tags" Target="../tags/tag1179.xml"/><Relationship Id="rId1" Type="http://schemas.openxmlformats.org/officeDocument/2006/relationships/slideLayout" Target="../slideLayouts/slideLayout602.xml"/><Relationship Id="rId6" Type="http://schemas.openxmlformats.org/officeDocument/2006/relationships/slideLayout" Target="../slideLayouts/slideLayout607.xml"/><Relationship Id="rId11" Type="http://schemas.openxmlformats.org/officeDocument/2006/relationships/slideLayout" Target="../slideLayouts/slideLayout612.xml"/><Relationship Id="rId24" Type="http://schemas.openxmlformats.org/officeDocument/2006/relationships/slideLayout" Target="../slideLayouts/slideLayout625.xml"/><Relationship Id="rId32" Type="http://schemas.openxmlformats.org/officeDocument/2006/relationships/tags" Target="../tags/tag1182.xml"/><Relationship Id="rId5" Type="http://schemas.openxmlformats.org/officeDocument/2006/relationships/slideLayout" Target="../slideLayouts/slideLayout606.xml"/><Relationship Id="rId15" Type="http://schemas.openxmlformats.org/officeDocument/2006/relationships/slideLayout" Target="../slideLayouts/slideLayout616.xml"/><Relationship Id="rId23" Type="http://schemas.openxmlformats.org/officeDocument/2006/relationships/slideLayout" Target="../slideLayouts/slideLayout624.xml"/><Relationship Id="rId28" Type="http://schemas.openxmlformats.org/officeDocument/2006/relationships/tags" Target="../tags/tag1178.xml"/><Relationship Id="rId36" Type="http://schemas.openxmlformats.org/officeDocument/2006/relationships/image" Target="../media/image4.png"/><Relationship Id="rId10" Type="http://schemas.openxmlformats.org/officeDocument/2006/relationships/slideLayout" Target="../slideLayouts/slideLayout611.xml"/><Relationship Id="rId19" Type="http://schemas.openxmlformats.org/officeDocument/2006/relationships/slideLayout" Target="../slideLayouts/slideLayout620.xml"/><Relationship Id="rId31" Type="http://schemas.openxmlformats.org/officeDocument/2006/relationships/tags" Target="../tags/tag1181.xml"/><Relationship Id="rId4" Type="http://schemas.openxmlformats.org/officeDocument/2006/relationships/slideLayout" Target="../slideLayouts/slideLayout605.xml"/><Relationship Id="rId9" Type="http://schemas.openxmlformats.org/officeDocument/2006/relationships/slideLayout" Target="../slideLayouts/slideLayout610.xml"/><Relationship Id="rId14" Type="http://schemas.openxmlformats.org/officeDocument/2006/relationships/slideLayout" Target="../slideLayouts/slideLayout615.xml"/><Relationship Id="rId22" Type="http://schemas.openxmlformats.org/officeDocument/2006/relationships/slideLayout" Target="../slideLayouts/slideLayout623.xml"/><Relationship Id="rId27" Type="http://schemas.openxmlformats.org/officeDocument/2006/relationships/tags" Target="../tags/tag1177.xml"/><Relationship Id="rId30" Type="http://schemas.openxmlformats.org/officeDocument/2006/relationships/tags" Target="../tags/tag1180.xml"/><Relationship Id="rId35" Type="http://schemas.openxmlformats.org/officeDocument/2006/relationships/image" Target="../media/image3.pn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633.xml"/><Relationship Id="rId13" Type="http://schemas.openxmlformats.org/officeDocument/2006/relationships/slideLayout" Target="../slideLayouts/slideLayout638.xml"/><Relationship Id="rId18" Type="http://schemas.openxmlformats.org/officeDocument/2006/relationships/slideLayout" Target="../slideLayouts/slideLayout643.xml"/><Relationship Id="rId26" Type="http://schemas.openxmlformats.org/officeDocument/2006/relationships/vmlDrawing" Target="../drawings/vmlDrawing27.vml"/><Relationship Id="rId3" Type="http://schemas.openxmlformats.org/officeDocument/2006/relationships/slideLayout" Target="../slideLayouts/slideLayout628.xml"/><Relationship Id="rId21" Type="http://schemas.openxmlformats.org/officeDocument/2006/relationships/slideLayout" Target="../slideLayouts/slideLayout646.xml"/><Relationship Id="rId34" Type="http://schemas.openxmlformats.org/officeDocument/2006/relationships/image" Target="../media/image2.jpeg"/><Relationship Id="rId7" Type="http://schemas.openxmlformats.org/officeDocument/2006/relationships/slideLayout" Target="../slideLayouts/slideLayout632.xml"/><Relationship Id="rId12" Type="http://schemas.openxmlformats.org/officeDocument/2006/relationships/slideLayout" Target="../slideLayouts/slideLayout637.xml"/><Relationship Id="rId17" Type="http://schemas.openxmlformats.org/officeDocument/2006/relationships/slideLayout" Target="../slideLayouts/slideLayout642.xml"/><Relationship Id="rId25" Type="http://schemas.openxmlformats.org/officeDocument/2006/relationships/theme" Target="../theme/theme27.xml"/><Relationship Id="rId33" Type="http://schemas.openxmlformats.org/officeDocument/2006/relationships/oleObject" Target="../embeddings/oleObject27.bin"/><Relationship Id="rId2" Type="http://schemas.openxmlformats.org/officeDocument/2006/relationships/slideLayout" Target="../slideLayouts/slideLayout627.xml"/><Relationship Id="rId16" Type="http://schemas.openxmlformats.org/officeDocument/2006/relationships/slideLayout" Target="../slideLayouts/slideLayout641.xml"/><Relationship Id="rId20" Type="http://schemas.openxmlformats.org/officeDocument/2006/relationships/slideLayout" Target="../slideLayouts/slideLayout645.xml"/><Relationship Id="rId29" Type="http://schemas.openxmlformats.org/officeDocument/2006/relationships/tags" Target="../tags/tag1226.xml"/><Relationship Id="rId1" Type="http://schemas.openxmlformats.org/officeDocument/2006/relationships/slideLayout" Target="../slideLayouts/slideLayout626.xml"/><Relationship Id="rId6" Type="http://schemas.openxmlformats.org/officeDocument/2006/relationships/slideLayout" Target="../slideLayouts/slideLayout631.xml"/><Relationship Id="rId11" Type="http://schemas.openxmlformats.org/officeDocument/2006/relationships/slideLayout" Target="../slideLayouts/slideLayout636.xml"/><Relationship Id="rId24" Type="http://schemas.openxmlformats.org/officeDocument/2006/relationships/slideLayout" Target="../slideLayouts/slideLayout649.xml"/><Relationship Id="rId32" Type="http://schemas.openxmlformats.org/officeDocument/2006/relationships/tags" Target="../tags/tag1229.xml"/><Relationship Id="rId5" Type="http://schemas.openxmlformats.org/officeDocument/2006/relationships/slideLayout" Target="../slideLayouts/slideLayout630.xml"/><Relationship Id="rId15" Type="http://schemas.openxmlformats.org/officeDocument/2006/relationships/slideLayout" Target="../slideLayouts/slideLayout640.xml"/><Relationship Id="rId23" Type="http://schemas.openxmlformats.org/officeDocument/2006/relationships/slideLayout" Target="../slideLayouts/slideLayout648.xml"/><Relationship Id="rId28" Type="http://schemas.openxmlformats.org/officeDocument/2006/relationships/tags" Target="../tags/tag1225.xml"/><Relationship Id="rId36" Type="http://schemas.openxmlformats.org/officeDocument/2006/relationships/image" Target="../media/image4.png"/><Relationship Id="rId10" Type="http://schemas.openxmlformats.org/officeDocument/2006/relationships/slideLayout" Target="../slideLayouts/slideLayout635.xml"/><Relationship Id="rId19" Type="http://schemas.openxmlformats.org/officeDocument/2006/relationships/slideLayout" Target="../slideLayouts/slideLayout644.xml"/><Relationship Id="rId31" Type="http://schemas.openxmlformats.org/officeDocument/2006/relationships/tags" Target="../tags/tag1228.xml"/><Relationship Id="rId4" Type="http://schemas.openxmlformats.org/officeDocument/2006/relationships/slideLayout" Target="../slideLayouts/slideLayout629.xml"/><Relationship Id="rId9" Type="http://schemas.openxmlformats.org/officeDocument/2006/relationships/slideLayout" Target="../slideLayouts/slideLayout634.xml"/><Relationship Id="rId14" Type="http://schemas.openxmlformats.org/officeDocument/2006/relationships/slideLayout" Target="../slideLayouts/slideLayout639.xml"/><Relationship Id="rId22" Type="http://schemas.openxmlformats.org/officeDocument/2006/relationships/slideLayout" Target="../slideLayouts/slideLayout647.xml"/><Relationship Id="rId27" Type="http://schemas.openxmlformats.org/officeDocument/2006/relationships/tags" Target="../tags/tag1224.xml"/><Relationship Id="rId30" Type="http://schemas.openxmlformats.org/officeDocument/2006/relationships/tags" Target="../tags/tag1227.xml"/><Relationship Id="rId35" Type="http://schemas.openxmlformats.org/officeDocument/2006/relationships/image" Target="../media/image3.pn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657.xml"/><Relationship Id="rId13" Type="http://schemas.openxmlformats.org/officeDocument/2006/relationships/slideLayout" Target="../slideLayouts/slideLayout662.xml"/><Relationship Id="rId18" Type="http://schemas.openxmlformats.org/officeDocument/2006/relationships/slideLayout" Target="../slideLayouts/slideLayout667.xml"/><Relationship Id="rId26" Type="http://schemas.openxmlformats.org/officeDocument/2006/relationships/vmlDrawing" Target="../drawings/vmlDrawing28.vml"/><Relationship Id="rId3" Type="http://schemas.openxmlformats.org/officeDocument/2006/relationships/slideLayout" Target="../slideLayouts/slideLayout652.xml"/><Relationship Id="rId21" Type="http://schemas.openxmlformats.org/officeDocument/2006/relationships/slideLayout" Target="../slideLayouts/slideLayout670.xml"/><Relationship Id="rId34" Type="http://schemas.openxmlformats.org/officeDocument/2006/relationships/image" Target="../media/image2.jpeg"/><Relationship Id="rId7" Type="http://schemas.openxmlformats.org/officeDocument/2006/relationships/slideLayout" Target="../slideLayouts/slideLayout656.xml"/><Relationship Id="rId12" Type="http://schemas.openxmlformats.org/officeDocument/2006/relationships/slideLayout" Target="../slideLayouts/slideLayout661.xml"/><Relationship Id="rId17" Type="http://schemas.openxmlformats.org/officeDocument/2006/relationships/slideLayout" Target="../slideLayouts/slideLayout666.xml"/><Relationship Id="rId25" Type="http://schemas.openxmlformats.org/officeDocument/2006/relationships/theme" Target="../theme/theme28.xml"/><Relationship Id="rId33" Type="http://schemas.openxmlformats.org/officeDocument/2006/relationships/oleObject" Target="../embeddings/oleObject28.bin"/><Relationship Id="rId2" Type="http://schemas.openxmlformats.org/officeDocument/2006/relationships/slideLayout" Target="../slideLayouts/slideLayout651.xml"/><Relationship Id="rId16" Type="http://schemas.openxmlformats.org/officeDocument/2006/relationships/slideLayout" Target="../slideLayouts/slideLayout665.xml"/><Relationship Id="rId20" Type="http://schemas.openxmlformats.org/officeDocument/2006/relationships/slideLayout" Target="../slideLayouts/slideLayout669.xml"/><Relationship Id="rId29" Type="http://schemas.openxmlformats.org/officeDocument/2006/relationships/tags" Target="../tags/tag1273.xml"/><Relationship Id="rId1" Type="http://schemas.openxmlformats.org/officeDocument/2006/relationships/slideLayout" Target="../slideLayouts/slideLayout650.xml"/><Relationship Id="rId6" Type="http://schemas.openxmlformats.org/officeDocument/2006/relationships/slideLayout" Target="../slideLayouts/slideLayout655.xml"/><Relationship Id="rId11" Type="http://schemas.openxmlformats.org/officeDocument/2006/relationships/slideLayout" Target="../slideLayouts/slideLayout660.xml"/><Relationship Id="rId24" Type="http://schemas.openxmlformats.org/officeDocument/2006/relationships/slideLayout" Target="../slideLayouts/slideLayout673.xml"/><Relationship Id="rId32" Type="http://schemas.openxmlformats.org/officeDocument/2006/relationships/tags" Target="../tags/tag1276.xml"/><Relationship Id="rId5" Type="http://schemas.openxmlformats.org/officeDocument/2006/relationships/slideLayout" Target="../slideLayouts/slideLayout654.xml"/><Relationship Id="rId15" Type="http://schemas.openxmlformats.org/officeDocument/2006/relationships/slideLayout" Target="../slideLayouts/slideLayout664.xml"/><Relationship Id="rId23" Type="http://schemas.openxmlformats.org/officeDocument/2006/relationships/slideLayout" Target="../slideLayouts/slideLayout672.xml"/><Relationship Id="rId28" Type="http://schemas.openxmlformats.org/officeDocument/2006/relationships/tags" Target="../tags/tag1272.xml"/><Relationship Id="rId36" Type="http://schemas.openxmlformats.org/officeDocument/2006/relationships/image" Target="../media/image4.png"/><Relationship Id="rId10" Type="http://schemas.openxmlformats.org/officeDocument/2006/relationships/slideLayout" Target="../slideLayouts/slideLayout659.xml"/><Relationship Id="rId19" Type="http://schemas.openxmlformats.org/officeDocument/2006/relationships/slideLayout" Target="../slideLayouts/slideLayout668.xml"/><Relationship Id="rId31" Type="http://schemas.openxmlformats.org/officeDocument/2006/relationships/tags" Target="../tags/tag1275.xml"/><Relationship Id="rId4" Type="http://schemas.openxmlformats.org/officeDocument/2006/relationships/slideLayout" Target="../slideLayouts/slideLayout653.xml"/><Relationship Id="rId9" Type="http://schemas.openxmlformats.org/officeDocument/2006/relationships/slideLayout" Target="../slideLayouts/slideLayout658.xml"/><Relationship Id="rId14" Type="http://schemas.openxmlformats.org/officeDocument/2006/relationships/slideLayout" Target="../slideLayouts/slideLayout663.xml"/><Relationship Id="rId22" Type="http://schemas.openxmlformats.org/officeDocument/2006/relationships/slideLayout" Target="../slideLayouts/slideLayout671.xml"/><Relationship Id="rId27" Type="http://schemas.openxmlformats.org/officeDocument/2006/relationships/tags" Target="../tags/tag1271.xml"/><Relationship Id="rId30" Type="http://schemas.openxmlformats.org/officeDocument/2006/relationships/tags" Target="../tags/tag1274.xml"/><Relationship Id="rId35" Type="http://schemas.openxmlformats.org/officeDocument/2006/relationships/image" Target="../media/image3.pn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681.xml"/><Relationship Id="rId13" Type="http://schemas.openxmlformats.org/officeDocument/2006/relationships/slideLayout" Target="../slideLayouts/slideLayout686.xml"/><Relationship Id="rId18" Type="http://schemas.openxmlformats.org/officeDocument/2006/relationships/slideLayout" Target="../slideLayouts/slideLayout691.xml"/><Relationship Id="rId26" Type="http://schemas.openxmlformats.org/officeDocument/2006/relationships/vmlDrawing" Target="../drawings/vmlDrawing29.vml"/><Relationship Id="rId3" Type="http://schemas.openxmlformats.org/officeDocument/2006/relationships/slideLayout" Target="../slideLayouts/slideLayout676.xml"/><Relationship Id="rId21" Type="http://schemas.openxmlformats.org/officeDocument/2006/relationships/slideLayout" Target="../slideLayouts/slideLayout694.xml"/><Relationship Id="rId34" Type="http://schemas.openxmlformats.org/officeDocument/2006/relationships/image" Target="../media/image2.jpeg"/><Relationship Id="rId7" Type="http://schemas.openxmlformats.org/officeDocument/2006/relationships/slideLayout" Target="../slideLayouts/slideLayout680.xml"/><Relationship Id="rId12" Type="http://schemas.openxmlformats.org/officeDocument/2006/relationships/slideLayout" Target="../slideLayouts/slideLayout685.xml"/><Relationship Id="rId17" Type="http://schemas.openxmlformats.org/officeDocument/2006/relationships/slideLayout" Target="../slideLayouts/slideLayout690.xml"/><Relationship Id="rId25" Type="http://schemas.openxmlformats.org/officeDocument/2006/relationships/theme" Target="../theme/theme29.xml"/><Relationship Id="rId33" Type="http://schemas.openxmlformats.org/officeDocument/2006/relationships/oleObject" Target="../embeddings/oleObject29.bin"/><Relationship Id="rId2" Type="http://schemas.openxmlformats.org/officeDocument/2006/relationships/slideLayout" Target="../slideLayouts/slideLayout675.xml"/><Relationship Id="rId16" Type="http://schemas.openxmlformats.org/officeDocument/2006/relationships/slideLayout" Target="../slideLayouts/slideLayout689.xml"/><Relationship Id="rId20" Type="http://schemas.openxmlformats.org/officeDocument/2006/relationships/slideLayout" Target="../slideLayouts/slideLayout693.xml"/><Relationship Id="rId29" Type="http://schemas.openxmlformats.org/officeDocument/2006/relationships/tags" Target="../tags/tag1320.xml"/><Relationship Id="rId1" Type="http://schemas.openxmlformats.org/officeDocument/2006/relationships/slideLayout" Target="../slideLayouts/slideLayout674.xml"/><Relationship Id="rId6" Type="http://schemas.openxmlformats.org/officeDocument/2006/relationships/slideLayout" Target="../slideLayouts/slideLayout679.xml"/><Relationship Id="rId11" Type="http://schemas.openxmlformats.org/officeDocument/2006/relationships/slideLayout" Target="../slideLayouts/slideLayout684.xml"/><Relationship Id="rId24" Type="http://schemas.openxmlformats.org/officeDocument/2006/relationships/slideLayout" Target="../slideLayouts/slideLayout697.xml"/><Relationship Id="rId32" Type="http://schemas.openxmlformats.org/officeDocument/2006/relationships/tags" Target="../tags/tag1323.xml"/><Relationship Id="rId5" Type="http://schemas.openxmlformats.org/officeDocument/2006/relationships/slideLayout" Target="../slideLayouts/slideLayout678.xml"/><Relationship Id="rId15" Type="http://schemas.openxmlformats.org/officeDocument/2006/relationships/slideLayout" Target="../slideLayouts/slideLayout688.xml"/><Relationship Id="rId23" Type="http://schemas.openxmlformats.org/officeDocument/2006/relationships/slideLayout" Target="../slideLayouts/slideLayout696.xml"/><Relationship Id="rId28" Type="http://schemas.openxmlformats.org/officeDocument/2006/relationships/tags" Target="../tags/tag1319.xml"/><Relationship Id="rId36" Type="http://schemas.openxmlformats.org/officeDocument/2006/relationships/image" Target="../media/image4.png"/><Relationship Id="rId10" Type="http://schemas.openxmlformats.org/officeDocument/2006/relationships/slideLayout" Target="../slideLayouts/slideLayout683.xml"/><Relationship Id="rId19" Type="http://schemas.openxmlformats.org/officeDocument/2006/relationships/slideLayout" Target="../slideLayouts/slideLayout692.xml"/><Relationship Id="rId31" Type="http://schemas.openxmlformats.org/officeDocument/2006/relationships/tags" Target="../tags/tag1322.xml"/><Relationship Id="rId4" Type="http://schemas.openxmlformats.org/officeDocument/2006/relationships/slideLayout" Target="../slideLayouts/slideLayout677.xml"/><Relationship Id="rId9" Type="http://schemas.openxmlformats.org/officeDocument/2006/relationships/slideLayout" Target="../slideLayouts/slideLayout682.xml"/><Relationship Id="rId14" Type="http://schemas.openxmlformats.org/officeDocument/2006/relationships/slideLayout" Target="../slideLayouts/slideLayout687.xml"/><Relationship Id="rId22" Type="http://schemas.openxmlformats.org/officeDocument/2006/relationships/slideLayout" Target="../slideLayouts/slideLayout695.xml"/><Relationship Id="rId27" Type="http://schemas.openxmlformats.org/officeDocument/2006/relationships/tags" Target="../tags/tag1318.xml"/><Relationship Id="rId30" Type="http://schemas.openxmlformats.org/officeDocument/2006/relationships/tags" Target="../tags/tag1321.xml"/><Relationship Id="rId35"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slideLayout" Target="../slideLayouts/slideLayout62.xml"/><Relationship Id="rId18" Type="http://schemas.openxmlformats.org/officeDocument/2006/relationships/slideLayout" Target="../slideLayouts/slideLayout67.xml"/><Relationship Id="rId26" Type="http://schemas.openxmlformats.org/officeDocument/2006/relationships/vmlDrawing" Target="../drawings/vmlDrawing3.vml"/><Relationship Id="rId3" Type="http://schemas.openxmlformats.org/officeDocument/2006/relationships/slideLayout" Target="../slideLayouts/slideLayout52.xml"/><Relationship Id="rId21" Type="http://schemas.openxmlformats.org/officeDocument/2006/relationships/slideLayout" Target="../slideLayouts/slideLayout70.xml"/><Relationship Id="rId34" Type="http://schemas.openxmlformats.org/officeDocument/2006/relationships/image" Target="../media/image2.jpeg"/><Relationship Id="rId7" Type="http://schemas.openxmlformats.org/officeDocument/2006/relationships/slideLayout" Target="../slideLayouts/slideLayout56.xml"/><Relationship Id="rId12" Type="http://schemas.openxmlformats.org/officeDocument/2006/relationships/slideLayout" Target="../slideLayouts/slideLayout61.xml"/><Relationship Id="rId17" Type="http://schemas.openxmlformats.org/officeDocument/2006/relationships/slideLayout" Target="../slideLayouts/slideLayout66.xml"/><Relationship Id="rId25" Type="http://schemas.openxmlformats.org/officeDocument/2006/relationships/theme" Target="../theme/theme3.xml"/><Relationship Id="rId33" Type="http://schemas.openxmlformats.org/officeDocument/2006/relationships/oleObject" Target="../embeddings/oleObject3.bin"/><Relationship Id="rId2" Type="http://schemas.openxmlformats.org/officeDocument/2006/relationships/slideLayout" Target="../slideLayouts/slideLayout51.xml"/><Relationship Id="rId16" Type="http://schemas.openxmlformats.org/officeDocument/2006/relationships/slideLayout" Target="../slideLayouts/slideLayout65.xml"/><Relationship Id="rId20" Type="http://schemas.openxmlformats.org/officeDocument/2006/relationships/slideLayout" Target="../slideLayouts/slideLayout69.xml"/><Relationship Id="rId29" Type="http://schemas.openxmlformats.org/officeDocument/2006/relationships/tags" Target="../tags/tag98.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24" Type="http://schemas.openxmlformats.org/officeDocument/2006/relationships/slideLayout" Target="../slideLayouts/slideLayout73.xml"/><Relationship Id="rId32" Type="http://schemas.openxmlformats.org/officeDocument/2006/relationships/tags" Target="../tags/tag101.xml"/><Relationship Id="rId5" Type="http://schemas.openxmlformats.org/officeDocument/2006/relationships/slideLayout" Target="../slideLayouts/slideLayout54.xml"/><Relationship Id="rId15" Type="http://schemas.openxmlformats.org/officeDocument/2006/relationships/slideLayout" Target="../slideLayouts/slideLayout64.xml"/><Relationship Id="rId23" Type="http://schemas.openxmlformats.org/officeDocument/2006/relationships/slideLayout" Target="../slideLayouts/slideLayout72.xml"/><Relationship Id="rId28" Type="http://schemas.openxmlformats.org/officeDocument/2006/relationships/tags" Target="../tags/tag97.xml"/><Relationship Id="rId36" Type="http://schemas.openxmlformats.org/officeDocument/2006/relationships/image" Target="../media/image4.png"/><Relationship Id="rId10" Type="http://schemas.openxmlformats.org/officeDocument/2006/relationships/slideLayout" Target="../slideLayouts/slideLayout59.xml"/><Relationship Id="rId19" Type="http://schemas.openxmlformats.org/officeDocument/2006/relationships/slideLayout" Target="../slideLayouts/slideLayout68.xml"/><Relationship Id="rId31" Type="http://schemas.openxmlformats.org/officeDocument/2006/relationships/tags" Target="../tags/tag100.xml"/><Relationship Id="rId4" Type="http://schemas.openxmlformats.org/officeDocument/2006/relationships/slideLayout" Target="../slideLayouts/slideLayout53.xml"/><Relationship Id="rId9" Type="http://schemas.openxmlformats.org/officeDocument/2006/relationships/slideLayout" Target="../slideLayouts/slideLayout58.xml"/><Relationship Id="rId14" Type="http://schemas.openxmlformats.org/officeDocument/2006/relationships/slideLayout" Target="../slideLayouts/slideLayout63.xml"/><Relationship Id="rId22" Type="http://schemas.openxmlformats.org/officeDocument/2006/relationships/slideLayout" Target="../slideLayouts/slideLayout71.xml"/><Relationship Id="rId27" Type="http://schemas.openxmlformats.org/officeDocument/2006/relationships/tags" Target="../tags/tag96.xml"/><Relationship Id="rId30" Type="http://schemas.openxmlformats.org/officeDocument/2006/relationships/tags" Target="../tags/tag99.xml"/><Relationship Id="rId35" Type="http://schemas.openxmlformats.org/officeDocument/2006/relationships/image" Target="../media/image3.pn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705.xml"/><Relationship Id="rId13" Type="http://schemas.openxmlformats.org/officeDocument/2006/relationships/slideLayout" Target="../slideLayouts/slideLayout710.xml"/><Relationship Id="rId18" Type="http://schemas.openxmlformats.org/officeDocument/2006/relationships/slideLayout" Target="../slideLayouts/slideLayout715.xml"/><Relationship Id="rId26" Type="http://schemas.openxmlformats.org/officeDocument/2006/relationships/vmlDrawing" Target="../drawings/vmlDrawing30.vml"/><Relationship Id="rId3" Type="http://schemas.openxmlformats.org/officeDocument/2006/relationships/slideLayout" Target="../slideLayouts/slideLayout700.xml"/><Relationship Id="rId21" Type="http://schemas.openxmlformats.org/officeDocument/2006/relationships/slideLayout" Target="../slideLayouts/slideLayout718.xml"/><Relationship Id="rId34" Type="http://schemas.openxmlformats.org/officeDocument/2006/relationships/image" Target="../media/image2.jpeg"/><Relationship Id="rId7" Type="http://schemas.openxmlformats.org/officeDocument/2006/relationships/slideLayout" Target="../slideLayouts/slideLayout704.xml"/><Relationship Id="rId12" Type="http://schemas.openxmlformats.org/officeDocument/2006/relationships/slideLayout" Target="../slideLayouts/slideLayout709.xml"/><Relationship Id="rId17" Type="http://schemas.openxmlformats.org/officeDocument/2006/relationships/slideLayout" Target="../slideLayouts/slideLayout714.xml"/><Relationship Id="rId25" Type="http://schemas.openxmlformats.org/officeDocument/2006/relationships/theme" Target="../theme/theme30.xml"/><Relationship Id="rId33" Type="http://schemas.openxmlformats.org/officeDocument/2006/relationships/oleObject" Target="../embeddings/oleObject30.bin"/><Relationship Id="rId2" Type="http://schemas.openxmlformats.org/officeDocument/2006/relationships/slideLayout" Target="../slideLayouts/slideLayout699.xml"/><Relationship Id="rId16" Type="http://schemas.openxmlformats.org/officeDocument/2006/relationships/slideLayout" Target="../slideLayouts/slideLayout713.xml"/><Relationship Id="rId20" Type="http://schemas.openxmlformats.org/officeDocument/2006/relationships/slideLayout" Target="../slideLayouts/slideLayout717.xml"/><Relationship Id="rId29" Type="http://schemas.openxmlformats.org/officeDocument/2006/relationships/tags" Target="../tags/tag1367.xml"/><Relationship Id="rId1" Type="http://schemas.openxmlformats.org/officeDocument/2006/relationships/slideLayout" Target="../slideLayouts/slideLayout698.xml"/><Relationship Id="rId6" Type="http://schemas.openxmlformats.org/officeDocument/2006/relationships/slideLayout" Target="../slideLayouts/slideLayout703.xml"/><Relationship Id="rId11" Type="http://schemas.openxmlformats.org/officeDocument/2006/relationships/slideLayout" Target="../slideLayouts/slideLayout708.xml"/><Relationship Id="rId24" Type="http://schemas.openxmlformats.org/officeDocument/2006/relationships/slideLayout" Target="../slideLayouts/slideLayout721.xml"/><Relationship Id="rId32" Type="http://schemas.openxmlformats.org/officeDocument/2006/relationships/tags" Target="../tags/tag1370.xml"/><Relationship Id="rId5" Type="http://schemas.openxmlformats.org/officeDocument/2006/relationships/slideLayout" Target="../slideLayouts/slideLayout702.xml"/><Relationship Id="rId15" Type="http://schemas.openxmlformats.org/officeDocument/2006/relationships/slideLayout" Target="../slideLayouts/slideLayout712.xml"/><Relationship Id="rId23" Type="http://schemas.openxmlformats.org/officeDocument/2006/relationships/slideLayout" Target="../slideLayouts/slideLayout720.xml"/><Relationship Id="rId28" Type="http://schemas.openxmlformats.org/officeDocument/2006/relationships/tags" Target="../tags/tag1366.xml"/><Relationship Id="rId36" Type="http://schemas.openxmlformats.org/officeDocument/2006/relationships/image" Target="../media/image4.png"/><Relationship Id="rId10" Type="http://schemas.openxmlformats.org/officeDocument/2006/relationships/slideLayout" Target="../slideLayouts/slideLayout707.xml"/><Relationship Id="rId19" Type="http://schemas.openxmlformats.org/officeDocument/2006/relationships/slideLayout" Target="../slideLayouts/slideLayout716.xml"/><Relationship Id="rId31" Type="http://schemas.openxmlformats.org/officeDocument/2006/relationships/tags" Target="../tags/tag1369.xml"/><Relationship Id="rId4" Type="http://schemas.openxmlformats.org/officeDocument/2006/relationships/slideLayout" Target="../slideLayouts/slideLayout701.xml"/><Relationship Id="rId9" Type="http://schemas.openxmlformats.org/officeDocument/2006/relationships/slideLayout" Target="../slideLayouts/slideLayout706.xml"/><Relationship Id="rId14" Type="http://schemas.openxmlformats.org/officeDocument/2006/relationships/slideLayout" Target="../slideLayouts/slideLayout711.xml"/><Relationship Id="rId22" Type="http://schemas.openxmlformats.org/officeDocument/2006/relationships/slideLayout" Target="../slideLayouts/slideLayout719.xml"/><Relationship Id="rId27" Type="http://schemas.openxmlformats.org/officeDocument/2006/relationships/tags" Target="../tags/tag1365.xml"/><Relationship Id="rId30" Type="http://schemas.openxmlformats.org/officeDocument/2006/relationships/tags" Target="../tags/tag1368.xml"/><Relationship Id="rId35" Type="http://schemas.openxmlformats.org/officeDocument/2006/relationships/image" Target="../media/image3.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729.xml"/><Relationship Id="rId13" Type="http://schemas.openxmlformats.org/officeDocument/2006/relationships/slideLayout" Target="../slideLayouts/slideLayout734.xml"/><Relationship Id="rId18" Type="http://schemas.openxmlformats.org/officeDocument/2006/relationships/slideLayout" Target="../slideLayouts/slideLayout739.xml"/><Relationship Id="rId26" Type="http://schemas.openxmlformats.org/officeDocument/2006/relationships/vmlDrawing" Target="../drawings/vmlDrawing31.vml"/><Relationship Id="rId3" Type="http://schemas.openxmlformats.org/officeDocument/2006/relationships/slideLayout" Target="../slideLayouts/slideLayout724.xml"/><Relationship Id="rId21" Type="http://schemas.openxmlformats.org/officeDocument/2006/relationships/slideLayout" Target="../slideLayouts/slideLayout742.xml"/><Relationship Id="rId34" Type="http://schemas.openxmlformats.org/officeDocument/2006/relationships/image" Target="../media/image2.jpeg"/><Relationship Id="rId7" Type="http://schemas.openxmlformats.org/officeDocument/2006/relationships/slideLayout" Target="../slideLayouts/slideLayout728.xml"/><Relationship Id="rId12" Type="http://schemas.openxmlformats.org/officeDocument/2006/relationships/slideLayout" Target="../slideLayouts/slideLayout733.xml"/><Relationship Id="rId17" Type="http://schemas.openxmlformats.org/officeDocument/2006/relationships/slideLayout" Target="../slideLayouts/slideLayout738.xml"/><Relationship Id="rId25" Type="http://schemas.openxmlformats.org/officeDocument/2006/relationships/theme" Target="../theme/theme31.xml"/><Relationship Id="rId33" Type="http://schemas.openxmlformats.org/officeDocument/2006/relationships/oleObject" Target="../embeddings/oleObject31.bin"/><Relationship Id="rId2" Type="http://schemas.openxmlformats.org/officeDocument/2006/relationships/slideLayout" Target="../slideLayouts/slideLayout723.xml"/><Relationship Id="rId16" Type="http://schemas.openxmlformats.org/officeDocument/2006/relationships/slideLayout" Target="../slideLayouts/slideLayout737.xml"/><Relationship Id="rId20" Type="http://schemas.openxmlformats.org/officeDocument/2006/relationships/slideLayout" Target="../slideLayouts/slideLayout741.xml"/><Relationship Id="rId29" Type="http://schemas.openxmlformats.org/officeDocument/2006/relationships/tags" Target="../tags/tag1414.xml"/><Relationship Id="rId1" Type="http://schemas.openxmlformats.org/officeDocument/2006/relationships/slideLayout" Target="../slideLayouts/slideLayout722.xml"/><Relationship Id="rId6" Type="http://schemas.openxmlformats.org/officeDocument/2006/relationships/slideLayout" Target="../slideLayouts/slideLayout727.xml"/><Relationship Id="rId11" Type="http://schemas.openxmlformats.org/officeDocument/2006/relationships/slideLayout" Target="../slideLayouts/slideLayout732.xml"/><Relationship Id="rId24" Type="http://schemas.openxmlformats.org/officeDocument/2006/relationships/slideLayout" Target="../slideLayouts/slideLayout745.xml"/><Relationship Id="rId32" Type="http://schemas.openxmlformats.org/officeDocument/2006/relationships/tags" Target="../tags/tag1417.xml"/><Relationship Id="rId5" Type="http://schemas.openxmlformats.org/officeDocument/2006/relationships/slideLayout" Target="../slideLayouts/slideLayout726.xml"/><Relationship Id="rId15" Type="http://schemas.openxmlformats.org/officeDocument/2006/relationships/slideLayout" Target="../slideLayouts/slideLayout736.xml"/><Relationship Id="rId23" Type="http://schemas.openxmlformats.org/officeDocument/2006/relationships/slideLayout" Target="../slideLayouts/slideLayout744.xml"/><Relationship Id="rId28" Type="http://schemas.openxmlformats.org/officeDocument/2006/relationships/tags" Target="../tags/tag1413.xml"/><Relationship Id="rId36" Type="http://schemas.openxmlformats.org/officeDocument/2006/relationships/image" Target="../media/image4.png"/><Relationship Id="rId10" Type="http://schemas.openxmlformats.org/officeDocument/2006/relationships/slideLayout" Target="../slideLayouts/slideLayout731.xml"/><Relationship Id="rId19" Type="http://schemas.openxmlformats.org/officeDocument/2006/relationships/slideLayout" Target="../slideLayouts/slideLayout740.xml"/><Relationship Id="rId31" Type="http://schemas.openxmlformats.org/officeDocument/2006/relationships/tags" Target="../tags/tag1416.xml"/><Relationship Id="rId4" Type="http://schemas.openxmlformats.org/officeDocument/2006/relationships/slideLayout" Target="../slideLayouts/slideLayout725.xml"/><Relationship Id="rId9" Type="http://schemas.openxmlformats.org/officeDocument/2006/relationships/slideLayout" Target="../slideLayouts/slideLayout730.xml"/><Relationship Id="rId14" Type="http://schemas.openxmlformats.org/officeDocument/2006/relationships/slideLayout" Target="../slideLayouts/slideLayout735.xml"/><Relationship Id="rId22" Type="http://schemas.openxmlformats.org/officeDocument/2006/relationships/slideLayout" Target="../slideLayouts/slideLayout743.xml"/><Relationship Id="rId27" Type="http://schemas.openxmlformats.org/officeDocument/2006/relationships/tags" Target="../tags/tag1412.xml"/><Relationship Id="rId30" Type="http://schemas.openxmlformats.org/officeDocument/2006/relationships/tags" Target="../tags/tag1415.xml"/><Relationship Id="rId35" Type="http://schemas.openxmlformats.org/officeDocument/2006/relationships/image" Target="../media/image3.pn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753.xml"/><Relationship Id="rId13" Type="http://schemas.openxmlformats.org/officeDocument/2006/relationships/slideLayout" Target="../slideLayouts/slideLayout758.xml"/><Relationship Id="rId18" Type="http://schemas.openxmlformats.org/officeDocument/2006/relationships/slideLayout" Target="../slideLayouts/slideLayout763.xml"/><Relationship Id="rId26" Type="http://schemas.openxmlformats.org/officeDocument/2006/relationships/vmlDrawing" Target="../drawings/vmlDrawing32.vml"/><Relationship Id="rId3" Type="http://schemas.openxmlformats.org/officeDocument/2006/relationships/slideLayout" Target="../slideLayouts/slideLayout748.xml"/><Relationship Id="rId21" Type="http://schemas.openxmlformats.org/officeDocument/2006/relationships/slideLayout" Target="../slideLayouts/slideLayout766.xml"/><Relationship Id="rId34" Type="http://schemas.openxmlformats.org/officeDocument/2006/relationships/image" Target="../media/image2.jpeg"/><Relationship Id="rId7" Type="http://schemas.openxmlformats.org/officeDocument/2006/relationships/slideLayout" Target="../slideLayouts/slideLayout752.xml"/><Relationship Id="rId12" Type="http://schemas.openxmlformats.org/officeDocument/2006/relationships/slideLayout" Target="../slideLayouts/slideLayout757.xml"/><Relationship Id="rId17" Type="http://schemas.openxmlformats.org/officeDocument/2006/relationships/slideLayout" Target="../slideLayouts/slideLayout762.xml"/><Relationship Id="rId25" Type="http://schemas.openxmlformats.org/officeDocument/2006/relationships/theme" Target="../theme/theme32.xml"/><Relationship Id="rId33" Type="http://schemas.openxmlformats.org/officeDocument/2006/relationships/oleObject" Target="../embeddings/oleObject32.bin"/><Relationship Id="rId2" Type="http://schemas.openxmlformats.org/officeDocument/2006/relationships/slideLayout" Target="../slideLayouts/slideLayout747.xml"/><Relationship Id="rId16" Type="http://schemas.openxmlformats.org/officeDocument/2006/relationships/slideLayout" Target="../slideLayouts/slideLayout761.xml"/><Relationship Id="rId20" Type="http://schemas.openxmlformats.org/officeDocument/2006/relationships/slideLayout" Target="../slideLayouts/slideLayout765.xml"/><Relationship Id="rId29" Type="http://schemas.openxmlformats.org/officeDocument/2006/relationships/tags" Target="../tags/tag1461.xml"/><Relationship Id="rId1" Type="http://schemas.openxmlformats.org/officeDocument/2006/relationships/slideLayout" Target="../slideLayouts/slideLayout746.xml"/><Relationship Id="rId6" Type="http://schemas.openxmlformats.org/officeDocument/2006/relationships/slideLayout" Target="../slideLayouts/slideLayout751.xml"/><Relationship Id="rId11" Type="http://schemas.openxmlformats.org/officeDocument/2006/relationships/slideLayout" Target="../slideLayouts/slideLayout756.xml"/><Relationship Id="rId24" Type="http://schemas.openxmlformats.org/officeDocument/2006/relationships/slideLayout" Target="../slideLayouts/slideLayout769.xml"/><Relationship Id="rId32" Type="http://schemas.openxmlformats.org/officeDocument/2006/relationships/tags" Target="../tags/tag1464.xml"/><Relationship Id="rId5" Type="http://schemas.openxmlformats.org/officeDocument/2006/relationships/slideLayout" Target="../slideLayouts/slideLayout750.xml"/><Relationship Id="rId15" Type="http://schemas.openxmlformats.org/officeDocument/2006/relationships/slideLayout" Target="../slideLayouts/slideLayout760.xml"/><Relationship Id="rId23" Type="http://schemas.openxmlformats.org/officeDocument/2006/relationships/slideLayout" Target="../slideLayouts/slideLayout768.xml"/><Relationship Id="rId28" Type="http://schemas.openxmlformats.org/officeDocument/2006/relationships/tags" Target="../tags/tag1460.xml"/><Relationship Id="rId36" Type="http://schemas.openxmlformats.org/officeDocument/2006/relationships/image" Target="../media/image4.png"/><Relationship Id="rId10" Type="http://schemas.openxmlformats.org/officeDocument/2006/relationships/slideLayout" Target="../slideLayouts/slideLayout755.xml"/><Relationship Id="rId19" Type="http://schemas.openxmlformats.org/officeDocument/2006/relationships/slideLayout" Target="../slideLayouts/slideLayout764.xml"/><Relationship Id="rId31" Type="http://schemas.openxmlformats.org/officeDocument/2006/relationships/tags" Target="../tags/tag1463.xml"/><Relationship Id="rId4" Type="http://schemas.openxmlformats.org/officeDocument/2006/relationships/slideLayout" Target="../slideLayouts/slideLayout749.xml"/><Relationship Id="rId9" Type="http://schemas.openxmlformats.org/officeDocument/2006/relationships/slideLayout" Target="../slideLayouts/slideLayout754.xml"/><Relationship Id="rId14" Type="http://schemas.openxmlformats.org/officeDocument/2006/relationships/slideLayout" Target="../slideLayouts/slideLayout759.xml"/><Relationship Id="rId22" Type="http://schemas.openxmlformats.org/officeDocument/2006/relationships/slideLayout" Target="../slideLayouts/slideLayout767.xml"/><Relationship Id="rId27" Type="http://schemas.openxmlformats.org/officeDocument/2006/relationships/tags" Target="../tags/tag1459.xml"/><Relationship Id="rId30" Type="http://schemas.openxmlformats.org/officeDocument/2006/relationships/tags" Target="../tags/tag1462.xml"/><Relationship Id="rId35" Type="http://schemas.openxmlformats.org/officeDocument/2006/relationships/image" Target="../media/image3.pn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777.xml"/><Relationship Id="rId13" Type="http://schemas.openxmlformats.org/officeDocument/2006/relationships/slideLayout" Target="../slideLayouts/slideLayout782.xml"/><Relationship Id="rId18" Type="http://schemas.openxmlformats.org/officeDocument/2006/relationships/slideLayout" Target="../slideLayouts/slideLayout787.xml"/><Relationship Id="rId26" Type="http://schemas.openxmlformats.org/officeDocument/2006/relationships/vmlDrawing" Target="../drawings/vmlDrawing33.vml"/><Relationship Id="rId3" Type="http://schemas.openxmlformats.org/officeDocument/2006/relationships/slideLayout" Target="../slideLayouts/slideLayout772.xml"/><Relationship Id="rId21" Type="http://schemas.openxmlformats.org/officeDocument/2006/relationships/slideLayout" Target="../slideLayouts/slideLayout790.xml"/><Relationship Id="rId34" Type="http://schemas.openxmlformats.org/officeDocument/2006/relationships/image" Target="../media/image2.jpeg"/><Relationship Id="rId7" Type="http://schemas.openxmlformats.org/officeDocument/2006/relationships/slideLayout" Target="../slideLayouts/slideLayout776.xml"/><Relationship Id="rId12" Type="http://schemas.openxmlformats.org/officeDocument/2006/relationships/slideLayout" Target="../slideLayouts/slideLayout781.xml"/><Relationship Id="rId17" Type="http://schemas.openxmlformats.org/officeDocument/2006/relationships/slideLayout" Target="../slideLayouts/slideLayout786.xml"/><Relationship Id="rId25" Type="http://schemas.openxmlformats.org/officeDocument/2006/relationships/theme" Target="../theme/theme33.xml"/><Relationship Id="rId33" Type="http://schemas.openxmlformats.org/officeDocument/2006/relationships/oleObject" Target="../embeddings/oleObject33.bin"/><Relationship Id="rId2" Type="http://schemas.openxmlformats.org/officeDocument/2006/relationships/slideLayout" Target="../slideLayouts/slideLayout771.xml"/><Relationship Id="rId16" Type="http://schemas.openxmlformats.org/officeDocument/2006/relationships/slideLayout" Target="../slideLayouts/slideLayout785.xml"/><Relationship Id="rId20" Type="http://schemas.openxmlformats.org/officeDocument/2006/relationships/slideLayout" Target="../slideLayouts/slideLayout789.xml"/><Relationship Id="rId29" Type="http://schemas.openxmlformats.org/officeDocument/2006/relationships/tags" Target="../tags/tag1508.xml"/><Relationship Id="rId1" Type="http://schemas.openxmlformats.org/officeDocument/2006/relationships/slideLayout" Target="../slideLayouts/slideLayout770.xml"/><Relationship Id="rId6" Type="http://schemas.openxmlformats.org/officeDocument/2006/relationships/slideLayout" Target="../slideLayouts/slideLayout775.xml"/><Relationship Id="rId11" Type="http://schemas.openxmlformats.org/officeDocument/2006/relationships/slideLayout" Target="../slideLayouts/slideLayout780.xml"/><Relationship Id="rId24" Type="http://schemas.openxmlformats.org/officeDocument/2006/relationships/slideLayout" Target="../slideLayouts/slideLayout793.xml"/><Relationship Id="rId32" Type="http://schemas.openxmlformats.org/officeDocument/2006/relationships/tags" Target="../tags/tag1511.xml"/><Relationship Id="rId5" Type="http://schemas.openxmlformats.org/officeDocument/2006/relationships/slideLayout" Target="../slideLayouts/slideLayout774.xml"/><Relationship Id="rId15" Type="http://schemas.openxmlformats.org/officeDocument/2006/relationships/slideLayout" Target="../slideLayouts/slideLayout784.xml"/><Relationship Id="rId23" Type="http://schemas.openxmlformats.org/officeDocument/2006/relationships/slideLayout" Target="../slideLayouts/slideLayout792.xml"/><Relationship Id="rId28" Type="http://schemas.openxmlformats.org/officeDocument/2006/relationships/tags" Target="../tags/tag1507.xml"/><Relationship Id="rId36" Type="http://schemas.openxmlformats.org/officeDocument/2006/relationships/image" Target="../media/image4.png"/><Relationship Id="rId10" Type="http://schemas.openxmlformats.org/officeDocument/2006/relationships/slideLayout" Target="../slideLayouts/slideLayout779.xml"/><Relationship Id="rId19" Type="http://schemas.openxmlformats.org/officeDocument/2006/relationships/slideLayout" Target="../slideLayouts/slideLayout788.xml"/><Relationship Id="rId31" Type="http://schemas.openxmlformats.org/officeDocument/2006/relationships/tags" Target="../tags/tag1510.xml"/><Relationship Id="rId4" Type="http://schemas.openxmlformats.org/officeDocument/2006/relationships/slideLayout" Target="../slideLayouts/slideLayout773.xml"/><Relationship Id="rId9" Type="http://schemas.openxmlformats.org/officeDocument/2006/relationships/slideLayout" Target="../slideLayouts/slideLayout778.xml"/><Relationship Id="rId14" Type="http://schemas.openxmlformats.org/officeDocument/2006/relationships/slideLayout" Target="../slideLayouts/slideLayout783.xml"/><Relationship Id="rId22" Type="http://schemas.openxmlformats.org/officeDocument/2006/relationships/slideLayout" Target="../slideLayouts/slideLayout791.xml"/><Relationship Id="rId27" Type="http://schemas.openxmlformats.org/officeDocument/2006/relationships/tags" Target="../tags/tag1506.xml"/><Relationship Id="rId30" Type="http://schemas.openxmlformats.org/officeDocument/2006/relationships/tags" Target="../tags/tag1509.xml"/><Relationship Id="rId35" Type="http://schemas.openxmlformats.org/officeDocument/2006/relationships/image" Target="../media/image3.pn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801.xml"/><Relationship Id="rId13" Type="http://schemas.openxmlformats.org/officeDocument/2006/relationships/slideLayout" Target="../slideLayouts/slideLayout806.xml"/><Relationship Id="rId18" Type="http://schemas.openxmlformats.org/officeDocument/2006/relationships/slideLayout" Target="../slideLayouts/slideLayout811.xml"/><Relationship Id="rId26" Type="http://schemas.openxmlformats.org/officeDocument/2006/relationships/vmlDrawing" Target="../drawings/vmlDrawing34.vml"/><Relationship Id="rId3" Type="http://schemas.openxmlformats.org/officeDocument/2006/relationships/slideLayout" Target="../slideLayouts/slideLayout796.xml"/><Relationship Id="rId21" Type="http://schemas.openxmlformats.org/officeDocument/2006/relationships/slideLayout" Target="../slideLayouts/slideLayout814.xml"/><Relationship Id="rId34" Type="http://schemas.openxmlformats.org/officeDocument/2006/relationships/image" Target="../media/image2.jpeg"/><Relationship Id="rId7" Type="http://schemas.openxmlformats.org/officeDocument/2006/relationships/slideLayout" Target="../slideLayouts/slideLayout800.xml"/><Relationship Id="rId12" Type="http://schemas.openxmlformats.org/officeDocument/2006/relationships/slideLayout" Target="../slideLayouts/slideLayout805.xml"/><Relationship Id="rId17" Type="http://schemas.openxmlformats.org/officeDocument/2006/relationships/slideLayout" Target="../slideLayouts/slideLayout810.xml"/><Relationship Id="rId25" Type="http://schemas.openxmlformats.org/officeDocument/2006/relationships/theme" Target="../theme/theme34.xml"/><Relationship Id="rId33" Type="http://schemas.openxmlformats.org/officeDocument/2006/relationships/oleObject" Target="../embeddings/oleObject34.bin"/><Relationship Id="rId2" Type="http://schemas.openxmlformats.org/officeDocument/2006/relationships/slideLayout" Target="../slideLayouts/slideLayout795.xml"/><Relationship Id="rId16" Type="http://schemas.openxmlformats.org/officeDocument/2006/relationships/slideLayout" Target="../slideLayouts/slideLayout809.xml"/><Relationship Id="rId20" Type="http://schemas.openxmlformats.org/officeDocument/2006/relationships/slideLayout" Target="../slideLayouts/slideLayout813.xml"/><Relationship Id="rId29" Type="http://schemas.openxmlformats.org/officeDocument/2006/relationships/tags" Target="../tags/tag1555.xml"/><Relationship Id="rId1" Type="http://schemas.openxmlformats.org/officeDocument/2006/relationships/slideLayout" Target="../slideLayouts/slideLayout794.xml"/><Relationship Id="rId6" Type="http://schemas.openxmlformats.org/officeDocument/2006/relationships/slideLayout" Target="../slideLayouts/slideLayout799.xml"/><Relationship Id="rId11" Type="http://schemas.openxmlformats.org/officeDocument/2006/relationships/slideLayout" Target="../slideLayouts/slideLayout804.xml"/><Relationship Id="rId24" Type="http://schemas.openxmlformats.org/officeDocument/2006/relationships/slideLayout" Target="../slideLayouts/slideLayout817.xml"/><Relationship Id="rId32" Type="http://schemas.openxmlformats.org/officeDocument/2006/relationships/tags" Target="../tags/tag1558.xml"/><Relationship Id="rId5" Type="http://schemas.openxmlformats.org/officeDocument/2006/relationships/slideLayout" Target="../slideLayouts/slideLayout798.xml"/><Relationship Id="rId15" Type="http://schemas.openxmlformats.org/officeDocument/2006/relationships/slideLayout" Target="../slideLayouts/slideLayout808.xml"/><Relationship Id="rId23" Type="http://schemas.openxmlformats.org/officeDocument/2006/relationships/slideLayout" Target="../slideLayouts/slideLayout816.xml"/><Relationship Id="rId28" Type="http://schemas.openxmlformats.org/officeDocument/2006/relationships/tags" Target="../tags/tag1554.xml"/><Relationship Id="rId36" Type="http://schemas.openxmlformats.org/officeDocument/2006/relationships/image" Target="../media/image4.png"/><Relationship Id="rId10" Type="http://schemas.openxmlformats.org/officeDocument/2006/relationships/slideLayout" Target="../slideLayouts/slideLayout803.xml"/><Relationship Id="rId19" Type="http://schemas.openxmlformats.org/officeDocument/2006/relationships/slideLayout" Target="../slideLayouts/slideLayout812.xml"/><Relationship Id="rId31" Type="http://schemas.openxmlformats.org/officeDocument/2006/relationships/tags" Target="../tags/tag1557.xml"/><Relationship Id="rId4" Type="http://schemas.openxmlformats.org/officeDocument/2006/relationships/slideLayout" Target="../slideLayouts/slideLayout797.xml"/><Relationship Id="rId9" Type="http://schemas.openxmlformats.org/officeDocument/2006/relationships/slideLayout" Target="../slideLayouts/slideLayout802.xml"/><Relationship Id="rId14" Type="http://schemas.openxmlformats.org/officeDocument/2006/relationships/slideLayout" Target="../slideLayouts/slideLayout807.xml"/><Relationship Id="rId22" Type="http://schemas.openxmlformats.org/officeDocument/2006/relationships/slideLayout" Target="../slideLayouts/slideLayout815.xml"/><Relationship Id="rId27" Type="http://schemas.openxmlformats.org/officeDocument/2006/relationships/tags" Target="../tags/tag1553.xml"/><Relationship Id="rId30" Type="http://schemas.openxmlformats.org/officeDocument/2006/relationships/tags" Target="../tags/tag1556.xml"/><Relationship Id="rId35" Type="http://schemas.openxmlformats.org/officeDocument/2006/relationships/image" Target="../media/image3.pn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825.xml"/><Relationship Id="rId13" Type="http://schemas.openxmlformats.org/officeDocument/2006/relationships/slideLayout" Target="../slideLayouts/slideLayout830.xml"/><Relationship Id="rId18" Type="http://schemas.openxmlformats.org/officeDocument/2006/relationships/slideLayout" Target="../slideLayouts/slideLayout835.xml"/><Relationship Id="rId26" Type="http://schemas.openxmlformats.org/officeDocument/2006/relationships/vmlDrawing" Target="../drawings/vmlDrawing35.vml"/><Relationship Id="rId3" Type="http://schemas.openxmlformats.org/officeDocument/2006/relationships/slideLayout" Target="../slideLayouts/slideLayout820.xml"/><Relationship Id="rId21" Type="http://schemas.openxmlformats.org/officeDocument/2006/relationships/slideLayout" Target="../slideLayouts/slideLayout838.xml"/><Relationship Id="rId34" Type="http://schemas.openxmlformats.org/officeDocument/2006/relationships/image" Target="../media/image2.jpeg"/><Relationship Id="rId7" Type="http://schemas.openxmlformats.org/officeDocument/2006/relationships/slideLayout" Target="../slideLayouts/slideLayout824.xml"/><Relationship Id="rId12" Type="http://schemas.openxmlformats.org/officeDocument/2006/relationships/slideLayout" Target="../slideLayouts/slideLayout829.xml"/><Relationship Id="rId17" Type="http://schemas.openxmlformats.org/officeDocument/2006/relationships/slideLayout" Target="../slideLayouts/slideLayout834.xml"/><Relationship Id="rId25" Type="http://schemas.openxmlformats.org/officeDocument/2006/relationships/theme" Target="../theme/theme35.xml"/><Relationship Id="rId33" Type="http://schemas.openxmlformats.org/officeDocument/2006/relationships/oleObject" Target="../embeddings/oleObject35.bin"/><Relationship Id="rId2" Type="http://schemas.openxmlformats.org/officeDocument/2006/relationships/slideLayout" Target="../slideLayouts/slideLayout819.xml"/><Relationship Id="rId16" Type="http://schemas.openxmlformats.org/officeDocument/2006/relationships/slideLayout" Target="../slideLayouts/slideLayout833.xml"/><Relationship Id="rId20" Type="http://schemas.openxmlformats.org/officeDocument/2006/relationships/slideLayout" Target="../slideLayouts/slideLayout837.xml"/><Relationship Id="rId29" Type="http://schemas.openxmlformats.org/officeDocument/2006/relationships/tags" Target="../tags/tag1602.xml"/><Relationship Id="rId1" Type="http://schemas.openxmlformats.org/officeDocument/2006/relationships/slideLayout" Target="../slideLayouts/slideLayout818.xml"/><Relationship Id="rId6" Type="http://schemas.openxmlformats.org/officeDocument/2006/relationships/slideLayout" Target="../slideLayouts/slideLayout823.xml"/><Relationship Id="rId11" Type="http://schemas.openxmlformats.org/officeDocument/2006/relationships/slideLayout" Target="../slideLayouts/slideLayout828.xml"/><Relationship Id="rId24" Type="http://schemas.openxmlformats.org/officeDocument/2006/relationships/slideLayout" Target="../slideLayouts/slideLayout841.xml"/><Relationship Id="rId32" Type="http://schemas.openxmlformats.org/officeDocument/2006/relationships/tags" Target="../tags/tag1605.xml"/><Relationship Id="rId5" Type="http://schemas.openxmlformats.org/officeDocument/2006/relationships/slideLayout" Target="../slideLayouts/slideLayout822.xml"/><Relationship Id="rId15" Type="http://schemas.openxmlformats.org/officeDocument/2006/relationships/slideLayout" Target="../slideLayouts/slideLayout832.xml"/><Relationship Id="rId23" Type="http://schemas.openxmlformats.org/officeDocument/2006/relationships/slideLayout" Target="../slideLayouts/slideLayout840.xml"/><Relationship Id="rId28" Type="http://schemas.openxmlformats.org/officeDocument/2006/relationships/tags" Target="../tags/tag1601.xml"/><Relationship Id="rId36" Type="http://schemas.openxmlformats.org/officeDocument/2006/relationships/image" Target="../media/image4.png"/><Relationship Id="rId10" Type="http://schemas.openxmlformats.org/officeDocument/2006/relationships/slideLayout" Target="../slideLayouts/slideLayout827.xml"/><Relationship Id="rId19" Type="http://schemas.openxmlformats.org/officeDocument/2006/relationships/slideLayout" Target="../slideLayouts/slideLayout836.xml"/><Relationship Id="rId31" Type="http://schemas.openxmlformats.org/officeDocument/2006/relationships/tags" Target="../tags/tag1604.xml"/><Relationship Id="rId4" Type="http://schemas.openxmlformats.org/officeDocument/2006/relationships/slideLayout" Target="../slideLayouts/slideLayout821.xml"/><Relationship Id="rId9" Type="http://schemas.openxmlformats.org/officeDocument/2006/relationships/slideLayout" Target="../slideLayouts/slideLayout826.xml"/><Relationship Id="rId14" Type="http://schemas.openxmlformats.org/officeDocument/2006/relationships/slideLayout" Target="../slideLayouts/slideLayout831.xml"/><Relationship Id="rId22" Type="http://schemas.openxmlformats.org/officeDocument/2006/relationships/slideLayout" Target="../slideLayouts/slideLayout839.xml"/><Relationship Id="rId27" Type="http://schemas.openxmlformats.org/officeDocument/2006/relationships/tags" Target="../tags/tag1600.xml"/><Relationship Id="rId30" Type="http://schemas.openxmlformats.org/officeDocument/2006/relationships/tags" Target="../tags/tag1603.xml"/><Relationship Id="rId35" Type="http://schemas.openxmlformats.org/officeDocument/2006/relationships/image" Target="../media/image3.pn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849.xml"/><Relationship Id="rId13" Type="http://schemas.openxmlformats.org/officeDocument/2006/relationships/slideLayout" Target="../slideLayouts/slideLayout854.xml"/><Relationship Id="rId18" Type="http://schemas.openxmlformats.org/officeDocument/2006/relationships/slideLayout" Target="../slideLayouts/slideLayout859.xml"/><Relationship Id="rId26" Type="http://schemas.openxmlformats.org/officeDocument/2006/relationships/vmlDrawing" Target="../drawings/vmlDrawing36.vml"/><Relationship Id="rId3" Type="http://schemas.openxmlformats.org/officeDocument/2006/relationships/slideLayout" Target="../slideLayouts/slideLayout844.xml"/><Relationship Id="rId21" Type="http://schemas.openxmlformats.org/officeDocument/2006/relationships/slideLayout" Target="../slideLayouts/slideLayout862.xml"/><Relationship Id="rId34" Type="http://schemas.openxmlformats.org/officeDocument/2006/relationships/image" Target="../media/image2.jpeg"/><Relationship Id="rId7" Type="http://schemas.openxmlformats.org/officeDocument/2006/relationships/slideLayout" Target="../slideLayouts/slideLayout848.xml"/><Relationship Id="rId12" Type="http://schemas.openxmlformats.org/officeDocument/2006/relationships/slideLayout" Target="../slideLayouts/slideLayout853.xml"/><Relationship Id="rId17" Type="http://schemas.openxmlformats.org/officeDocument/2006/relationships/slideLayout" Target="../slideLayouts/slideLayout858.xml"/><Relationship Id="rId25" Type="http://schemas.openxmlformats.org/officeDocument/2006/relationships/theme" Target="../theme/theme36.xml"/><Relationship Id="rId33" Type="http://schemas.openxmlformats.org/officeDocument/2006/relationships/oleObject" Target="../embeddings/oleObject36.bin"/><Relationship Id="rId2" Type="http://schemas.openxmlformats.org/officeDocument/2006/relationships/slideLayout" Target="../slideLayouts/slideLayout843.xml"/><Relationship Id="rId16" Type="http://schemas.openxmlformats.org/officeDocument/2006/relationships/slideLayout" Target="../slideLayouts/slideLayout857.xml"/><Relationship Id="rId20" Type="http://schemas.openxmlformats.org/officeDocument/2006/relationships/slideLayout" Target="../slideLayouts/slideLayout861.xml"/><Relationship Id="rId29" Type="http://schemas.openxmlformats.org/officeDocument/2006/relationships/tags" Target="../tags/tag1649.xml"/><Relationship Id="rId1" Type="http://schemas.openxmlformats.org/officeDocument/2006/relationships/slideLayout" Target="../slideLayouts/slideLayout842.xml"/><Relationship Id="rId6" Type="http://schemas.openxmlformats.org/officeDocument/2006/relationships/slideLayout" Target="../slideLayouts/slideLayout847.xml"/><Relationship Id="rId11" Type="http://schemas.openxmlformats.org/officeDocument/2006/relationships/slideLayout" Target="../slideLayouts/slideLayout852.xml"/><Relationship Id="rId24" Type="http://schemas.openxmlformats.org/officeDocument/2006/relationships/slideLayout" Target="../slideLayouts/slideLayout865.xml"/><Relationship Id="rId32" Type="http://schemas.openxmlformats.org/officeDocument/2006/relationships/tags" Target="../tags/tag1652.xml"/><Relationship Id="rId5" Type="http://schemas.openxmlformats.org/officeDocument/2006/relationships/slideLayout" Target="../slideLayouts/slideLayout846.xml"/><Relationship Id="rId15" Type="http://schemas.openxmlformats.org/officeDocument/2006/relationships/slideLayout" Target="../slideLayouts/slideLayout856.xml"/><Relationship Id="rId23" Type="http://schemas.openxmlformats.org/officeDocument/2006/relationships/slideLayout" Target="../slideLayouts/slideLayout864.xml"/><Relationship Id="rId28" Type="http://schemas.openxmlformats.org/officeDocument/2006/relationships/tags" Target="../tags/tag1648.xml"/><Relationship Id="rId36" Type="http://schemas.openxmlformats.org/officeDocument/2006/relationships/image" Target="../media/image4.png"/><Relationship Id="rId10" Type="http://schemas.openxmlformats.org/officeDocument/2006/relationships/slideLayout" Target="../slideLayouts/slideLayout851.xml"/><Relationship Id="rId19" Type="http://schemas.openxmlformats.org/officeDocument/2006/relationships/slideLayout" Target="../slideLayouts/slideLayout860.xml"/><Relationship Id="rId31" Type="http://schemas.openxmlformats.org/officeDocument/2006/relationships/tags" Target="../tags/tag1651.xml"/><Relationship Id="rId4" Type="http://schemas.openxmlformats.org/officeDocument/2006/relationships/slideLayout" Target="../slideLayouts/slideLayout845.xml"/><Relationship Id="rId9" Type="http://schemas.openxmlformats.org/officeDocument/2006/relationships/slideLayout" Target="../slideLayouts/slideLayout850.xml"/><Relationship Id="rId14" Type="http://schemas.openxmlformats.org/officeDocument/2006/relationships/slideLayout" Target="../slideLayouts/slideLayout855.xml"/><Relationship Id="rId22" Type="http://schemas.openxmlformats.org/officeDocument/2006/relationships/slideLayout" Target="../slideLayouts/slideLayout863.xml"/><Relationship Id="rId27" Type="http://schemas.openxmlformats.org/officeDocument/2006/relationships/tags" Target="../tags/tag1647.xml"/><Relationship Id="rId30" Type="http://schemas.openxmlformats.org/officeDocument/2006/relationships/tags" Target="../tags/tag1650.xml"/><Relationship Id="rId35" Type="http://schemas.openxmlformats.org/officeDocument/2006/relationships/image" Target="../media/image3.png"/></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873.xml"/><Relationship Id="rId13" Type="http://schemas.openxmlformats.org/officeDocument/2006/relationships/slideLayout" Target="../slideLayouts/slideLayout878.xml"/><Relationship Id="rId18" Type="http://schemas.openxmlformats.org/officeDocument/2006/relationships/slideLayout" Target="../slideLayouts/slideLayout883.xml"/><Relationship Id="rId26" Type="http://schemas.openxmlformats.org/officeDocument/2006/relationships/vmlDrawing" Target="../drawings/vmlDrawing37.vml"/><Relationship Id="rId3" Type="http://schemas.openxmlformats.org/officeDocument/2006/relationships/slideLayout" Target="../slideLayouts/slideLayout868.xml"/><Relationship Id="rId21" Type="http://schemas.openxmlformats.org/officeDocument/2006/relationships/slideLayout" Target="../slideLayouts/slideLayout886.xml"/><Relationship Id="rId34" Type="http://schemas.openxmlformats.org/officeDocument/2006/relationships/image" Target="../media/image2.jpeg"/><Relationship Id="rId7" Type="http://schemas.openxmlformats.org/officeDocument/2006/relationships/slideLayout" Target="../slideLayouts/slideLayout872.xml"/><Relationship Id="rId12" Type="http://schemas.openxmlformats.org/officeDocument/2006/relationships/slideLayout" Target="../slideLayouts/slideLayout877.xml"/><Relationship Id="rId17" Type="http://schemas.openxmlformats.org/officeDocument/2006/relationships/slideLayout" Target="../slideLayouts/slideLayout882.xml"/><Relationship Id="rId25" Type="http://schemas.openxmlformats.org/officeDocument/2006/relationships/theme" Target="../theme/theme37.xml"/><Relationship Id="rId33" Type="http://schemas.openxmlformats.org/officeDocument/2006/relationships/oleObject" Target="../embeddings/oleObject37.bin"/><Relationship Id="rId2" Type="http://schemas.openxmlformats.org/officeDocument/2006/relationships/slideLayout" Target="../slideLayouts/slideLayout867.xml"/><Relationship Id="rId16" Type="http://schemas.openxmlformats.org/officeDocument/2006/relationships/slideLayout" Target="../slideLayouts/slideLayout881.xml"/><Relationship Id="rId20" Type="http://schemas.openxmlformats.org/officeDocument/2006/relationships/slideLayout" Target="../slideLayouts/slideLayout885.xml"/><Relationship Id="rId29" Type="http://schemas.openxmlformats.org/officeDocument/2006/relationships/tags" Target="../tags/tag1696.xml"/><Relationship Id="rId1" Type="http://schemas.openxmlformats.org/officeDocument/2006/relationships/slideLayout" Target="../slideLayouts/slideLayout866.xml"/><Relationship Id="rId6" Type="http://schemas.openxmlformats.org/officeDocument/2006/relationships/slideLayout" Target="../slideLayouts/slideLayout871.xml"/><Relationship Id="rId11" Type="http://schemas.openxmlformats.org/officeDocument/2006/relationships/slideLayout" Target="../slideLayouts/slideLayout876.xml"/><Relationship Id="rId24" Type="http://schemas.openxmlformats.org/officeDocument/2006/relationships/slideLayout" Target="../slideLayouts/slideLayout889.xml"/><Relationship Id="rId32" Type="http://schemas.openxmlformats.org/officeDocument/2006/relationships/tags" Target="../tags/tag1699.xml"/><Relationship Id="rId5" Type="http://schemas.openxmlformats.org/officeDocument/2006/relationships/slideLayout" Target="../slideLayouts/slideLayout870.xml"/><Relationship Id="rId15" Type="http://schemas.openxmlformats.org/officeDocument/2006/relationships/slideLayout" Target="../slideLayouts/slideLayout880.xml"/><Relationship Id="rId23" Type="http://schemas.openxmlformats.org/officeDocument/2006/relationships/slideLayout" Target="../slideLayouts/slideLayout888.xml"/><Relationship Id="rId28" Type="http://schemas.openxmlformats.org/officeDocument/2006/relationships/tags" Target="../tags/tag1695.xml"/><Relationship Id="rId36" Type="http://schemas.openxmlformats.org/officeDocument/2006/relationships/image" Target="../media/image4.png"/><Relationship Id="rId10" Type="http://schemas.openxmlformats.org/officeDocument/2006/relationships/slideLayout" Target="../slideLayouts/slideLayout875.xml"/><Relationship Id="rId19" Type="http://schemas.openxmlformats.org/officeDocument/2006/relationships/slideLayout" Target="../slideLayouts/slideLayout884.xml"/><Relationship Id="rId31" Type="http://schemas.openxmlformats.org/officeDocument/2006/relationships/tags" Target="../tags/tag1698.xml"/><Relationship Id="rId4" Type="http://schemas.openxmlformats.org/officeDocument/2006/relationships/slideLayout" Target="../slideLayouts/slideLayout869.xml"/><Relationship Id="rId9" Type="http://schemas.openxmlformats.org/officeDocument/2006/relationships/slideLayout" Target="../slideLayouts/slideLayout874.xml"/><Relationship Id="rId14" Type="http://schemas.openxmlformats.org/officeDocument/2006/relationships/slideLayout" Target="../slideLayouts/slideLayout879.xml"/><Relationship Id="rId22" Type="http://schemas.openxmlformats.org/officeDocument/2006/relationships/slideLayout" Target="../slideLayouts/slideLayout887.xml"/><Relationship Id="rId27" Type="http://schemas.openxmlformats.org/officeDocument/2006/relationships/tags" Target="../tags/tag1694.xml"/><Relationship Id="rId30" Type="http://schemas.openxmlformats.org/officeDocument/2006/relationships/tags" Target="../tags/tag1697.xml"/><Relationship Id="rId35" Type="http://schemas.openxmlformats.org/officeDocument/2006/relationships/image" Target="../media/image3.png"/></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897.xml"/><Relationship Id="rId13" Type="http://schemas.openxmlformats.org/officeDocument/2006/relationships/slideLayout" Target="../slideLayouts/slideLayout902.xml"/><Relationship Id="rId18" Type="http://schemas.openxmlformats.org/officeDocument/2006/relationships/slideLayout" Target="../slideLayouts/slideLayout907.xml"/><Relationship Id="rId26" Type="http://schemas.openxmlformats.org/officeDocument/2006/relationships/vmlDrawing" Target="../drawings/vmlDrawing38.vml"/><Relationship Id="rId3" Type="http://schemas.openxmlformats.org/officeDocument/2006/relationships/slideLayout" Target="../slideLayouts/slideLayout892.xml"/><Relationship Id="rId21" Type="http://schemas.openxmlformats.org/officeDocument/2006/relationships/slideLayout" Target="../slideLayouts/slideLayout910.xml"/><Relationship Id="rId34" Type="http://schemas.openxmlformats.org/officeDocument/2006/relationships/image" Target="../media/image2.jpeg"/><Relationship Id="rId7" Type="http://schemas.openxmlformats.org/officeDocument/2006/relationships/slideLayout" Target="../slideLayouts/slideLayout896.xml"/><Relationship Id="rId12" Type="http://schemas.openxmlformats.org/officeDocument/2006/relationships/slideLayout" Target="../slideLayouts/slideLayout901.xml"/><Relationship Id="rId17" Type="http://schemas.openxmlformats.org/officeDocument/2006/relationships/slideLayout" Target="../slideLayouts/slideLayout906.xml"/><Relationship Id="rId25" Type="http://schemas.openxmlformats.org/officeDocument/2006/relationships/theme" Target="../theme/theme38.xml"/><Relationship Id="rId33" Type="http://schemas.openxmlformats.org/officeDocument/2006/relationships/oleObject" Target="../embeddings/oleObject38.bin"/><Relationship Id="rId2" Type="http://schemas.openxmlformats.org/officeDocument/2006/relationships/slideLayout" Target="../slideLayouts/slideLayout891.xml"/><Relationship Id="rId16" Type="http://schemas.openxmlformats.org/officeDocument/2006/relationships/slideLayout" Target="../slideLayouts/slideLayout905.xml"/><Relationship Id="rId20" Type="http://schemas.openxmlformats.org/officeDocument/2006/relationships/slideLayout" Target="../slideLayouts/slideLayout909.xml"/><Relationship Id="rId29" Type="http://schemas.openxmlformats.org/officeDocument/2006/relationships/tags" Target="../tags/tag1743.xml"/><Relationship Id="rId1" Type="http://schemas.openxmlformats.org/officeDocument/2006/relationships/slideLayout" Target="../slideLayouts/slideLayout890.xml"/><Relationship Id="rId6" Type="http://schemas.openxmlformats.org/officeDocument/2006/relationships/slideLayout" Target="../slideLayouts/slideLayout895.xml"/><Relationship Id="rId11" Type="http://schemas.openxmlformats.org/officeDocument/2006/relationships/slideLayout" Target="../slideLayouts/slideLayout900.xml"/><Relationship Id="rId24" Type="http://schemas.openxmlformats.org/officeDocument/2006/relationships/slideLayout" Target="../slideLayouts/slideLayout913.xml"/><Relationship Id="rId32" Type="http://schemas.openxmlformats.org/officeDocument/2006/relationships/tags" Target="../tags/tag1746.xml"/><Relationship Id="rId5" Type="http://schemas.openxmlformats.org/officeDocument/2006/relationships/slideLayout" Target="../slideLayouts/slideLayout894.xml"/><Relationship Id="rId15" Type="http://schemas.openxmlformats.org/officeDocument/2006/relationships/slideLayout" Target="../slideLayouts/slideLayout904.xml"/><Relationship Id="rId23" Type="http://schemas.openxmlformats.org/officeDocument/2006/relationships/slideLayout" Target="../slideLayouts/slideLayout912.xml"/><Relationship Id="rId28" Type="http://schemas.openxmlformats.org/officeDocument/2006/relationships/tags" Target="../tags/tag1742.xml"/><Relationship Id="rId36" Type="http://schemas.openxmlformats.org/officeDocument/2006/relationships/image" Target="../media/image4.png"/><Relationship Id="rId10" Type="http://schemas.openxmlformats.org/officeDocument/2006/relationships/slideLayout" Target="../slideLayouts/slideLayout899.xml"/><Relationship Id="rId19" Type="http://schemas.openxmlformats.org/officeDocument/2006/relationships/slideLayout" Target="../slideLayouts/slideLayout908.xml"/><Relationship Id="rId31" Type="http://schemas.openxmlformats.org/officeDocument/2006/relationships/tags" Target="../tags/tag1745.xml"/><Relationship Id="rId4" Type="http://schemas.openxmlformats.org/officeDocument/2006/relationships/slideLayout" Target="../slideLayouts/slideLayout893.xml"/><Relationship Id="rId9" Type="http://schemas.openxmlformats.org/officeDocument/2006/relationships/slideLayout" Target="../slideLayouts/slideLayout898.xml"/><Relationship Id="rId14" Type="http://schemas.openxmlformats.org/officeDocument/2006/relationships/slideLayout" Target="../slideLayouts/slideLayout903.xml"/><Relationship Id="rId22" Type="http://schemas.openxmlformats.org/officeDocument/2006/relationships/slideLayout" Target="../slideLayouts/slideLayout911.xml"/><Relationship Id="rId27" Type="http://schemas.openxmlformats.org/officeDocument/2006/relationships/tags" Target="../tags/tag1741.xml"/><Relationship Id="rId30" Type="http://schemas.openxmlformats.org/officeDocument/2006/relationships/tags" Target="../tags/tag1744.xml"/><Relationship Id="rId35" Type="http://schemas.openxmlformats.org/officeDocument/2006/relationships/image" Target="../media/image3.png"/></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921.xml"/><Relationship Id="rId13" Type="http://schemas.openxmlformats.org/officeDocument/2006/relationships/slideLayout" Target="../slideLayouts/slideLayout926.xml"/><Relationship Id="rId18" Type="http://schemas.openxmlformats.org/officeDocument/2006/relationships/slideLayout" Target="../slideLayouts/slideLayout931.xml"/><Relationship Id="rId26" Type="http://schemas.openxmlformats.org/officeDocument/2006/relationships/vmlDrawing" Target="../drawings/vmlDrawing39.vml"/><Relationship Id="rId3" Type="http://schemas.openxmlformats.org/officeDocument/2006/relationships/slideLayout" Target="../slideLayouts/slideLayout916.xml"/><Relationship Id="rId21" Type="http://schemas.openxmlformats.org/officeDocument/2006/relationships/slideLayout" Target="../slideLayouts/slideLayout934.xml"/><Relationship Id="rId34" Type="http://schemas.openxmlformats.org/officeDocument/2006/relationships/image" Target="../media/image2.jpeg"/><Relationship Id="rId7" Type="http://schemas.openxmlformats.org/officeDocument/2006/relationships/slideLayout" Target="../slideLayouts/slideLayout920.xml"/><Relationship Id="rId12" Type="http://schemas.openxmlformats.org/officeDocument/2006/relationships/slideLayout" Target="../slideLayouts/slideLayout925.xml"/><Relationship Id="rId17" Type="http://schemas.openxmlformats.org/officeDocument/2006/relationships/slideLayout" Target="../slideLayouts/slideLayout930.xml"/><Relationship Id="rId25" Type="http://schemas.openxmlformats.org/officeDocument/2006/relationships/theme" Target="../theme/theme39.xml"/><Relationship Id="rId33" Type="http://schemas.openxmlformats.org/officeDocument/2006/relationships/oleObject" Target="../embeddings/oleObject39.bin"/><Relationship Id="rId2" Type="http://schemas.openxmlformats.org/officeDocument/2006/relationships/slideLayout" Target="../slideLayouts/slideLayout915.xml"/><Relationship Id="rId16" Type="http://schemas.openxmlformats.org/officeDocument/2006/relationships/slideLayout" Target="../slideLayouts/slideLayout929.xml"/><Relationship Id="rId20" Type="http://schemas.openxmlformats.org/officeDocument/2006/relationships/slideLayout" Target="../slideLayouts/slideLayout933.xml"/><Relationship Id="rId29" Type="http://schemas.openxmlformats.org/officeDocument/2006/relationships/tags" Target="../tags/tag1790.xml"/><Relationship Id="rId1" Type="http://schemas.openxmlformats.org/officeDocument/2006/relationships/slideLayout" Target="../slideLayouts/slideLayout914.xml"/><Relationship Id="rId6" Type="http://schemas.openxmlformats.org/officeDocument/2006/relationships/slideLayout" Target="../slideLayouts/slideLayout919.xml"/><Relationship Id="rId11" Type="http://schemas.openxmlformats.org/officeDocument/2006/relationships/slideLayout" Target="../slideLayouts/slideLayout924.xml"/><Relationship Id="rId24" Type="http://schemas.openxmlformats.org/officeDocument/2006/relationships/slideLayout" Target="../slideLayouts/slideLayout937.xml"/><Relationship Id="rId32" Type="http://schemas.openxmlformats.org/officeDocument/2006/relationships/tags" Target="../tags/tag1793.xml"/><Relationship Id="rId5" Type="http://schemas.openxmlformats.org/officeDocument/2006/relationships/slideLayout" Target="../slideLayouts/slideLayout918.xml"/><Relationship Id="rId15" Type="http://schemas.openxmlformats.org/officeDocument/2006/relationships/slideLayout" Target="../slideLayouts/slideLayout928.xml"/><Relationship Id="rId23" Type="http://schemas.openxmlformats.org/officeDocument/2006/relationships/slideLayout" Target="../slideLayouts/slideLayout936.xml"/><Relationship Id="rId28" Type="http://schemas.openxmlformats.org/officeDocument/2006/relationships/tags" Target="../tags/tag1789.xml"/><Relationship Id="rId36" Type="http://schemas.openxmlformats.org/officeDocument/2006/relationships/image" Target="../media/image4.png"/><Relationship Id="rId10" Type="http://schemas.openxmlformats.org/officeDocument/2006/relationships/slideLayout" Target="../slideLayouts/slideLayout923.xml"/><Relationship Id="rId19" Type="http://schemas.openxmlformats.org/officeDocument/2006/relationships/slideLayout" Target="../slideLayouts/slideLayout932.xml"/><Relationship Id="rId31" Type="http://schemas.openxmlformats.org/officeDocument/2006/relationships/tags" Target="../tags/tag1792.xml"/><Relationship Id="rId4" Type="http://schemas.openxmlformats.org/officeDocument/2006/relationships/slideLayout" Target="../slideLayouts/slideLayout917.xml"/><Relationship Id="rId9" Type="http://schemas.openxmlformats.org/officeDocument/2006/relationships/slideLayout" Target="../slideLayouts/slideLayout922.xml"/><Relationship Id="rId14" Type="http://schemas.openxmlformats.org/officeDocument/2006/relationships/slideLayout" Target="../slideLayouts/slideLayout927.xml"/><Relationship Id="rId22" Type="http://schemas.openxmlformats.org/officeDocument/2006/relationships/slideLayout" Target="../slideLayouts/slideLayout935.xml"/><Relationship Id="rId27" Type="http://schemas.openxmlformats.org/officeDocument/2006/relationships/tags" Target="../tags/tag1788.xml"/><Relationship Id="rId30" Type="http://schemas.openxmlformats.org/officeDocument/2006/relationships/tags" Target="../tags/tag1791.xml"/><Relationship Id="rId35"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vmlDrawing" Target="../drawings/vmlDrawing4.vml"/><Relationship Id="rId3" Type="http://schemas.openxmlformats.org/officeDocument/2006/relationships/slideLayout" Target="../slideLayouts/slideLayout76.xml"/><Relationship Id="rId21" Type="http://schemas.openxmlformats.org/officeDocument/2006/relationships/slideLayout" Target="../slideLayouts/slideLayout94.xml"/><Relationship Id="rId34" Type="http://schemas.openxmlformats.org/officeDocument/2006/relationships/image" Target="../media/image2.jpeg"/><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theme" Target="../theme/theme4.xml"/><Relationship Id="rId33" Type="http://schemas.openxmlformats.org/officeDocument/2006/relationships/oleObject" Target="../embeddings/oleObject4.bin"/><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29" Type="http://schemas.openxmlformats.org/officeDocument/2006/relationships/tags" Target="../tags/tag14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32" Type="http://schemas.openxmlformats.org/officeDocument/2006/relationships/tags" Target="../tags/tag148.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28" Type="http://schemas.openxmlformats.org/officeDocument/2006/relationships/tags" Target="../tags/tag144.xml"/><Relationship Id="rId36" Type="http://schemas.openxmlformats.org/officeDocument/2006/relationships/image" Target="../media/image4.png"/><Relationship Id="rId10" Type="http://schemas.openxmlformats.org/officeDocument/2006/relationships/slideLayout" Target="../slideLayouts/slideLayout83.xml"/><Relationship Id="rId19" Type="http://schemas.openxmlformats.org/officeDocument/2006/relationships/slideLayout" Target="../slideLayouts/slideLayout92.xml"/><Relationship Id="rId31" Type="http://schemas.openxmlformats.org/officeDocument/2006/relationships/tags" Target="../tags/tag147.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 Id="rId27" Type="http://schemas.openxmlformats.org/officeDocument/2006/relationships/tags" Target="../tags/tag143.xml"/><Relationship Id="rId30" Type="http://schemas.openxmlformats.org/officeDocument/2006/relationships/tags" Target="../tags/tag146.xml"/><Relationship Id="rId35" Type="http://schemas.openxmlformats.org/officeDocument/2006/relationships/image" Target="../media/image3.png"/></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945.xml"/><Relationship Id="rId13" Type="http://schemas.openxmlformats.org/officeDocument/2006/relationships/slideLayout" Target="../slideLayouts/slideLayout950.xml"/><Relationship Id="rId18" Type="http://schemas.openxmlformats.org/officeDocument/2006/relationships/slideLayout" Target="../slideLayouts/slideLayout955.xml"/><Relationship Id="rId26" Type="http://schemas.openxmlformats.org/officeDocument/2006/relationships/vmlDrawing" Target="../drawings/vmlDrawing40.vml"/><Relationship Id="rId3" Type="http://schemas.openxmlformats.org/officeDocument/2006/relationships/slideLayout" Target="../slideLayouts/slideLayout940.xml"/><Relationship Id="rId21" Type="http://schemas.openxmlformats.org/officeDocument/2006/relationships/slideLayout" Target="../slideLayouts/slideLayout958.xml"/><Relationship Id="rId34" Type="http://schemas.openxmlformats.org/officeDocument/2006/relationships/image" Target="../media/image2.jpeg"/><Relationship Id="rId7" Type="http://schemas.openxmlformats.org/officeDocument/2006/relationships/slideLayout" Target="../slideLayouts/slideLayout944.xml"/><Relationship Id="rId12" Type="http://schemas.openxmlformats.org/officeDocument/2006/relationships/slideLayout" Target="../slideLayouts/slideLayout949.xml"/><Relationship Id="rId17" Type="http://schemas.openxmlformats.org/officeDocument/2006/relationships/slideLayout" Target="../slideLayouts/slideLayout954.xml"/><Relationship Id="rId25" Type="http://schemas.openxmlformats.org/officeDocument/2006/relationships/theme" Target="../theme/theme40.xml"/><Relationship Id="rId33" Type="http://schemas.openxmlformats.org/officeDocument/2006/relationships/oleObject" Target="../embeddings/oleObject40.bin"/><Relationship Id="rId2" Type="http://schemas.openxmlformats.org/officeDocument/2006/relationships/slideLayout" Target="../slideLayouts/slideLayout939.xml"/><Relationship Id="rId16" Type="http://schemas.openxmlformats.org/officeDocument/2006/relationships/slideLayout" Target="../slideLayouts/slideLayout953.xml"/><Relationship Id="rId20" Type="http://schemas.openxmlformats.org/officeDocument/2006/relationships/slideLayout" Target="../slideLayouts/slideLayout957.xml"/><Relationship Id="rId29" Type="http://schemas.openxmlformats.org/officeDocument/2006/relationships/tags" Target="../tags/tag1837.xml"/><Relationship Id="rId1" Type="http://schemas.openxmlformats.org/officeDocument/2006/relationships/slideLayout" Target="../slideLayouts/slideLayout938.xml"/><Relationship Id="rId6" Type="http://schemas.openxmlformats.org/officeDocument/2006/relationships/slideLayout" Target="../slideLayouts/slideLayout943.xml"/><Relationship Id="rId11" Type="http://schemas.openxmlformats.org/officeDocument/2006/relationships/slideLayout" Target="../slideLayouts/slideLayout948.xml"/><Relationship Id="rId24" Type="http://schemas.openxmlformats.org/officeDocument/2006/relationships/slideLayout" Target="../slideLayouts/slideLayout961.xml"/><Relationship Id="rId32" Type="http://schemas.openxmlformats.org/officeDocument/2006/relationships/tags" Target="../tags/tag1840.xml"/><Relationship Id="rId5" Type="http://schemas.openxmlformats.org/officeDocument/2006/relationships/slideLayout" Target="../slideLayouts/slideLayout942.xml"/><Relationship Id="rId15" Type="http://schemas.openxmlformats.org/officeDocument/2006/relationships/slideLayout" Target="../slideLayouts/slideLayout952.xml"/><Relationship Id="rId23" Type="http://schemas.openxmlformats.org/officeDocument/2006/relationships/slideLayout" Target="../slideLayouts/slideLayout960.xml"/><Relationship Id="rId28" Type="http://schemas.openxmlformats.org/officeDocument/2006/relationships/tags" Target="../tags/tag1836.xml"/><Relationship Id="rId36" Type="http://schemas.openxmlformats.org/officeDocument/2006/relationships/image" Target="../media/image4.png"/><Relationship Id="rId10" Type="http://schemas.openxmlformats.org/officeDocument/2006/relationships/slideLayout" Target="../slideLayouts/slideLayout947.xml"/><Relationship Id="rId19" Type="http://schemas.openxmlformats.org/officeDocument/2006/relationships/slideLayout" Target="../slideLayouts/slideLayout956.xml"/><Relationship Id="rId31" Type="http://schemas.openxmlformats.org/officeDocument/2006/relationships/tags" Target="../tags/tag1839.xml"/><Relationship Id="rId4" Type="http://schemas.openxmlformats.org/officeDocument/2006/relationships/slideLayout" Target="../slideLayouts/slideLayout941.xml"/><Relationship Id="rId9" Type="http://schemas.openxmlformats.org/officeDocument/2006/relationships/slideLayout" Target="../slideLayouts/slideLayout946.xml"/><Relationship Id="rId14" Type="http://schemas.openxmlformats.org/officeDocument/2006/relationships/slideLayout" Target="../slideLayouts/slideLayout951.xml"/><Relationship Id="rId22" Type="http://schemas.openxmlformats.org/officeDocument/2006/relationships/slideLayout" Target="../slideLayouts/slideLayout959.xml"/><Relationship Id="rId27" Type="http://schemas.openxmlformats.org/officeDocument/2006/relationships/tags" Target="../tags/tag1835.xml"/><Relationship Id="rId30" Type="http://schemas.openxmlformats.org/officeDocument/2006/relationships/tags" Target="../tags/tag1838.xml"/><Relationship Id="rId35" Type="http://schemas.openxmlformats.org/officeDocument/2006/relationships/image" Target="../media/image3.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969.xml"/><Relationship Id="rId13" Type="http://schemas.openxmlformats.org/officeDocument/2006/relationships/slideLayout" Target="../slideLayouts/slideLayout974.xml"/><Relationship Id="rId18" Type="http://schemas.openxmlformats.org/officeDocument/2006/relationships/slideLayout" Target="../slideLayouts/slideLayout979.xml"/><Relationship Id="rId26" Type="http://schemas.openxmlformats.org/officeDocument/2006/relationships/vmlDrawing" Target="../drawings/vmlDrawing41.vml"/><Relationship Id="rId3" Type="http://schemas.openxmlformats.org/officeDocument/2006/relationships/slideLayout" Target="../slideLayouts/slideLayout964.xml"/><Relationship Id="rId21" Type="http://schemas.openxmlformats.org/officeDocument/2006/relationships/slideLayout" Target="../slideLayouts/slideLayout982.xml"/><Relationship Id="rId34" Type="http://schemas.openxmlformats.org/officeDocument/2006/relationships/image" Target="../media/image2.jpeg"/><Relationship Id="rId7" Type="http://schemas.openxmlformats.org/officeDocument/2006/relationships/slideLayout" Target="../slideLayouts/slideLayout968.xml"/><Relationship Id="rId12" Type="http://schemas.openxmlformats.org/officeDocument/2006/relationships/slideLayout" Target="../slideLayouts/slideLayout973.xml"/><Relationship Id="rId17" Type="http://schemas.openxmlformats.org/officeDocument/2006/relationships/slideLayout" Target="../slideLayouts/slideLayout978.xml"/><Relationship Id="rId25" Type="http://schemas.openxmlformats.org/officeDocument/2006/relationships/theme" Target="../theme/theme41.xml"/><Relationship Id="rId33" Type="http://schemas.openxmlformats.org/officeDocument/2006/relationships/oleObject" Target="../embeddings/oleObject41.bin"/><Relationship Id="rId2" Type="http://schemas.openxmlformats.org/officeDocument/2006/relationships/slideLayout" Target="../slideLayouts/slideLayout963.xml"/><Relationship Id="rId16" Type="http://schemas.openxmlformats.org/officeDocument/2006/relationships/slideLayout" Target="../slideLayouts/slideLayout977.xml"/><Relationship Id="rId20" Type="http://schemas.openxmlformats.org/officeDocument/2006/relationships/slideLayout" Target="../slideLayouts/slideLayout981.xml"/><Relationship Id="rId29" Type="http://schemas.openxmlformats.org/officeDocument/2006/relationships/tags" Target="../tags/tag1884.xml"/><Relationship Id="rId1" Type="http://schemas.openxmlformats.org/officeDocument/2006/relationships/slideLayout" Target="../slideLayouts/slideLayout962.xml"/><Relationship Id="rId6" Type="http://schemas.openxmlformats.org/officeDocument/2006/relationships/slideLayout" Target="../slideLayouts/slideLayout967.xml"/><Relationship Id="rId11" Type="http://schemas.openxmlformats.org/officeDocument/2006/relationships/slideLayout" Target="../slideLayouts/slideLayout972.xml"/><Relationship Id="rId24" Type="http://schemas.openxmlformats.org/officeDocument/2006/relationships/slideLayout" Target="../slideLayouts/slideLayout985.xml"/><Relationship Id="rId32" Type="http://schemas.openxmlformats.org/officeDocument/2006/relationships/tags" Target="../tags/tag1887.xml"/><Relationship Id="rId5" Type="http://schemas.openxmlformats.org/officeDocument/2006/relationships/slideLayout" Target="../slideLayouts/slideLayout966.xml"/><Relationship Id="rId15" Type="http://schemas.openxmlformats.org/officeDocument/2006/relationships/slideLayout" Target="../slideLayouts/slideLayout976.xml"/><Relationship Id="rId23" Type="http://schemas.openxmlformats.org/officeDocument/2006/relationships/slideLayout" Target="../slideLayouts/slideLayout984.xml"/><Relationship Id="rId28" Type="http://schemas.openxmlformats.org/officeDocument/2006/relationships/tags" Target="../tags/tag1883.xml"/><Relationship Id="rId36" Type="http://schemas.openxmlformats.org/officeDocument/2006/relationships/image" Target="../media/image4.png"/><Relationship Id="rId10" Type="http://schemas.openxmlformats.org/officeDocument/2006/relationships/slideLayout" Target="../slideLayouts/slideLayout971.xml"/><Relationship Id="rId19" Type="http://schemas.openxmlformats.org/officeDocument/2006/relationships/slideLayout" Target="../slideLayouts/slideLayout980.xml"/><Relationship Id="rId31" Type="http://schemas.openxmlformats.org/officeDocument/2006/relationships/tags" Target="../tags/tag1886.xml"/><Relationship Id="rId4" Type="http://schemas.openxmlformats.org/officeDocument/2006/relationships/slideLayout" Target="../slideLayouts/slideLayout965.xml"/><Relationship Id="rId9" Type="http://schemas.openxmlformats.org/officeDocument/2006/relationships/slideLayout" Target="../slideLayouts/slideLayout970.xml"/><Relationship Id="rId14" Type="http://schemas.openxmlformats.org/officeDocument/2006/relationships/slideLayout" Target="../slideLayouts/slideLayout975.xml"/><Relationship Id="rId22" Type="http://schemas.openxmlformats.org/officeDocument/2006/relationships/slideLayout" Target="../slideLayouts/slideLayout983.xml"/><Relationship Id="rId27" Type="http://schemas.openxmlformats.org/officeDocument/2006/relationships/tags" Target="../tags/tag1882.xml"/><Relationship Id="rId30" Type="http://schemas.openxmlformats.org/officeDocument/2006/relationships/tags" Target="../tags/tag1885.xml"/><Relationship Id="rId35" Type="http://schemas.openxmlformats.org/officeDocument/2006/relationships/image" Target="../media/image3.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993.xml"/><Relationship Id="rId13" Type="http://schemas.openxmlformats.org/officeDocument/2006/relationships/slideLayout" Target="../slideLayouts/slideLayout998.xml"/><Relationship Id="rId18" Type="http://schemas.openxmlformats.org/officeDocument/2006/relationships/slideLayout" Target="../slideLayouts/slideLayout1003.xml"/><Relationship Id="rId26" Type="http://schemas.openxmlformats.org/officeDocument/2006/relationships/vmlDrawing" Target="../drawings/vmlDrawing42.vml"/><Relationship Id="rId3" Type="http://schemas.openxmlformats.org/officeDocument/2006/relationships/slideLayout" Target="../slideLayouts/slideLayout988.xml"/><Relationship Id="rId21" Type="http://schemas.openxmlformats.org/officeDocument/2006/relationships/slideLayout" Target="../slideLayouts/slideLayout1006.xml"/><Relationship Id="rId34" Type="http://schemas.openxmlformats.org/officeDocument/2006/relationships/image" Target="../media/image2.jpeg"/><Relationship Id="rId7" Type="http://schemas.openxmlformats.org/officeDocument/2006/relationships/slideLayout" Target="../slideLayouts/slideLayout992.xml"/><Relationship Id="rId12" Type="http://schemas.openxmlformats.org/officeDocument/2006/relationships/slideLayout" Target="../slideLayouts/slideLayout997.xml"/><Relationship Id="rId17" Type="http://schemas.openxmlformats.org/officeDocument/2006/relationships/slideLayout" Target="../slideLayouts/slideLayout1002.xml"/><Relationship Id="rId25" Type="http://schemas.openxmlformats.org/officeDocument/2006/relationships/theme" Target="../theme/theme42.xml"/><Relationship Id="rId33" Type="http://schemas.openxmlformats.org/officeDocument/2006/relationships/oleObject" Target="../embeddings/oleObject42.bin"/><Relationship Id="rId2" Type="http://schemas.openxmlformats.org/officeDocument/2006/relationships/slideLayout" Target="../slideLayouts/slideLayout987.xml"/><Relationship Id="rId16" Type="http://schemas.openxmlformats.org/officeDocument/2006/relationships/slideLayout" Target="../slideLayouts/slideLayout1001.xml"/><Relationship Id="rId20" Type="http://schemas.openxmlformats.org/officeDocument/2006/relationships/slideLayout" Target="../slideLayouts/slideLayout1005.xml"/><Relationship Id="rId29" Type="http://schemas.openxmlformats.org/officeDocument/2006/relationships/tags" Target="../tags/tag1931.xml"/><Relationship Id="rId1" Type="http://schemas.openxmlformats.org/officeDocument/2006/relationships/slideLayout" Target="../slideLayouts/slideLayout986.xml"/><Relationship Id="rId6" Type="http://schemas.openxmlformats.org/officeDocument/2006/relationships/slideLayout" Target="../slideLayouts/slideLayout991.xml"/><Relationship Id="rId11" Type="http://schemas.openxmlformats.org/officeDocument/2006/relationships/slideLayout" Target="../slideLayouts/slideLayout996.xml"/><Relationship Id="rId24" Type="http://schemas.openxmlformats.org/officeDocument/2006/relationships/slideLayout" Target="../slideLayouts/slideLayout1009.xml"/><Relationship Id="rId32" Type="http://schemas.openxmlformats.org/officeDocument/2006/relationships/tags" Target="../tags/tag1934.xml"/><Relationship Id="rId5" Type="http://schemas.openxmlformats.org/officeDocument/2006/relationships/slideLayout" Target="../slideLayouts/slideLayout990.xml"/><Relationship Id="rId15" Type="http://schemas.openxmlformats.org/officeDocument/2006/relationships/slideLayout" Target="../slideLayouts/slideLayout1000.xml"/><Relationship Id="rId23" Type="http://schemas.openxmlformats.org/officeDocument/2006/relationships/slideLayout" Target="../slideLayouts/slideLayout1008.xml"/><Relationship Id="rId28" Type="http://schemas.openxmlformats.org/officeDocument/2006/relationships/tags" Target="../tags/tag1930.xml"/><Relationship Id="rId36" Type="http://schemas.openxmlformats.org/officeDocument/2006/relationships/image" Target="../media/image4.png"/><Relationship Id="rId10" Type="http://schemas.openxmlformats.org/officeDocument/2006/relationships/slideLayout" Target="../slideLayouts/slideLayout995.xml"/><Relationship Id="rId19" Type="http://schemas.openxmlformats.org/officeDocument/2006/relationships/slideLayout" Target="../slideLayouts/slideLayout1004.xml"/><Relationship Id="rId31" Type="http://schemas.openxmlformats.org/officeDocument/2006/relationships/tags" Target="../tags/tag1933.xml"/><Relationship Id="rId4" Type="http://schemas.openxmlformats.org/officeDocument/2006/relationships/slideLayout" Target="../slideLayouts/slideLayout989.xml"/><Relationship Id="rId9" Type="http://schemas.openxmlformats.org/officeDocument/2006/relationships/slideLayout" Target="../slideLayouts/slideLayout994.xml"/><Relationship Id="rId14" Type="http://schemas.openxmlformats.org/officeDocument/2006/relationships/slideLayout" Target="../slideLayouts/slideLayout999.xml"/><Relationship Id="rId22" Type="http://schemas.openxmlformats.org/officeDocument/2006/relationships/slideLayout" Target="../slideLayouts/slideLayout1007.xml"/><Relationship Id="rId27" Type="http://schemas.openxmlformats.org/officeDocument/2006/relationships/tags" Target="../tags/tag1929.xml"/><Relationship Id="rId30" Type="http://schemas.openxmlformats.org/officeDocument/2006/relationships/tags" Target="../tags/tag1932.xml"/><Relationship Id="rId35" Type="http://schemas.openxmlformats.org/officeDocument/2006/relationships/image" Target="../media/image3.pn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1017.xml"/><Relationship Id="rId13" Type="http://schemas.openxmlformats.org/officeDocument/2006/relationships/slideLayout" Target="../slideLayouts/slideLayout1022.xml"/><Relationship Id="rId18" Type="http://schemas.openxmlformats.org/officeDocument/2006/relationships/slideLayout" Target="../slideLayouts/slideLayout1027.xml"/><Relationship Id="rId26" Type="http://schemas.openxmlformats.org/officeDocument/2006/relationships/vmlDrawing" Target="../drawings/vmlDrawing43.vml"/><Relationship Id="rId3" Type="http://schemas.openxmlformats.org/officeDocument/2006/relationships/slideLayout" Target="../slideLayouts/slideLayout1012.xml"/><Relationship Id="rId21" Type="http://schemas.openxmlformats.org/officeDocument/2006/relationships/slideLayout" Target="../slideLayouts/slideLayout1030.xml"/><Relationship Id="rId34" Type="http://schemas.openxmlformats.org/officeDocument/2006/relationships/image" Target="../media/image2.jpeg"/><Relationship Id="rId7" Type="http://schemas.openxmlformats.org/officeDocument/2006/relationships/slideLayout" Target="../slideLayouts/slideLayout1016.xml"/><Relationship Id="rId12" Type="http://schemas.openxmlformats.org/officeDocument/2006/relationships/slideLayout" Target="../slideLayouts/slideLayout1021.xml"/><Relationship Id="rId17" Type="http://schemas.openxmlformats.org/officeDocument/2006/relationships/slideLayout" Target="../slideLayouts/slideLayout1026.xml"/><Relationship Id="rId25" Type="http://schemas.openxmlformats.org/officeDocument/2006/relationships/theme" Target="../theme/theme43.xml"/><Relationship Id="rId33" Type="http://schemas.openxmlformats.org/officeDocument/2006/relationships/oleObject" Target="../embeddings/oleObject43.bin"/><Relationship Id="rId2" Type="http://schemas.openxmlformats.org/officeDocument/2006/relationships/slideLayout" Target="../slideLayouts/slideLayout1011.xml"/><Relationship Id="rId16" Type="http://schemas.openxmlformats.org/officeDocument/2006/relationships/slideLayout" Target="../slideLayouts/slideLayout1025.xml"/><Relationship Id="rId20" Type="http://schemas.openxmlformats.org/officeDocument/2006/relationships/slideLayout" Target="../slideLayouts/slideLayout1029.xml"/><Relationship Id="rId29" Type="http://schemas.openxmlformats.org/officeDocument/2006/relationships/tags" Target="../tags/tag1978.xml"/><Relationship Id="rId1" Type="http://schemas.openxmlformats.org/officeDocument/2006/relationships/slideLayout" Target="../slideLayouts/slideLayout1010.xml"/><Relationship Id="rId6" Type="http://schemas.openxmlformats.org/officeDocument/2006/relationships/slideLayout" Target="../slideLayouts/slideLayout1015.xml"/><Relationship Id="rId11" Type="http://schemas.openxmlformats.org/officeDocument/2006/relationships/slideLayout" Target="../slideLayouts/slideLayout1020.xml"/><Relationship Id="rId24" Type="http://schemas.openxmlformats.org/officeDocument/2006/relationships/slideLayout" Target="../slideLayouts/slideLayout1033.xml"/><Relationship Id="rId32" Type="http://schemas.openxmlformats.org/officeDocument/2006/relationships/tags" Target="../tags/tag1981.xml"/><Relationship Id="rId5" Type="http://schemas.openxmlformats.org/officeDocument/2006/relationships/slideLayout" Target="../slideLayouts/slideLayout1014.xml"/><Relationship Id="rId15" Type="http://schemas.openxmlformats.org/officeDocument/2006/relationships/slideLayout" Target="../slideLayouts/slideLayout1024.xml"/><Relationship Id="rId23" Type="http://schemas.openxmlformats.org/officeDocument/2006/relationships/slideLayout" Target="../slideLayouts/slideLayout1032.xml"/><Relationship Id="rId28" Type="http://schemas.openxmlformats.org/officeDocument/2006/relationships/tags" Target="../tags/tag1977.xml"/><Relationship Id="rId36" Type="http://schemas.openxmlformats.org/officeDocument/2006/relationships/image" Target="../media/image4.png"/><Relationship Id="rId10" Type="http://schemas.openxmlformats.org/officeDocument/2006/relationships/slideLayout" Target="../slideLayouts/slideLayout1019.xml"/><Relationship Id="rId19" Type="http://schemas.openxmlformats.org/officeDocument/2006/relationships/slideLayout" Target="../slideLayouts/slideLayout1028.xml"/><Relationship Id="rId31" Type="http://schemas.openxmlformats.org/officeDocument/2006/relationships/tags" Target="../tags/tag1980.xml"/><Relationship Id="rId4" Type="http://schemas.openxmlformats.org/officeDocument/2006/relationships/slideLayout" Target="../slideLayouts/slideLayout1013.xml"/><Relationship Id="rId9" Type="http://schemas.openxmlformats.org/officeDocument/2006/relationships/slideLayout" Target="../slideLayouts/slideLayout1018.xml"/><Relationship Id="rId14" Type="http://schemas.openxmlformats.org/officeDocument/2006/relationships/slideLayout" Target="../slideLayouts/slideLayout1023.xml"/><Relationship Id="rId22" Type="http://schemas.openxmlformats.org/officeDocument/2006/relationships/slideLayout" Target="../slideLayouts/slideLayout1031.xml"/><Relationship Id="rId27" Type="http://schemas.openxmlformats.org/officeDocument/2006/relationships/tags" Target="../tags/tag1976.xml"/><Relationship Id="rId30" Type="http://schemas.openxmlformats.org/officeDocument/2006/relationships/tags" Target="../tags/tag1979.xml"/><Relationship Id="rId35" Type="http://schemas.openxmlformats.org/officeDocument/2006/relationships/image" Target="../media/image3.png"/></Relationships>
</file>

<file path=ppt/slideMasters/_rels/slideMaster44.xml.rels><?xml version="1.0" encoding="UTF-8" standalone="yes"?>
<Relationships xmlns="http://schemas.openxmlformats.org/package/2006/relationships"><Relationship Id="rId8" Type="http://schemas.openxmlformats.org/officeDocument/2006/relationships/slideLayout" Target="../slideLayouts/slideLayout1041.xml"/><Relationship Id="rId13" Type="http://schemas.openxmlformats.org/officeDocument/2006/relationships/slideLayout" Target="../slideLayouts/slideLayout1046.xml"/><Relationship Id="rId18" Type="http://schemas.openxmlformats.org/officeDocument/2006/relationships/slideLayout" Target="../slideLayouts/slideLayout1051.xml"/><Relationship Id="rId26" Type="http://schemas.openxmlformats.org/officeDocument/2006/relationships/vmlDrawing" Target="../drawings/vmlDrawing44.vml"/><Relationship Id="rId3" Type="http://schemas.openxmlformats.org/officeDocument/2006/relationships/slideLayout" Target="../slideLayouts/slideLayout1036.xml"/><Relationship Id="rId21" Type="http://schemas.openxmlformats.org/officeDocument/2006/relationships/slideLayout" Target="../slideLayouts/slideLayout1054.xml"/><Relationship Id="rId34" Type="http://schemas.openxmlformats.org/officeDocument/2006/relationships/image" Target="../media/image2.jpeg"/><Relationship Id="rId7" Type="http://schemas.openxmlformats.org/officeDocument/2006/relationships/slideLayout" Target="../slideLayouts/slideLayout1040.xml"/><Relationship Id="rId12" Type="http://schemas.openxmlformats.org/officeDocument/2006/relationships/slideLayout" Target="../slideLayouts/slideLayout1045.xml"/><Relationship Id="rId17" Type="http://schemas.openxmlformats.org/officeDocument/2006/relationships/slideLayout" Target="../slideLayouts/slideLayout1050.xml"/><Relationship Id="rId25" Type="http://schemas.openxmlformats.org/officeDocument/2006/relationships/theme" Target="../theme/theme44.xml"/><Relationship Id="rId33" Type="http://schemas.openxmlformats.org/officeDocument/2006/relationships/oleObject" Target="../embeddings/oleObject44.bin"/><Relationship Id="rId2" Type="http://schemas.openxmlformats.org/officeDocument/2006/relationships/slideLayout" Target="../slideLayouts/slideLayout1035.xml"/><Relationship Id="rId16" Type="http://schemas.openxmlformats.org/officeDocument/2006/relationships/slideLayout" Target="../slideLayouts/slideLayout1049.xml"/><Relationship Id="rId20" Type="http://schemas.openxmlformats.org/officeDocument/2006/relationships/slideLayout" Target="../slideLayouts/slideLayout1053.xml"/><Relationship Id="rId29" Type="http://schemas.openxmlformats.org/officeDocument/2006/relationships/tags" Target="../tags/tag2025.xml"/><Relationship Id="rId1" Type="http://schemas.openxmlformats.org/officeDocument/2006/relationships/slideLayout" Target="../slideLayouts/slideLayout1034.xml"/><Relationship Id="rId6" Type="http://schemas.openxmlformats.org/officeDocument/2006/relationships/slideLayout" Target="../slideLayouts/slideLayout1039.xml"/><Relationship Id="rId11" Type="http://schemas.openxmlformats.org/officeDocument/2006/relationships/slideLayout" Target="../slideLayouts/slideLayout1044.xml"/><Relationship Id="rId24" Type="http://schemas.openxmlformats.org/officeDocument/2006/relationships/slideLayout" Target="../slideLayouts/slideLayout1057.xml"/><Relationship Id="rId32" Type="http://schemas.openxmlformats.org/officeDocument/2006/relationships/tags" Target="../tags/tag2028.xml"/><Relationship Id="rId5" Type="http://schemas.openxmlformats.org/officeDocument/2006/relationships/slideLayout" Target="../slideLayouts/slideLayout1038.xml"/><Relationship Id="rId15" Type="http://schemas.openxmlformats.org/officeDocument/2006/relationships/slideLayout" Target="../slideLayouts/slideLayout1048.xml"/><Relationship Id="rId23" Type="http://schemas.openxmlformats.org/officeDocument/2006/relationships/slideLayout" Target="../slideLayouts/slideLayout1056.xml"/><Relationship Id="rId28" Type="http://schemas.openxmlformats.org/officeDocument/2006/relationships/tags" Target="../tags/tag2024.xml"/><Relationship Id="rId36" Type="http://schemas.openxmlformats.org/officeDocument/2006/relationships/image" Target="../media/image4.png"/><Relationship Id="rId10" Type="http://schemas.openxmlformats.org/officeDocument/2006/relationships/slideLayout" Target="../slideLayouts/slideLayout1043.xml"/><Relationship Id="rId19" Type="http://schemas.openxmlformats.org/officeDocument/2006/relationships/slideLayout" Target="../slideLayouts/slideLayout1052.xml"/><Relationship Id="rId31" Type="http://schemas.openxmlformats.org/officeDocument/2006/relationships/tags" Target="../tags/tag2027.xml"/><Relationship Id="rId4" Type="http://schemas.openxmlformats.org/officeDocument/2006/relationships/slideLayout" Target="../slideLayouts/slideLayout1037.xml"/><Relationship Id="rId9" Type="http://schemas.openxmlformats.org/officeDocument/2006/relationships/slideLayout" Target="../slideLayouts/slideLayout1042.xml"/><Relationship Id="rId14" Type="http://schemas.openxmlformats.org/officeDocument/2006/relationships/slideLayout" Target="../slideLayouts/slideLayout1047.xml"/><Relationship Id="rId22" Type="http://schemas.openxmlformats.org/officeDocument/2006/relationships/slideLayout" Target="../slideLayouts/slideLayout1055.xml"/><Relationship Id="rId27" Type="http://schemas.openxmlformats.org/officeDocument/2006/relationships/tags" Target="../tags/tag2023.xml"/><Relationship Id="rId30" Type="http://schemas.openxmlformats.org/officeDocument/2006/relationships/tags" Target="../tags/tag2026.xml"/><Relationship Id="rId35" Type="http://schemas.openxmlformats.org/officeDocument/2006/relationships/image" Target="../media/image3.png"/></Relationships>
</file>

<file path=ppt/slideMasters/_rels/slideMaster45.xml.rels><?xml version="1.0" encoding="UTF-8" standalone="yes"?>
<Relationships xmlns="http://schemas.openxmlformats.org/package/2006/relationships"><Relationship Id="rId8" Type="http://schemas.openxmlformats.org/officeDocument/2006/relationships/slideLayout" Target="../slideLayouts/slideLayout1065.xml"/><Relationship Id="rId13" Type="http://schemas.openxmlformats.org/officeDocument/2006/relationships/slideLayout" Target="../slideLayouts/slideLayout1070.xml"/><Relationship Id="rId18" Type="http://schemas.openxmlformats.org/officeDocument/2006/relationships/slideLayout" Target="../slideLayouts/slideLayout1075.xml"/><Relationship Id="rId26" Type="http://schemas.openxmlformats.org/officeDocument/2006/relationships/vmlDrawing" Target="../drawings/vmlDrawing45.vml"/><Relationship Id="rId3" Type="http://schemas.openxmlformats.org/officeDocument/2006/relationships/slideLayout" Target="../slideLayouts/slideLayout1060.xml"/><Relationship Id="rId21" Type="http://schemas.openxmlformats.org/officeDocument/2006/relationships/slideLayout" Target="../slideLayouts/slideLayout1078.xml"/><Relationship Id="rId34" Type="http://schemas.openxmlformats.org/officeDocument/2006/relationships/image" Target="../media/image2.jpeg"/><Relationship Id="rId7" Type="http://schemas.openxmlformats.org/officeDocument/2006/relationships/slideLayout" Target="../slideLayouts/slideLayout1064.xml"/><Relationship Id="rId12" Type="http://schemas.openxmlformats.org/officeDocument/2006/relationships/slideLayout" Target="../slideLayouts/slideLayout1069.xml"/><Relationship Id="rId17" Type="http://schemas.openxmlformats.org/officeDocument/2006/relationships/slideLayout" Target="../slideLayouts/slideLayout1074.xml"/><Relationship Id="rId25" Type="http://schemas.openxmlformats.org/officeDocument/2006/relationships/theme" Target="../theme/theme45.xml"/><Relationship Id="rId33" Type="http://schemas.openxmlformats.org/officeDocument/2006/relationships/oleObject" Target="../embeddings/oleObject45.bin"/><Relationship Id="rId2" Type="http://schemas.openxmlformats.org/officeDocument/2006/relationships/slideLayout" Target="../slideLayouts/slideLayout1059.xml"/><Relationship Id="rId16" Type="http://schemas.openxmlformats.org/officeDocument/2006/relationships/slideLayout" Target="../slideLayouts/slideLayout1073.xml"/><Relationship Id="rId20" Type="http://schemas.openxmlformats.org/officeDocument/2006/relationships/slideLayout" Target="../slideLayouts/slideLayout1077.xml"/><Relationship Id="rId29" Type="http://schemas.openxmlformats.org/officeDocument/2006/relationships/tags" Target="../tags/tag2072.xml"/><Relationship Id="rId1" Type="http://schemas.openxmlformats.org/officeDocument/2006/relationships/slideLayout" Target="../slideLayouts/slideLayout1058.xml"/><Relationship Id="rId6" Type="http://schemas.openxmlformats.org/officeDocument/2006/relationships/slideLayout" Target="../slideLayouts/slideLayout1063.xml"/><Relationship Id="rId11" Type="http://schemas.openxmlformats.org/officeDocument/2006/relationships/slideLayout" Target="../slideLayouts/slideLayout1068.xml"/><Relationship Id="rId24" Type="http://schemas.openxmlformats.org/officeDocument/2006/relationships/slideLayout" Target="../slideLayouts/slideLayout1081.xml"/><Relationship Id="rId32" Type="http://schemas.openxmlformats.org/officeDocument/2006/relationships/tags" Target="../tags/tag2075.xml"/><Relationship Id="rId5" Type="http://schemas.openxmlformats.org/officeDocument/2006/relationships/slideLayout" Target="../slideLayouts/slideLayout1062.xml"/><Relationship Id="rId15" Type="http://schemas.openxmlformats.org/officeDocument/2006/relationships/slideLayout" Target="../slideLayouts/slideLayout1072.xml"/><Relationship Id="rId23" Type="http://schemas.openxmlformats.org/officeDocument/2006/relationships/slideLayout" Target="../slideLayouts/slideLayout1080.xml"/><Relationship Id="rId28" Type="http://schemas.openxmlformats.org/officeDocument/2006/relationships/tags" Target="../tags/tag2071.xml"/><Relationship Id="rId36" Type="http://schemas.openxmlformats.org/officeDocument/2006/relationships/image" Target="../media/image4.png"/><Relationship Id="rId10" Type="http://schemas.openxmlformats.org/officeDocument/2006/relationships/slideLayout" Target="../slideLayouts/slideLayout1067.xml"/><Relationship Id="rId19" Type="http://schemas.openxmlformats.org/officeDocument/2006/relationships/slideLayout" Target="../slideLayouts/slideLayout1076.xml"/><Relationship Id="rId31" Type="http://schemas.openxmlformats.org/officeDocument/2006/relationships/tags" Target="../tags/tag2074.xml"/><Relationship Id="rId4" Type="http://schemas.openxmlformats.org/officeDocument/2006/relationships/slideLayout" Target="../slideLayouts/slideLayout1061.xml"/><Relationship Id="rId9" Type="http://schemas.openxmlformats.org/officeDocument/2006/relationships/slideLayout" Target="../slideLayouts/slideLayout1066.xml"/><Relationship Id="rId14" Type="http://schemas.openxmlformats.org/officeDocument/2006/relationships/slideLayout" Target="../slideLayouts/slideLayout1071.xml"/><Relationship Id="rId22" Type="http://schemas.openxmlformats.org/officeDocument/2006/relationships/slideLayout" Target="../slideLayouts/slideLayout1079.xml"/><Relationship Id="rId27" Type="http://schemas.openxmlformats.org/officeDocument/2006/relationships/tags" Target="../tags/tag2070.xml"/><Relationship Id="rId30" Type="http://schemas.openxmlformats.org/officeDocument/2006/relationships/tags" Target="../tags/tag2073.xml"/><Relationship Id="rId35" Type="http://schemas.openxmlformats.org/officeDocument/2006/relationships/image" Target="../media/image3.png"/></Relationships>
</file>

<file path=ppt/slideMasters/_rels/slideMaster46.xml.rels><?xml version="1.0" encoding="UTF-8" standalone="yes"?>
<Relationships xmlns="http://schemas.openxmlformats.org/package/2006/relationships"><Relationship Id="rId8" Type="http://schemas.openxmlformats.org/officeDocument/2006/relationships/slideLayout" Target="../slideLayouts/slideLayout1089.xml"/><Relationship Id="rId13" Type="http://schemas.openxmlformats.org/officeDocument/2006/relationships/slideLayout" Target="../slideLayouts/slideLayout1094.xml"/><Relationship Id="rId18" Type="http://schemas.openxmlformats.org/officeDocument/2006/relationships/slideLayout" Target="../slideLayouts/slideLayout1099.xml"/><Relationship Id="rId26" Type="http://schemas.openxmlformats.org/officeDocument/2006/relationships/vmlDrawing" Target="../drawings/vmlDrawing46.vml"/><Relationship Id="rId3" Type="http://schemas.openxmlformats.org/officeDocument/2006/relationships/slideLayout" Target="../slideLayouts/slideLayout1084.xml"/><Relationship Id="rId21" Type="http://schemas.openxmlformats.org/officeDocument/2006/relationships/slideLayout" Target="../slideLayouts/slideLayout1102.xml"/><Relationship Id="rId34" Type="http://schemas.openxmlformats.org/officeDocument/2006/relationships/image" Target="../media/image2.jpeg"/><Relationship Id="rId7" Type="http://schemas.openxmlformats.org/officeDocument/2006/relationships/slideLayout" Target="../slideLayouts/slideLayout1088.xml"/><Relationship Id="rId12" Type="http://schemas.openxmlformats.org/officeDocument/2006/relationships/slideLayout" Target="../slideLayouts/slideLayout1093.xml"/><Relationship Id="rId17" Type="http://schemas.openxmlformats.org/officeDocument/2006/relationships/slideLayout" Target="../slideLayouts/slideLayout1098.xml"/><Relationship Id="rId25" Type="http://schemas.openxmlformats.org/officeDocument/2006/relationships/theme" Target="../theme/theme46.xml"/><Relationship Id="rId33" Type="http://schemas.openxmlformats.org/officeDocument/2006/relationships/oleObject" Target="../embeddings/oleObject46.bin"/><Relationship Id="rId2" Type="http://schemas.openxmlformats.org/officeDocument/2006/relationships/slideLayout" Target="../slideLayouts/slideLayout1083.xml"/><Relationship Id="rId16" Type="http://schemas.openxmlformats.org/officeDocument/2006/relationships/slideLayout" Target="../slideLayouts/slideLayout1097.xml"/><Relationship Id="rId20" Type="http://schemas.openxmlformats.org/officeDocument/2006/relationships/slideLayout" Target="../slideLayouts/slideLayout1101.xml"/><Relationship Id="rId29" Type="http://schemas.openxmlformats.org/officeDocument/2006/relationships/tags" Target="../tags/tag2119.xml"/><Relationship Id="rId1" Type="http://schemas.openxmlformats.org/officeDocument/2006/relationships/slideLayout" Target="../slideLayouts/slideLayout1082.xml"/><Relationship Id="rId6" Type="http://schemas.openxmlformats.org/officeDocument/2006/relationships/slideLayout" Target="../slideLayouts/slideLayout1087.xml"/><Relationship Id="rId11" Type="http://schemas.openxmlformats.org/officeDocument/2006/relationships/slideLayout" Target="../slideLayouts/slideLayout1092.xml"/><Relationship Id="rId24" Type="http://schemas.openxmlformats.org/officeDocument/2006/relationships/slideLayout" Target="../slideLayouts/slideLayout1105.xml"/><Relationship Id="rId32" Type="http://schemas.openxmlformats.org/officeDocument/2006/relationships/tags" Target="../tags/tag2122.xml"/><Relationship Id="rId5" Type="http://schemas.openxmlformats.org/officeDocument/2006/relationships/slideLayout" Target="../slideLayouts/slideLayout1086.xml"/><Relationship Id="rId15" Type="http://schemas.openxmlformats.org/officeDocument/2006/relationships/slideLayout" Target="../slideLayouts/slideLayout1096.xml"/><Relationship Id="rId23" Type="http://schemas.openxmlformats.org/officeDocument/2006/relationships/slideLayout" Target="../slideLayouts/slideLayout1104.xml"/><Relationship Id="rId28" Type="http://schemas.openxmlformats.org/officeDocument/2006/relationships/tags" Target="../tags/tag2118.xml"/><Relationship Id="rId36" Type="http://schemas.openxmlformats.org/officeDocument/2006/relationships/image" Target="../media/image4.png"/><Relationship Id="rId10" Type="http://schemas.openxmlformats.org/officeDocument/2006/relationships/slideLayout" Target="../slideLayouts/slideLayout1091.xml"/><Relationship Id="rId19" Type="http://schemas.openxmlformats.org/officeDocument/2006/relationships/slideLayout" Target="../slideLayouts/slideLayout1100.xml"/><Relationship Id="rId31" Type="http://schemas.openxmlformats.org/officeDocument/2006/relationships/tags" Target="../tags/tag2121.xml"/><Relationship Id="rId4" Type="http://schemas.openxmlformats.org/officeDocument/2006/relationships/slideLayout" Target="../slideLayouts/slideLayout1085.xml"/><Relationship Id="rId9" Type="http://schemas.openxmlformats.org/officeDocument/2006/relationships/slideLayout" Target="../slideLayouts/slideLayout1090.xml"/><Relationship Id="rId14" Type="http://schemas.openxmlformats.org/officeDocument/2006/relationships/slideLayout" Target="../slideLayouts/slideLayout1095.xml"/><Relationship Id="rId22" Type="http://schemas.openxmlformats.org/officeDocument/2006/relationships/slideLayout" Target="../slideLayouts/slideLayout1103.xml"/><Relationship Id="rId27" Type="http://schemas.openxmlformats.org/officeDocument/2006/relationships/tags" Target="../tags/tag2117.xml"/><Relationship Id="rId30" Type="http://schemas.openxmlformats.org/officeDocument/2006/relationships/tags" Target="../tags/tag2120.xml"/><Relationship Id="rId35" Type="http://schemas.openxmlformats.org/officeDocument/2006/relationships/image" Target="../media/image3.png"/></Relationships>
</file>

<file path=ppt/slideMasters/_rels/slideMaster47.xml.rels><?xml version="1.0" encoding="UTF-8" standalone="yes"?>
<Relationships xmlns="http://schemas.openxmlformats.org/package/2006/relationships"><Relationship Id="rId8" Type="http://schemas.openxmlformats.org/officeDocument/2006/relationships/slideLayout" Target="../slideLayouts/slideLayout1113.xml"/><Relationship Id="rId13" Type="http://schemas.openxmlformats.org/officeDocument/2006/relationships/slideLayout" Target="../slideLayouts/slideLayout1118.xml"/><Relationship Id="rId18" Type="http://schemas.openxmlformats.org/officeDocument/2006/relationships/slideLayout" Target="../slideLayouts/slideLayout1123.xml"/><Relationship Id="rId26" Type="http://schemas.openxmlformats.org/officeDocument/2006/relationships/vmlDrawing" Target="../drawings/vmlDrawing47.vml"/><Relationship Id="rId3" Type="http://schemas.openxmlformats.org/officeDocument/2006/relationships/slideLayout" Target="../slideLayouts/slideLayout1108.xml"/><Relationship Id="rId21" Type="http://schemas.openxmlformats.org/officeDocument/2006/relationships/slideLayout" Target="../slideLayouts/slideLayout1126.xml"/><Relationship Id="rId34" Type="http://schemas.openxmlformats.org/officeDocument/2006/relationships/image" Target="../media/image2.jpeg"/><Relationship Id="rId7" Type="http://schemas.openxmlformats.org/officeDocument/2006/relationships/slideLayout" Target="../slideLayouts/slideLayout1112.xml"/><Relationship Id="rId12" Type="http://schemas.openxmlformats.org/officeDocument/2006/relationships/slideLayout" Target="../slideLayouts/slideLayout1117.xml"/><Relationship Id="rId17" Type="http://schemas.openxmlformats.org/officeDocument/2006/relationships/slideLayout" Target="../slideLayouts/slideLayout1122.xml"/><Relationship Id="rId25" Type="http://schemas.openxmlformats.org/officeDocument/2006/relationships/theme" Target="../theme/theme47.xml"/><Relationship Id="rId33" Type="http://schemas.openxmlformats.org/officeDocument/2006/relationships/oleObject" Target="../embeddings/oleObject47.bin"/><Relationship Id="rId2" Type="http://schemas.openxmlformats.org/officeDocument/2006/relationships/slideLayout" Target="../slideLayouts/slideLayout1107.xml"/><Relationship Id="rId16" Type="http://schemas.openxmlformats.org/officeDocument/2006/relationships/slideLayout" Target="../slideLayouts/slideLayout1121.xml"/><Relationship Id="rId20" Type="http://schemas.openxmlformats.org/officeDocument/2006/relationships/slideLayout" Target="../slideLayouts/slideLayout1125.xml"/><Relationship Id="rId29" Type="http://schemas.openxmlformats.org/officeDocument/2006/relationships/tags" Target="../tags/tag2166.xml"/><Relationship Id="rId1" Type="http://schemas.openxmlformats.org/officeDocument/2006/relationships/slideLayout" Target="../slideLayouts/slideLayout1106.xml"/><Relationship Id="rId6" Type="http://schemas.openxmlformats.org/officeDocument/2006/relationships/slideLayout" Target="../slideLayouts/slideLayout1111.xml"/><Relationship Id="rId11" Type="http://schemas.openxmlformats.org/officeDocument/2006/relationships/slideLayout" Target="../slideLayouts/slideLayout1116.xml"/><Relationship Id="rId24" Type="http://schemas.openxmlformats.org/officeDocument/2006/relationships/slideLayout" Target="../slideLayouts/slideLayout1129.xml"/><Relationship Id="rId32" Type="http://schemas.openxmlformats.org/officeDocument/2006/relationships/tags" Target="../tags/tag2169.xml"/><Relationship Id="rId5" Type="http://schemas.openxmlformats.org/officeDocument/2006/relationships/slideLayout" Target="../slideLayouts/slideLayout1110.xml"/><Relationship Id="rId15" Type="http://schemas.openxmlformats.org/officeDocument/2006/relationships/slideLayout" Target="../slideLayouts/slideLayout1120.xml"/><Relationship Id="rId23" Type="http://schemas.openxmlformats.org/officeDocument/2006/relationships/slideLayout" Target="../slideLayouts/slideLayout1128.xml"/><Relationship Id="rId28" Type="http://schemas.openxmlformats.org/officeDocument/2006/relationships/tags" Target="../tags/tag2165.xml"/><Relationship Id="rId36" Type="http://schemas.openxmlformats.org/officeDocument/2006/relationships/image" Target="../media/image4.png"/><Relationship Id="rId10" Type="http://schemas.openxmlformats.org/officeDocument/2006/relationships/slideLayout" Target="../slideLayouts/slideLayout1115.xml"/><Relationship Id="rId19" Type="http://schemas.openxmlformats.org/officeDocument/2006/relationships/slideLayout" Target="../slideLayouts/slideLayout1124.xml"/><Relationship Id="rId31" Type="http://schemas.openxmlformats.org/officeDocument/2006/relationships/tags" Target="../tags/tag2168.xml"/><Relationship Id="rId4" Type="http://schemas.openxmlformats.org/officeDocument/2006/relationships/slideLayout" Target="../slideLayouts/slideLayout1109.xml"/><Relationship Id="rId9" Type="http://schemas.openxmlformats.org/officeDocument/2006/relationships/slideLayout" Target="../slideLayouts/slideLayout1114.xml"/><Relationship Id="rId14" Type="http://schemas.openxmlformats.org/officeDocument/2006/relationships/slideLayout" Target="../slideLayouts/slideLayout1119.xml"/><Relationship Id="rId22" Type="http://schemas.openxmlformats.org/officeDocument/2006/relationships/slideLayout" Target="../slideLayouts/slideLayout1127.xml"/><Relationship Id="rId27" Type="http://schemas.openxmlformats.org/officeDocument/2006/relationships/tags" Target="../tags/tag2164.xml"/><Relationship Id="rId30" Type="http://schemas.openxmlformats.org/officeDocument/2006/relationships/tags" Target="../tags/tag2167.xml"/><Relationship Id="rId35" Type="http://schemas.openxmlformats.org/officeDocument/2006/relationships/image" Target="../media/image3.png"/></Relationships>
</file>

<file path=ppt/slideMasters/_rels/slideMaster48.xml.rels><?xml version="1.0" encoding="UTF-8" standalone="yes"?>
<Relationships xmlns="http://schemas.openxmlformats.org/package/2006/relationships"><Relationship Id="rId8" Type="http://schemas.openxmlformats.org/officeDocument/2006/relationships/slideLayout" Target="../slideLayouts/slideLayout1137.xml"/><Relationship Id="rId13" Type="http://schemas.openxmlformats.org/officeDocument/2006/relationships/slideLayout" Target="../slideLayouts/slideLayout1142.xml"/><Relationship Id="rId18" Type="http://schemas.openxmlformats.org/officeDocument/2006/relationships/slideLayout" Target="../slideLayouts/slideLayout1147.xml"/><Relationship Id="rId26" Type="http://schemas.openxmlformats.org/officeDocument/2006/relationships/vmlDrawing" Target="../drawings/vmlDrawing48.vml"/><Relationship Id="rId3" Type="http://schemas.openxmlformats.org/officeDocument/2006/relationships/slideLayout" Target="../slideLayouts/slideLayout1132.xml"/><Relationship Id="rId21" Type="http://schemas.openxmlformats.org/officeDocument/2006/relationships/slideLayout" Target="../slideLayouts/slideLayout1150.xml"/><Relationship Id="rId34" Type="http://schemas.openxmlformats.org/officeDocument/2006/relationships/image" Target="../media/image2.jpeg"/><Relationship Id="rId7" Type="http://schemas.openxmlformats.org/officeDocument/2006/relationships/slideLayout" Target="../slideLayouts/slideLayout1136.xml"/><Relationship Id="rId12" Type="http://schemas.openxmlformats.org/officeDocument/2006/relationships/slideLayout" Target="../slideLayouts/slideLayout1141.xml"/><Relationship Id="rId17" Type="http://schemas.openxmlformats.org/officeDocument/2006/relationships/slideLayout" Target="../slideLayouts/slideLayout1146.xml"/><Relationship Id="rId25" Type="http://schemas.openxmlformats.org/officeDocument/2006/relationships/theme" Target="../theme/theme48.xml"/><Relationship Id="rId33" Type="http://schemas.openxmlformats.org/officeDocument/2006/relationships/oleObject" Target="../embeddings/oleObject48.bin"/><Relationship Id="rId2" Type="http://schemas.openxmlformats.org/officeDocument/2006/relationships/slideLayout" Target="../slideLayouts/slideLayout1131.xml"/><Relationship Id="rId16" Type="http://schemas.openxmlformats.org/officeDocument/2006/relationships/slideLayout" Target="../slideLayouts/slideLayout1145.xml"/><Relationship Id="rId20" Type="http://schemas.openxmlformats.org/officeDocument/2006/relationships/slideLayout" Target="../slideLayouts/slideLayout1149.xml"/><Relationship Id="rId29" Type="http://schemas.openxmlformats.org/officeDocument/2006/relationships/tags" Target="../tags/tag2213.xml"/><Relationship Id="rId1" Type="http://schemas.openxmlformats.org/officeDocument/2006/relationships/slideLayout" Target="../slideLayouts/slideLayout1130.xml"/><Relationship Id="rId6" Type="http://schemas.openxmlformats.org/officeDocument/2006/relationships/slideLayout" Target="../slideLayouts/slideLayout1135.xml"/><Relationship Id="rId11" Type="http://schemas.openxmlformats.org/officeDocument/2006/relationships/slideLayout" Target="../slideLayouts/slideLayout1140.xml"/><Relationship Id="rId24" Type="http://schemas.openxmlformats.org/officeDocument/2006/relationships/slideLayout" Target="../slideLayouts/slideLayout1153.xml"/><Relationship Id="rId32" Type="http://schemas.openxmlformats.org/officeDocument/2006/relationships/tags" Target="../tags/tag2216.xml"/><Relationship Id="rId5" Type="http://schemas.openxmlformats.org/officeDocument/2006/relationships/slideLayout" Target="../slideLayouts/slideLayout1134.xml"/><Relationship Id="rId15" Type="http://schemas.openxmlformats.org/officeDocument/2006/relationships/slideLayout" Target="../slideLayouts/slideLayout1144.xml"/><Relationship Id="rId23" Type="http://schemas.openxmlformats.org/officeDocument/2006/relationships/slideLayout" Target="../slideLayouts/slideLayout1152.xml"/><Relationship Id="rId28" Type="http://schemas.openxmlformats.org/officeDocument/2006/relationships/tags" Target="../tags/tag2212.xml"/><Relationship Id="rId36" Type="http://schemas.openxmlformats.org/officeDocument/2006/relationships/image" Target="../media/image4.png"/><Relationship Id="rId10" Type="http://schemas.openxmlformats.org/officeDocument/2006/relationships/slideLayout" Target="../slideLayouts/slideLayout1139.xml"/><Relationship Id="rId19" Type="http://schemas.openxmlformats.org/officeDocument/2006/relationships/slideLayout" Target="../slideLayouts/slideLayout1148.xml"/><Relationship Id="rId31" Type="http://schemas.openxmlformats.org/officeDocument/2006/relationships/tags" Target="../tags/tag2215.xml"/><Relationship Id="rId4" Type="http://schemas.openxmlformats.org/officeDocument/2006/relationships/slideLayout" Target="../slideLayouts/slideLayout1133.xml"/><Relationship Id="rId9" Type="http://schemas.openxmlformats.org/officeDocument/2006/relationships/slideLayout" Target="../slideLayouts/slideLayout1138.xml"/><Relationship Id="rId14" Type="http://schemas.openxmlformats.org/officeDocument/2006/relationships/slideLayout" Target="../slideLayouts/slideLayout1143.xml"/><Relationship Id="rId22" Type="http://schemas.openxmlformats.org/officeDocument/2006/relationships/slideLayout" Target="../slideLayouts/slideLayout1151.xml"/><Relationship Id="rId27" Type="http://schemas.openxmlformats.org/officeDocument/2006/relationships/tags" Target="../tags/tag2211.xml"/><Relationship Id="rId30" Type="http://schemas.openxmlformats.org/officeDocument/2006/relationships/tags" Target="../tags/tag2214.xml"/><Relationship Id="rId35" Type="http://schemas.openxmlformats.org/officeDocument/2006/relationships/image" Target="../media/image3.png"/></Relationships>
</file>

<file path=ppt/slideMasters/_rels/slideMaster49.xml.rels><?xml version="1.0" encoding="UTF-8" standalone="yes"?>
<Relationships xmlns="http://schemas.openxmlformats.org/package/2006/relationships"><Relationship Id="rId8" Type="http://schemas.openxmlformats.org/officeDocument/2006/relationships/slideLayout" Target="../slideLayouts/slideLayout1161.xml"/><Relationship Id="rId13" Type="http://schemas.openxmlformats.org/officeDocument/2006/relationships/slideLayout" Target="../slideLayouts/slideLayout1166.xml"/><Relationship Id="rId18" Type="http://schemas.openxmlformats.org/officeDocument/2006/relationships/slideLayout" Target="../slideLayouts/slideLayout1171.xml"/><Relationship Id="rId26" Type="http://schemas.openxmlformats.org/officeDocument/2006/relationships/vmlDrawing" Target="../drawings/vmlDrawing49.vml"/><Relationship Id="rId3" Type="http://schemas.openxmlformats.org/officeDocument/2006/relationships/slideLayout" Target="../slideLayouts/slideLayout1156.xml"/><Relationship Id="rId21" Type="http://schemas.openxmlformats.org/officeDocument/2006/relationships/slideLayout" Target="../slideLayouts/slideLayout1174.xml"/><Relationship Id="rId34" Type="http://schemas.openxmlformats.org/officeDocument/2006/relationships/image" Target="../media/image2.jpeg"/><Relationship Id="rId7" Type="http://schemas.openxmlformats.org/officeDocument/2006/relationships/slideLayout" Target="../slideLayouts/slideLayout1160.xml"/><Relationship Id="rId12" Type="http://schemas.openxmlformats.org/officeDocument/2006/relationships/slideLayout" Target="../slideLayouts/slideLayout1165.xml"/><Relationship Id="rId17" Type="http://schemas.openxmlformats.org/officeDocument/2006/relationships/slideLayout" Target="../slideLayouts/slideLayout1170.xml"/><Relationship Id="rId25" Type="http://schemas.openxmlformats.org/officeDocument/2006/relationships/theme" Target="../theme/theme49.xml"/><Relationship Id="rId33" Type="http://schemas.openxmlformats.org/officeDocument/2006/relationships/oleObject" Target="../embeddings/oleObject49.bin"/><Relationship Id="rId2" Type="http://schemas.openxmlformats.org/officeDocument/2006/relationships/slideLayout" Target="../slideLayouts/slideLayout1155.xml"/><Relationship Id="rId16" Type="http://schemas.openxmlformats.org/officeDocument/2006/relationships/slideLayout" Target="../slideLayouts/slideLayout1169.xml"/><Relationship Id="rId20" Type="http://schemas.openxmlformats.org/officeDocument/2006/relationships/slideLayout" Target="../slideLayouts/slideLayout1173.xml"/><Relationship Id="rId29" Type="http://schemas.openxmlformats.org/officeDocument/2006/relationships/tags" Target="../tags/tag2260.xml"/><Relationship Id="rId1" Type="http://schemas.openxmlformats.org/officeDocument/2006/relationships/slideLayout" Target="../slideLayouts/slideLayout1154.xml"/><Relationship Id="rId6" Type="http://schemas.openxmlformats.org/officeDocument/2006/relationships/slideLayout" Target="../slideLayouts/slideLayout1159.xml"/><Relationship Id="rId11" Type="http://schemas.openxmlformats.org/officeDocument/2006/relationships/slideLayout" Target="../slideLayouts/slideLayout1164.xml"/><Relationship Id="rId24" Type="http://schemas.openxmlformats.org/officeDocument/2006/relationships/slideLayout" Target="../slideLayouts/slideLayout1177.xml"/><Relationship Id="rId32" Type="http://schemas.openxmlformats.org/officeDocument/2006/relationships/tags" Target="../tags/tag2263.xml"/><Relationship Id="rId5" Type="http://schemas.openxmlformats.org/officeDocument/2006/relationships/slideLayout" Target="../slideLayouts/slideLayout1158.xml"/><Relationship Id="rId15" Type="http://schemas.openxmlformats.org/officeDocument/2006/relationships/slideLayout" Target="../slideLayouts/slideLayout1168.xml"/><Relationship Id="rId23" Type="http://schemas.openxmlformats.org/officeDocument/2006/relationships/slideLayout" Target="../slideLayouts/slideLayout1176.xml"/><Relationship Id="rId28" Type="http://schemas.openxmlformats.org/officeDocument/2006/relationships/tags" Target="../tags/tag2259.xml"/><Relationship Id="rId36" Type="http://schemas.openxmlformats.org/officeDocument/2006/relationships/image" Target="../media/image4.png"/><Relationship Id="rId10" Type="http://schemas.openxmlformats.org/officeDocument/2006/relationships/slideLayout" Target="../slideLayouts/slideLayout1163.xml"/><Relationship Id="rId19" Type="http://schemas.openxmlformats.org/officeDocument/2006/relationships/slideLayout" Target="../slideLayouts/slideLayout1172.xml"/><Relationship Id="rId31" Type="http://schemas.openxmlformats.org/officeDocument/2006/relationships/tags" Target="../tags/tag2262.xml"/><Relationship Id="rId4" Type="http://schemas.openxmlformats.org/officeDocument/2006/relationships/slideLayout" Target="../slideLayouts/slideLayout1157.xml"/><Relationship Id="rId9" Type="http://schemas.openxmlformats.org/officeDocument/2006/relationships/slideLayout" Target="../slideLayouts/slideLayout1162.xml"/><Relationship Id="rId14" Type="http://schemas.openxmlformats.org/officeDocument/2006/relationships/slideLayout" Target="../slideLayouts/slideLayout1167.xml"/><Relationship Id="rId22" Type="http://schemas.openxmlformats.org/officeDocument/2006/relationships/slideLayout" Target="../slideLayouts/slideLayout1175.xml"/><Relationship Id="rId27" Type="http://schemas.openxmlformats.org/officeDocument/2006/relationships/tags" Target="../tags/tag2258.xml"/><Relationship Id="rId30" Type="http://schemas.openxmlformats.org/officeDocument/2006/relationships/tags" Target="../tags/tag2261.xml"/><Relationship Id="rId35"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5.xml"/><Relationship Id="rId13" Type="http://schemas.openxmlformats.org/officeDocument/2006/relationships/slideLayout" Target="../slideLayouts/slideLayout110.xml"/><Relationship Id="rId18" Type="http://schemas.openxmlformats.org/officeDocument/2006/relationships/slideLayout" Target="../slideLayouts/slideLayout115.xml"/><Relationship Id="rId26" Type="http://schemas.openxmlformats.org/officeDocument/2006/relationships/vmlDrawing" Target="../drawings/vmlDrawing5.vml"/><Relationship Id="rId3" Type="http://schemas.openxmlformats.org/officeDocument/2006/relationships/slideLayout" Target="../slideLayouts/slideLayout100.xml"/><Relationship Id="rId21" Type="http://schemas.openxmlformats.org/officeDocument/2006/relationships/slideLayout" Target="../slideLayouts/slideLayout118.xml"/><Relationship Id="rId34" Type="http://schemas.openxmlformats.org/officeDocument/2006/relationships/image" Target="../media/image2.jpeg"/><Relationship Id="rId7" Type="http://schemas.openxmlformats.org/officeDocument/2006/relationships/slideLayout" Target="../slideLayouts/slideLayout104.xml"/><Relationship Id="rId12" Type="http://schemas.openxmlformats.org/officeDocument/2006/relationships/slideLayout" Target="../slideLayouts/slideLayout109.xml"/><Relationship Id="rId17" Type="http://schemas.openxmlformats.org/officeDocument/2006/relationships/slideLayout" Target="../slideLayouts/slideLayout114.xml"/><Relationship Id="rId25" Type="http://schemas.openxmlformats.org/officeDocument/2006/relationships/theme" Target="../theme/theme5.xml"/><Relationship Id="rId33" Type="http://schemas.openxmlformats.org/officeDocument/2006/relationships/oleObject" Target="../embeddings/oleObject5.bin"/><Relationship Id="rId2" Type="http://schemas.openxmlformats.org/officeDocument/2006/relationships/slideLayout" Target="../slideLayouts/slideLayout99.xml"/><Relationship Id="rId16" Type="http://schemas.openxmlformats.org/officeDocument/2006/relationships/slideLayout" Target="../slideLayouts/slideLayout113.xml"/><Relationship Id="rId20" Type="http://schemas.openxmlformats.org/officeDocument/2006/relationships/slideLayout" Target="../slideLayouts/slideLayout117.xml"/><Relationship Id="rId29" Type="http://schemas.openxmlformats.org/officeDocument/2006/relationships/tags" Target="../tags/tag192.xml"/><Relationship Id="rId1" Type="http://schemas.openxmlformats.org/officeDocument/2006/relationships/slideLayout" Target="../slideLayouts/slideLayout98.xml"/><Relationship Id="rId6" Type="http://schemas.openxmlformats.org/officeDocument/2006/relationships/slideLayout" Target="../slideLayouts/slideLayout103.xml"/><Relationship Id="rId11" Type="http://schemas.openxmlformats.org/officeDocument/2006/relationships/slideLayout" Target="../slideLayouts/slideLayout108.xml"/><Relationship Id="rId24" Type="http://schemas.openxmlformats.org/officeDocument/2006/relationships/slideLayout" Target="../slideLayouts/slideLayout121.xml"/><Relationship Id="rId32" Type="http://schemas.openxmlformats.org/officeDocument/2006/relationships/tags" Target="../tags/tag195.xml"/><Relationship Id="rId5" Type="http://schemas.openxmlformats.org/officeDocument/2006/relationships/slideLayout" Target="../slideLayouts/slideLayout102.xml"/><Relationship Id="rId15" Type="http://schemas.openxmlformats.org/officeDocument/2006/relationships/slideLayout" Target="../slideLayouts/slideLayout112.xml"/><Relationship Id="rId23" Type="http://schemas.openxmlformats.org/officeDocument/2006/relationships/slideLayout" Target="../slideLayouts/slideLayout120.xml"/><Relationship Id="rId28" Type="http://schemas.openxmlformats.org/officeDocument/2006/relationships/tags" Target="../tags/tag191.xml"/><Relationship Id="rId36" Type="http://schemas.openxmlformats.org/officeDocument/2006/relationships/image" Target="../media/image4.png"/><Relationship Id="rId10" Type="http://schemas.openxmlformats.org/officeDocument/2006/relationships/slideLayout" Target="../slideLayouts/slideLayout107.xml"/><Relationship Id="rId19" Type="http://schemas.openxmlformats.org/officeDocument/2006/relationships/slideLayout" Target="../slideLayouts/slideLayout116.xml"/><Relationship Id="rId31" Type="http://schemas.openxmlformats.org/officeDocument/2006/relationships/tags" Target="../tags/tag194.xml"/><Relationship Id="rId4" Type="http://schemas.openxmlformats.org/officeDocument/2006/relationships/slideLayout" Target="../slideLayouts/slideLayout101.xml"/><Relationship Id="rId9" Type="http://schemas.openxmlformats.org/officeDocument/2006/relationships/slideLayout" Target="../slideLayouts/slideLayout106.xml"/><Relationship Id="rId14" Type="http://schemas.openxmlformats.org/officeDocument/2006/relationships/slideLayout" Target="../slideLayouts/slideLayout111.xml"/><Relationship Id="rId22" Type="http://schemas.openxmlformats.org/officeDocument/2006/relationships/slideLayout" Target="../slideLayouts/slideLayout119.xml"/><Relationship Id="rId27" Type="http://schemas.openxmlformats.org/officeDocument/2006/relationships/tags" Target="../tags/tag190.xml"/><Relationship Id="rId30" Type="http://schemas.openxmlformats.org/officeDocument/2006/relationships/tags" Target="../tags/tag193.xml"/><Relationship Id="rId35" Type="http://schemas.openxmlformats.org/officeDocument/2006/relationships/image" Target="../media/image3.png"/></Relationships>
</file>

<file path=ppt/slideMasters/_rels/slideMaster50.xml.rels><?xml version="1.0" encoding="UTF-8" standalone="yes"?>
<Relationships xmlns="http://schemas.openxmlformats.org/package/2006/relationships"><Relationship Id="rId8" Type="http://schemas.openxmlformats.org/officeDocument/2006/relationships/slideLayout" Target="../slideLayouts/slideLayout1185.xml"/><Relationship Id="rId13" Type="http://schemas.openxmlformats.org/officeDocument/2006/relationships/slideLayout" Target="../slideLayouts/slideLayout1190.xml"/><Relationship Id="rId18" Type="http://schemas.openxmlformats.org/officeDocument/2006/relationships/slideLayout" Target="../slideLayouts/slideLayout1195.xml"/><Relationship Id="rId26" Type="http://schemas.openxmlformats.org/officeDocument/2006/relationships/vmlDrawing" Target="../drawings/vmlDrawing50.vml"/><Relationship Id="rId3" Type="http://schemas.openxmlformats.org/officeDocument/2006/relationships/slideLayout" Target="../slideLayouts/slideLayout1180.xml"/><Relationship Id="rId21" Type="http://schemas.openxmlformats.org/officeDocument/2006/relationships/slideLayout" Target="../slideLayouts/slideLayout1198.xml"/><Relationship Id="rId34" Type="http://schemas.openxmlformats.org/officeDocument/2006/relationships/image" Target="../media/image2.jpeg"/><Relationship Id="rId7" Type="http://schemas.openxmlformats.org/officeDocument/2006/relationships/slideLayout" Target="../slideLayouts/slideLayout1184.xml"/><Relationship Id="rId12" Type="http://schemas.openxmlformats.org/officeDocument/2006/relationships/slideLayout" Target="../slideLayouts/slideLayout1189.xml"/><Relationship Id="rId17" Type="http://schemas.openxmlformats.org/officeDocument/2006/relationships/slideLayout" Target="../slideLayouts/slideLayout1194.xml"/><Relationship Id="rId25" Type="http://schemas.openxmlformats.org/officeDocument/2006/relationships/theme" Target="../theme/theme50.xml"/><Relationship Id="rId33" Type="http://schemas.openxmlformats.org/officeDocument/2006/relationships/oleObject" Target="../embeddings/oleObject50.bin"/><Relationship Id="rId2" Type="http://schemas.openxmlformats.org/officeDocument/2006/relationships/slideLayout" Target="../slideLayouts/slideLayout1179.xml"/><Relationship Id="rId16" Type="http://schemas.openxmlformats.org/officeDocument/2006/relationships/slideLayout" Target="../slideLayouts/slideLayout1193.xml"/><Relationship Id="rId20" Type="http://schemas.openxmlformats.org/officeDocument/2006/relationships/slideLayout" Target="../slideLayouts/slideLayout1197.xml"/><Relationship Id="rId29" Type="http://schemas.openxmlformats.org/officeDocument/2006/relationships/tags" Target="../tags/tag2307.xml"/><Relationship Id="rId1" Type="http://schemas.openxmlformats.org/officeDocument/2006/relationships/slideLayout" Target="../slideLayouts/slideLayout1178.xml"/><Relationship Id="rId6" Type="http://schemas.openxmlformats.org/officeDocument/2006/relationships/slideLayout" Target="../slideLayouts/slideLayout1183.xml"/><Relationship Id="rId11" Type="http://schemas.openxmlformats.org/officeDocument/2006/relationships/slideLayout" Target="../slideLayouts/slideLayout1188.xml"/><Relationship Id="rId24" Type="http://schemas.openxmlformats.org/officeDocument/2006/relationships/slideLayout" Target="../slideLayouts/slideLayout1201.xml"/><Relationship Id="rId32" Type="http://schemas.openxmlformats.org/officeDocument/2006/relationships/tags" Target="../tags/tag2310.xml"/><Relationship Id="rId5" Type="http://schemas.openxmlformats.org/officeDocument/2006/relationships/slideLayout" Target="../slideLayouts/slideLayout1182.xml"/><Relationship Id="rId15" Type="http://schemas.openxmlformats.org/officeDocument/2006/relationships/slideLayout" Target="../slideLayouts/slideLayout1192.xml"/><Relationship Id="rId23" Type="http://schemas.openxmlformats.org/officeDocument/2006/relationships/slideLayout" Target="../slideLayouts/slideLayout1200.xml"/><Relationship Id="rId28" Type="http://schemas.openxmlformats.org/officeDocument/2006/relationships/tags" Target="../tags/tag2306.xml"/><Relationship Id="rId36" Type="http://schemas.openxmlformats.org/officeDocument/2006/relationships/image" Target="../media/image4.png"/><Relationship Id="rId10" Type="http://schemas.openxmlformats.org/officeDocument/2006/relationships/slideLayout" Target="../slideLayouts/slideLayout1187.xml"/><Relationship Id="rId19" Type="http://schemas.openxmlformats.org/officeDocument/2006/relationships/slideLayout" Target="../slideLayouts/slideLayout1196.xml"/><Relationship Id="rId31" Type="http://schemas.openxmlformats.org/officeDocument/2006/relationships/tags" Target="../tags/tag2309.xml"/><Relationship Id="rId4" Type="http://schemas.openxmlformats.org/officeDocument/2006/relationships/slideLayout" Target="../slideLayouts/slideLayout1181.xml"/><Relationship Id="rId9" Type="http://schemas.openxmlformats.org/officeDocument/2006/relationships/slideLayout" Target="../slideLayouts/slideLayout1186.xml"/><Relationship Id="rId14" Type="http://schemas.openxmlformats.org/officeDocument/2006/relationships/slideLayout" Target="../slideLayouts/slideLayout1191.xml"/><Relationship Id="rId22" Type="http://schemas.openxmlformats.org/officeDocument/2006/relationships/slideLayout" Target="../slideLayouts/slideLayout1199.xml"/><Relationship Id="rId27" Type="http://schemas.openxmlformats.org/officeDocument/2006/relationships/tags" Target="../tags/tag2305.xml"/><Relationship Id="rId30" Type="http://schemas.openxmlformats.org/officeDocument/2006/relationships/tags" Target="../tags/tag2308.xml"/><Relationship Id="rId35" Type="http://schemas.openxmlformats.org/officeDocument/2006/relationships/image" Target="../media/image3.png"/></Relationships>
</file>

<file path=ppt/slideMasters/_rels/slideMaster51.xml.rels><?xml version="1.0" encoding="UTF-8" standalone="yes"?>
<Relationships xmlns="http://schemas.openxmlformats.org/package/2006/relationships"><Relationship Id="rId8" Type="http://schemas.openxmlformats.org/officeDocument/2006/relationships/slideLayout" Target="../slideLayouts/slideLayout1209.xml"/><Relationship Id="rId13" Type="http://schemas.openxmlformats.org/officeDocument/2006/relationships/slideLayout" Target="../slideLayouts/slideLayout1214.xml"/><Relationship Id="rId18" Type="http://schemas.openxmlformats.org/officeDocument/2006/relationships/slideLayout" Target="../slideLayouts/slideLayout1219.xml"/><Relationship Id="rId26" Type="http://schemas.openxmlformats.org/officeDocument/2006/relationships/vmlDrawing" Target="../drawings/vmlDrawing51.vml"/><Relationship Id="rId3" Type="http://schemas.openxmlformats.org/officeDocument/2006/relationships/slideLayout" Target="../slideLayouts/slideLayout1204.xml"/><Relationship Id="rId21" Type="http://schemas.openxmlformats.org/officeDocument/2006/relationships/slideLayout" Target="../slideLayouts/slideLayout1222.xml"/><Relationship Id="rId34" Type="http://schemas.openxmlformats.org/officeDocument/2006/relationships/image" Target="../media/image2.jpeg"/><Relationship Id="rId7" Type="http://schemas.openxmlformats.org/officeDocument/2006/relationships/slideLayout" Target="../slideLayouts/slideLayout1208.xml"/><Relationship Id="rId12" Type="http://schemas.openxmlformats.org/officeDocument/2006/relationships/slideLayout" Target="../slideLayouts/slideLayout1213.xml"/><Relationship Id="rId17" Type="http://schemas.openxmlformats.org/officeDocument/2006/relationships/slideLayout" Target="../slideLayouts/slideLayout1218.xml"/><Relationship Id="rId25" Type="http://schemas.openxmlformats.org/officeDocument/2006/relationships/theme" Target="../theme/theme51.xml"/><Relationship Id="rId33" Type="http://schemas.openxmlformats.org/officeDocument/2006/relationships/oleObject" Target="../embeddings/oleObject51.bin"/><Relationship Id="rId2" Type="http://schemas.openxmlformats.org/officeDocument/2006/relationships/slideLayout" Target="../slideLayouts/slideLayout1203.xml"/><Relationship Id="rId16" Type="http://schemas.openxmlformats.org/officeDocument/2006/relationships/slideLayout" Target="../slideLayouts/slideLayout1217.xml"/><Relationship Id="rId20" Type="http://schemas.openxmlformats.org/officeDocument/2006/relationships/slideLayout" Target="../slideLayouts/slideLayout1221.xml"/><Relationship Id="rId29" Type="http://schemas.openxmlformats.org/officeDocument/2006/relationships/tags" Target="../tags/tag2354.xml"/><Relationship Id="rId1" Type="http://schemas.openxmlformats.org/officeDocument/2006/relationships/slideLayout" Target="../slideLayouts/slideLayout1202.xml"/><Relationship Id="rId6" Type="http://schemas.openxmlformats.org/officeDocument/2006/relationships/slideLayout" Target="../slideLayouts/slideLayout1207.xml"/><Relationship Id="rId11" Type="http://schemas.openxmlformats.org/officeDocument/2006/relationships/slideLayout" Target="../slideLayouts/slideLayout1212.xml"/><Relationship Id="rId24" Type="http://schemas.openxmlformats.org/officeDocument/2006/relationships/slideLayout" Target="../slideLayouts/slideLayout1225.xml"/><Relationship Id="rId32" Type="http://schemas.openxmlformats.org/officeDocument/2006/relationships/tags" Target="../tags/tag2357.xml"/><Relationship Id="rId5" Type="http://schemas.openxmlformats.org/officeDocument/2006/relationships/slideLayout" Target="../slideLayouts/slideLayout1206.xml"/><Relationship Id="rId15" Type="http://schemas.openxmlformats.org/officeDocument/2006/relationships/slideLayout" Target="../slideLayouts/slideLayout1216.xml"/><Relationship Id="rId23" Type="http://schemas.openxmlformats.org/officeDocument/2006/relationships/slideLayout" Target="../slideLayouts/slideLayout1224.xml"/><Relationship Id="rId28" Type="http://schemas.openxmlformats.org/officeDocument/2006/relationships/tags" Target="../tags/tag2353.xml"/><Relationship Id="rId36" Type="http://schemas.openxmlformats.org/officeDocument/2006/relationships/image" Target="../media/image4.png"/><Relationship Id="rId10" Type="http://schemas.openxmlformats.org/officeDocument/2006/relationships/slideLayout" Target="../slideLayouts/slideLayout1211.xml"/><Relationship Id="rId19" Type="http://schemas.openxmlformats.org/officeDocument/2006/relationships/slideLayout" Target="../slideLayouts/slideLayout1220.xml"/><Relationship Id="rId31" Type="http://schemas.openxmlformats.org/officeDocument/2006/relationships/tags" Target="../tags/tag2356.xml"/><Relationship Id="rId4" Type="http://schemas.openxmlformats.org/officeDocument/2006/relationships/slideLayout" Target="../slideLayouts/slideLayout1205.xml"/><Relationship Id="rId9" Type="http://schemas.openxmlformats.org/officeDocument/2006/relationships/slideLayout" Target="../slideLayouts/slideLayout1210.xml"/><Relationship Id="rId14" Type="http://schemas.openxmlformats.org/officeDocument/2006/relationships/slideLayout" Target="../slideLayouts/slideLayout1215.xml"/><Relationship Id="rId22" Type="http://schemas.openxmlformats.org/officeDocument/2006/relationships/slideLayout" Target="../slideLayouts/slideLayout1223.xml"/><Relationship Id="rId27" Type="http://schemas.openxmlformats.org/officeDocument/2006/relationships/tags" Target="../tags/tag2352.xml"/><Relationship Id="rId30" Type="http://schemas.openxmlformats.org/officeDocument/2006/relationships/tags" Target="../tags/tag2355.xml"/><Relationship Id="rId35" Type="http://schemas.openxmlformats.org/officeDocument/2006/relationships/image" Target="../media/image3.png"/></Relationships>
</file>

<file path=ppt/slideMasters/_rels/slideMaster52.xml.rels><?xml version="1.0" encoding="UTF-8" standalone="yes"?>
<Relationships xmlns="http://schemas.openxmlformats.org/package/2006/relationships"><Relationship Id="rId8" Type="http://schemas.openxmlformats.org/officeDocument/2006/relationships/slideLayout" Target="../slideLayouts/slideLayout1233.xml"/><Relationship Id="rId13" Type="http://schemas.openxmlformats.org/officeDocument/2006/relationships/slideLayout" Target="../slideLayouts/slideLayout1238.xml"/><Relationship Id="rId18" Type="http://schemas.openxmlformats.org/officeDocument/2006/relationships/slideLayout" Target="../slideLayouts/slideLayout1243.xml"/><Relationship Id="rId26" Type="http://schemas.openxmlformats.org/officeDocument/2006/relationships/vmlDrawing" Target="../drawings/vmlDrawing52.vml"/><Relationship Id="rId3" Type="http://schemas.openxmlformats.org/officeDocument/2006/relationships/slideLayout" Target="../slideLayouts/slideLayout1228.xml"/><Relationship Id="rId21" Type="http://schemas.openxmlformats.org/officeDocument/2006/relationships/slideLayout" Target="../slideLayouts/slideLayout1246.xml"/><Relationship Id="rId34" Type="http://schemas.openxmlformats.org/officeDocument/2006/relationships/image" Target="../media/image2.jpeg"/><Relationship Id="rId7" Type="http://schemas.openxmlformats.org/officeDocument/2006/relationships/slideLayout" Target="../slideLayouts/slideLayout1232.xml"/><Relationship Id="rId12" Type="http://schemas.openxmlformats.org/officeDocument/2006/relationships/slideLayout" Target="../slideLayouts/slideLayout1237.xml"/><Relationship Id="rId17" Type="http://schemas.openxmlformats.org/officeDocument/2006/relationships/slideLayout" Target="../slideLayouts/slideLayout1242.xml"/><Relationship Id="rId25" Type="http://schemas.openxmlformats.org/officeDocument/2006/relationships/theme" Target="../theme/theme52.xml"/><Relationship Id="rId33" Type="http://schemas.openxmlformats.org/officeDocument/2006/relationships/oleObject" Target="../embeddings/oleObject52.bin"/><Relationship Id="rId2" Type="http://schemas.openxmlformats.org/officeDocument/2006/relationships/slideLayout" Target="../slideLayouts/slideLayout1227.xml"/><Relationship Id="rId16" Type="http://schemas.openxmlformats.org/officeDocument/2006/relationships/slideLayout" Target="../slideLayouts/slideLayout1241.xml"/><Relationship Id="rId20" Type="http://schemas.openxmlformats.org/officeDocument/2006/relationships/slideLayout" Target="../slideLayouts/slideLayout1245.xml"/><Relationship Id="rId29" Type="http://schemas.openxmlformats.org/officeDocument/2006/relationships/tags" Target="../tags/tag2401.xml"/><Relationship Id="rId1" Type="http://schemas.openxmlformats.org/officeDocument/2006/relationships/slideLayout" Target="../slideLayouts/slideLayout1226.xml"/><Relationship Id="rId6" Type="http://schemas.openxmlformats.org/officeDocument/2006/relationships/slideLayout" Target="../slideLayouts/slideLayout1231.xml"/><Relationship Id="rId11" Type="http://schemas.openxmlformats.org/officeDocument/2006/relationships/slideLayout" Target="../slideLayouts/slideLayout1236.xml"/><Relationship Id="rId24" Type="http://schemas.openxmlformats.org/officeDocument/2006/relationships/slideLayout" Target="../slideLayouts/slideLayout1249.xml"/><Relationship Id="rId32" Type="http://schemas.openxmlformats.org/officeDocument/2006/relationships/tags" Target="../tags/tag2404.xml"/><Relationship Id="rId5" Type="http://schemas.openxmlformats.org/officeDocument/2006/relationships/slideLayout" Target="../slideLayouts/slideLayout1230.xml"/><Relationship Id="rId15" Type="http://schemas.openxmlformats.org/officeDocument/2006/relationships/slideLayout" Target="../slideLayouts/slideLayout1240.xml"/><Relationship Id="rId23" Type="http://schemas.openxmlformats.org/officeDocument/2006/relationships/slideLayout" Target="../slideLayouts/slideLayout1248.xml"/><Relationship Id="rId28" Type="http://schemas.openxmlformats.org/officeDocument/2006/relationships/tags" Target="../tags/tag2400.xml"/><Relationship Id="rId36" Type="http://schemas.openxmlformats.org/officeDocument/2006/relationships/image" Target="../media/image4.png"/><Relationship Id="rId10" Type="http://schemas.openxmlformats.org/officeDocument/2006/relationships/slideLayout" Target="../slideLayouts/slideLayout1235.xml"/><Relationship Id="rId19" Type="http://schemas.openxmlformats.org/officeDocument/2006/relationships/slideLayout" Target="../slideLayouts/slideLayout1244.xml"/><Relationship Id="rId31" Type="http://schemas.openxmlformats.org/officeDocument/2006/relationships/tags" Target="../tags/tag2403.xml"/><Relationship Id="rId4" Type="http://schemas.openxmlformats.org/officeDocument/2006/relationships/slideLayout" Target="../slideLayouts/slideLayout1229.xml"/><Relationship Id="rId9" Type="http://schemas.openxmlformats.org/officeDocument/2006/relationships/slideLayout" Target="../slideLayouts/slideLayout1234.xml"/><Relationship Id="rId14" Type="http://schemas.openxmlformats.org/officeDocument/2006/relationships/slideLayout" Target="../slideLayouts/slideLayout1239.xml"/><Relationship Id="rId22" Type="http://schemas.openxmlformats.org/officeDocument/2006/relationships/slideLayout" Target="../slideLayouts/slideLayout1247.xml"/><Relationship Id="rId27" Type="http://schemas.openxmlformats.org/officeDocument/2006/relationships/tags" Target="../tags/tag2399.xml"/><Relationship Id="rId30" Type="http://schemas.openxmlformats.org/officeDocument/2006/relationships/tags" Target="../tags/tag2402.xml"/><Relationship Id="rId35" Type="http://schemas.openxmlformats.org/officeDocument/2006/relationships/image" Target="../media/image3.png"/></Relationships>
</file>

<file path=ppt/slideMasters/_rels/slideMaster53.xml.rels><?xml version="1.0" encoding="UTF-8" standalone="yes"?>
<Relationships xmlns="http://schemas.openxmlformats.org/package/2006/relationships"><Relationship Id="rId8" Type="http://schemas.openxmlformats.org/officeDocument/2006/relationships/slideLayout" Target="../slideLayouts/slideLayout1257.xml"/><Relationship Id="rId13" Type="http://schemas.openxmlformats.org/officeDocument/2006/relationships/slideLayout" Target="../slideLayouts/slideLayout1262.xml"/><Relationship Id="rId18" Type="http://schemas.openxmlformats.org/officeDocument/2006/relationships/slideLayout" Target="../slideLayouts/slideLayout1267.xml"/><Relationship Id="rId26" Type="http://schemas.openxmlformats.org/officeDocument/2006/relationships/vmlDrawing" Target="../drawings/vmlDrawing53.vml"/><Relationship Id="rId3" Type="http://schemas.openxmlformats.org/officeDocument/2006/relationships/slideLayout" Target="../slideLayouts/slideLayout1252.xml"/><Relationship Id="rId21" Type="http://schemas.openxmlformats.org/officeDocument/2006/relationships/slideLayout" Target="../slideLayouts/slideLayout1270.xml"/><Relationship Id="rId34" Type="http://schemas.openxmlformats.org/officeDocument/2006/relationships/image" Target="../media/image2.jpeg"/><Relationship Id="rId7" Type="http://schemas.openxmlformats.org/officeDocument/2006/relationships/slideLayout" Target="../slideLayouts/slideLayout1256.xml"/><Relationship Id="rId12" Type="http://schemas.openxmlformats.org/officeDocument/2006/relationships/slideLayout" Target="../slideLayouts/slideLayout1261.xml"/><Relationship Id="rId17" Type="http://schemas.openxmlformats.org/officeDocument/2006/relationships/slideLayout" Target="../slideLayouts/slideLayout1266.xml"/><Relationship Id="rId25" Type="http://schemas.openxmlformats.org/officeDocument/2006/relationships/theme" Target="../theme/theme53.xml"/><Relationship Id="rId33" Type="http://schemas.openxmlformats.org/officeDocument/2006/relationships/oleObject" Target="../embeddings/oleObject53.bin"/><Relationship Id="rId2" Type="http://schemas.openxmlformats.org/officeDocument/2006/relationships/slideLayout" Target="../slideLayouts/slideLayout1251.xml"/><Relationship Id="rId16" Type="http://schemas.openxmlformats.org/officeDocument/2006/relationships/slideLayout" Target="../slideLayouts/slideLayout1265.xml"/><Relationship Id="rId20" Type="http://schemas.openxmlformats.org/officeDocument/2006/relationships/slideLayout" Target="../slideLayouts/slideLayout1269.xml"/><Relationship Id="rId29" Type="http://schemas.openxmlformats.org/officeDocument/2006/relationships/tags" Target="../tags/tag2448.xml"/><Relationship Id="rId1" Type="http://schemas.openxmlformats.org/officeDocument/2006/relationships/slideLayout" Target="../slideLayouts/slideLayout1250.xml"/><Relationship Id="rId6" Type="http://schemas.openxmlformats.org/officeDocument/2006/relationships/slideLayout" Target="../slideLayouts/slideLayout1255.xml"/><Relationship Id="rId11" Type="http://schemas.openxmlformats.org/officeDocument/2006/relationships/slideLayout" Target="../slideLayouts/slideLayout1260.xml"/><Relationship Id="rId24" Type="http://schemas.openxmlformats.org/officeDocument/2006/relationships/slideLayout" Target="../slideLayouts/slideLayout1273.xml"/><Relationship Id="rId32" Type="http://schemas.openxmlformats.org/officeDocument/2006/relationships/tags" Target="../tags/tag2451.xml"/><Relationship Id="rId5" Type="http://schemas.openxmlformats.org/officeDocument/2006/relationships/slideLayout" Target="../slideLayouts/slideLayout1254.xml"/><Relationship Id="rId15" Type="http://schemas.openxmlformats.org/officeDocument/2006/relationships/slideLayout" Target="../slideLayouts/slideLayout1264.xml"/><Relationship Id="rId23" Type="http://schemas.openxmlformats.org/officeDocument/2006/relationships/slideLayout" Target="../slideLayouts/slideLayout1272.xml"/><Relationship Id="rId28" Type="http://schemas.openxmlformats.org/officeDocument/2006/relationships/tags" Target="../tags/tag2447.xml"/><Relationship Id="rId36" Type="http://schemas.openxmlformats.org/officeDocument/2006/relationships/image" Target="../media/image4.png"/><Relationship Id="rId10" Type="http://schemas.openxmlformats.org/officeDocument/2006/relationships/slideLayout" Target="../slideLayouts/slideLayout1259.xml"/><Relationship Id="rId19" Type="http://schemas.openxmlformats.org/officeDocument/2006/relationships/slideLayout" Target="../slideLayouts/slideLayout1268.xml"/><Relationship Id="rId31" Type="http://schemas.openxmlformats.org/officeDocument/2006/relationships/tags" Target="../tags/tag2450.xml"/><Relationship Id="rId4" Type="http://schemas.openxmlformats.org/officeDocument/2006/relationships/slideLayout" Target="../slideLayouts/slideLayout1253.xml"/><Relationship Id="rId9" Type="http://schemas.openxmlformats.org/officeDocument/2006/relationships/slideLayout" Target="../slideLayouts/slideLayout1258.xml"/><Relationship Id="rId14" Type="http://schemas.openxmlformats.org/officeDocument/2006/relationships/slideLayout" Target="../slideLayouts/slideLayout1263.xml"/><Relationship Id="rId22" Type="http://schemas.openxmlformats.org/officeDocument/2006/relationships/slideLayout" Target="../slideLayouts/slideLayout1271.xml"/><Relationship Id="rId27" Type="http://schemas.openxmlformats.org/officeDocument/2006/relationships/tags" Target="../tags/tag2446.xml"/><Relationship Id="rId30" Type="http://schemas.openxmlformats.org/officeDocument/2006/relationships/tags" Target="../tags/tag2449.xml"/><Relationship Id="rId35"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slideLayout" Target="../slideLayouts/slideLayout134.xml"/><Relationship Id="rId18" Type="http://schemas.openxmlformats.org/officeDocument/2006/relationships/slideLayout" Target="../slideLayouts/slideLayout139.xml"/><Relationship Id="rId26" Type="http://schemas.openxmlformats.org/officeDocument/2006/relationships/vmlDrawing" Target="../drawings/vmlDrawing6.vml"/><Relationship Id="rId3" Type="http://schemas.openxmlformats.org/officeDocument/2006/relationships/slideLayout" Target="../slideLayouts/slideLayout124.xml"/><Relationship Id="rId21" Type="http://schemas.openxmlformats.org/officeDocument/2006/relationships/slideLayout" Target="../slideLayouts/slideLayout142.xml"/><Relationship Id="rId34" Type="http://schemas.openxmlformats.org/officeDocument/2006/relationships/image" Target="../media/image2.jpeg"/><Relationship Id="rId7" Type="http://schemas.openxmlformats.org/officeDocument/2006/relationships/slideLayout" Target="../slideLayouts/slideLayout128.xml"/><Relationship Id="rId12" Type="http://schemas.openxmlformats.org/officeDocument/2006/relationships/slideLayout" Target="../slideLayouts/slideLayout133.xml"/><Relationship Id="rId17" Type="http://schemas.openxmlformats.org/officeDocument/2006/relationships/slideLayout" Target="../slideLayouts/slideLayout138.xml"/><Relationship Id="rId25" Type="http://schemas.openxmlformats.org/officeDocument/2006/relationships/theme" Target="../theme/theme6.xml"/><Relationship Id="rId33" Type="http://schemas.openxmlformats.org/officeDocument/2006/relationships/oleObject" Target="../embeddings/oleObject6.bin"/><Relationship Id="rId2" Type="http://schemas.openxmlformats.org/officeDocument/2006/relationships/slideLayout" Target="../slideLayouts/slideLayout123.xml"/><Relationship Id="rId16" Type="http://schemas.openxmlformats.org/officeDocument/2006/relationships/slideLayout" Target="../slideLayouts/slideLayout137.xml"/><Relationship Id="rId20" Type="http://schemas.openxmlformats.org/officeDocument/2006/relationships/slideLayout" Target="../slideLayouts/slideLayout141.xml"/><Relationship Id="rId29" Type="http://schemas.openxmlformats.org/officeDocument/2006/relationships/tags" Target="../tags/tag239.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24" Type="http://schemas.openxmlformats.org/officeDocument/2006/relationships/slideLayout" Target="../slideLayouts/slideLayout145.xml"/><Relationship Id="rId32" Type="http://schemas.openxmlformats.org/officeDocument/2006/relationships/tags" Target="../tags/tag242.xml"/><Relationship Id="rId5" Type="http://schemas.openxmlformats.org/officeDocument/2006/relationships/slideLayout" Target="../slideLayouts/slideLayout126.xml"/><Relationship Id="rId15" Type="http://schemas.openxmlformats.org/officeDocument/2006/relationships/slideLayout" Target="../slideLayouts/slideLayout136.xml"/><Relationship Id="rId23" Type="http://schemas.openxmlformats.org/officeDocument/2006/relationships/slideLayout" Target="../slideLayouts/slideLayout144.xml"/><Relationship Id="rId28" Type="http://schemas.openxmlformats.org/officeDocument/2006/relationships/tags" Target="../tags/tag238.xml"/><Relationship Id="rId36" Type="http://schemas.openxmlformats.org/officeDocument/2006/relationships/image" Target="../media/image4.png"/><Relationship Id="rId10" Type="http://schemas.openxmlformats.org/officeDocument/2006/relationships/slideLayout" Target="../slideLayouts/slideLayout131.xml"/><Relationship Id="rId19" Type="http://schemas.openxmlformats.org/officeDocument/2006/relationships/slideLayout" Target="../slideLayouts/slideLayout140.xml"/><Relationship Id="rId31" Type="http://schemas.openxmlformats.org/officeDocument/2006/relationships/tags" Target="../tags/tag241.xml"/><Relationship Id="rId4" Type="http://schemas.openxmlformats.org/officeDocument/2006/relationships/slideLayout" Target="../slideLayouts/slideLayout125.xml"/><Relationship Id="rId9" Type="http://schemas.openxmlformats.org/officeDocument/2006/relationships/slideLayout" Target="../slideLayouts/slideLayout130.xml"/><Relationship Id="rId14" Type="http://schemas.openxmlformats.org/officeDocument/2006/relationships/slideLayout" Target="../slideLayouts/slideLayout135.xml"/><Relationship Id="rId22" Type="http://schemas.openxmlformats.org/officeDocument/2006/relationships/slideLayout" Target="../slideLayouts/slideLayout143.xml"/><Relationship Id="rId27" Type="http://schemas.openxmlformats.org/officeDocument/2006/relationships/tags" Target="../tags/tag237.xml"/><Relationship Id="rId30" Type="http://schemas.openxmlformats.org/officeDocument/2006/relationships/tags" Target="../tags/tag240.xml"/><Relationship Id="rId35" Type="http://schemas.openxmlformats.org/officeDocument/2006/relationships/image" Target="../media/image3.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slideLayout" Target="../slideLayouts/slideLayout158.xml"/><Relationship Id="rId18" Type="http://schemas.openxmlformats.org/officeDocument/2006/relationships/slideLayout" Target="../slideLayouts/slideLayout163.xml"/><Relationship Id="rId26" Type="http://schemas.openxmlformats.org/officeDocument/2006/relationships/vmlDrawing" Target="../drawings/vmlDrawing7.vml"/><Relationship Id="rId3" Type="http://schemas.openxmlformats.org/officeDocument/2006/relationships/slideLayout" Target="../slideLayouts/slideLayout148.xml"/><Relationship Id="rId21" Type="http://schemas.openxmlformats.org/officeDocument/2006/relationships/slideLayout" Target="../slideLayouts/slideLayout166.xml"/><Relationship Id="rId34" Type="http://schemas.openxmlformats.org/officeDocument/2006/relationships/image" Target="../media/image2.jpeg"/><Relationship Id="rId7" Type="http://schemas.openxmlformats.org/officeDocument/2006/relationships/slideLayout" Target="../slideLayouts/slideLayout152.xml"/><Relationship Id="rId12" Type="http://schemas.openxmlformats.org/officeDocument/2006/relationships/slideLayout" Target="../slideLayouts/slideLayout157.xml"/><Relationship Id="rId17" Type="http://schemas.openxmlformats.org/officeDocument/2006/relationships/slideLayout" Target="../slideLayouts/slideLayout162.xml"/><Relationship Id="rId25" Type="http://schemas.openxmlformats.org/officeDocument/2006/relationships/theme" Target="../theme/theme7.xml"/><Relationship Id="rId33" Type="http://schemas.openxmlformats.org/officeDocument/2006/relationships/oleObject" Target="../embeddings/oleObject7.bin"/><Relationship Id="rId2" Type="http://schemas.openxmlformats.org/officeDocument/2006/relationships/slideLayout" Target="../slideLayouts/slideLayout147.xml"/><Relationship Id="rId16" Type="http://schemas.openxmlformats.org/officeDocument/2006/relationships/slideLayout" Target="../slideLayouts/slideLayout161.xml"/><Relationship Id="rId20" Type="http://schemas.openxmlformats.org/officeDocument/2006/relationships/slideLayout" Target="../slideLayouts/slideLayout165.xml"/><Relationship Id="rId29" Type="http://schemas.openxmlformats.org/officeDocument/2006/relationships/tags" Target="../tags/tag286.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24" Type="http://schemas.openxmlformats.org/officeDocument/2006/relationships/slideLayout" Target="../slideLayouts/slideLayout169.xml"/><Relationship Id="rId32" Type="http://schemas.openxmlformats.org/officeDocument/2006/relationships/tags" Target="../tags/tag289.xml"/><Relationship Id="rId5" Type="http://schemas.openxmlformats.org/officeDocument/2006/relationships/slideLayout" Target="../slideLayouts/slideLayout150.xml"/><Relationship Id="rId15" Type="http://schemas.openxmlformats.org/officeDocument/2006/relationships/slideLayout" Target="../slideLayouts/slideLayout160.xml"/><Relationship Id="rId23" Type="http://schemas.openxmlformats.org/officeDocument/2006/relationships/slideLayout" Target="../slideLayouts/slideLayout168.xml"/><Relationship Id="rId28" Type="http://schemas.openxmlformats.org/officeDocument/2006/relationships/tags" Target="../tags/tag285.xml"/><Relationship Id="rId36" Type="http://schemas.openxmlformats.org/officeDocument/2006/relationships/image" Target="../media/image4.png"/><Relationship Id="rId10" Type="http://schemas.openxmlformats.org/officeDocument/2006/relationships/slideLayout" Target="../slideLayouts/slideLayout155.xml"/><Relationship Id="rId19" Type="http://schemas.openxmlformats.org/officeDocument/2006/relationships/slideLayout" Target="../slideLayouts/slideLayout164.xml"/><Relationship Id="rId31" Type="http://schemas.openxmlformats.org/officeDocument/2006/relationships/tags" Target="../tags/tag288.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slideLayout" Target="../slideLayouts/slideLayout159.xml"/><Relationship Id="rId22" Type="http://schemas.openxmlformats.org/officeDocument/2006/relationships/slideLayout" Target="../slideLayouts/slideLayout167.xml"/><Relationship Id="rId27" Type="http://schemas.openxmlformats.org/officeDocument/2006/relationships/tags" Target="../tags/tag284.xml"/><Relationship Id="rId30" Type="http://schemas.openxmlformats.org/officeDocument/2006/relationships/tags" Target="../tags/tag287.xml"/><Relationship Id="rId35" Type="http://schemas.openxmlformats.org/officeDocument/2006/relationships/image" Target="../media/image3.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77.xml"/><Relationship Id="rId13" Type="http://schemas.openxmlformats.org/officeDocument/2006/relationships/slideLayout" Target="../slideLayouts/slideLayout182.xml"/><Relationship Id="rId18" Type="http://schemas.openxmlformats.org/officeDocument/2006/relationships/slideLayout" Target="../slideLayouts/slideLayout187.xml"/><Relationship Id="rId26" Type="http://schemas.openxmlformats.org/officeDocument/2006/relationships/vmlDrawing" Target="../drawings/vmlDrawing8.vml"/><Relationship Id="rId3" Type="http://schemas.openxmlformats.org/officeDocument/2006/relationships/slideLayout" Target="../slideLayouts/slideLayout172.xml"/><Relationship Id="rId21" Type="http://schemas.openxmlformats.org/officeDocument/2006/relationships/slideLayout" Target="../slideLayouts/slideLayout190.xml"/><Relationship Id="rId34" Type="http://schemas.openxmlformats.org/officeDocument/2006/relationships/image" Target="../media/image2.jpeg"/><Relationship Id="rId7" Type="http://schemas.openxmlformats.org/officeDocument/2006/relationships/slideLayout" Target="../slideLayouts/slideLayout176.xml"/><Relationship Id="rId12" Type="http://schemas.openxmlformats.org/officeDocument/2006/relationships/slideLayout" Target="../slideLayouts/slideLayout181.xml"/><Relationship Id="rId17" Type="http://schemas.openxmlformats.org/officeDocument/2006/relationships/slideLayout" Target="../slideLayouts/slideLayout186.xml"/><Relationship Id="rId25" Type="http://schemas.openxmlformats.org/officeDocument/2006/relationships/theme" Target="../theme/theme8.xml"/><Relationship Id="rId33" Type="http://schemas.openxmlformats.org/officeDocument/2006/relationships/oleObject" Target="../embeddings/oleObject8.bin"/><Relationship Id="rId2" Type="http://schemas.openxmlformats.org/officeDocument/2006/relationships/slideLayout" Target="../slideLayouts/slideLayout171.xml"/><Relationship Id="rId16" Type="http://schemas.openxmlformats.org/officeDocument/2006/relationships/slideLayout" Target="../slideLayouts/slideLayout185.xml"/><Relationship Id="rId20" Type="http://schemas.openxmlformats.org/officeDocument/2006/relationships/slideLayout" Target="../slideLayouts/slideLayout189.xml"/><Relationship Id="rId29" Type="http://schemas.openxmlformats.org/officeDocument/2006/relationships/tags" Target="../tags/tag333.xml"/><Relationship Id="rId1" Type="http://schemas.openxmlformats.org/officeDocument/2006/relationships/slideLayout" Target="../slideLayouts/slideLayout170.xml"/><Relationship Id="rId6" Type="http://schemas.openxmlformats.org/officeDocument/2006/relationships/slideLayout" Target="../slideLayouts/slideLayout175.xml"/><Relationship Id="rId11" Type="http://schemas.openxmlformats.org/officeDocument/2006/relationships/slideLayout" Target="../slideLayouts/slideLayout180.xml"/><Relationship Id="rId24" Type="http://schemas.openxmlformats.org/officeDocument/2006/relationships/slideLayout" Target="../slideLayouts/slideLayout193.xml"/><Relationship Id="rId32" Type="http://schemas.openxmlformats.org/officeDocument/2006/relationships/tags" Target="../tags/tag336.xml"/><Relationship Id="rId5" Type="http://schemas.openxmlformats.org/officeDocument/2006/relationships/slideLayout" Target="../slideLayouts/slideLayout174.xml"/><Relationship Id="rId15" Type="http://schemas.openxmlformats.org/officeDocument/2006/relationships/slideLayout" Target="../slideLayouts/slideLayout184.xml"/><Relationship Id="rId23" Type="http://schemas.openxmlformats.org/officeDocument/2006/relationships/slideLayout" Target="../slideLayouts/slideLayout192.xml"/><Relationship Id="rId28" Type="http://schemas.openxmlformats.org/officeDocument/2006/relationships/tags" Target="../tags/tag332.xml"/><Relationship Id="rId36" Type="http://schemas.openxmlformats.org/officeDocument/2006/relationships/image" Target="../media/image4.png"/><Relationship Id="rId10" Type="http://schemas.openxmlformats.org/officeDocument/2006/relationships/slideLayout" Target="../slideLayouts/slideLayout179.xml"/><Relationship Id="rId19" Type="http://schemas.openxmlformats.org/officeDocument/2006/relationships/slideLayout" Target="../slideLayouts/slideLayout188.xml"/><Relationship Id="rId31" Type="http://schemas.openxmlformats.org/officeDocument/2006/relationships/tags" Target="../tags/tag335.xml"/><Relationship Id="rId4" Type="http://schemas.openxmlformats.org/officeDocument/2006/relationships/slideLayout" Target="../slideLayouts/slideLayout173.xml"/><Relationship Id="rId9" Type="http://schemas.openxmlformats.org/officeDocument/2006/relationships/slideLayout" Target="../slideLayouts/slideLayout178.xml"/><Relationship Id="rId14" Type="http://schemas.openxmlformats.org/officeDocument/2006/relationships/slideLayout" Target="../slideLayouts/slideLayout183.xml"/><Relationship Id="rId22" Type="http://schemas.openxmlformats.org/officeDocument/2006/relationships/slideLayout" Target="../slideLayouts/slideLayout191.xml"/><Relationship Id="rId27" Type="http://schemas.openxmlformats.org/officeDocument/2006/relationships/tags" Target="../tags/tag331.xml"/><Relationship Id="rId30" Type="http://schemas.openxmlformats.org/officeDocument/2006/relationships/tags" Target="../tags/tag334.xml"/><Relationship Id="rId35" Type="http://schemas.openxmlformats.org/officeDocument/2006/relationships/image" Target="../media/image3.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1.xml"/><Relationship Id="rId13" Type="http://schemas.openxmlformats.org/officeDocument/2006/relationships/slideLayout" Target="../slideLayouts/slideLayout206.xml"/><Relationship Id="rId18" Type="http://schemas.openxmlformats.org/officeDocument/2006/relationships/slideLayout" Target="../slideLayouts/slideLayout211.xml"/><Relationship Id="rId26" Type="http://schemas.openxmlformats.org/officeDocument/2006/relationships/vmlDrawing" Target="../drawings/vmlDrawing9.vml"/><Relationship Id="rId3" Type="http://schemas.openxmlformats.org/officeDocument/2006/relationships/slideLayout" Target="../slideLayouts/slideLayout196.xml"/><Relationship Id="rId21" Type="http://schemas.openxmlformats.org/officeDocument/2006/relationships/slideLayout" Target="../slideLayouts/slideLayout214.xml"/><Relationship Id="rId34" Type="http://schemas.openxmlformats.org/officeDocument/2006/relationships/image" Target="../media/image2.jpeg"/><Relationship Id="rId7" Type="http://schemas.openxmlformats.org/officeDocument/2006/relationships/slideLayout" Target="../slideLayouts/slideLayout200.xml"/><Relationship Id="rId12" Type="http://schemas.openxmlformats.org/officeDocument/2006/relationships/slideLayout" Target="../slideLayouts/slideLayout205.xml"/><Relationship Id="rId17" Type="http://schemas.openxmlformats.org/officeDocument/2006/relationships/slideLayout" Target="../slideLayouts/slideLayout210.xml"/><Relationship Id="rId25" Type="http://schemas.openxmlformats.org/officeDocument/2006/relationships/theme" Target="../theme/theme9.xml"/><Relationship Id="rId33" Type="http://schemas.openxmlformats.org/officeDocument/2006/relationships/oleObject" Target="../embeddings/oleObject9.bin"/><Relationship Id="rId2" Type="http://schemas.openxmlformats.org/officeDocument/2006/relationships/slideLayout" Target="../slideLayouts/slideLayout195.xml"/><Relationship Id="rId16" Type="http://schemas.openxmlformats.org/officeDocument/2006/relationships/slideLayout" Target="../slideLayouts/slideLayout209.xml"/><Relationship Id="rId20" Type="http://schemas.openxmlformats.org/officeDocument/2006/relationships/slideLayout" Target="../slideLayouts/slideLayout213.xml"/><Relationship Id="rId29" Type="http://schemas.openxmlformats.org/officeDocument/2006/relationships/tags" Target="../tags/tag380.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11" Type="http://schemas.openxmlformats.org/officeDocument/2006/relationships/slideLayout" Target="../slideLayouts/slideLayout204.xml"/><Relationship Id="rId24" Type="http://schemas.openxmlformats.org/officeDocument/2006/relationships/slideLayout" Target="../slideLayouts/slideLayout217.xml"/><Relationship Id="rId32" Type="http://schemas.openxmlformats.org/officeDocument/2006/relationships/tags" Target="../tags/tag383.xml"/><Relationship Id="rId5" Type="http://schemas.openxmlformats.org/officeDocument/2006/relationships/slideLayout" Target="../slideLayouts/slideLayout198.xml"/><Relationship Id="rId15" Type="http://schemas.openxmlformats.org/officeDocument/2006/relationships/slideLayout" Target="../slideLayouts/slideLayout208.xml"/><Relationship Id="rId23" Type="http://schemas.openxmlformats.org/officeDocument/2006/relationships/slideLayout" Target="../slideLayouts/slideLayout216.xml"/><Relationship Id="rId28" Type="http://schemas.openxmlformats.org/officeDocument/2006/relationships/tags" Target="../tags/tag379.xml"/><Relationship Id="rId36" Type="http://schemas.openxmlformats.org/officeDocument/2006/relationships/image" Target="../media/image4.png"/><Relationship Id="rId10" Type="http://schemas.openxmlformats.org/officeDocument/2006/relationships/slideLayout" Target="../slideLayouts/slideLayout203.xml"/><Relationship Id="rId19" Type="http://schemas.openxmlformats.org/officeDocument/2006/relationships/slideLayout" Target="../slideLayouts/slideLayout212.xml"/><Relationship Id="rId31" Type="http://schemas.openxmlformats.org/officeDocument/2006/relationships/tags" Target="../tags/tag382.xml"/><Relationship Id="rId4" Type="http://schemas.openxmlformats.org/officeDocument/2006/relationships/slideLayout" Target="../slideLayouts/slideLayout197.xml"/><Relationship Id="rId9" Type="http://schemas.openxmlformats.org/officeDocument/2006/relationships/slideLayout" Target="../slideLayouts/slideLayout202.xml"/><Relationship Id="rId14" Type="http://schemas.openxmlformats.org/officeDocument/2006/relationships/slideLayout" Target="../slideLayouts/slideLayout207.xml"/><Relationship Id="rId22" Type="http://schemas.openxmlformats.org/officeDocument/2006/relationships/slideLayout" Target="../slideLayouts/slideLayout215.xml"/><Relationship Id="rId27" Type="http://schemas.openxmlformats.org/officeDocument/2006/relationships/tags" Target="../tags/tag378.xml"/><Relationship Id="rId30" Type="http://schemas.openxmlformats.org/officeDocument/2006/relationships/tags" Target="../tags/tag381.xml"/><Relationship Id="rId35"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24740968"/>
              </p:ext>
            </p:extLst>
          </p:nvPr>
        </p:nvGraphicFramePr>
        <p:xfrm>
          <a:off x="0" y="0"/>
          <a:ext cx="158750" cy="158750"/>
        </p:xfrm>
        <a:graphic>
          <a:graphicData uri="http://schemas.openxmlformats.org/presentationml/2006/ole">
            <p:oleObj spid="_x0000_s153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pPr/>
              <a:t>‹#›</a:t>
            </a:fld>
            <a:endParaRPr lang="en-ZA" dirty="0"/>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t>Finance in relation to the Western Cape Gambling and Racing Board</a:t>
            </a:r>
            <a:endParaRPr lang="en-GB" dirty="0"/>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pPr lvl="0"/>
            <a:r>
              <a:rPr lang="en-US" sz="800" dirty="0">
                <a:solidFill>
                  <a:schemeClr val="accent3"/>
                </a:solidFill>
              </a:rPr>
              <a:t>© Western Cape Government 2012  |</a:t>
            </a:r>
            <a:endParaRPr lang="en-GB" sz="800" dirty="0">
              <a:solidFill>
                <a:schemeClr val="accent3"/>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92430749"/>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88" r:id="rId3"/>
    <p:sldLayoutId id="2147483686" r:id="rId4"/>
    <p:sldLayoutId id="2147483674" r:id="rId5"/>
    <p:sldLayoutId id="2147483689" r:id="rId6"/>
    <p:sldLayoutId id="2147483685" r:id="rId7"/>
    <p:sldLayoutId id="2147483679" r:id="rId8"/>
    <p:sldLayoutId id="2147483690" r:id="rId9"/>
    <p:sldLayoutId id="2147483684" r:id="rId10"/>
    <p:sldLayoutId id="2147483680" r:id="rId11"/>
    <p:sldLayoutId id="2147483691" r:id="rId12"/>
    <p:sldLayoutId id="2147483683" r:id="rId13"/>
    <p:sldLayoutId id="2147483681" r:id="rId14"/>
    <p:sldLayoutId id="2147483692" r:id="rId15"/>
    <p:sldLayoutId id="2147483693" r:id="rId16"/>
    <p:sldLayoutId id="2147483694" r:id="rId17"/>
    <p:sldLayoutId id="2147483695" r:id="rId18"/>
    <p:sldLayoutId id="2147483696" r:id="rId19"/>
    <p:sldLayoutId id="2147483697" r:id="rId20"/>
    <p:sldLayoutId id="2147483698" r:id="rId21"/>
    <p:sldLayoutId id="2147483699" r:id="rId22"/>
    <p:sldLayoutId id="2147483682" r:id="rId23"/>
    <p:sldLayoutId id="2147483670"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374136934"/>
              </p:ext>
            </p:extLst>
          </p:nvPr>
        </p:nvGraphicFramePr>
        <p:xfrm>
          <a:off x="0" y="0"/>
          <a:ext cx="158750" cy="158750"/>
        </p:xfrm>
        <a:graphic>
          <a:graphicData uri="http://schemas.openxmlformats.org/presentationml/2006/ole">
            <p:oleObj spid="_x0000_s5752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83464238"/>
      </p:ext>
    </p:extLst>
  </p:cSld>
  <p:clrMap bg1="lt1" tx1="dk1" bg2="lt2" tx2="dk2" accent1="accent1" accent2="accent2" accent3="accent3" accent4="accent4" accent5="accent5" accent6="accent6" hlink="hlink" folHlink="folHlink"/>
  <p:sldLayoutIdLst>
    <p:sldLayoutId id="2147483903" r:id="rId1"/>
    <p:sldLayoutId id="2147483904" r:id="rId2"/>
    <p:sldLayoutId id="2147483905" r:id="rId3"/>
    <p:sldLayoutId id="2147483906" r:id="rId4"/>
    <p:sldLayoutId id="2147483907" r:id="rId5"/>
    <p:sldLayoutId id="2147483908" r:id="rId6"/>
    <p:sldLayoutId id="2147483909" r:id="rId7"/>
    <p:sldLayoutId id="2147483910" r:id="rId8"/>
    <p:sldLayoutId id="2147483911" r:id="rId9"/>
    <p:sldLayoutId id="2147483912" r:id="rId10"/>
    <p:sldLayoutId id="2147483913" r:id="rId11"/>
    <p:sldLayoutId id="2147483914" r:id="rId12"/>
    <p:sldLayoutId id="2147483915" r:id="rId13"/>
    <p:sldLayoutId id="2147483916" r:id="rId14"/>
    <p:sldLayoutId id="2147483917" r:id="rId15"/>
    <p:sldLayoutId id="2147483918" r:id="rId16"/>
    <p:sldLayoutId id="2147483919" r:id="rId17"/>
    <p:sldLayoutId id="2147483920" r:id="rId18"/>
    <p:sldLayoutId id="2147483921" r:id="rId19"/>
    <p:sldLayoutId id="2147483922" r:id="rId20"/>
    <p:sldLayoutId id="2147483923" r:id="rId21"/>
    <p:sldLayoutId id="2147483924" r:id="rId22"/>
    <p:sldLayoutId id="2147483925" r:id="rId23"/>
    <p:sldLayoutId id="21474839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8605974"/>
              </p:ext>
            </p:extLst>
          </p:nvPr>
        </p:nvGraphicFramePr>
        <p:xfrm>
          <a:off x="0" y="0"/>
          <a:ext cx="158750" cy="158750"/>
        </p:xfrm>
        <a:graphic>
          <a:graphicData uri="http://schemas.openxmlformats.org/presentationml/2006/ole">
            <p:oleObj spid="_x0000_s58551"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7155644"/>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 id="2147483934" r:id="rId7"/>
    <p:sldLayoutId id="2147483935" r:id="rId8"/>
    <p:sldLayoutId id="2147483936" r:id="rId9"/>
    <p:sldLayoutId id="2147483937" r:id="rId10"/>
    <p:sldLayoutId id="2147483938" r:id="rId11"/>
    <p:sldLayoutId id="2147483939" r:id="rId12"/>
    <p:sldLayoutId id="2147483940" r:id="rId13"/>
    <p:sldLayoutId id="2147483941" r:id="rId14"/>
    <p:sldLayoutId id="2147483942" r:id="rId15"/>
    <p:sldLayoutId id="2147483943" r:id="rId16"/>
    <p:sldLayoutId id="2147483944" r:id="rId17"/>
    <p:sldLayoutId id="2147483945" r:id="rId18"/>
    <p:sldLayoutId id="2147483946" r:id="rId19"/>
    <p:sldLayoutId id="2147483947" r:id="rId20"/>
    <p:sldLayoutId id="2147483948" r:id="rId21"/>
    <p:sldLayoutId id="2147483949" r:id="rId22"/>
    <p:sldLayoutId id="2147483950" r:id="rId23"/>
    <p:sldLayoutId id="21474839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978774580"/>
              </p:ext>
            </p:extLst>
          </p:nvPr>
        </p:nvGraphicFramePr>
        <p:xfrm>
          <a:off x="0" y="0"/>
          <a:ext cx="158750" cy="158750"/>
        </p:xfrm>
        <a:graphic>
          <a:graphicData uri="http://schemas.openxmlformats.org/presentationml/2006/ole">
            <p:oleObj spid="_x0000_s5957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50354091"/>
      </p:ext>
    </p:extLst>
  </p:cSld>
  <p:clrMap bg1="lt1" tx1="dk1" bg2="lt2" tx2="dk2" accent1="accent1" accent2="accent2" accent3="accent3" accent4="accent4" accent5="accent5" accent6="accent6" hlink="hlink" folHlink="folHlink"/>
  <p:sldLayoutIdLst>
    <p:sldLayoutId id="2147483953" r:id="rId1"/>
    <p:sldLayoutId id="2147483954" r:id="rId2"/>
    <p:sldLayoutId id="2147483955" r:id="rId3"/>
    <p:sldLayoutId id="2147483956" r:id="rId4"/>
    <p:sldLayoutId id="2147483957" r:id="rId5"/>
    <p:sldLayoutId id="2147483958" r:id="rId6"/>
    <p:sldLayoutId id="2147483959" r:id="rId7"/>
    <p:sldLayoutId id="2147483960" r:id="rId8"/>
    <p:sldLayoutId id="2147483961" r:id="rId9"/>
    <p:sldLayoutId id="2147483962" r:id="rId10"/>
    <p:sldLayoutId id="2147483963" r:id="rId11"/>
    <p:sldLayoutId id="2147483964" r:id="rId12"/>
    <p:sldLayoutId id="2147483965" r:id="rId13"/>
    <p:sldLayoutId id="2147483966" r:id="rId14"/>
    <p:sldLayoutId id="2147483967" r:id="rId15"/>
    <p:sldLayoutId id="2147483968" r:id="rId16"/>
    <p:sldLayoutId id="2147483969" r:id="rId17"/>
    <p:sldLayoutId id="2147483970" r:id="rId18"/>
    <p:sldLayoutId id="2147483971" r:id="rId19"/>
    <p:sldLayoutId id="2147483972" r:id="rId20"/>
    <p:sldLayoutId id="2147483973" r:id="rId21"/>
    <p:sldLayoutId id="2147483974" r:id="rId22"/>
    <p:sldLayoutId id="2147483975" r:id="rId23"/>
    <p:sldLayoutId id="21474839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841715406"/>
              </p:ext>
            </p:extLst>
          </p:nvPr>
        </p:nvGraphicFramePr>
        <p:xfrm>
          <a:off x="0" y="0"/>
          <a:ext cx="158750" cy="158750"/>
        </p:xfrm>
        <a:graphic>
          <a:graphicData uri="http://schemas.openxmlformats.org/presentationml/2006/ole">
            <p:oleObj spid="_x0000_s6059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64467134"/>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3998" r:id="rId21"/>
    <p:sldLayoutId id="2147483999" r:id="rId22"/>
    <p:sldLayoutId id="2147484000" r:id="rId23"/>
    <p:sldLayoutId id="21474840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085583059"/>
              </p:ext>
            </p:extLst>
          </p:nvPr>
        </p:nvGraphicFramePr>
        <p:xfrm>
          <a:off x="0" y="0"/>
          <a:ext cx="158750" cy="158750"/>
        </p:xfrm>
        <a:graphic>
          <a:graphicData uri="http://schemas.openxmlformats.org/presentationml/2006/ole">
            <p:oleObj spid="_x0000_s6161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2573283"/>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 id="2147484017" r:id="rId15"/>
    <p:sldLayoutId id="2147484018" r:id="rId16"/>
    <p:sldLayoutId id="2147484019" r:id="rId17"/>
    <p:sldLayoutId id="2147484020" r:id="rId18"/>
    <p:sldLayoutId id="2147484021" r:id="rId19"/>
    <p:sldLayoutId id="2147484022" r:id="rId20"/>
    <p:sldLayoutId id="2147484023" r:id="rId21"/>
    <p:sldLayoutId id="2147484024" r:id="rId22"/>
    <p:sldLayoutId id="2147484025" r:id="rId23"/>
    <p:sldLayoutId id="21474840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934212697"/>
              </p:ext>
            </p:extLst>
          </p:nvPr>
        </p:nvGraphicFramePr>
        <p:xfrm>
          <a:off x="0" y="0"/>
          <a:ext cx="158750" cy="158750"/>
        </p:xfrm>
        <a:graphic>
          <a:graphicData uri="http://schemas.openxmlformats.org/presentationml/2006/ole">
            <p:oleObj spid="_x0000_s62640"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02514134"/>
      </p:ext>
    </p:extLst>
  </p:cSld>
  <p:clrMap bg1="lt1" tx1="dk1" bg2="lt2" tx2="dk2" accent1="accent1" accent2="accent2" accent3="accent3" accent4="accent4" accent5="accent5" accent6="accent6" hlink="hlink" folHlink="folHlink"/>
  <p:sldLayoutIdLst>
    <p:sldLayoutId id="2147484028" r:id="rId1"/>
    <p:sldLayoutId id="2147484029" r:id="rId2"/>
    <p:sldLayoutId id="2147484030" r:id="rId3"/>
    <p:sldLayoutId id="2147484031"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 id="2147484040" r:id="rId13"/>
    <p:sldLayoutId id="2147484041" r:id="rId14"/>
    <p:sldLayoutId id="2147484042" r:id="rId15"/>
    <p:sldLayoutId id="2147484043" r:id="rId16"/>
    <p:sldLayoutId id="2147484044" r:id="rId17"/>
    <p:sldLayoutId id="2147484045" r:id="rId18"/>
    <p:sldLayoutId id="2147484046" r:id="rId19"/>
    <p:sldLayoutId id="2147484047" r:id="rId20"/>
    <p:sldLayoutId id="2147484048" r:id="rId21"/>
    <p:sldLayoutId id="2147484049" r:id="rId22"/>
    <p:sldLayoutId id="2147484050" r:id="rId23"/>
    <p:sldLayoutId id="21474840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171290384"/>
              </p:ext>
            </p:extLst>
          </p:nvPr>
        </p:nvGraphicFramePr>
        <p:xfrm>
          <a:off x="0" y="0"/>
          <a:ext cx="158750" cy="158750"/>
        </p:xfrm>
        <a:graphic>
          <a:graphicData uri="http://schemas.openxmlformats.org/presentationml/2006/ole">
            <p:oleObj spid="_x0000_s63661"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578146424"/>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 id="2147484064" r:id="rId12"/>
    <p:sldLayoutId id="2147484065" r:id="rId13"/>
    <p:sldLayoutId id="2147484066" r:id="rId14"/>
    <p:sldLayoutId id="2147484067" r:id="rId15"/>
    <p:sldLayoutId id="2147484068" r:id="rId16"/>
    <p:sldLayoutId id="2147484069" r:id="rId17"/>
    <p:sldLayoutId id="2147484070" r:id="rId18"/>
    <p:sldLayoutId id="2147484071" r:id="rId19"/>
    <p:sldLayoutId id="2147484072" r:id="rId20"/>
    <p:sldLayoutId id="2147484073" r:id="rId21"/>
    <p:sldLayoutId id="2147484074" r:id="rId22"/>
    <p:sldLayoutId id="2147484075" r:id="rId23"/>
    <p:sldLayoutId id="21474840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019693831"/>
              </p:ext>
            </p:extLst>
          </p:nvPr>
        </p:nvGraphicFramePr>
        <p:xfrm>
          <a:off x="0" y="0"/>
          <a:ext cx="158750" cy="158750"/>
        </p:xfrm>
        <a:graphic>
          <a:graphicData uri="http://schemas.openxmlformats.org/presentationml/2006/ole">
            <p:oleObj spid="_x0000_s6468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80992191"/>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 id="2147484099" r:id="rId22"/>
    <p:sldLayoutId id="2147484100" r:id="rId23"/>
    <p:sldLayoutId id="21474841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179469635"/>
              </p:ext>
            </p:extLst>
          </p:nvPr>
        </p:nvGraphicFramePr>
        <p:xfrm>
          <a:off x="0" y="0"/>
          <a:ext cx="158750" cy="158750"/>
        </p:xfrm>
        <a:graphic>
          <a:graphicData uri="http://schemas.openxmlformats.org/presentationml/2006/ole">
            <p:oleObj spid="_x0000_s6570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65936966"/>
      </p:ext>
    </p:extLst>
  </p:cSld>
  <p:clrMap bg1="lt1" tx1="dk1" bg2="lt2" tx2="dk2" accent1="accent1" accent2="accent2" accent3="accent3" accent4="accent4" accent5="accent5" accent6="accent6" hlink="hlink" folHlink="folHlink"/>
  <p:sldLayoutIdLst>
    <p:sldLayoutId id="2147484103" r:id="rId1"/>
    <p:sldLayoutId id="2147484104" r:id="rId2"/>
    <p:sldLayoutId id="2147484105" r:id="rId3"/>
    <p:sldLayoutId id="2147484106" r:id="rId4"/>
    <p:sldLayoutId id="2147484107" r:id="rId5"/>
    <p:sldLayoutId id="2147484108" r:id="rId6"/>
    <p:sldLayoutId id="2147484109" r:id="rId7"/>
    <p:sldLayoutId id="2147484110" r:id="rId8"/>
    <p:sldLayoutId id="2147484111" r:id="rId9"/>
    <p:sldLayoutId id="2147484112" r:id="rId10"/>
    <p:sldLayoutId id="2147484113" r:id="rId11"/>
    <p:sldLayoutId id="2147484114" r:id="rId12"/>
    <p:sldLayoutId id="2147484115" r:id="rId13"/>
    <p:sldLayoutId id="2147484116" r:id="rId14"/>
    <p:sldLayoutId id="2147484117" r:id="rId15"/>
    <p:sldLayoutId id="2147484118" r:id="rId16"/>
    <p:sldLayoutId id="2147484119" r:id="rId17"/>
    <p:sldLayoutId id="2147484120" r:id="rId18"/>
    <p:sldLayoutId id="2147484121" r:id="rId19"/>
    <p:sldLayoutId id="2147484122" r:id="rId20"/>
    <p:sldLayoutId id="2147484123" r:id="rId21"/>
    <p:sldLayoutId id="2147484124" r:id="rId22"/>
    <p:sldLayoutId id="2147484125" r:id="rId23"/>
    <p:sldLayoutId id="21474841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628218112"/>
              </p:ext>
            </p:extLst>
          </p:nvPr>
        </p:nvGraphicFramePr>
        <p:xfrm>
          <a:off x="0" y="0"/>
          <a:ext cx="158750" cy="158750"/>
        </p:xfrm>
        <a:graphic>
          <a:graphicData uri="http://schemas.openxmlformats.org/presentationml/2006/ole">
            <p:oleObj spid="_x0000_s66730"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659005164"/>
      </p:ext>
    </p:extLst>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 id="2147484139" r:id="rId12"/>
    <p:sldLayoutId id="2147484140" r:id="rId13"/>
    <p:sldLayoutId id="2147484141" r:id="rId14"/>
    <p:sldLayoutId id="2147484142" r:id="rId15"/>
    <p:sldLayoutId id="2147484143" r:id="rId16"/>
    <p:sldLayoutId id="2147484144" r:id="rId17"/>
    <p:sldLayoutId id="2147484145" r:id="rId18"/>
    <p:sldLayoutId id="2147484146" r:id="rId19"/>
    <p:sldLayoutId id="2147484147" r:id="rId20"/>
    <p:sldLayoutId id="2147484148" r:id="rId21"/>
    <p:sldLayoutId id="2147484149" r:id="rId22"/>
    <p:sldLayoutId id="2147484150" r:id="rId23"/>
    <p:sldLayoutId id="21474841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974659780"/>
              </p:ext>
            </p:extLst>
          </p:nvPr>
        </p:nvGraphicFramePr>
        <p:xfrm>
          <a:off x="0" y="0"/>
          <a:ext cx="158750" cy="158750"/>
        </p:xfrm>
        <a:graphic>
          <a:graphicData uri="http://schemas.openxmlformats.org/presentationml/2006/ole">
            <p:oleObj spid="_x0000_s25956" name="think-cell Slide" r:id="rId34" imgW="270" imgH="270" progId="">
              <p:embed/>
            </p:oleObj>
          </a:graphicData>
        </a:graphic>
      </p:graphicFrame>
      <p:pic>
        <p:nvPicPr>
          <p:cNvPr id="9" name="Picture 8"/>
          <p:cNvPicPr>
            <a:picLocks noChangeAspect="1"/>
          </p:cNvPicPr>
          <p:nvPr>
            <p:custDataLst>
              <p:tags r:id="rId28"/>
            </p:custDataLst>
          </p:nvPr>
        </p:nvPicPr>
        <p:blipFill rotWithShape="1">
          <a:blip r:embed="rId35"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9"/>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30"/>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1"/>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2"/>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3"/>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6"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2167779"/>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 id="2147483721" r:id="rId20"/>
    <p:sldLayoutId id="2147483722" r:id="rId21"/>
    <p:sldLayoutId id="2147483723" r:id="rId22"/>
    <p:sldLayoutId id="2147483724" r:id="rId23"/>
    <p:sldLayoutId id="2147483725" r:id="rId24"/>
    <p:sldLayoutId id="2147483726" r:id="rId25"/>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7"/>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703780658"/>
              </p:ext>
            </p:extLst>
          </p:nvPr>
        </p:nvGraphicFramePr>
        <p:xfrm>
          <a:off x="0" y="0"/>
          <a:ext cx="158750" cy="158750"/>
        </p:xfrm>
        <a:graphic>
          <a:graphicData uri="http://schemas.openxmlformats.org/presentationml/2006/ole">
            <p:oleObj spid="_x0000_s6775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68496159"/>
      </p:ext>
    </p:extLst>
  </p:cSld>
  <p:clrMap bg1="lt1" tx1="dk1" bg2="lt2" tx2="dk2" accent1="accent1" accent2="accent2" accent3="accent3" accent4="accent4" accent5="accent5" accent6="accent6" hlink="hlink" folHlink="folHlink"/>
  <p:sldLayoutIdLst>
    <p:sldLayoutId id="2147484153" r:id="rId1"/>
    <p:sldLayoutId id="2147484154" r:id="rId2"/>
    <p:sldLayoutId id="2147484155" r:id="rId3"/>
    <p:sldLayoutId id="2147484156" r:id="rId4"/>
    <p:sldLayoutId id="2147484157" r:id="rId5"/>
    <p:sldLayoutId id="2147484158" r:id="rId6"/>
    <p:sldLayoutId id="2147484159" r:id="rId7"/>
    <p:sldLayoutId id="2147484160" r:id="rId8"/>
    <p:sldLayoutId id="2147484161" r:id="rId9"/>
    <p:sldLayoutId id="2147484162" r:id="rId10"/>
    <p:sldLayoutId id="2147484163" r:id="rId11"/>
    <p:sldLayoutId id="2147484164" r:id="rId12"/>
    <p:sldLayoutId id="2147484165" r:id="rId13"/>
    <p:sldLayoutId id="2147484166" r:id="rId14"/>
    <p:sldLayoutId id="2147484167" r:id="rId15"/>
    <p:sldLayoutId id="2147484168" r:id="rId16"/>
    <p:sldLayoutId id="2147484169" r:id="rId17"/>
    <p:sldLayoutId id="2147484170" r:id="rId18"/>
    <p:sldLayoutId id="2147484171" r:id="rId19"/>
    <p:sldLayoutId id="2147484172" r:id="rId20"/>
    <p:sldLayoutId id="2147484173" r:id="rId21"/>
    <p:sldLayoutId id="2147484174" r:id="rId22"/>
    <p:sldLayoutId id="2147484175" r:id="rId23"/>
    <p:sldLayoutId id="21474841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983788399"/>
              </p:ext>
            </p:extLst>
          </p:nvPr>
        </p:nvGraphicFramePr>
        <p:xfrm>
          <a:off x="0" y="0"/>
          <a:ext cx="158750" cy="158750"/>
        </p:xfrm>
        <a:graphic>
          <a:graphicData uri="http://schemas.openxmlformats.org/presentationml/2006/ole">
            <p:oleObj spid="_x0000_s6877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754453671"/>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 id="2147484189" r:id="rId12"/>
    <p:sldLayoutId id="2147484190" r:id="rId13"/>
    <p:sldLayoutId id="2147484191" r:id="rId14"/>
    <p:sldLayoutId id="2147484192" r:id="rId15"/>
    <p:sldLayoutId id="2147484193" r:id="rId16"/>
    <p:sldLayoutId id="2147484194" r:id="rId17"/>
    <p:sldLayoutId id="2147484195" r:id="rId18"/>
    <p:sldLayoutId id="2147484196" r:id="rId19"/>
    <p:sldLayoutId id="2147484197" r:id="rId20"/>
    <p:sldLayoutId id="2147484198" r:id="rId21"/>
    <p:sldLayoutId id="2147484199" r:id="rId22"/>
    <p:sldLayoutId id="2147484200" r:id="rId23"/>
    <p:sldLayoutId id="21474842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293617558"/>
              </p:ext>
            </p:extLst>
          </p:nvPr>
        </p:nvGraphicFramePr>
        <p:xfrm>
          <a:off x="0" y="0"/>
          <a:ext cx="158750" cy="158750"/>
        </p:xfrm>
        <a:graphic>
          <a:graphicData uri="http://schemas.openxmlformats.org/presentationml/2006/ole">
            <p:oleObj spid="_x0000_s69800"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46756336"/>
      </p:ext>
    </p:extLst>
  </p:cSld>
  <p:clrMap bg1="lt1" tx1="dk1" bg2="lt2" tx2="dk2" accent1="accent1" accent2="accent2" accent3="accent3" accent4="accent4" accent5="accent5" accent6="accent6" hlink="hlink" folHlink="folHlink"/>
  <p:sldLayoutIdLst>
    <p:sldLayoutId id="2147484203" r:id="rId1"/>
    <p:sldLayoutId id="2147484204" r:id="rId2"/>
    <p:sldLayoutId id="2147484205" r:id="rId3"/>
    <p:sldLayoutId id="2147484206" r:id="rId4"/>
    <p:sldLayoutId id="2147484207" r:id="rId5"/>
    <p:sldLayoutId id="2147484208" r:id="rId6"/>
    <p:sldLayoutId id="2147484209" r:id="rId7"/>
    <p:sldLayoutId id="2147484210" r:id="rId8"/>
    <p:sldLayoutId id="2147484211" r:id="rId9"/>
    <p:sldLayoutId id="2147484212" r:id="rId10"/>
    <p:sldLayoutId id="2147484213" r:id="rId11"/>
    <p:sldLayoutId id="2147484214" r:id="rId12"/>
    <p:sldLayoutId id="2147484215" r:id="rId13"/>
    <p:sldLayoutId id="2147484216" r:id="rId14"/>
    <p:sldLayoutId id="2147484217" r:id="rId15"/>
    <p:sldLayoutId id="2147484218" r:id="rId16"/>
    <p:sldLayoutId id="2147484219" r:id="rId17"/>
    <p:sldLayoutId id="2147484220" r:id="rId18"/>
    <p:sldLayoutId id="2147484221" r:id="rId19"/>
    <p:sldLayoutId id="2147484222" r:id="rId20"/>
    <p:sldLayoutId id="2147484223" r:id="rId21"/>
    <p:sldLayoutId id="2147484224" r:id="rId22"/>
    <p:sldLayoutId id="2147484225" r:id="rId23"/>
    <p:sldLayoutId id="21474842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868368780"/>
              </p:ext>
            </p:extLst>
          </p:nvPr>
        </p:nvGraphicFramePr>
        <p:xfrm>
          <a:off x="0" y="0"/>
          <a:ext cx="158750" cy="158750"/>
        </p:xfrm>
        <a:graphic>
          <a:graphicData uri="http://schemas.openxmlformats.org/presentationml/2006/ole">
            <p:oleObj spid="_x0000_s70822"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85601069"/>
      </p:ext>
    </p:extLst>
  </p:cSld>
  <p:clrMap bg1="lt1" tx1="dk1" bg2="lt2" tx2="dk2" accent1="accent1" accent2="accent2" accent3="accent3" accent4="accent4" accent5="accent5" accent6="accent6" hlink="hlink" folHlink="folHlink"/>
  <p:sldLayoutIdLst>
    <p:sldLayoutId id="2147484228" r:id="rId1"/>
    <p:sldLayoutId id="2147484229" r:id="rId2"/>
    <p:sldLayoutId id="2147484230" r:id="rId3"/>
    <p:sldLayoutId id="2147484231" r:id="rId4"/>
    <p:sldLayoutId id="2147484232" r:id="rId5"/>
    <p:sldLayoutId id="2147484233" r:id="rId6"/>
    <p:sldLayoutId id="2147484234" r:id="rId7"/>
    <p:sldLayoutId id="2147484235" r:id="rId8"/>
    <p:sldLayoutId id="2147484236" r:id="rId9"/>
    <p:sldLayoutId id="2147484237" r:id="rId10"/>
    <p:sldLayoutId id="2147484238" r:id="rId11"/>
    <p:sldLayoutId id="2147484239" r:id="rId12"/>
    <p:sldLayoutId id="2147484240" r:id="rId13"/>
    <p:sldLayoutId id="2147484241" r:id="rId14"/>
    <p:sldLayoutId id="2147484242" r:id="rId15"/>
    <p:sldLayoutId id="2147484243" r:id="rId16"/>
    <p:sldLayoutId id="2147484244" r:id="rId17"/>
    <p:sldLayoutId id="2147484245" r:id="rId18"/>
    <p:sldLayoutId id="2147484246" r:id="rId19"/>
    <p:sldLayoutId id="2147484247" r:id="rId20"/>
    <p:sldLayoutId id="2147484248" r:id="rId21"/>
    <p:sldLayoutId id="2147484249" r:id="rId22"/>
    <p:sldLayoutId id="2147484250" r:id="rId23"/>
    <p:sldLayoutId id="21474842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448100231"/>
              </p:ext>
            </p:extLst>
          </p:nvPr>
        </p:nvGraphicFramePr>
        <p:xfrm>
          <a:off x="0" y="0"/>
          <a:ext cx="158750" cy="158750"/>
        </p:xfrm>
        <a:graphic>
          <a:graphicData uri="http://schemas.openxmlformats.org/presentationml/2006/ole">
            <p:oleObj spid="_x0000_s7183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59083150"/>
      </p:ext>
    </p:extLst>
  </p:cSld>
  <p:clrMap bg1="lt1" tx1="dk1" bg2="lt2" tx2="dk2" accent1="accent1" accent2="accent2" accent3="accent3" accent4="accent4" accent5="accent5" accent6="accent6" hlink="hlink" folHlink="folHlink"/>
  <p:sldLayoutIdLst>
    <p:sldLayoutId id="2147484253" r:id="rId1"/>
    <p:sldLayoutId id="2147484254" r:id="rId2"/>
    <p:sldLayoutId id="2147484255" r:id="rId3"/>
    <p:sldLayoutId id="2147484256" r:id="rId4"/>
    <p:sldLayoutId id="2147484257" r:id="rId5"/>
    <p:sldLayoutId id="2147484258" r:id="rId6"/>
    <p:sldLayoutId id="2147484259" r:id="rId7"/>
    <p:sldLayoutId id="2147484260" r:id="rId8"/>
    <p:sldLayoutId id="2147484261" r:id="rId9"/>
    <p:sldLayoutId id="2147484262" r:id="rId10"/>
    <p:sldLayoutId id="2147484263" r:id="rId11"/>
    <p:sldLayoutId id="2147484264" r:id="rId12"/>
    <p:sldLayoutId id="2147484265" r:id="rId13"/>
    <p:sldLayoutId id="2147484266" r:id="rId14"/>
    <p:sldLayoutId id="2147484267" r:id="rId15"/>
    <p:sldLayoutId id="2147484268" r:id="rId16"/>
    <p:sldLayoutId id="2147484269" r:id="rId17"/>
    <p:sldLayoutId id="2147484270" r:id="rId18"/>
    <p:sldLayoutId id="2147484271" r:id="rId19"/>
    <p:sldLayoutId id="2147484272" r:id="rId20"/>
    <p:sldLayoutId id="2147484273" r:id="rId21"/>
    <p:sldLayoutId id="2147484274" r:id="rId22"/>
    <p:sldLayoutId id="2147484275" r:id="rId23"/>
    <p:sldLayoutId id="21474842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332878816"/>
              </p:ext>
            </p:extLst>
          </p:nvPr>
        </p:nvGraphicFramePr>
        <p:xfrm>
          <a:off x="0" y="0"/>
          <a:ext cx="158750" cy="158750"/>
        </p:xfrm>
        <a:graphic>
          <a:graphicData uri="http://schemas.openxmlformats.org/presentationml/2006/ole">
            <p:oleObj spid="_x0000_s72822"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53788588"/>
      </p:ext>
    </p:extLst>
  </p:cSld>
  <p:clrMap bg1="lt1" tx1="dk1" bg2="lt2" tx2="dk2" accent1="accent1" accent2="accent2" accent3="accent3" accent4="accent4" accent5="accent5" accent6="accent6" hlink="hlink" folHlink="folHlink"/>
  <p:sldLayoutIdLst>
    <p:sldLayoutId id="2147484278" r:id="rId1"/>
    <p:sldLayoutId id="2147484279" r:id="rId2"/>
    <p:sldLayoutId id="2147484280" r:id="rId3"/>
    <p:sldLayoutId id="2147484281" r:id="rId4"/>
    <p:sldLayoutId id="2147484282" r:id="rId5"/>
    <p:sldLayoutId id="2147484283" r:id="rId6"/>
    <p:sldLayoutId id="2147484284" r:id="rId7"/>
    <p:sldLayoutId id="2147484285" r:id="rId8"/>
    <p:sldLayoutId id="2147484286" r:id="rId9"/>
    <p:sldLayoutId id="2147484287" r:id="rId10"/>
    <p:sldLayoutId id="2147484288" r:id="rId11"/>
    <p:sldLayoutId id="2147484289" r:id="rId12"/>
    <p:sldLayoutId id="2147484290" r:id="rId13"/>
    <p:sldLayoutId id="2147484291" r:id="rId14"/>
    <p:sldLayoutId id="2147484292" r:id="rId15"/>
    <p:sldLayoutId id="2147484293" r:id="rId16"/>
    <p:sldLayoutId id="2147484294" r:id="rId17"/>
    <p:sldLayoutId id="2147484295" r:id="rId18"/>
    <p:sldLayoutId id="2147484296" r:id="rId19"/>
    <p:sldLayoutId id="2147484297" r:id="rId20"/>
    <p:sldLayoutId id="2147484298" r:id="rId21"/>
    <p:sldLayoutId id="2147484299" r:id="rId22"/>
    <p:sldLayoutId id="2147484300" r:id="rId23"/>
    <p:sldLayoutId id="21474843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564130908"/>
              </p:ext>
            </p:extLst>
          </p:nvPr>
        </p:nvGraphicFramePr>
        <p:xfrm>
          <a:off x="0" y="0"/>
          <a:ext cx="158750" cy="158750"/>
        </p:xfrm>
        <a:graphic>
          <a:graphicData uri="http://schemas.openxmlformats.org/presentationml/2006/ole">
            <p:oleObj spid="_x0000_s7384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96810107"/>
      </p:ext>
    </p:extLst>
  </p:cSld>
  <p:clrMap bg1="lt1" tx1="dk1" bg2="lt2" tx2="dk2" accent1="accent1" accent2="accent2" accent3="accent3" accent4="accent4" accent5="accent5" accent6="accent6" hlink="hlink" folHlink="folHlink"/>
  <p:sldLayoutIdLst>
    <p:sldLayoutId id="2147484303" r:id="rId1"/>
    <p:sldLayoutId id="2147484304" r:id="rId2"/>
    <p:sldLayoutId id="2147484305" r:id="rId3"/>
    <p:sldLayoutId id="2147484306" r:id="rId4"/>
    <p:sldLayoutId id="2147484307" r:id="rId5"/>
    <p:sldLayoutId id="2147484308" r:id="rId6"/>
    <p:sldLayoutId id="2147484309" r:id="rId7"/>
    <p:sldLayoutId id="2147484310" r:id="rId8"/>
    <p:sldLayoutId id="2147484311" r:id="rId9"/>
    <p:sldLayoutId id="2147484312" r:id="rId10"/>
    <p:sldLayoutId id="2147484313" r:id="rId11"/>
    <p:sldLayoutId id="2147484314" r:id="rId12"/>
    <p:sldLayoutId id="2147484315" r:id="rId13"/>
    <p:sldLayoutId id="2147484316" r:id="rId14"/>
    <p:sldLayoutId id="2147484317" r:id="rId15"/>
    <p:sldLayoutId id="2147484318" r:id="rId16"/>
    <p:sldLayoutId id="2147484319" r:id="rId17"/>
    <p:sldLayoutId id="2147484320" r:id="rId18"/>
    <p:sldLayoutId id="2147484321" r:id="rId19"/>
    <p:sldLayoutId id="2147484322" r:id="rId20"/>
    <p:sldLayoutId id="2147484323" r:id="rId21"/>
    <p:sldLayoutId id="2147484324" r:id="rId22"/>
    <p:sldLayoutId id="2147484325" r:id="rId23"/>
    <p:sldLayoutId id="21474843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445567210"/>
              </p:ext>
            </p:extLst>
          </p:nvPr>
        </p:nvGraphicFramePr>
        <p:xfrm>
          <a:off x="0" y="0"/>
          <a:ext cx="158750" cy="158750"/>
        </p:xfrm>
        <a:graphic>
          <a:graphicData uri="http://schemas.openxmlformats.org/presentationml/2006/ole">
            <p:oleObj spid="_x0000_s74869"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93342137"/>
      </p:ext>
    </p:extLst>
  </p:cSld>
  <p:clrMap bg1="lt1" tx1="dk1" bg2="lt2" tx2="dk2" accent1="accent1" accent2="accent2" accent3="accent3" accent4="accent4" accent5="accent5" accent6="accent6" hlink="hlink" folHlink="folHlink"/>
  <p:sldLayoutIdLst>
    <p:sldLayoutId id="2147484328" r:id="rId1"/>
    <p:sldLayoutId id="2147484329" r:id="rId2"/>
    <p:sldLayoutId id="2147484330" r:id="rId3"/>
    <p:sldLayoutId id="2147484331" r:id="rId4"/>
    <p:sldLayoutId id="2147484332" r:id="rId5"/>
    <p:sldLayoutId id="2147484333" r:id="rId6"/>
    <p:sldLayoutId id="2147484334" r:id="rId7"/>
    <p:sldLayoutId id="2147484335" r:id="rId8"/>
    <p:sldLayoutId id="2147484336" r:id="rId9"/>
    <p:sldLayoutId id="2147484337" r:id="rId10"/>
    <p:sldLayoutId id="2147484338" r:id="rId11"/>
    <p:sldLayoutId id="2147484339" r:id="rId12"/>
    <p:sldLayoutId id="2147484340" r:id="rId13"/>
    <p:sldLayoutId id="2147484341" r:id="rId14"/>
    <p:sldLayoutId id="2147484342" r:id="rId15"/>
    <p:sldLayoutId id="2147484343" r:id="rId16"/>
    <p:sldLayoutId id="2147484344" r:id="rId17"/>
    <p:sldLayoutId id="2147484345" r:id="rId18"/>
    <p:sldLayoutId id="2147484346" r:id="rId19"/>
    <p:sldLayoutId id="2147484347" r:id="rId20"/>
    <p:sldLayoutId id="2147484348" r:id="rId21"/>
    <p:sldLayoutId id="2147484349" r:id="rId22"/>
    <p:sldLayoutId id="2147484350" r:id="rId23"/>
    <p:sldLayoutId id="21474843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896863850"/>
              </p:ext>
            </p:extLst>
          </p:nvPr>
        </p:nvGraphicFramePr>
        <p:xfrm>
          <a:off x="0" y="0"/>
          <a:ext cx="158750" cy="158750"/>
        </p:xfrm>
        <a:graphic>
          <a:graphicData uri="http://schemas.openxmlformats.org/presentationml/2006/ole">
            <p:oleObj spid="_x0000_s75891"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1770188"/>
      </p:ext>
    </p:extLst>
  </p:cSld>
  <p:clrMap bg1="lt1" tx1="dk1" bg2="lt2" tx2="dk2" accent1="accent1" accent2="accent2" accent3="accent3" accent4="accent4" accent5="accent5" accent6="accent6" hlink="hlink" folHlink="folHlink"/>
  <p:sldLayoutIdLst>
    <p:sldLayoutId id="2147484353" r:id="rId1"/>
    <p:sldLayoutId id="2147484354" r:id="rId2"/>
    <p:sldLayoutId id="2147484355" r:id="rId3"/>
    <p:sldLayoutId id="2147484356" r:id="rId4"/>
    <p:sldLayoutId id="2147484357" r:id="rId5"/>
    <p:sldLayoutId id="2147484358" r:id="rId6"/>
    <p:sldLayoutId id="2147484359" r:id="rId7"/>
    <p:sldLayoutId id="2147484360" r:id="rId8"/>
    <p:sldLayoutId id="2147484361" r:id="rId9"/>
    <p:sldLayoutId id="2147484362" r:id="rId10"/>
    <p:sldLayoutId id="2147484363" r:id="rId11"/>
    <p:sldLayoutId id="2147484364" r:id="rId12"/>
    <p:sldLayoutId id="2147484365" r:id="rId13"/>
    <p:sldLayoutId id="2147484366" r:id="rId14"/>
    <p:sldLayoutId id="2147484367" r:id="rId15"/>
    <p:sldLayoutId id="2147484368" r:id="rId16"/>
    <p:sldLayoutId id="2147484369" r:id="rId17"/>
    <p:sldLayoutId id="2147484370" r:id="rId18"/>
    <p:sldLayoutId id="2147484371" r:id="rId19"/>
    <p:sldLayoutId id="2147484372" r:id="rId20"/>
    <p:sldLayoutId id="2147484373" r:id="rId21"/>
    <p:sldLayoutId id="2147484374" r:id="rId22"/>
    <p:sldLayoutId id="2147484375" r:id="rId23"/>
    <p:sldLayoutId id="21474843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696525124"/>
              </p:ext>
            </p:extLst>
          </p:nvPr>
        </p:nvGraphicFramePr>
        <p:xfrm>
          <a:off x="0" y="0"/>
          <a:ext cx="158750" cy="158750"/>
        </p:xfrm>
        <a:graphic>
          <a:graphicData uri="http://schemas.openxmlformats.org/presentationml/2006/ole">
            <p:oleObj spid="_x0000_s7691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45480337"/>
      </p:ext>
    </p:extLst>
  </p:cSld>
  <p:clrMap bg1="lt1" tx1="dk1" bg2="lt2" tx2="dk2" accent1="accent1" accent2="accent2" accent3="accent3" accent4="accent4" accent5="accent5" accent6="accent6" hlink="hlink" folHlink="folHlink"/>
  <p:sldLayoutIdLst>
    <p:sldLayoutId id="2147484378" r:id="rId1"/>
    <p:sldLayoutId id="2147484379" r:id="rId2"/>
    <p:sldLayoutId id="2147484380" r:id="rId3"/>
    <p:sldLayoutId id="2147484381" r:id="rId4"/>
    <p:sldLayoutId id="2147484382" r:id="rId5"/>
    <p:sldLayoutId id="2147484383" r:id="rId6"/>
    <p:sldLayoutId id="2147484384" r:id="rId7"/>
    <p:sldLayoutId id="2147484385" r:id="rId8"/>
    <p:sldLayoutId id="2147484386" r:id="rId9"/>
    <p:sldLayoutId id="2147484387" r:id="rId10"/>
    <p:sldLayoutId id="2147484388" r:id="rId11"/>
    <p:sldLayoutId id="2147484389" r:id="rId12"/>
    <p:sldLayoutId id="2147484390" r:id="rId13"/>
    <p:sldLayoutId id="2147484391" r:id="rId14"/>
    <p:sldLayoutId id="2147484392" r:id="rId15"/>
    <p:sldLayoutId id="2147484393" r:id="rId16"/>
    <p:sldLayoutId id="2147484394" r:id="rId17"/>
    <p:sldLayoutId id="2147484395" r:id="rId18"/>
    <p:sldLayoutId id="2147484396" r:id="rId19"/>
    <p:sldLayoutId id="2147484397" r:id="rId20"/>
    <p:sldLayoutId id="2147484398" r:id="rId21"/>
    <p:sldLayoutId id="2147484399" r:id="rId22"/>
    <p:sldLayoutId id="2147484400" r:id="rId23"/>
    <p:sldLayoutId id="21474844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220986722"/>
              </p:ext>
            </p:extLst>
          </p:nvPr>
        </p:nvGraphicFramePr>
        <p:xfrm>
          <a:off x="0" y="0"/>
          <a:ext cx="158750" cy="158750"/>
        </p:xfrm>
        <a:graphic>
          <a:graphicData uri="http://schemas.openxmlformats.org/presentationml/2006/ole">
            <p:oleObj spid="_x0000_s50379"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735041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2" r:id="rId15"/>
    <p:sldLayoutId id="2147483743" r:id="rId16"/>
    <p:sldLayoutId id="2147483744" r:id="rId17"/>
    <p:sldLayoutId id="2147483745" r:id="rId18"/>
    <p:sldLayoutId id="2147483746" r:id="rId19"/>
    <p:sldLayoutId id="2147483747" r:id="rId20"/>
    <p:sldLayoutId id="2147483748" r:id="rId21"/>
    <p:sldLayoutId id="2147483749" r:id="rId22"/>
    <p:sldLayoutId id="2147483750" r:id="rId23"/>
    <p:sldLayoutId id="21474837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428884474"/>
              </p:ext>
            </p:extLst>
          </p:nvPr>
        </p:nvGraphicFramePr>
        <p:xfrm>
          <a:off x="0" y="0"/>
          <a:ext cx="158750" cy="158750"/>
        </p:xfrm>
        <a:graphic>
          <a:graphicData uri="http://schemas.openxmlformats.org/presentationml/2006/ole">
            <p:oleObj spid="_x0000_s77939"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60078265"/>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 id="2147484414" r:id="rId12"/>
    <p:sldLayoutId id="2147484415" r:id="rId13"/>
    <p:sldLayoutId id="2147484416" r:id="rId14"/>
    <p:sldLayoutId id="2147484417" r:id="rId15"/>
    <p:sldLayoutId id="2147484418" r:id="rId16"/>
    <p:sldLayoutId id="2147484419" r:id="rId17"/>
    <p:sldLayoutId id="2147484420" r:id="rId18"/>
    <p:sldLayoutId id="2147484421" r:id="rId19"/>
    <p:sldLayoutId id="2147484422" r:id="rId20"/>
    <p:sldLayoutId id="2147484423" r:id="rId21"/>
    <p:sldLayoutId id="2147484424" r:id="rId22"/>
    <p:sldLayoutId id="2147484425" r:id="rId23"/>
    <p:sldLayoutId id="21474844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102736657"/>
              </p:ext>
            </p:extLst>
          </p:nvPr>
        </p:nvGraphicFramePr>
        <p:xfrm>
          <a:off x="0" y="0"/>
          <a:ext cx="158750" cy="158750"/>
        </p:xfrm>
        <a:graphic>
          <a:graphicData uri="http://schemas.openxmlformats.org/presentationml/2006/ole">
            <p:oleObj spid="_x0000_s7896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912969398"/>
      </p:ext>
    </p:extLst>
  </p:cSld>
  <p:clrMap bg1="lt1" tx1="dk1" bg2="lt2" tx2="dk2" accent1="accent1" accent2="accent2" accent3="accent3" accent4="accent4" accent5="accent5" accent6="accent6" hlink="hlink" folHlink="folHlink"/>
  <p:sldLayoutIdLst>
    <p:sldLayoutId id="2147484428" r:id="rId1"/>
    <p:sldLayoutId id="2147484429" r:id="rId2"/>
    <p:sldLayoutId id="2147484430" r:id="rId3"/>
    <p:sldLayoutId id="2147484431" r:id="rId4"/>
    <p:sldLayoutId id="2147484432" r:id="rId5"/>
    <p:sldLayoutId id="2147484433" r:id="rId6"/>
    <p:sldLayoutId id="2147484434" r:id="rId7"/>
    <p:sldLayoutId id="2147484435" r:id="rId8"/>
    <p:sldLayoutId id="2147484436" r:id="rId9"/>
    <p:sldLayoutId id="2147484437" r:id="rId10"/>
    <p:sldLayoutId id="2147484438" r:id="rId11"/>
    <p:sldLayoutId id="2147484439" r:id="rId12"/>
    <p:sldLayoutId id="2147484440" r:id="rId13"/>
    <p:sldLayoutId id="2147484441" r:id="rId14"/>
    <p:sldLayoutId id="2147484442" r:id="rId15"/>
    <p:sldLayoutId id="2147484443" r:id="rId16"/>
    <p:sldLayoutId id="2147484444" r:id="rId17"/>
    <p:sldLayoutId id="2147484445" r:id="rId18"/>
    <p:sldLayoutId id="2147484446" r:id="rId19"/>
    <p:sldLayoutId id="2147484447" r:id="rId20"/>
    <p:sldLayoutId id="2147484448" r:id="rId21"/>
    <p:sldLayoutId id="2147484449" r:id="rId22"/>
    <p:sldLayoutId id="2147484450" r:id="rId23"/>
    <p:sldLayoutId id="21474844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158795506"/>
              </p:ext>
            </p:extLst>
          </p:nvPr>
        </p:nvGraphicFramePr>
        <p:xfrm>
          <a:off x="0" y="0"/>
          <a:ext cx="158750" cy="158750"/>
        </p:xfrm>
        <a:graphic>
          <a:graphicData uri="http://schemas.openxmlformats.org/presentationml/2006/ole">
            <p:oleObj spid="_x0000_s7998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8375670"/>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 id="2147484464" r:id="rId12"/>
    <p:sldLayoutId id="2147484465" r:id="rId13"/>
    <p:sldLayoutId id="2147484466" r:id="rId14"/>
    <p:sldLayoutId id="2147484467" r:id="rId15"/>
    <p:sldLayoutId id="2147484468" r:id="rId16"/>
    <p:sldLayoutId id="2147484469" r:id="rId17"/>
    <p:sldLayoutId id="2147484470" r:id="rId18"/>
    <p:sldLayoutId id="2147484471" r:id="rId19"/>
    <p:sldLayoutId id="2147484472" r:id="rId20"/>
    <p:sldLayoutId id="2147484473" r:id="rId21"/>
    <p:sldLayoutId id="2147484474" r:id="rId22"/>
    <p:sldLayoutId id="2147484475" r:id="rId23"/>
    <p:sldLayoutId id="21474844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865223044"/>
              </p:ext>
            </p:extLst>
          </p:nvPr>
        </p:nvGraphicFramePr>
        <p:xfrm>
          <a:off x="0" y="0"/>
          <a:ext cx="158750" cy="158750"/>
        </p:xfrm>
        <a:graphic>
          <a:graphicData uri="http://schemas.openxmlformats.org/presentationml/2006/ole">
            <p:oleObj spid="_x0000_s81009"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24558911"/>
      </p:ext>
    </p:extLst>
  </p:cSld>
  <p:clrMap bg1="lt1" tx1="dk1" bg2="lt2" tx2="dk2" accent1="accent1" accent2="accent2" accent3="accent3" accent4="accent4" accent5="accent5" accent6="accent6" hlink="hlink" folHlink="folHlink"/>
  <p:sldLayoutIdLst>
    <p:sldLayoutId id="2147484478" r:id="rId1"/>
    <p:sldLayoutId id="2147484479" r:id="rId2"/>
    <p:sldLayoutId id="2147484480" r:id="rId3"/>
    <p:sldLayoutId id="2147484481" r:id="rId4"/>
    <p:sldLayoutId id="2147484482" r:id="rId5"/>
    <p:sldLayoutId id="2147484483" r:id="rId6"/>
    <p:sldLayoutId id="2147484484" r:id="rId7"/>
    <p:sldLayoutId id="2147484485" r:id="rId8"/>
    <p:sldLayoutId id="2147484486" r:id="rId9"/>
    <p:sldLayoutId id="2147484487" r:id="rId10"/>
    <p:sldLayoutId id="2147484488" r:id="rId11"/>
    <p:sldLayoutId id="2147484489" r:id="rId12"/>
    <p:sldLayoutId id="2147484490" r:id="rId13"/>
    <p:sldLayoutId id="2147484491" r:id="rId14"/>
    <p:sldLayoutId id="2147484492" r:id="rId15"/>
    <p:sldLayoutId id="2147484493" r:id="rId16"/>
    <p:sldLayoutId id="2147484494" r:id="rId17"/>
    <p:sldLayoutId id="2147484495" r:id="rId18"/>
    <p:sldLayoutId id="2147484496" r:id="rId19"/>
    <p:sldLayoutId id="2147484497" r:id="rId20"/>
    <p:sldLayoutId id="2147484498" r:id="rId21"/>
    <p:sldLayoutId id="2147484499" r:id="rId22"/>
    <p:sldLayoutId id="2147484500" r:id="rId23"/>
    <p:sldLayoutId id="21474845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4232680001"/>
              </p:ext>
            </p:extLst>
          </p:nvPr>
        </p:nvGraphicFramePr>
        <p:xfrm>
          <a:off x="0" y="0"/>
          <a:ext cx="158750" cy="158750"/>
        </p:xfrm>
        <a:graphic>
          <a:graphicData uri="http://schemas.openxmlformats.org/presentationml/2006/ole">
            <p:oleObj spid="_x0000_s8201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Go to Insert &gt; Header &amp; Footer &gt; Enter presentation name into footer field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778540729"/>
      </p:ext>
    </p:extLst>
  </p:cSld>
  <p:clrMap bg1="lt1" tx1="dk1" bg2="lt2" tx2="dk2" accent1="accent1" accent2="accent2" accent3="accent3" accent4="accent4" accent5="accent5" accent6="accent6" hlink="hlink" folHlink="folHlink"/>
  <p:sldLayoutIdLst>
    <p:sldLayoutId id="2147484503" r:id="rId1"/>
    <p:sldLayoutId id="2147484504" r:id="rId2"/>
    <p:sldLayoutId id="2147484505" r:id="rId3"/>
    <p:sldLayoutId id="2147484506" r:id="rId4"/>
    <p:sldLayoutId id="2147484507" r:id="rId5"/>
    <p:sldLayoutId id="2147484508" r:id="rId6"/>
    <p:sldLayoutId id="2147484509" r:id="rId7"/>
    <p:sldLayoutId id="2147484510" r:id="rId8"/>
    <p:sldLayoutId id="2147484511" r:id="rId9"/>
    <p:sldLayoutId id="2147484512" r:id="rId10"/>
    <p:sldLayoutId id="2147484513" r:id="rId11"/>
    <p:sldLayoutId id="2147484514" r:id="rId12"/>
    <p:sldLayoutId id="2147484515" r:id="rId13"/>
    <p:sldLayoutId id="2147484516" r:id="rId14"/>
    <p:sldLayoutId id="2147484517" r:id="rId15"/>
    <p:sldLayoutId id="2147484518" r:id="rId16"/>
    <p:sldLayoutId id="2147484519" r:id="rId17"/>
    <p:sldLayoutId id="2147484520" r:id="rId18"/>
    <p:sldLayoutId id="2147484521" r:id="rId19"/>
    <p:sldLayoutId id="2147484522" r:id="rId20"/>
    <p:sldLayoutId id="2147484523" r:id="rId21"/>
    <p:sldLayoutId id="2147484524" r:id="rId22"/>
    <p:sldLayoutId id="2147484525" r:id="rId23"/>
    <p:sldLayoutId id="2147484526" r:id="rId24"/>
  </p:sldLayoutIdLst>
  <p:hf hdr="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81233510"/>
              </p:ext>
            </p:extLst>
          </p:nvPr>
        </p:nvGraphicFramePr>
        <p:xfrm>
          <a:off x="0" y="0"/>
          <a:ext cx="158750" cy="158750"/>
        </p:xfrm>
        <a:graphic>
          <a:graphicData uri="http://schemas.openxmlformats.org/presentationml/2006/ole">
            <p:oleObj spid="_x0000_s83024"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519770054"/>
      </p:ext>
    </p:extLst>
  </p:cSld>
  <p:clrMap bg1="lt1" tx1="dk1" bg2="lt2" tx2="dk2" accent1="accent1" accent2="accent2" accent3="accent3" accent4="accent4" accent5="accent5" accent6="accent6" hlink="hlink" folHlink="folHlink"/>
  <p:sldLayoutIdLst>
    <p:sldLayoutId id="2147484528" r:id="rId1"/>
    <p:sldLayoutId id="2147484529" r:id="rId2"/>
    <p:sldLayoutId id="2147484530" r:id="rId3"/>
    <p:sldLayoutId id="2147484531" r:id="rId4"/>
    <p:sldLayoutId id="2147484532" r:id="rId5"/>
    <p:sldLayoutId id="2147484533" r:id="rId6"/>
    <p:sldLayoutId id="2147484534" r:id="rId7"/>
    <p:sldLayoutId id="2147484535" r:id="rId8"/>
    <p:sldLayoutId id="2147484536" r:id="rId9"/>
    <p:sldLayoutId id="2147484537" r:id="rId10"/>
    <p:sldLayoutId id="2147484538" r:id="rId11"/>
    <p:sldLayoutId id="2147484539" r:id="rId12"/>
    <p:sldLayoutId id="2147484540" r:id="rId13"/>
    <p:sldLayoutId id="2147484541" r:id="rId14"/>
    <p:sldLayoutId id="2147484542" r:id="rId15"/>
    <p:sldLayoutId id="2147484543" r:id="rId16"/>
    <p:sldLayoutId id="2147484544" r:id="rId17"/>
    <p:sldLayoutId id="2147484545" r:id="rId18"/>
    <p:sldLayoutId id="2147484546" r:id="rId19"/>
    <p:sldLayoutId id="2147484547" r:id="rId20"/>
    <p:sldLayoutId id="2147484548" r:id="rId21"/>
    <p:sldLayoutId id="2147484549" r:id="rId22"/>
    <p:sldLayoutId id="2147484550" r:id="rId23"/>
    <p:sldLayoutId id="21474845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736062437"/>
              </p:ext>
            </p:extLst>
          </p:nvPr>
        </p:nvGraphicFramePr>
        <p:xfrm>
          <a:off x="0" y="0"/>
          <a:ext cx="158750" cy="158750"/>
        </p:xfrm>
        <a:graphic>
          <a:graphicData uri="http://schemas.openxmlformats.org/presentationml/2006/ole">
            <p:oleObj spid="_x0000_s84048"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050351859"/>
      </p:ext>
    </p:extLst>
  </p:cSld>
  <p:clrMap bg1="lt1" tx1="dk1" bg2="lt2" tx2="dk2" accent1="accent1" accent2="accent2" accent3="accent3" accent4="accent4" accent5="accent5" accent6="accent6" hlink="hlink" folHlink="folHlink"/>
  <p:sldLayoutIdLst>
    <p:sldLayoutId id="2147484553" r:id="rId1"/>
    <p:sldLayoutId id="2147484554" r:id="rId2"/>
    <p:sldLayoutId id="2147484555" r:id="rId3"/>
    <p:sldLayoutId id="2147484556" r:id="rId4"/>
    <p:sldLayoutId id="2147484557" r:id="rId5"/>
    <p:sldLayoutId id="2147484558" r:id="rId6"/>
    <p:sldLayoutId id="2147484559" r:id="rId7"/>
    <p:sldLayoutId id="2147484560" r:id="rId8"/>
    <p:sldLayoutId id="2147484561" r:id="rId9"/>
    <p:sldLayoutId id="2147484562" r:id="rId10"/>
    <p:sldLayoutId id="2147484563" r:id="rId11"/>
    <p:sldLayoutId id="2147484564" r:id="rId12"/>
    <p:sldLayoutId id="2147484565" r:id="rId13"/>
    <p:sldLayoutId id="2147484566" r:id="rId14"/>
    <p:sldLayoutId id="2147484567" r:id="rId15"/>
    <p:sldLayoutId id="2147484568" r:id="rId16"/>
    <p:sldLayoutId id="2147484569" r:id="rId17"/>
    <p:sldLayoutId id="2147484570" r:id="rId18"/>
    <p:sldLayoutId id="2147484571" r:id="rId19"/>
    <p:sldLayoutId id="2147484572" r:id="rId20"/>
    <p:sldLayoutId id="2147484573" r:id="rId21"/>
    <p:sldLayoutId id="2147484574" r:id="rId22"/>
    <p:sldLayoutId id="2147484575" r:id="rId23"/>
    <p:sldLayoutId id="21474845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770485519"/>
              </p:ext>
            </p:extLst>
          </p:nvPr>
        </p:nvGraphicFramePr>
        <p:xfrm>
          <a:off x="0" y="0"/>
          <a:ext cx="158750" cy="158750"/>
        </p:xfrm>
        <a:graphic>
          <a:graphicData uri="http://schemas.openxmlformats.org/presentationml/2006/ole">
            <p:oleObj spid="_x0000_s85072"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83546622"/>
      </p:ext>
    </p:extLst>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 id="2147484589" r:id="rId12"/>
    <p:sldLayoutId id="2147484590" r:id="rId13"/>
    <p:sldLayoutId id="2147484591" r:id="rId14"/>
    <p:sldLayoutId id="2147484592" r:id="rId15"/>
    <p:sldLayoutId id="2147484593" r:id="rId16"/>
    <p:sldLayoutId id="2147484594" r:id="rId17"/>
    <p:sldLayoutId id="2147484595" r:id="rId18"/>
    <p:sldLayoutId id="2147484596" r:id="rId19"/>
    <p:sldLayoutId id="2147484597" r:id="rId20"/>
    <p:sldLayoutId id="2147484598" r:id="rId21"/>
    <p:sldLayoutId id="2147484599" r:id="rId22"/>
    <p:sldLayoutId id="2147484600" r:id="rId23"/>
    <p:sldLayoutId id="21474846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849619697"/>
              </p:ext>
            </p:extLst>
          </p:nvPr>
        </p:nvGraphicFramePr>
        <p:xfrm>
          <a:off x="0" y="0"/>
          <a:ext cx="158750" cy="158750"/>
        </p:xfrm>
        <a:graphic>
          <a:graphicData uri="http://schemas.openxmlformats.org/presentationml/2006/ole">
            <p:oleObj spid="_x0000_s8609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7504479"/>
      </p:ext>
    </p:extLst>
  </p:cSld>
  <p:clrMap bg1="lt1" tx1="dk1" bg2="lt2" tx2="dk2" accent1="accent1" accent2="accent2" accent3="accent3" accent4="accent4" accent5="accent5" accent6="accent6" hlink="hlink" folHlink="folHlink"/>
  <p:sldLayoutIdLst>
    <p:sldLayoutId id="2147484603" r:id="rId1"/>
    <p:sldLayoutId id="2147484604" r:id="rId2"/>
    <p:sldLayoutId id="2147484605" r:id="rId3"/>
    <p:sldLayoutId id="2147484606" r:id="rId4"/>
    <p:sldLayoutId id="2147484607" r:id="rId5"/>
    <p:sldLayoutId id="2147484608" r:id="rId6"/>
    <p:sldLayoutId id="2147484609" r:id="rId7"/>
    <p:sldLayoutId id="2147484610" r:id="rId8"/>
    <p:sldLayoutId id="2147484611" r:id="rId9"/>
    <p:sldLayoutId id="2147484612" r:id="rId10"/>
    <p:sldLayoutId id="2147484613" r:id="rId11"/>
    <p:sldLayoutId id="2147484614" r:id="rId12"/>
    <p:sldLayoutId id="2147484615" r:id="rId13"/>
    <p:sldLayoutId id="2147484616" r:id="rId14"/>
    <p:sldLayoutId id="2147484617" r:id="rId15"/>
    <p:sldLayoutId id="2147484618" r:id="rId16"/>
    <p:sldLayoutId id="2147484619" r:id="rId17"/>
    <p:sldLayoutId id="2147484620" r:id="rId18"/>
    <p:sldLayoutId id="2147484621" r:id="rId19"/>
    <p:sldLayoutId id="2147484622" r:id="rId20"/>
    <p:sldLayoutId id="2147484623" r:id="rId21"/>
    <p:sldLayoutId id="2147484624" r:id="rId22"/>
    <p:sldLayoutId id="2147484625" r:id="rId23"/>
    <p:sldLayoutId id="21474846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207898470"/>
              </p:ext>
            </p:extLst>
          </p:nvPr>
        </p:nvGraphicFramePr>
        <p:xfrm>
          <a:off x="0" y="0"/>
          <a:ext cx="158750" cy="158750"/>
        </p:xfrm>
        <a:graphic>
          <a:graphicData uri="http://schemas.openxmlformats.org/presentationml/2006/ole">
            <p:oleObj spid="_x0000_s87119"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933839761"/>
      </p:ext>
    </p:extLst>
  </p:cSld>
  <p:clrMap bg1="lt1" tx1="dk1" bg2="lt2" tx2="dk2" accent1="accent1" accent2="accent2" accent3="accent3" accent4="accent4" accent5="accent5" accent6="accent6" hlink="hlink" folHlink="folHlink"/>
  <p:sldLayoutIdLst>
    <p:sldLayoutId id="2147484628" r:id="rId1"/>
    <p:sldLayoutId id="2147484629" r:id="rId2"/>
    <p:sldLayoutId id="2147484630" r:id="rId3"/>
    <p:sldLayoutId id="2147484631" r:id="rId4"/>
    <p:sldLayoutId id="2147484632" r:id="rId5"/>
    <p:sldLayoutId id="2147484633" r:id="rId6"/>
    <p:sldLayoutId id="2147484634" r:id="rId7"/>
    <p:sldLayoutId id="2147484635" r:id="rId8"/>
    <p:sldLayoutId id="2147484636" r:id="rId9"/>
    <p:sldLayoutId id="2147484637" r:id="rId10"/>
    <p:sldLayoutId id="2147484638" r:id="rId11"/>
    <p:sldLayoutId id="2147484639" r:id="rId12"/>
    <p:sldLayoutId id="2147484640" r:id="rId13"/>
    <p:sldLayoutId id="2147484641" r:id="rId14"/>
    <p:sldLayoutId id="2147484642" r:id="rId15"/>
    <p:sldLayoutId id="2147484643" r:id="rId16"/>
    <p:sldLayoutId id="2147484644" r:id="rId17"/>
    <p:sldLayoutId id="2147484645" r:id="rId18"/>
    <p:sldLayoutId id="2147484646" r:id="rId19"/>
    <p:sldLayoutId id="2147484647" r:id="rId20"/>
    <p:sldLayoutId id="2147484648" r:id="rId21"/>
    <p:sldLayoutId id="2147484649" r:id="rId22"/>
    <p:sldLayoutId id="2147484650" r:id="rId23"/>
    <p:sldLayoutId id="21474846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937951761"/>
              </p:ext>
            </p:extLst>
          </p:nvPr>
        </p:nvGraphicFramePr>
        <p:xfrm>
          <a:off x="0" y="0"/>
          <a:ext cx="158750" cy="158750"/>
        </p:xfrm>
        <a:graphic>
          <a:graphicData uri="http://schemas.openxmlformats.org/presentationml/2006/ole">
            <p:oleObj spid="_x0000_s51400"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95112362"/>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 id="2147483764" r:id="rId12"/>
    <p:sldLayoutId id="2147483765" r:id="rId13"/>
    <p:sldLayoutId id="2147483766" r:id="rId14"/>
    <p:sldLayoutId id="2147483767" r:id="rId15"/>
    <p:sldLayoutId id="2147483768" r:id="rId16"/>
    <p:sldLayoutId id="2147483769" r:id="rId17"/>
    <p:sldLayoutId id="2147483770" r:id="rId18"/>
    <p:sldLayoutId id="2147483771" r:id="rId19"/>
    <p:sldLayoutId id="2147483772" r:id="rId20"/>
    <p:sldLayoutId id="2147483773" r:id="rId21"/>
    <p:sldLayoutId id="2147483774" r:id="rId22"/>
    <p:sldLayoutId id="2147483775" r:id="rId23"/>
    <p:sldLayoutId id="21474837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41949589"/>
              </p:ext>
            </p:extLst>
          </p:nvPr>
        </p:nvGraphicFramePr>
        <p:xfrm>
          <a:off x="0" y="0"/>
          <a:ext cx="158750" cy="158750"/>
        </p:xfrm>
        <a:graphic>
          <a:graphicData uri="http://schemas.openxmlformats.org/presentationml/2006/ole">
            <p:oleObj spid="_x0000_s8814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83773701"/>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 id="2147484664" r:id="rId12"/>
    <p:sldLayoutId id="2147484665" r:id="rId13"/>
    <p:sldLayoutId id="2147484666" r:id="rId14"/>
    <p:sldLayoutId id="2147484667" r:id="rId15"/>
    <p:sldLayoutId id="2147484668" r:id="rId16"/>
    <p:sldLayoutId id="2147484669" r:id="rId17"/>
    <p:sldLayoutId id="2147484670" r:id="rId18"/>
    <p:sldLayoutId id="2147484671" r:id="rId19"/>
    <p:sldLayoutId id="2147484672" r:id="rId20"/>
    <p:sldLayoutId id="2147484673" r:id="rId21"/>
    <p:sldLayoutId id="2147484674" r:id="rId22"/>
    <p:sldLayoutId id="2147484675" r:id="rId23"/>
    <p:sldLayoutId id="21474846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70780513"/>
              </p:ext>
            </p:extLst>
          </p:nvPr>
        </p:nvGraphicFramePr>
        <p:xfrm>
          <a:off x="0" y="0"/>
          <a:ext cx="158750" cy="158750"/>
        </p:xfrm>
        <a:graphic>
          <a:graphicData uri="http://schemas.openxmlformats.org/presentationml/2006/ole">
            <p:oleObj spid="_x0000_s8916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8806654"/>
      </p:ext>
    </p:extLst>
  </p:cSld>
  <p:clrMap bg1="lt1" tx1="dk1" bg2="lt2" tx2="dk2" accent1="accent1" accent2="accent2" accent3="accent3" accent4="accent4" accent5="accent5" accent6="accent6" hlink="hlink" folHlink="folHlink"/>
  <p:sldLayoutIdLst>
    <p:sldLayoutId id="2147484678" r:id="rId1"/>
    <p:sldLayoutId id="2147484679" r:id="rId2"/>
    <p:sldLayoutId id="2147484680" r:id="rId3"/>
    <p:sldLayoutId id="2147484681" r:id="rId4"/>
    <p:sldLayoutId id="2147484682" r:id="rId5"/>
    <p:sldLayoutId id="2147484683" r:id="rId6"/>
    <p:sldLayoutId id="2147484684" r:id="rId7"/>
    <p:sldLayoutId id="2147484685" r:id="rId8"/>
    <p:sldLayoutId id="2147484686" r:id="rId9"/>
    <p:sldLayoutId id="2147484687" r:id="rId10"/>
    <p:sldLayoutId id="2147484688" r:id="rId11"/>
    <p:sldLayoutId id="2147484689" r:id="rId12"/>
    <p:sldLayoutId id="2147484690" r:id="rId13"/>
    <p:sldLayoutId id="2147484691" r:id="rId14"/>
    <p:sldLayoutId id="2147484692" r:id="rId15"/>
    <p:sldLayoutId id="2147484693" r:id="rId16"/>
    <p:sldLayoutId id="2147484694" r:id="rId17"/>
    <p:sldLayoutId id="2147484695" r:id="rId18"/>
    <p:sldLayoutId id="2147484696" r:id="rId19"/>
    <p:sldLayoutId id="2147484697" r:id="rId20"/>
    <p:sldLayoutId id="2147484698" r:id="rId21"/>
    <p:sldLayoutId id="2147484699" r:id="rId22"/>
    <p:sldLayoutId id="2147484700" r:id="rId23"/>
    <p:sldLayoutId id="21474847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58527735"/>
              </p:ext>
            </p:extLst>
          </p:nvPr>
        </p:nvGraphicFramePr>
        <p:xfrm>
          <a:off x="0" y="0"/>
          <a:ext cx="158750" cy="158750"/>
        </p:xfrm>
        <a:graphic>
          <a:graphicData uri="http://schemas.openxmlformats.org/presentationml/2006/ole">
            <p:oleObj spid="_x0000_s9017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71272783"/>
      </p:ext>
    </p:extLst>
  </p:cSld>
  <p:clrMap bg1="lt1" tx1="dk1" bg2="lt2" tx2="dk2" accent1="accent1" accent2="accent2" accent3="accent3" accent4="accent4" accent5="accent5" accent6="accent6" hlink="hlink" folHlink="folHlink"/>
  <p:sldLayoutIdLst>
    <p:sldLayoutId id="2147484703" r:id="rId1"/>
    <p:sldLayoutId id="2147484704" r:id="rId2"/>
    <p:sldLayoutId id="2147484705" r:id="rId3"/>
    <p:sldLayoutId id="2147484706" r:id="rId4"/>
    <p:sldLayoutId id="2147484707" r:id="rId5"/>
    <p:sldLayoutId id="2147484708" r:id="rId6"/>
    <p:sldLayoutId id="2147484709" r:id="rId7"/>
    <p:sldLayoutId id="2147484710" r:id="rId8"/>
    <p:sldLayoutId id="2147484711" r:id="rId9"/>
    <p:sldLayoutId id="2147484712" r:id="rId10"/>
    <p:sldLayoutId id="2147484713" r:id="rId11"/>
    <p:sldLayoutId id="2147484714" r:id="rId12"/>
    <p:sldLayoutId id="2147484715" r:id="rId13"/>
    <p:sldLayoutId id="2147484716" r:id="rId14"/>
    <p:sldLayoutId id="2147484717" r:id="rId15"/>
    <p:sldLayoutId id="2147484718" r:id="rId16"/>
    <p:sldLayoutId id="2147484719" r:id="rId17"/>
    <p:sldLayoutId id="2147484720" r:id="rId18"/>
    <p:sldLayoutId id="2147484721" r:id="rId19"/>
    <p:sldLayoutId id="2147484722" r:id="rId20"/>
    <p:sldLayoutId id="2147484723" r:id="rId21"/>
    <p:sldLayoutId id="2147484724" r:id="rId22"/>
    <p:sldLayoutId id="2147484725" r:id="rId23"/>
    <p:sldLayoutId id="21474847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31476211"/>
              </p:ext>
            </p:extLst>
          </p:nvPr>
        </p:nvGraphicFramePr>
        <p:xfrm>
          <a:off x="0" y="0"/>
          <a:ext cx="158750" cy="158750"/>
        </p:xfrm>
        <a:graphic>
          <a:graphicData uri="http://schemas.openxmlformats.org/presentationml/2006/ole">
            <p:oleObj spid="_x0000_s91197"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370430613"/>
      </p:ext>
    </p:extLst>
  </p:cSld>
  <p:clrMap bg1="lt1" tx1="dk1" bg2="lt2" tx2="dk2" accent1="accent1" accent2="accent2" accent3="accent3" accent4="accent4" accent5="accent5" accent6="accent6" hlink="hlink" folHlink="folHlink"/>
  <p:sldLayoutIdLst>
    <p:sldLayoutId id="2147484728" r:id="rId1"/>
    <p:sldLayoutId id="2147484729" r:id="rId2"/>
    <p:sldLayoutId id="2147484730" r:id="rId3"/>
    <p:sldLayoutId id="2147484731" r:id="rId4"/>
    <p:sldLayoutId id="2147484732" r:id="rId5"/>
    <p:sldLayoutId id="2147484733" r:id="rId6"/>
    <p:sldLayoutId id="2147484734" r:id="rId7"/>
    <p:sldLayoutId id="2147484735" r:id="rId8"/>
    <p:sldLayoutId id="2147484736" r:id="rId9"/>
    <p:sldLayoutId id="2147484737" r:id="rId10"/>
    <p:sldLayoutId id="2147484738" r:id="rId11"/>
    <p:sldLayoutId id="2147484739" r:id="rId12"/>
    <p:sldLayoutId id="2147484740" r:id="rId13"/>
    <p:sldLayoutId id="2147484741" r:id="rId14"/>
    <p:sldLayoutId id="2147484742" r:id="rId15"/>
    <p:sldLayoutId id="2147484743" r:id="rId16"/>
    <p:sldLayoutId id="2147484744" r:id="rId17"/>
    <p:sldLayoutId id="2147484745" r:id="rId18"/>
    <p:sldLayoutId id="2147484746" r:id="rId19"/>
    <p:sldLayoutId id="2147484747" r:id="rId20"/>
    <p:sldLayoutId id="2147484748" r:id="rId21"/>
    <p:sldLayoutId id="2147484749" r:id="rId22"/>
    <p:sldLayoutId id="2147484750" r:id="rId23"/>
    <p:sldLayoutId id="21474847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441211488"/>
              </p:ext>
            </p:extLst>
          </p:nvPr>
        </p:nvGraphicFramePr>
        <p:xfrm>
          <a:off x="0" y="0"/>
          <a:ext cx="158750" cy="158750"/>
        </p:xfrm>
        <a:graphic>
          <a:graphicData uri="http://schemas.openxmlformats.org/presentationml/2006/ole">
            <p:oleObj spid="_x0000_s92201"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19627269"/>
      </p:ext>
    </p:extLst>
  </p:cSld>
  <p:clrMap bg1="lt1" tx1="dk1" bg2="lt2" tx2="dk2" accent1="accent1" accent2="accent2" accent3="accent3" accent4="accent4" accent5="accent5" accent6="accent6" hlink="hlink" folHlink="folHlink"/>
  <p:sldLayoutIdLst>
    <p:sldLayoutId id="2147484753" r:id="rId1"/>
    <p:sldLayoutId id="2147484754" r:id="rId2"/>
    <p:sldLayoutId id="2147484755" r:id="rId3"/>
    <p:sldLayoutId id="2147484756" r:id="rId4"/>
    <p:sldLayoutId id="2147484757" r:id="rId5"/>
    <p:sldLayoutId id="2147484758" r:id="rId6"/>
    <p:sldLayoutId id="2147484759" r:id="rId7"/>
    <p:sldLayoutId id="2147484760" r:id="rId8"/>
    <p:sldLayoutId id="2147484761" r:id="rId9"/>
    <p:sldLayoutId id="2147484762" r:id="rId10"/>
    <p:sldLayoutId id="2147484763" r:id="rId11"/>
    <p:sldLayoutId id="2147484764" r:id="rId12"/>
    <p:sldLayoutId id="2147484765" r:id="rId13"/>
    <p:sldLayoutId id="2147484766" r:id="rId14"/>
    <p:sldLayoutId id="2147484767" r:id="rId15"/>
    <p:sldLayoutId id="2147484768" r:id="rId16"/>
    <p:sldLayoutId id="2147484769" r:id="rId17"/>
    <p:sldLayoutId id="2147484770" r:id="rId18"/>
    <p:sldLayoutId id="2147484771" r:id="rId19"/>
    <p:sldLayoutId id="2147484772" r:id="rId20"/>
    <p:sldLayoutId id="2147484773" r:id="rId21"/>
    <p:sldLayoutId id="2147484774" r:id="rId22"/>
    <p:sldLayoutId id="2147484775" r:id="rId23"/>
    <p:sldLayoutId id="21474847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293767782"/>
              </p:ext>
            </p:extLst>
          </p:nvPr>
        </p:nvGraphicFramePr>
        <p:xfrm>
          <a:off x="0" y="0"/>
          <a:ext cx="158750" cy="158750"/>
        </p:xfrm>
        <a:graphic>
          <a:graphicData uri="http://schemas.openxmlformats.org/presentationml/2006/ole">
            <p:oleObj spid="_x0000_s93214"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42296008"/>
      </p:ext>
    </p:extLst>
  </p:cSld>
  <p:clrMap bg1="lt1" tx1="dk1" bg2="lt2" tx2="dk2" accent1="accent1" accent2="accent2" accent3="accent3" accent4="accent4" accent5="accent5" accent6="accent6" hlink="hlink" folHlink="folHlink"/>
  <p:sldLayoutIdLst>
    <p:sldLayoutId id="2147484778" r:id="rId1"/>
    <p:sldLayoutId id="2147484779" r:id="rId2"/>
    <p:sldLayoutId id="2147484780" r:id="rId3"/>
    <p:sldLayoutId id="2147484781" r:id="rId4"/>
    <p:sldLayoutId id="2147484782" r:id="rId5"/>
    <p:sldLayoutId id="2147484783" r:id="rId6"/>
    <p:sldLayoutId id="2147484784" r:id="rId7"/>
    <p:sldLayoutId id="2147484785" r:id="rId8"/>
    <p:sldLayoutId id="2147484786" r:id="rId9"/>
    <p:sldLayoutId id="2147484787" r:id="rId10"/>
    <p:sldLayoutId id="2147484788" r:id="rId11"/>
    <p:sldLayoutId id="2147484789" r:id="rId12"/>
    <p:sldLayoutId id="2147484790" r:id="rId13"/>
    <p:sldLayoutId id="2147484791" r:id="rId14"/>
    <p:sldLayoutId id="2147484792" r:id="rId15"/>
    <p:sldLayoutId id="2147484793" r:id="rId16"/>
    <p:sldLayoutId id="2147484794" r:id="rId17"/>
    <p:sldLayoutId id="2147484795" r:id="rId18"/>
    <p:sldLayoutId id="2147484796" r:id="rId19"/>
    <p:sldLayoutId id="2147484797" r:id="rId20"/>
    <p:sldLayoutId id="2147484798" r:id="rId21"/>
    <p:sldLayoutId id="2147484799" r:id="rId22"/>
    <p:sldLayoutId id="2147484800" r:id="rId23"/>
    <p:sldLayoutId id="21474848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756649543"/>
              </p:ext>
            </p:extLst>
          </p:nvPr>
        </p:nvGraphicFramePr>
        <p:xfrm>
          <a:off x="0" y="0"/>
          <a:ext cx="158750" cy="158750"/>
        </p:xfrm>
        <a:graphic>
          <a:graphicData uri="http://schemas.openxmlformats.org/presentationml/2006/ole">
            <p:oleObj spid="_x0000_s9423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64964683"/>
      </p:ext>
    </p:extLst>
  </p:cSld>
  <p:clrMap bg1="lt1" tx1="dk1" bg2="lt2" tx2="dk2" accent1="accent1" accent2="accent2" accent3="accent3" accent4="accent4" accent5="accent5" accent6="accent6" hlink="hlink" folHlink="folHlink"/>
  <p:sldLayoutIdLst>
    <p:sldLayoutId id="2147484803" r:id="rId1"/>
    <p:sldLayoutId id="2147484804" r:id="rId2"/>
    <p:sldLayoutId id="2147484805" r:id="rId3"/>
    <p:sldLayoutId id="2147484806" r:id="rId4"/>
    <p:sldLayoutId id="2147484807" r:id="rId5"/>
    <p:sldLayoutId id="2147484808" r:id="rId6"/>
    <p:sldLayoutId id="2147484809" r:id="rId7"/>
    <p:sldLayoutId id="2147484810" r:id="rId8"/>
    <p:sldLayoutId id="2147484811" r:id="rId9"/>
    <p:sldLayoutId id="2147484812" r:id="rId10"/>
    <p:sldLayoutId id="2147484813" r:id="rId11"/>
    <p:sldLayoutId id="2147484814" r:id="rId12"/>
    <p:sldLayoutId id="2147484815" r:id="rId13"/>
    <p:sldLayoutId id="2147484816" r:id="rId14"/>
    <p:sldLayoutId id="2147484817" r:id="rId15"/>
    <p:sldLayoutId id="2147484818" r:id="rId16"/>
    <p:sldLayoutId id="2147484819" r:id="rId17"/>
    <p:sldLayoutId id="2147484820" r:id="rId18"/>
    <p:sldLayoutId id="2147484821" r:id="rId19"/>
    <p:sldLayoutId id="2147484822" r:id="rId20"/>
    <p:sldLayoutId id="2147484823" r:id="rId21"/>
    <p:sldLayoutId id="2147484824" r:id="rId22"/>
    <p:sldLayoutId id="2147484825" r:id="rId23"/>
    <p:sldLayoutId id="21474848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2269370510"/>
              </p:ext>
            </p:extLst>
          </p:nvPr>
        </p:nvGraphicFramePr>
        <p:xfrm>
          <a:off x="0" y="0"/>
          <a:ext cx="158750" cy="158750"/>
        </p:xfrm>
        <a:graphic>
          <a:graphicData uri="http://schemas.openxmlformats.org/presentationml/2006/ole">
            <p:oleObj spid="_x0000_s9627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18537137"/>
      </p:ext>
    </p:extLst>
  </p:cSld>
  <p:clrMap bg1="lt1" tx1="dk1" bg2="lt2" tx2="dk2" accent1="accent1" accent2="accent2" accent3="accent3" accent4="accent4" accent5="accent5" accent6="accent6" hlink="hlink" folHlink="folHlink"/>
  <p:sldLayoutIdLst>
    <p:sldLayoutId id="2147484828" r:id="rId1"/>
    <p:sldLayoutId id="2147484829" r:id="rId2"/>
    <p:sldLayoutId id="2147484830" r:id="rId3"/>
    <p:sldLayoutId id="2147484831" r:id="rId4"/>
    <p:sldLayoutId id="2147484832" r:id="rId5"/>
    <p:sldLayoutId id="2147484833" r:id="rId6"/>
    <p:sldLayoutId id="2147484834" r:id="rId7"/>
    <p:sldLayoutId id="2147484835" r:id="rId8"/>
    <p:sldLayoutId id="2147484836" r:id="rId9"/>
    <p:sldLayoutId id="2147484837" r:id="rId10"/>
    <p:sldLayoutId id="2147484838" r:id="rId11"/>
    <p:sldLayoutId id="2147484839" r:id="rId12"/>
    <p:sldLayoutId id="2147484840" r:id="rId13"/>
    <p:sldLayoutId id="2147484841" r:id="rId14"/>
    <p:sldLayoutId id="2147484842" r:id="rId15"/>
    <p:sldLayoutId id="2147484843" r:id="rId16"/>
    <p:sldLayoutId id="2147484844" r:id="rId17"/>
    <p:sldLayoutId id="2147484845" r:id="rId18"/>
    <p:sldLayoutId id="2147484846" r:id="rId19"/>
    <p:sldLayoutId id="2147484847" r:id="rId20"/>
    <p:sldLayoutId id="2147484848" r:id="rId21"/>
    <p:sldLayoutId id="2147484849" r:id="rId22"/>
    <p:sldLayoutId id="2147484850" r:id="rId23"/>
    <p:sldLayoutId id="21474848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623816276"/>
              </p:ext>
            </p:extLst>
          </p:nvPr>
        </p:nvGraphicFramePr>
        <p:xfrm>
          <a:off x="0" y="0"/>
          <a:ext cx="158750" cy="158750"/>
        </p:xfrm>
        <a:graphic>
          <a:graphicData uri="http://schemas.openxmlformats.org/presentationml/2006/ole">
            <p:oleObj spid="_x0000_s98324"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22148121"/>
      </p:ext>
    </p:extLst>
  </p:cSld>
  <p:clrMap bg1="lt1" tx1="dk1" bg2="lt2" tx2="dk2" accent1="accent1" accent2="accent2" accent3="accent3" accent4="accent4" accent5="accent5" accent6="accent6" hlink="hlink" folHlink="folHlink"/>
  <p:sldLayoutIdLst>
    <p:sldLayoutId id="2147484853" r:id="rId1"/>
    <p:sldLayoutId id="2147484854" r:id="rId2"/>
    <p:sldLayoutId id="2147484855" r:id="rId3"/>
    <p:sldLayoutId id="2147484856" r:id="rId4"/>
    <p:sldLayoutId id="2147484857" r:id="rId5"/>
    <p:sldLayoutId id="2147484858" r:id="rId6"/>
    <p:sldLayoutId id="2147484859" r:id="rId7"/>
    <p:sldLayoutId id="2147484860" r:id="rId8"/>
    <p:sldLayoutId id="2147484861" r:id="rId9"/>
    <p:sldLayoutId id="2147484862" r:id="rId10"/>
    <p:sldLayoutId id="2147484863" r:id="rId11"/>
    <p:sldLayoutId id="2147484864" r:id="rId12"/>
    <p:sldLayoutId id="2147484865" r:id="rId13"/>
    <p:sldLayoutId id="2147484866" r:id="rId14"/>
    <p:sldLayoutId id="2147484867" r:id="rId15"/>
    <p:sldLayoutId id="2147484868" r:id="rId16"/>
    <p:sldLayoutId id="2147484869" r:id="rId17"/>
    <p:sldLayoutId id="2147484870" r:id="rId18"/>
    <p:sldLayoutId id="2147484871" r:id="rId19"/>
    <p:sldLayoutId id="2147484872" r:id="rId20"/>
    <p:sldLayoutId id="2147484873" r:id="rId21"/>
    <p:sldLayoutId id="2147484874" r:id="rId22"/>
    <p:sldLayoutId id="2147484875" r:id="rId23"/>
    <p:sldLayoutId id="21474848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106855789"/>
              </p:ext>
            </p:extLst>
          </p:nvPr>
        </p:nvGraphicFramePr>
        <p:xfrm>
          <a:off x="0" y="0"/>
          <a:ext cx="158750" cy="158750"/>
        </p:xfrm>
        <a:graphic>
          <a:graphicData uri="http://schemas.openxmlformats.org/presentationml/2006/ole">
            <p:oleObj spid="_x0000_s100371"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78669324"/>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 id="2147484890" r:id="rId13"/>
    <p:sldLayoutId id="2147484891" r:id="rId14"/>
    <p:sldLayoutId id="2147484892" r:id="rId15"/>
    <p:sldLayoutId id="2147484893" r:id="rId16"/>
    <p:sldLayoutId id="2147484894" r:id="rId17"/>
    <p:sldLayoutId id="2147484895" r:id="rId18"/>
    <p:sldLayoutId id="2147484896" r:id="rId19"/>
    <p:sldLayoutId id="2147484897" r:id="rId20"/>
    <p:sldLayoutId id="2147484898" r:id="rId21"/>
    <p:sldLayoutId id="2147484899" r:id="rId22"/>
    <p:sldLayoutId id="2147484900" r:id="rId23"/>
    <p:sldLayoutId id="21474849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703714910"/>
              </p:ext>
            </p:extLst>
          </p:nvPr>
        </p:nvGraphicFramePr>
        <p:xfrm>
          <a:off x="0" y="0"/>
          <a:ext cx="158750" cy="158750"/>
        </p:xfrm>
        <a:graphic>
          <a:graphicData uri="http://schemas.openxmlformats.org/presentationml/2006/ole">
            <p:oleObj spid="_x0000_s52411"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55830533"/>
      </p:ext>
    </p:extLst>
  </p:cSld>
  <p:clrMap bg1="lt1" tx1="dk1" bg2="lt2" tx2="dk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 id="2147483786" r:id="rId9"/>
    <p:sldLayoutId id="2147483787" r:id="rId10"/>
    <p:sldLayoutId id="2147483788" r:id="rId11"/>
    <p:sldLayoutId id="2147483789" r:id="rId12"/>
    <p:sldLayoutId id="2147483790" r:id="rId13"/>
    <p:sldLayoutId id="2147483791" r:id="rId14"/>
    <p:sldLayoutId id="2147483792" r:id="rId15"/>
    <p:sldLayoutId id="2147483793" r:id="rId16"/>
    <p:sldLayoutId id="2147483794" r:id="rId17"/>
    <p:sldLayoutId id="2147483795" r:id="rId18"/>
    <p:sldLayoutId id="2147483796" r:id="rId19"/>
    <p:sldLayoutId id="2147483797" r:id="rId20"/>
    <p:sldLayoutId id="2147483798" r:id="rId21"/>
    <p:sldLayoutId id="2147483799" r:id="rId22"/>
    <p:sldLayoutId id="2147483800" r:id="rId23"/>
    <p:sldLayoutId id="21474838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839727617"/>
              </p:ext>
            </p:extLst>
          </p:nvPr>
        </p:nvGraphicFramePr>
        <p:xfrm>
          <a:off x="0" y="0"/>
          <a:ext cx="158750" cy="158750"/>
        </p:xfrm>
        <a:graphic>
          <a:graphicData uri="http://schemas.openxmlformats.org/presentationml/2006/ole">
            <p:oleObj spid="_x0000_s10139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868544910"/>
      </p:ext>
    </p:extLst>
  </p:cSld>
  <p:clrMap bg1="lt1" tx1="dk1" bg2="lt2" tx2="dk2" accent1="accent1" accent2="accent2" accent3="accent3" accent4="accent4" accent5="accent5" accent6="accent6" hlink="hlink" folHlink="folHlink"/>
  <p:sldLayoutIdLst>
    <p:sldLayoutId id="2147484903" r:id="rId1"/>
    <p:sldLayoutId id="2147484904" r:id="rId2"/>
    <p:sldLayoutId id="2147484905" r:id="rId3"/>
    <p:sldLayoutId id="2147484906" r:id="rId4"/>
    <p:sldLayoutId id="2147484907" r:id="rId5"/>
    <p:sldLayoutId id="2147484908" r:id="rId6"/>
    <p:sldLayoutId id="2147484909" r:id="rId7"/>
    <p:sldLayoutId id="2147484910" r:id="rId8"/>
    <p:sldLayoutId id="2147484911" r:id="rId9"/>
    <p:sldLayoutId id="2147484912" r:id="rId10"/>
    <p:sldLayoutId id="2147484913" r:id="rId11"/>
    <p:sldLayoutId id="2147484914" r:id="rId12"/>
    <p:sldLayoutId id="2147484915" r:id="rId13"/>
    <p:sldLayoutId id="2147484916" r:id="rId14"/>
    <p:sldLayoutId id="2147484917" r:id="rId15"/>
    <p:sldLayoutId id="2147484918" r:id="rId16"/>
    <p:sldLayoutId id="2147484919" r:id="rId17"/>
    <p:sldLayoutId id="2147484920" r:id="rId18"/>
    <p:sldLayoutId id="2147484921" r:id="rId19"/>
    <p:sldLayoutId id="2147484922" r:id="rId20"/>
    <p:sldLayoutId id="2147484923" r:id="rId21"/>
    <p:sldLayoutId id="2147484924" r:id="rId22"/>
    <p:sldLayoutId id="2147484925" r:id="rId23"/>
    <p:sldLayoutId id="21474849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745206995"/>
              </p:ext>
            </p:extLst>
          </p:nvPr>
        </p:nvGraphicFramePr>
        <p:xfrm>
          <a:off x="0" y="0"/>
          <a:ext cx="158750" cy="158750"/>
        </p:xfrm>
        <a:graphic>
          <a:graphicData uri="http://schemas.openxmlformats.org/presentationml/2006/ole">
            <p:oleObj spid="_x0000_s10445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233231745"/>
      </p:ext>
    </p:extLst>
  </p:cSld>
  <p:clrMap bg1="lt1" tx1="dk1" bg2="lt2" tx2="dk2" accent1="accent1" accent2="accent2" accent3="accent3" accent4="accent4" accent5="accent5" accent6="accent6" hlink="hlink" folHlink="folHlink"/>
  <p:sldLayoutIdLst>
    <p:sldLayoutId id="2147484928" r:id="rId1"/>
    <p:sldLayoutId id="2147484929" r:id="rId2"/>
    <p:sldLayoutId id="2147484930" r:id="rId3"/>
    <p:sldLayoutId id="2147484931" r:id="rId4"/>
    <p:sldLayoutId id="2147484932" r:id="rId5"/>
    <p:sldLayoutId id="2147484933" r:id="rId6"/>
    <p:sldLayoutId id="2147484934" r:id="rId7"/>
    <p:sldLayoutId id="2147484935" r:id="rId8"/>
    <p:sldLayoutId id="2147484936" r:id="rId9"/>
    <p:sldLayoutId id="2147484937" r:id="rId10"/>
    <p:sldLayoutId id="2147484938" r:id="rId11"/>
    <p:sldLayoutId id="2147484939" r:id="rId12"/>
    <p:sldLayoutId id="2147484940" r:id="rId13"/>
    <p:sldLayoutId id="2147484941" r:id="rId14"/>
    <p:sldLayoutId id="2147484942" r:id="rId15"/>
    <p:sldLayoutId id="2147484943" r:id="rId16"/>
    <p:sldLayoutId id="2147484944" r:id="rId17"/>
    <p:sldLayoutId id="2147484945" r:id="rId18"/>
    <p:sldLayoutId id="2147484946" r:id="rId19"/>
    <p:sldLayoutId id="2147484947" r:id="rId20"/>
    <p:sldLayoutId id="2147484948" r:id="rId21"/>
    <p:sldLayoutId id="2147484949" r:id="rId22"/>
    <p:sldLayoutId id="2147484950" r:id="rId23"/>
    <p:sldLayoutId id="21474849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682843382"/>
              </p:ext>
            </p:extLst>
          </p:nvPr>
        </p:nvGraphicFramePr>
        <p:xfrm>
          <a:off x="0" y="0"/>
          <a:ext cx="158750" cy="158750"/>
        </p:xfrm>
        <a:graphic>
          <a:graphicData uri="http://schemas.openxmlformats.org/presentationml/2006/ole">
            <p:oleObj spid="_x0000_s103432"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32665088"/>
      </p:ext>
    </p:extLst>
  </p:cSld>
  <p:clrMap bg1="lt1" tx1="dk1" bg2="lt2" tx2="dk2" accent1="accent1" accent2="accent2" accent3="accent3" accent4="accent4" accent5="accent5" accent6="accent6" hlink="hlink" folHlink="folHlink"/>
  <p:sldLayoutIdLst>
    <p:sldLayoutId id="2147484953" r:id="rId1"/>
    <p:sldLayoutId id="2147484954" r:id="rId2"/>
    <p:sldLayoutId id="2147484955" r:id="rId3"/>
    <p:sldLayoutId id="2147484956" r:id="rId4"/>
    <p:sldLayoutId id="2147484957" r:id="rId5"/>
    <p:sldLayoutId id="2147484958" r:id="rId6"/>
    <p:sldLayoutId id="2147484959" r:id="rId7"/>
    <p:sldLayoutId id="2147484960" r:id="rId8"/>
    <p:sldLayoutId id="2147484961" r:id="rId9"/>
    <p:sldLayoutId id="2147484962" r:id="rId10"/>
    <p:sldLayoutId id="2147484963" r:id="rId11"/>
    <p:sldLayoutId id="2147484964" r:id="rId12"/>
    <p:sldLayoutId id="2147484965" r:id="rId13"/>
    <p:sldLayoutId id="2147484966" r:id="rId14"/>
    <p:sldLayoutId id="2147484967" r:id="rId15"/>
    <p:sldLayoutId id="2147484968" r:id="rId16"/>
    <p:sldLayoutId id="2147484969" r:id="rId17"/>
    <p:sldLayoutId id="2147484970" r:id="rId18"/>
    <p:sldLayoutId id="2147484971" r:id="rId19"/>
    <p:sldLayoutId id="2147484972" r:id="rId20"/>
    <p:sldLayoutId id="2147484973" r:id="rId21"/>
    <p:sldLayoutId id="2147484974" r:id="rId22"/>
    <p:sldLayoutId id="2147484975" r:id="rId23"/>
    <p:sldLayoutId id="21474849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505031043"/>
              </p:ext>
            </p:extLst>
          </p:nvPr>
        </p:nvGraphicFramePr>
        <p:xfrm>
          <a:off x="0" y="0"/>
          <a:ext cx="158750" cy="158750"/>
        </p:xfrm>
        <a:graphic>
          <a:graphicData uri="http://schemas.openxmlformats.org/presentationml/2006/ole">
            <p:oleObj spid="_x0000_s106504"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0611116"/>
      </p:ext>
    </p:extLst>
  </p:cSld>
  <p:clrMap bg1="lt1" tx1="dk1" bg2="lt2" tx2="dk2" accent1="accent1" accent2="accent2" accent3="accent3" accent4="accent4" accent5="accent5" accent6="accent6" hlink="hlink" folHlink="folHlink"/>
  <p:sldLayoutIdLst>
    <p:sldLayoutId id="2147484978" r:id="rId1"/>
    <p:sldLayoutId id="2147484979" r:id="rId2"/>
    <p:sldLayoutId id="2147484980" r:id="rId3"/>
    <p:sldLayoutId id="2147484981" r:id="rId4"/>
    <p:sldLayoutId id="2147484982" r:id="rId5"/>
    <p:sldLayoutId id="2147484983" r:id="rId6"/>
    <p:sldLayoutId id="2147484984" r:id="rId7"/>
    <p:sldLayoutId id="2147484985" r:id="rId8"/>
    <p:sldLayoutId id="2147484986" r:id="rId9"/>
    <p:sldLayoutId id="2147484987" r:id="rId10"/>
    <p:sldLayoutId id="2147484988" r:id="rId11"/>
    <p:sldLayoutId id="2147484989" r:id="rId12"/>
    <p:sldLayoutId id="2147484990" r:id="rId13"/>
    <p:sldLayoutId id="2147484991" r:id="rId14"/>
    <p:sldLayoutId id="2147484992" r:id="rId15"/>
    <p:sldLayoutId id="2147484993" r:id="rId16"/>
    <p:sldLayoutId id="2147484994" r:id="rId17"/>
    <p:sldLayoutId id="2147484995" r:id="rId18"/>
    <p:sldLayoutId id="2147484996" r:id="rId19"/>
    <p:sldLayoutId id="2147484997" r:id="rId20"/>
    <p:sldLayoutId id="2147484998" r:id="rId21"/>
    <p:sldLayoutId id="2147484999" r:id="rId22"/>
    <p:sldLayoutId id="2147485000" r:id="rId23"/>
    <p:sldLayoutId id="21474850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833535150"/>
              </p:ext>
            </p:extLst>
          </p:nvPr>
        </p:nvGraphicFramePr>
        <p:xfrm>
          <a:off x="0" y="0"/>
          <a:ext cx="158750" cy="158750"/>
        </p:xfrm>
        <a:graphic>
          <a:graphicData uri="http://schemas.openxmlformats.org/presentationml/2006/ole">
            <p:oleObj spid="_x0000_s53435"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82634361"/>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 id="2147483814" r:id="rId12"/>
    <p:sldLayoutId id="2147483815" r:id="rId13"/>
    <p:sldLayoutId id="2147483816" r:id="rId14"/>
    <p:sldLayoutId id="2147483817" r:id="rId15"/>
    <p:sldLayoutId id="2147483818" r:id="rId16"/>
    <p:sldLayoutId id="2147483819" r:id="rId17"/>
    <p:sldLayoutId id="2147483820" r:id="rId18"/>
    <p:sldLayoutId id="2147483821" r:id="rId19"/>
    <p:sldLayoutId id="2147483822" r:id="rId20"/>
    <p:sldLayoutId id="2147483823" r:id="rId21"/>
    <p:sldLayoutId id="2147483824" r:id="rId22"/>
    <p:sldLayoutId id="2147483825" r:id="rId23"/>
    <p:sldLayoutId id="214748382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010046054"/>
              </p:ext>
            </p:extLst>
          </p:nvPr>
        </p:nvGraphicFramePr>
        <p:xfrm>
          <a:off x="0" y="0"/>
          <a:ext cx="158750" cy="158750"/>
        </p:xfrm>
        <a:graphic>
          <a:graphicData uri="http://schemas.openxmlformats.org/presentationml/2006/ole">
            <p:oleObj spid="_x0000_s54456"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628657698"/>
      </p:ext>
    </p:extLst>
  </p:cSld>
  <p:clrMap bg1="lt1" tx1="dk1" bg2="lt2" tx2="dk2" accent1="accent1" accent2="accent2" accent3="accent3" accent4="accent4" accent5="accent5" accent6="accent6" hlink="hlink" folHlink="folHlink"/>
  <p:sldLayoutIdLst>
    <p:sldLayoutId id="2147483828" r:id="rId1"/>
    <p:sldLayoutId id="2147483829" r:id="rId2"/>
    <p:sldLayoutId id="2147483830" r:id="rId3"/>
    <p:sldLayoutId id="2147483831" r:id="rId4"/>
    <p:sldLayoutId id="2147483832" r:id="rId5"/>
    <p:sldLayoutId id="2147483833" r:id="rId6"/>
    <p:sldLayoutId id="2147483834" r:id="rId7"/>
    <p:sldLayoutId id="2147483835" r:id="rId8"/>
    <p:sldLayoutId id="2147483836" r:id="rId9"/>
    <p:sldLayoutId id="2147483837" r:id="rId10"/>
    <p:sldLayoutId id="2147483838" r:id="rId11"/>
    <p:sldLayoutId id="2147483839" r:id="rId12"/>
    <p:sldLayoutId id="2147483840" r:id="rId13"/>
    <p:sldLayoutId id="2147483841" r:id="rId14"/>
    <p:sldLayoutId id="2147483842" r:id="rId15"/>
    <p:sldLayoutId id="2147483843" r:id="rId16"/>
    <p:sldLayoutId id="2147483844" r:id="rId17"/>
    <p:sldLayoutId id="2147483845" r:id="rId18"/>
    <p:sldLayoutId id="2147483846" r:id="rId19"/>
    <p:sldLayoutId id="2147483847" r:id="rId20"/>
    <p:sldLayoutId id="2147483848" r:id="rId21"/>
    <p:sldLayoutId id="2147483849" r:id="rId22"/>
    <p:sldLayoutId id="2147483850" r:id="rId23"/>
    <p:sldLayoutId id="214748385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3406020463"/>
              </p:ext>
            </p:extLst>
          </p:nvPr>
        </p:nvGraphicFramePr>
        <p:xfrm>
          <a:off x="0" y="0"/>
          <a:ext cx="158750" cy="158750"/>
        </p:xfrm>
        <a:graphic>
          <a:graphicData uri="http://schemas.openxmlformats.org/presentationml/2006/ole">
            <p:oleObj spid="_x0000_s55480"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165250749"/>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 id="2147483864" r:id="rId12"/>
    <p:sldLayoutId id="2147483865" r:id="rId13"/>
    <p:sldLayoutId id="2147483866" r:id="rId14"/>
    <p:sldLayoutId id="2147483867" r:id="rId15"/>
    <p:sldLayoutId id="2147483868" r:id="rId16"/>
    <p:sldLayoutId id="2147483869" r:id="rId17"/>
    <p:sldLayoutId id="2147483870" r:id="rId18"/>
    <p:sldLayoutId id="2147483871" r:id="rId19"/>
    <p:sldLayoutId id="2147483872" r:id="rId20"/>
    <p:sldLayoutId id="2147483873" r:id="rId21"/>
    <p:sldLayoutId id="2147483874" r:id="rId22"/>
    <p:sldLayoutId id="2147483875" r:id="rId23"/>
    <p:sldLayoutId id="2147483876"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extLst>
              <p:ext uri="{D42A27DB-BD31-4B8C-83A1-F6EECF244321}">
                <p14:modId xmlns:p14="http://schemas.microsoft.com/office/powerpoint/2010/main" xmlns="" val="1680932007"/>
              </p:ext>
            </p:extLst>
          </p:nvPr>
        </p:nvGraphicFramePr>
        <p:xfrm>
          <a:off x="0" y="0"/>
          <a:ext cx="158750" cy="158750"/>
        </p:xfrm>
        <a:graphic>
          <a:graphicData uri="http://schemas.openxmlformats.org/presentationml/2006/ole">
            <p:oleObj spid="_x0000_s56503" name="think-cell Slide" r:id="rId33" imgW="270" imgH="270" progId="">
              <p:embed/>
            </p:oleObj>
          </a:graphicData>
        </a:graphic>
      </p:graphicFrame>
      <p:pic>
        <p:nvPicPr>
          <p:cNvPr id="9" name="Picture 8"/>
          <p:cNvPicPr>
            <a:picLocks noChangeAspect="1"/>
          </p:cNvPicPr>
          <p:nvPr>
            <p:custDataLst>
              <p:tags r:id="rId27"/>
            </p:custDataLst>
          </p:nvPr>
        </p:nvPicPr>
        <p:blipFill rotWithShape="1">
          <a:blip r:embed="rId34" cstate="print">
            <a:extLst>
              <a:ext uri="{28A0092B-C50C-407E-A947-70E740481C1C}">
                <a14:useLocalDpi xmlns:a14="http://schemas.microsoft.com/office/drawing/2010/main" xmlns="" val="0"/>
              </a:ext>
            </a:extLst>
          </a:blip>
          <a:srcRect/>
          <a:stretch/>
        </p:blipFill>
        <p:spPr>
          <a:xfrm>
            <a:off x="0" y="740232"/>
            <a:ext cx="9144000" cy="377371"/>
          </a:xfrm>
          <a:prstGeom prst="rect">
            <a:avLst/>
          </a:prstGeom>
        </p:spPr>
      </p:pic>
      <p:sp>
        <p:nvSpPr>
          <p:cNvPr id="2" name="Title Placeholder 1"/>
          <p:cNvSpPr>
            <a:spLocks noGrp="1"/>
          </p:cNvSpPr>
          <p:nvPr>
            <p:ph type="title"/>
            <p:custDataLst>
              <p:tags r:id="rId28"/>
            </p:custDataLst>
          </p:nvPr>
        </p:nvSpPr>
        <p:spPr>
          <a:xfrm>
            <a:off x="295275" y="180976"/>
            <a:ext cx="8597205" cy="559256"/>
          </a:xfrm>
          <a:prstGeom prst="rect">
            <a:avLst/>
          </a:prstGeom>
          <a:noFill/>
          <a:extLst>
            <a:ext uri="{909E8E84-426E-40DD-AFC4-6F175D3DCCD1}">
              <a14:hiddenFill xmlns:a14="http://schemas.microsoft.com/office/drawing/2010/main" xmlns="">
                <a:solidFill>
                  <a:srgbClr val="00329B"/>
                </a:solidFill>
              </a14:hiddenFill>
            </a:ext>
          </a:extLst>
        </p:spPr>
        <p:txBody>
          <a:bodyPr vert="horz" wrap="none" lIns="72000" tIns="72000" rIns="72000" bIns="72000" rtlCol="0" anchor="ctr">
            <a:normAutofit/>
          </a:bodyPr>
          <a:lstStyle/>
          <a:p>
            <a:endParaRPr lang="en-US" dirty="0"/>
          </a:p>
        </p:txBody>
      </p:sp>
      <p:sp>
        <p:nvSpPr>
          <p:cNvPr id="3" name="Text Placeholder 2"/>
          <p:cNvSpPr>
            <a:spLocks noGrp="1"/>
          </p:cNvSpPr>
          <p:nvPr>
            <p:ph type="body" idx="1"/>
            <p:custDataLst>
              <p:tags r:id="rId29"/>
            </p:custDataLst>
          </p:nvPr>
        </p:nvSpPr>
        <p:spPr>
          <a:xfrm>
            <a:off x="295275" y="1196752"/>
            <a:ext cx="8597205" cy="4883466"/>
          </a:xfrm>
          <a:prstGeom prst="rect">
            <a:avLst/>
          </a:prstGeom>
        </p:spPr>
        <p:txBody>
          <a:bodyPr vert="horz" lIns="72000" tIns="72000" rIns="72000" bIns="72000" rtlCol="0">
            <a:normAutofit/>
          </a:bodyPr>
          <a:lstStyle/>
          <a:p>
            <a:pPr lvl="0"/>
            <a:r>
              <a:rPr lang="en-US" dirty="0"/>
              <a:t>First Text Level</a:t>
            </a:r>
          </a:p>
          <a:p>
            <a:pPr lvl="1"/>
            <a:r>
              <a:rPr lang="en-US" dirty="0"/>
              <a:t>Second</a:t>
            </a:r>
          </a:p>
          <a:p>
            <a:pPr lvl="2"/>
            <a:r>
              <a:rPr lang="en-US" dirty="0"/>
              <a:t>Third</a:t>
            </a:r>
          </a:p>
          <a:p>
            <a:pPr lvl="3"/>
            <a:r>
              <a:rPr lang="en-US" dirty="0"/>
              <a:t>Fourth</a:t>
            </a:r>
          </a:p>
          <a:p>
            <a:pPr lvl="4"/>
            <a:r>
              <a:rPr lang="en-US" dirty="0"/>
              <a:t>Fifth</a:t>
            </a:r>
          </a:p>
        </p:txBody>
      </p:sp>
      <p:sp>
        <p:nvSpPr>
          <p:cNvPr id="6" name="Slide Number Placeholder 5"/>
          <p:cNvSpPr>
            <a:spLocks noGrp="1"/>
          </p:cNvSpPr>
          <p:nvPr>
            <p:ph type="sldNum" sz="quarter" idx="4"/>
            <p:custDataLst>
              <p:tags r:id="rId30"/>
            </p:custDataLst>
          </p:nvPr>
        </p:nvSpPr>
        <p:spPr>
          <a:xfrm>
            <a:off x="8378080" y="6468150"/>
            <a:ext cx="514400" cy="230832"/>
          </a:xfrm>
          <a:prstGeom prst="rect">
            <a:avLst/>
          </a:prstGeom>
        </p:spPr>
        <p:txBody>
          <a:bodyPr vert="horz" lIns="72000" tIns="72000" rIns="0" bIns="0" rtlCol="0" anchor="ctr"/>
          <a:lstStyle>
            <a:lvl1pPr algn="r">
              <a:defRPr sz="900">
                <a:solidFill>
                  <a:schemeClr val="tx2"/>
                </a:solidFill>
                <a:latin typeface="Century Gothic" pitchFamily="34" charset="0"/>
              </a:defRPr>
            </a:lvl1pPr>
          </a:lstStyle>
          <a:p>
            <a:fld id="{8406839F-D7A4-4E5D-B93D-768AD4D1DB36}" type="slidenum">
              <a:rPr lang="en-ZA" smtClean="0">
                <a:solidFill>
                  <a:srgbClr val="003399"/>
                </a:solidFill>
              </a:rPr>
              <a:pPr/>
              <a:t>‹#›</a:t>
            </a:fld>
            <a:endParaRPr lang="en-ZA" dirty="0">
              <a:solidFill>
                <a:srgbClr val="003399"/>
              </a:solidFill>
            </a:endParaRPr>
          </a:p>
        </p:txBody>
      </p:sp>
      <p:sp>
        <p:nvSpPr>
          <p:cNvPr id="5" name="Footer Placeholder 4"/>
          <p:cNvSpPr>
            <a:spLocks noGrp="1"/>
          </p:cNvSpPr>
          <p:nvPr>
            <p:ph type="ftr" sz="quarter" idx="3"/>
            <p:custDataLst>
              <p:tags r:id="rId31"/>
            </p:custDataLst>
          </p:nvPr>
        </p:nvSpPr>
        <p:spPr>
          <a:xfrm>
            <a:off x="4043080" y="6468150"/>
            <a:ext cx="4138573" cy="230832"/>
          </a:xfrm>
          <a:prstGeom prst="rect">
            <a:avLst/>
          </a:prstGeom>
        </p:spPr>
        <p:txBody>
          <a:bodyPr vert="horz" lIns="0" tIns="72000" rIns="72000" bIns="0" rtlCol="0" anchor="b"/>
          <a:lstStyle>
            <a:lvl1pPr algn="l">
              <a:defRPr sz="800">
                <a:solidFill>
                  <a:schemeClr val="accent3"/>
                </a:solidFill>
              </a:defRPr>
            </a:lvl1pPr>
          </a:lstStyle>
          <a:p>
            <a:r>
              <a:rPr lang="en-ZA" dirty="0">
                <a:solidFill>
                  <a:srgbClr val="998F86"/>
                </a:solidFill>
              </a:rPr>
              <a:t>Finance in relation to the Western Cape Gambling and Racing Board</a:t>
            </a:r>
            <a:endParaRPr lang="en-GB" dirty="0">
              <a:solidFill>
                <a:srgbClr val="998F86"/>
              </a:solidFill>
            </a:endParaRPr>
          </a:p>
        </p:txBody>
      </p:sp>
      <p:sp>
        <p:nvSpPr>
          <p:cNvPr id="7" name="Rectangle 6"/>
          <p:cNvSpPr>
            <a:spLocks/>
          </p:cNvSpPr>
          <p:nvPr>
            <p:custDataLst>
              <p:tags r:id="rId32"/>
            </p:custDataLst>
          </p:nvPr>
        </p:nvSpPr>
        <p:spPr>
          <a:xfrm>
            <a:off x="2060973" y="6468150"/>
            <a:ext cx="1944216" cy="230832"/>
          </a:xfrm>
          <a:prstGeom prst="rect">
            <a:avLst/>
          </a:prstGeom>
        </p:spPr>
        <p:txBody>
          <a:bodyPr vert="horz" lIns="72000" tIns="72000" rIns="0" bIns="0" rtlCol="0" anchor="b"/>
          <a:lstStyle/>
          <a:p>
            <a:r>
              <a:rPr lang="en-US" sz="800" dirty="0">
                <a:solidFill>
                  <a:srgbClr val="998F86"/>
                </a:solidFill>
              </a:rPr>
              <a:t>© Western Cape Government 2012  |</a:t>
            </a:r>
            <a:endParaRPr lang="en-GB" sz="800" dirty="0">
              <a:solidFill>
                <a:srgbClr val="998F86"/>
              </a:solidFill>
            </a:endParaRPr>
          </a:p>
        </p:txBody>
      </p:sp>
      <p:pic>
        <p:nvPicPr>
          <p:cNvPr id="14" name="Picture 116" descr="C:\Users\Conny\Desktop\WCG\WCG - Logo\PNG\Logos blue\Provincial Government\WCG - Logo - Provincial Government - Blue.png"/>
          <p:cNvPicPr>
            <a:picLocks noChangeAspect="1" noChangeArrowheads="1"/>
          </p:cNvPicPr>
          <p:nvPr/>
        </p:nvPicPr>
        <p:blipFill>
          <a:blip r:embed="rId35" cstate="print">
            <a:extLst>
              <a:ext uri="{28A0092B-C50C-407E-A947-70E740481C1C}">
                <a14:useLocalDpi xmlns:a14="http://schemas.microsoft.com/office/drawing/2010/main" xmlns="" val="0"/>
              </a:ext>
            </a:extLst>
          </a:blip>
          <a:srcRect/>
          <a:stretch>
            <a:fillRect/>
          </a:stretch>
        </p:blipFill>
        <p:spPr bwMode="auto">
          <a:xfrm>
            <a:off x="273849" y="6149078"/>
            <a:ext cx="1109368" cy="34622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44204249"/>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 id="2147483889" r:id="rId12"/>
    <p:sldLayoutId id="2147483890" r:id="rId13"/>
    <p:sldLayoutId id="2147483891" r:id="rId14"/>
    <p:sldLayoutId id="2147483892" r:id="rId15"/>
    <p:sldLayoutId id="2147483893" r:id="rId16"/>
    <p:sldLayoutId id="2147483894" r:id="rId17"/>
    <p:sldLayoutId id="2147483895" r:id="rId18"/>
    <p:sldLayoutId id="2147483896" r:id="rId19"/>
    <p:sldLayoutId id="2147483897" r:id="rId20"/>
    <p:sldLayoutId id="2147483898" r:id="rId21"/>
    <p:sldLayoutId id="2147483899" r:id="rId22"/>
    <p:sldLayoutId id="2147483900" r:id="rId23"/>
    <p:sldLayoutId id="2147483901" r:id="rId24"/>
  </p:sldLayoutIdLst>
  <p:hf hdr="0" dt="0"/>
  <p:txStyles>
    <p:titleStyle>
      <a:lvl1pPr algn="l" defTabSz="914400" rtl="0" eaLnBrk="1" latinLnBrk="0" hangingPunct="1">
        <a:spcBef>
          <a:spcPct val="0"/>
        </a:spcBef>
        <a:buNone/>
        <a:defRPr sz="2400" b="1" kern="1200">
          <a:solidFill>
            <a:schemeClr val="tx2"/>
          </a:solidFill>
          <a:latin typeface="Century Gothic" pitchFamily="34" charset="0"/>
          <a:ea typeface="+mj-ea"/>
          <a:cs typeface="+mj-cs"/>
        </a:defRPr>
      </a:lvl1pPr>
    </p:titleStyle>
    <p:bodyStyle>
      <a:lvl1pPr marL="0" indent="0" algn="l" defTabSz="914400" rtl="0" eaLnBrk="1" latinLnBrk="0" hangingPunct="1">
        <a:spcBef>
          <a:spcPts val="300"/>
        </a:spcBef>
        <a:buFont typeface="Arial" pitchFamily="34" charset="0"/>
        <a:buNone/>
        <a:defRPr sz="1600" b="1" kern="1200">
          <a:solidFill>
            <a:schemeClr val="tx1"/>
          </a:solidFill>
          <a:latin typeface="Century Gothic" pitchFamily="34" charset="0"/>
          <a:ea typeface="+mn-ea"/>
          <a:cs typeface="+mn-cs"/>
        </a:defRPr>
      </a:lvl1pPr>
      <a:lvl2pPr marL="180000" indent="-180000" algn="l" defTabSz="914400" rtl="0" eaLnBrk="1" latinLnBrk="0" hangingPunct="1">
        <a:spcBef>
          <a:spcPts val="300"/>
        </a:spcBef>
        <a:buClr>
          <a:srgbClr val="002060"/>
        </a:buClr>
        <a:buFontTx/>
        <a:buBlip>
          <a:blip r:embed="rId36"/>
        </a:buBlip>
        <a:defRPr sz="1600" kern="1200">
          <a:solidFill>
            <a:schemeClr val="tx1"/>
          </a:solidFill>
          <a:latin typeface="Century Gothic" pitchFamily="34" charset="0"/>
          <a:ea typeface="+mn-ea"/>
          <a:cs typeface="+mn-cs"/>
        </a:defRPr>
      </a:lvl2pPr>
      <a:lvl3pPr marL="360000" indent="-180000" algn="l" defTabSz="914400" rtl="0" eaLnBrk="1" latinLnBrk="0" hangingPunct="1">
        <a:spcBef>
          <a:spcPts val="300"/>
        </a:spcBef>
        <a:buClr>
          <a:schemeClr val="accent3"/>
        </a:buClr>
        <a:buFont typeface="Arial" pitchFamily="34" charset="0"/>
        <a:buChar char="•"/>
        <a:defRPr lang="en-US" sz="1600" kern="1200" dirty="0" smtClean="0">
          <a:solidFill>
            <a:schemeClr val="tx1"/>
          </a:solidFill>
          <a:latin typeface="Century Gothic" pitchFamily="34" charset="0"/>
          <a:ea typeface="+mn-ea"/>
          <a:cs typeface="+mn-cs"/>
        </a:defRPr>
      </a:lvl3pPr>
      <a:lvl4pPr marL="540000" indent="-180000" algn="l" defTabSz="914400" rtl="0" eaLnBrk="1" latinLnBrk="0" hangingPunct="1">
        <a:spcBef>
          <a:spcPts val="300"/>
        </a:spcBef>
        <a:buClr>
          <a:schemeClr val="accent3"/>
        </a:buClr>
        <a:buFont typeface="Arial" pitchFamily="34" charset="0"/>
        <a:buChar char="–"/>
        <a:defRPr sz="1600" kern="1200">
          <a:solidFill>
            <a:schemeClr val="tx1"/>
          </a:solidFill>
          <a:latin typeface="Century Gothic" pitchFamily="34" charset="0"/>
          <a:ea typeface="+mn-ea"/>
          <a:cs typeface="+mn-cs"/>
        </a:defRPr>
      </a:lvl4pPr>
      <a:lvl5pPr marL="1800000" indent="-1800000" algn="l" defTabSz="914400" rtl="0" eaLnBrk="1" latinLnBrk="0" hangingPunct="1">
        <a:spcBef>
          <a:spcPts val="300"/>
        </a:spcBef>
        <a:buFont typeface="Arial" pitchFamily="34" charset="0"/>
        <a:buNone/>
        <a:defRPr sz="1600" kern="1200">
          <a:solidFill>
            <a:schemeClr val="tx2"/>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49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4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6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0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58.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4.xml"/><Relationship Id="rId1" Type="http://schemas.openxmlformats.org/officeDocument/2006/relationships/tags" Target="../tags/tag249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67544" y="4532528"/>
            <a:ext cx="8143056" cy="508552"/>
          </a:xfrm>
        </p:spPr>
        <p:txBody>
          <a:bodyPr>
            <a:normAutofit/>
          </a:bodyPr>
          <a:lstStyle/>
          <a:p>
            <a:r>
              <a:rPr lang="en-US" dirty="0">
                <a:latin typeface="Century Gothic"/>
                <a:cs typeface="Century Gothic"/>
              </a:rPr>
              <a:t>Presentation to Standing Committee on Finance</a:t>
            </a:r>
            <a:endParaRPr lang="en-GB" dirty="0"/>
          </a:p>
        </p:txBody>
      </p:sp>
      <p:sp>
        <p:nvSpPr>
          <p:cNvPr id="8" name="Text Placeholder 7"/>
          <p:cNvSpPr>
            <a:spLocks noGrp="1"/>
          </p:cNvSpPr>
          <p:nvPr>
            <p:ph type="body" sz="quarter" idx="11"/>
          </p:nvPr>
        </p:nvSpPr>
        <p:spPr>
          <a:xfrm>
            <a:off x="4724400" y="5398045"/>
            <a:ext cx="1944216" cy="365125"/>
          </a:xfrm>
        </p:spPr>
        <p:txBody>
          <a:bodyPr/>
          <a:lstStyle/>
          <a:p>
            <a:endParaRPr lang="en-GB" dirty="0"/>
          </a:p>
        </p:txBody>
      </p:sp>
      <p:sp>
        <p:nvSpPr>
          <p:cNvPr id="11" name="Title 10"/>
          <p:cNvSpPr>
            <a:spLocks noGrp="1"/>
          </p:cNvSpPr>
          <p:nvPr>
            <p:ph type="ctrTitle"/>
          </p:nvPr>
        </p:nvSpPr>
        <p:spPr>
          <a:xfrm>
            <a:off x="467544" y="3200400"/>
            <a:ext cx="8143056" cy="1371600"/>
          </a:xfrm>
        </p:spPr>
        <p:txBody>
          <a:bodyPr>
            <a:normAutofit/>
          </a:bodyPr>
          <a:lstStyle/>
          <a:p>
            <a:r>
              <a:rPr lang="en-US" sz="2400" dirty="0">
                <a:latin typeface="Century Gothic"/>
                <a:cs typeface="Century Gothic"/>
              </a:rPr>
              <a:t>Western Cape Gambling and Racing REGULATIONS</a:t>
            </a:r>
            <a:br>
              <a:rPr lang="en-US" sz="2400" dirty="0">
                <a:latin typeface="Century Gothic"/>
                <a:cs typeface="Century Gothic"/>
              </a:rPr>
            </a:br>
            <a:r>
              <a:rPr lang="en-US" sz="2400" dirty="0">
                <a:latin typeface="Century Gothic"/>
                <a:cs typeface="Century Gothic"/>
              </a:rPr>
              <a:t>(FEES AND COSTS), 2016: AMENDMENT, 2018</a:t>
            </a:r>
            <a:r>
              <a:rPr lang="en-US" dirty="0">
                <a:latin typeface="Century Gothic"/>
                <a:cs typeface="Century Gothic"/>
              </a:rPr>
              <a:t/>
            </a:r>
            <a:br>
              <a:rPr lang="en-US" dirty="0">
                <a:latin typeface="Century Gothic"/>
                <a:cs typeface="Century Gothic"/>
              </a:rPr>
            </a:br>
            <a:endParaRPr lang="en-GB" dirty="0"/>
          </a:p>
        </p:txBody>
      </p:sp>
      <p:sp>
        <p:nvSpPr>
          <p:cNvPr id="4" name="Date Placeholder 3"/>
          <p:cNvSpPr>
            <a:spLocks noGrp="1"/>
          </p:cNvSpPr>
          <p:nvPr>
            <p:ph type="dt" sz="half" idx="2"/>
          </p:nvPr>
        </p:nvSpPr>
        <p:spPr/>
        <p:txBody>
          <a:bodyPr/>
          <a:lstStyle/>
          <a:p>
            <a:r>
              <a:rPr lang="en-US" dirty="0"/>
              <a:t>12 September 2018</a:t>
            </a:r>
            <a:endParaRPr lang="en-GB" dirty="0"/>
          </a:p>
        </p:txBody>
      </p:sp>
    </p:spTree>
    <p:custDataLst>
      <p:tags r:id="rId1"/>
    </p:custDataLst>
    <p:extLst>
      <p:ext uri="{BB962C8B-B14F-4D97-AF65-F5344CB8AC3E}">
        <p14:creationId xmlns:p14="http://schemas.microsoft.com/office/powerpoint/2010/main" xmlns="" val="18750783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04800" y="76200"/>
            <a:ext cx="8597205" cy="762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marR="0" lvl="1" algn="l" rtl="0" fontAlgn="auto">
              <a:lnSpc>
                <a:spcPct val="120000"/>
              </a:lnSpc>
              <a:spcBef>
                <a:spcPct val="0"/>
              </a:spcBef>
              <a:spcAft>
                <a:spcPts val="0"/>
              </a:spcAft>
              <a:tabLst/>
              <a:defRPr/>
            </a:pPr>
            <a:r>
              <a:rPr lang="en-ZA" sz="2400" b="1" kern="1200" dirty="0">
                <a:solidFill>
                  <a:schemeClr val="tx2"/>
                </a:solidFill>
                <a:latin typeface="Century Gothic" pitchFamily="34" charset="0"/>
                <a:ea typeface="+mj-ea"/>
                <a:cs typeface="+mj-cs"/>
              </a:rPr>
              <a:t>Western Cape Gambling and Racing Regulations (Fees and Costs), 2016:  Amendment, 2018</a:t>
            </a:r>
          </a:p>
        </p:txBody>
      </p:sp>
      <p:sp>
        <p:nvSpPr>
          <p:cNvPr id="9219" name="Subtitle 2"/>
          <p:cNvSpPr>
            <a:spLocks noGrp="1"/>
          </p:cNvSpPr>
          <p:nvPr>
            <p:ph type="body" sz="quarter" idx="10"/>
          </p:nvPr>
        </p:nvSpPr>
        <p:spPr bwMode="auto">
          <a:xfrm>
            <a:off x="304800" y="930320"/>
            <a:ext cx="8839200" cy="521458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33363" lvl="1" indent="-233363">
              <a:lnSpc>
                <a:spcPct val="130000"/>
              </a:lnSpc>
              <a:spcBef>
                <a:spcPts val="1200"/>
              </a:spcBef>
              <a:defRPr/>
            </a:pPr>
            <a:r>
              <a:rPr lang="en-ZA" sz="2000" dirty="0">
                <a:solidFill>
                  <a:prstClr val="black"/>
                </a:solidFill>
              </a:rPr>
              <a:t>Western Cape Gambling and Racing Regulations (Fees and Costs), 2016:  Amendment, 2018 came into effect on 1 April 2018 (</a:t>
            </a:r>
            <a:r>
              <a:rPr lang="en-ZA" sz="2000" i="1" dirty="0">
                <a:solidFill>
                  <a:prstClr val="black"/>
                </a:solidFill>
              </a:rPr>
              <a:t>Provincial Gazette Extraordinary 7872, Monday 26 March 2018)</a:t>
            </a:r>
          </a:p>
          <a:p>
            <a:pPr marL="233363" lvl="1" indent="-233363">
              <a:lnSpc>
                <a:spcPct val="130000"/>
              </a:lnSpc>
              <a:spcBef>
                <a:spcPts val="1200"/>
              </a:spcBef>
              <a:defRPr/>
            </a:pPr>
            <a:r>
              <a:rPr lang="en-ZA" sz="2000" dirty="0">
                <a:solidFill>
                  <a:prstClr val="black"/>
                </a:solidFill>
              </a:rPr>
              <a:t>Proposed Amendments advertised in the </a:t>
            </a:r>
            <a:r>
              <a:rPr lang="en-ZA" sz="2000" i="1" dirty="0">
                <a:solidFill>
                  <a:prstClr val="black"/>
                </a:solidFill>
              </a:rPr>
              <a:t>Provincial Gazette Extraordinary 7872</a:t>
            </a:r>
            <a:r>
              <a:rPr lang="en-ZA" sz="2000" dirty="0">
                <a:solidFill>
                  <a:prstClr val="black"/>
                </a:solidFill>
              </a:rPr>
              <a:t>, Wednesday 31 January 2018</a:t>
            </a:r>
          </a:p>
          <a:p>
            <a:pPr marL="233363" lvl="1" indent="-233363">
              <a:lnSpc>
                <a:spcPct val="130000"/>
              </a:lnSpc>
              <a:spcBef>
                <a:spcPts val="1200"/>
              </a:spcBef>
              <a:defRPr/>
            </a:pPr>
            <a:r>
              <a:rPr lang="en-ZA" sz="2000" dirty="0">
                <a:solidFill>
                  <a:prstClr val="black"/>
                </a:solidFill>
              </a:rPr>
              <a:t>Licence holders informed by the WCGRB regarding proposed amendments</a:t>
            </a:r>
          </a:p>
          <a:p>
            <a:pPr marL="233363" lvl="1" indent="-233363">
              <a:lnSpc>
                <a:spcPct val="130000"/>
              </a:lnSpc>
              <a:spcBef>
                <a:spcPts val="1200"/>
              </a:spcBef>
              <a:defRPr/>
            </a:pPr>
            <a:r>
              <a:rPr lang="en-ZA" sz="2000" dirty="0">
                <a:solidFill>
                  <a:prstClr val="black"/>
                </a:solidFill>
              </a:rPr>
              <a:t>Commentary period closed 23 February 2018 and no comments were received</a:t>
            </a:r>
          </a:p>
          <a:p>
            <a:pPr marL="233363" lvl="1" indent="-233363">
              <a:lnSpc>
                <a:spcPct val="130000"/>
              </a:lnSpc>
              <a:spcBef>
                <a:spcPts val="1200"/>
              </a:spcBef>
              <a:defRPr/>
            </a:pPr>
            <a:endParaRPr lang="en-ZA" dirty="0"/>
          </a:p>
        </p:txBody>
      </p:sp>
      <p:sp>
        <p:nvSpPr>
          <p:cNvPr id="2" name="Footer Placeholder 1"/>
          <p:cNvSpPr>
            <a:spLocks noGrp="1"/>
          </p:cNvSpPr>
          <p:nvPr>
            <p:ph type="ftr" sz="quarter" idx="3"/>
          </p:nvPr>
        </p:nvSpPr>
        <p:spPr/>
        <p:txBody>
          <a:bodyPr/>
          <a:lstStyle/>
          <a:p>
            <a:r>
              <a:rPr lang="en-ZA" dirty="0">
                <a:solidFill>
                  <a:srgbClr val="998F86"/>
                </a:solidFill>
              </a:rPr>
              <a:t>Western Cape Gambling and Racing Board Application Process</a:t>
            </a:r>
            <a:endParaRPr lang="en-GB" dirty="0">
              <a:solidFill>
                <a:srgbClr val="998F86"/>
              </a:solidFill>
            </a:endParaRP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2</a:t>
            </a:fld>
            <a:endParaRPr lang="en-ZA" dirty="0">
              <a:solidFill>
                <a:srgbClr val="003399"/>
              </a:solidFill>
            </a:endParaRPr>
          </a:p>
        </p:txBody>
      </p:sp>
    </p:spTree>
    <p:extLst>
      <p:ext uri="{BB962C8B-B14F-4D97-AF65-F5344CB8AC3E}">
        <p14:creationId xmlns:p14="http://schemas.microsoft.com/office/powerpoint/2010/main" xmlns="" val="2244243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04800" y="0"/>
            <a:ext cx="8597205" cy="9144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marR="0" lvl="1" algn="l" rtl="0" fontAlgn="auto">
              <a:lnSpc>
                <a:spcPct val="120000"/>
              </a:lnSpc>
              <a:spcBef>
                <a:spcPct val="0"/>
              </a:spcBef>
              <a:spcAft>
                <a:spcPts val="0"/>
              </a:spcAft>
              <a:tabLst/>
              <a:defRPr/>
            </a:pPr>
            <a:r>
              <a:rPr lang="en-ZA" sz="2400" b="1" kern="1200" dirty="0">
                <a:solidFill>
                  <a:schemeClr val="tx2"/>
                </a:solidFill>
                <a:latin typeface="Century Gothic" pitchFamily="34" charset="0"/>
                <a:ea typeface="+mj-ea"/>
                <a:cs typeface="+mj-cs"/>
              </a:rPr>
              <a:t>Western Cape Gambling and Racing Regulations (Fees and Costs), 2016:  Amendment, 2018</a:t>
            </a:r>
          </a:p>
        </p:txBody>
      </p:sp>
      <p:sp>
        <p:nvSpPr>
          <p:cNvPr id="9219" name="Subtitle 2"/>
          <p:cNvSpPr>
            <a:spLocks noGrp="1"/>
          </p:cNvSpPr>
          <p:nvPr>
            <p:ph type="body" sz="quarter" idx="10"/>
          </p:nvPr>
        </p:nvSpPr>
        <p:spPr bwMode="auto">
          <a:xfrm>
            <a:off x="304800" y="1295400"/>
            <a:ext cx="8597205" cy="484950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233363" lvl="1" indent="-233363">
              <a:lnSpc>
                <a:spcPct val="120000"/>
              </a:lnSpc>
              <a:spcBef>
                <a:spcPts val="600"/>
              </a:spcBef>
              <a:defRPr/>
            </a:pPr>
            <a:r>
              <a:rPr lang="en-ZA" sz="1800" dirty="0">
                <a:solidFill>
                  <a:prstClr val="black"/>
                </a:solidFill>
              </a:rPr>
              <a:t>Fees and Costs Regulations contain provisions relating to the recovery of costs for the granting or renewal of licences (in terms of which deposits are payable), the retention of credit balances, new licence application fees, annual licence and investigation fees and the recovery of costs other than for the granting or renewal of licences.</a:t>
            </a:r>
          </a:p>
          <a:p>
            <a:pPr marL="233363" lvl="1" indent="-233363">
              <a:lnSpc>
                <a:spcPct val="120000"/>
              </a:lnSpc>
              <a:spcBef>
                <a:spcPts val="600"/>
              </a:spcBef>
              <a:defRPr/>
            </a:pPr>
            <a:r>
              <a:rPr lang="en-ZA" sz="1800" dirty="0">
                <a:solidFill>
                  <a:prstClr val="black"/>
                </a:solidFill>
              </a:rPr>
              <a:t>Draft Fees and Costs Regulations provide for:</a:t>
            </a:r>
          </a:p>
          <a:p>
            <a:pPr marL="413363" lvl="2" indent="-233363">
              <a:lnSpc>
                <a:spcPct val="120000"/>
              </a:lnSpc>
              <a:spcBef>
                <a:spcPts val="600"/>
              </a:spcBef>
              <a:defRPr/>
            </a:pPr>
            <a:r>
              <a:rPr lang="en-ZA" sz="1800" dirty="0">
                <a:solidFill>
                  <a:prstClr val="black"/>
                </a:solidFill>
              </a:rPr>
              <a:t>The replacement of the Annexures in the Fees and Costs Regulations i.to.</a:t>
            </a:r>
          </a:p>
          <a:p>
            <a:pPr marL="413363" lvl="2" indent="-233363">
              <a:lnSpc>
                <a:spcPct val="120000"/>
              </a:lnSpc>
              <a:spcBef>
                <a:spcPts val="600"/>
              </a:spcBef>
              <a:defRPr/>
            </a:pPr>
            <a:r>
              <a:rPr lang="en-ZA" sz="1800" dirty="0">
                <a:solidFill>
                  <a:prstClr val="black"/>
                </a:solidFill>
              </a:rPr>
              <a:t>Annual Adjustment of  deposits, new and annual licence and investigation fees in accordance with the increase in CPIX. The </a:t>
            </a:r>
            <a:r>
              <a:rPr lang="en-ZA" sz="1800" b="1" dirty="0">
                <a:solidFill>
                  <a:prstClr val="black"/>
                </a:solidFill>
              </a:rPr>
              <a:t>CPIX for October 2017</a:t>
            </a:r>
            <a:r>
              <a:rPr lang="en-ZA" sz="1800" dirty="0">
                <a:solidFill>
                  <a:prstClr val="black"/>
                </a:solidFill>
              </a:rPr>
              <a:t> is used providing for a </a:t>
            </a:r>
            <a:r>
              <a:rPr lang="en-ZA" sz="1800" b="1" dirty="0">
                <a:solidFill>
                  <a:prstClr val="black"/>
                </a:solidFill>
              </a:rPr>
              <a:t>4.8 per cent </a:t>
            </a:r>
            <a:r>
              <a:rPr lang="en-ZA" sz="1800" dirty="0">
                <a:solidFill>
                  <a:prstClr val="black"/>
                </a:solidFill>
              </a:rPr>
              <a:t>increase.</a:t>
            </a:r>
          </a:p>
        </p:txBody>
      </p:sp>
      <p:sp>
        <p:nvSpPr>
          <p:cNvPr id="2" name="Footer Placeholder 1"/>
          <p:cNvSpPr>
            <a:spLocks noGrp="1"/>
          </p:cNvSpPr>
          <p:nvPr>
            <p:ph type="ftr" sz="quarter" idx="3"/>
          </p:nvPr>
        </p:nvSpPr>
        <p:spPr/>
        <p:txBody>
          <a:bodyPr/>
          <a:lstStyle/>
          <a:p>
            <a:r>
              <a:rPr lang="en-ZA" dirty="0">
                <a:solidFill>
                  <a:srgbClr val="998F86"/>
                </a:solidFill>
              </a:rPr>
              <a:t>Western Cape Gambling and Racing Board Application Process</a:t>
            </a:r>
            <a:endParaRPr lang="en-GB" dirty="0">
              <a:solidFill>
                <a:srgbClr val="998F86"/>
              </a:solidFill>
            </a:endParaRP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3</a:t>
            </a:fld>
            <a:endParaRPr lang="en-ZA" dirty="0">
              <a:solidFill>
                <a:srgbClr val="003399"/>
              </a:solidFill>
            </a:endParaRPr>
          </a:p>
        </p:txBody>
      </p:sp>
    </p:spTree>
    <p:extLst>
      <p:ext uri="{BB962C8B-B14F-4D97-AF65-F5344CB8AC3E}">
        <p14:creationId xmlns:p14="http://schemas.microsoft.com/office/powerpoint/2010/main" xmlns="" val="174429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04800" y="128650"/>
            <a:ext cx="8597205" cy="68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marR="0" lvl="1" algn="l" rtl="0" fontAlgn="auto">
              <a:lnSpc>
                <a:spcPct val="120000"/>
              </a:lnSpc>
              <a:spcBef>
                <a:spcPct val="0"/>
              </a:spcBef>
              <a:spcAft>
                <a:spcPts val="0"/>
              </a:spcAft>
              <a:tabLst/>
              <a:defRPr/>
            </a:pPr>
            <a:r>
              <a:rPr lang="en-ZA" sz="2400" b="1" kern="1200" dirty="0">
                <a:solidFill>
                  <a:schemeClr val="tx2"/>
                </a:solidFill>
                <a:latin typeface="Century Gothic" pitchFamily="34" charset="0"/>
                <a:ea typeface="+mj-ea"/>
                <a:cs typeface="+mj-cs"/>
              </a:rPr>
              <a:t>Draft Fees and Costs Amendments – Annexure A:  Deposits</a:t>
            </a:r>
          </a:p>
        </p:txBody>
      </p:sp>
      <p:sp>
        <p:nvSpPr>
          <p:cNvPr id="9219" name="Subtitle 2"/>
          <p:cNvSpPr>
            <a:spLocks noGrp="1"/>
          </p:cNvSpPr>
          <p:nvPr>
            <p:ph type="body" sz="quarter" idx="10"/>
          </p:nvPr>
        </p:nvSpPr>
        <p:spPr bwMode="auto">
          <a:xfrm>
            <a:off x="304800" y="1037195"/>
            <a:ext cx="8597205" cy="521458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13363" lvl="2" indent="-233363">
              <a:lnSpc>
                <a:spcPct val="130000"/>
              </a:lnSpc>
              <a:spcBef>
                <a:spcPts val="600"/>
              </a:spcBef>
              <a:defRPr/>
            </a:pPr>
            <a:endParaRPr lang="en-ZA" sz="1900" dirty="0">
              <a:solidFill>
                <a:prstClr val="black"/>
              </a:solidFill>
            </a:endParaRPr>
          </a:p>
          <a:p>
            <a:pPr marL="413363" lvl="2" indent="-233363">
              <a:lnSpc>
                <a:spcPct val="130000"/>
              </a:lnSpc>
              <a:spcBef>
                <a:spcPts val="600"/>
              </a:spcBef>
              <a:defRPr/>
            </a:pPr>
            <a:endParaRPr lang="en-ZA" sz="1900" dirty="0">
              <a:solidFill>
                <a:prstClr val="black"/>
              </a:solidFill>
            </a:endParaRPr>
          </a:p>
          <a:p>
            <a:pPr marL="413363" lvl="2" indent="-233363">
              <a:lnSpc>
                <a:spcPct val="130000"/>
              </a:lnSpc>
              <a:spcBef>
                <a:spcPts val="600"/>
              </a:spcBef>
              <a:defRPr/>
            </a:pPr>
            <a:endParaRPr lang="en-ZA" sz="1900" dirty="0">
              <a:solidFill>
                <a:prstClr val="black"/>
              </a:solidFill>
            </a:endParaRPr>
          </a:p>
          <a:p>
            <a:pPr marL="233363" lvl="1" indent="-233363">
              <a:lnSpc>
                <a:spcPct val="130000"/>
              </a:lnSpc>
              <a:spcBef>
                <a:spcPts val="600"/>
              </a:spcBef>
              <a:defRPr/>
            </a:pPr>
            <a:endParaRPr lang="en-ZA" sz="1900" b="1" dirty="0">
              <a:solidFill>
                <a:prstClr val="black"/>
              </a:solidFill>
            </a:endParaRPr>
          </a:p>
        </p:txBody>
      </p:sp>
      <p:sp>
        <p:nvSpPr>
          <p:cNvPr id="2" name="Footer Placeholder 1"/>
          <p:cNvSpPr>
            <a:spLocks noGrp="1"/>
          </p:cNvSpPr>
          <p:nvPr>
            <p:ph type="ftr" sz="quarter" idx="3"/>
          </p:nvPr>
        </p:nvSpPr>
        <p:spPr/>
        <p:txBody>
          <a:bodyPr/>
          <a:lstStyle/>
          <a:p>
            <a:r>
              <a:rPr lang="en-ZA" dirty="0">
                <a:solidFill>
                  <a:srgbClr val="998F86"/>
                </a:solidFill>
              </a:rPr>
              <a:t>Western Cape Gambling and Racing Board Application Process</a:t>
            </a:r>
            <a:endParaRPr lang="en-GB" dirty="0">
              <a:solidFill>
                <a:srgbClr val="998F86"/>
              </a:solidFill>
            </a:endParaRP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4</a:t>
            </a:fld>
            <a:endParaRPr lang="en-ZA" dirty="0">
              <a:solidFill>
                <a:srgbClr val="003399"/>
              </a:solidFill>
            </a:endParaRPr>
          </a:p>
        </p:txBody>
      </p:sp>
      <p:graphicFrame>
        <p:nvGraphicFramePr>
          <p:cNvPr id="4" name="Table 3"/>
          <p:cNvGraphicFramePr>
            <a:graphicFrameLocks noGrp="1"/>
          </p:cNvGraphicFramePr>
          <p:nvPr>
            <p:extLst>
              <p:ext uri="{D42A27DB-BD31-4B8C-83A1-F6EECF244321}">
                <p14:modId xmlns:p14="http://schemas.microsoft.com/office/powerpoint/2010/main" xmlns="" val="3622853835"/>
              </p:ext>
            </p:extLst>
          </p:nvPr>
        </p:nvGraphicFramePr>
        <p:xfrm>
          <a:off x="838200" y="1295400"/>
          <a:ext cx="7467601" cy="4572664"/>
        </p:xfrm>
        <a:graphic>
          <a:graphicData uri="http://schemas.openxmlformats.org/drawingml/2006/table">
            <a:tbl>
              <a:tblPr firstRow="1" firstCol="1" lastRow="1" lastCol="1" bandRow="1" bandCol="1"/>
              <a:tblGrid>
                <a:gridCol w="3521211">
                  <a:extLst>
                    <a:ext uri="{9D8B030D-6E8A-4147-A177-3AD203B41FA5}">
                      <a16:colId xmlns:a16="http://schemas.microsoft.com/office/drawing/2014/main" xmlns="" val="20000"/>
                    </a:ext>
                  </a:extLst>
                </a:gridCol>
                <a:gridCol w="1260744">
                  <a:extLst>
                    <a:ext uri="{9D8B030D-6E8A-4147-A177-3AD203B41FA5}">
                      <a16:colId xmlns:a16="http://schemas.microsoft.com/office/drawing/2014/main" xmlns="" val="20001"/>
                    </a:ext>
                  </a:extLst>
                </a:gridCol>
                <a:gridCol w="1342823">
                  <a:extLst>
                    <a:ext uri="{9D8B030D-6E8A-4147-A177-3AD203B41FA5}">
                      <a16:colId xmlns:a16="http://schemas.microsoft.com/office/drawing/2014/main" xmlns="" val="20002"/>
                    </a:ext>
                  </a:extLst>
                </a:gridCol>
                <a:gridCol w="1342823">
                  <a:extLst>
                    <a:ext uri="{9D8B030D-6E8A-4147-A177-3AD203B41FA5}">
                      <a16:colId xmlns:a16="http://schemas.microsoft.com/office/drawing/2014/main" xmlns="" val="20003"/>
                    </a:ext>
                  </a:extLst>
                </a:gridCol>
              </a:tblGrid>
              <a:tr h="685800">
                <a:tc gridSpan="4">
                  <a:txBody>
                    <a:bodyPr/>
                    <a:lstStyle/>
                    <a:p>
                      <a:pPr algn="ctr" fontAlgn="b"/>
                      <a:r>
                        <a:rPr lang="en-ZA" sz="1100" b="1" i="0" u="none" strike="noStrike" dirty="0">
                          <a:solidFill>
                            <a:srgbClr val="000000"/>
                          </a:solidFill>
                          <a:effectLst/>
                          <a:latin typeface="Calibri"/>
                        </a:rPr>
                        <a:t>Deposits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ZA"/>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57687">
                <a:tc>
                  <a:txBody>
                    <a:bodyPr/>
                    <a:lstStyle/>
                    <a:p>
                      <a:pPr algn="l" fontAlgn="b"/>
                      <a:r>
                        <a:rPr lang="en-ZA" sz="1100" b="1" i="0" u="none" strike="noStrike">
                          <a:solidFill>
                            <a:srgbClr val="000000"/>
                          </a:solidFill>
                          <a:effectLst/>
                          <a:latin typeface="Calibri"/>
                        </a:rPr>
                        <a:t>Kind of Licence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a:rPr>
                        <a:t>2017/18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a:rPr>
                        <a:t>2018/19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a:rPr>
                        <a:t>Percentage Change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57687">
                <a:tc>
                  <a:txBody>
                    <a:bodyPr/>
                    <a:lstStyle/>
                    <a:p>
                      <a:pPr algn="l" fontAlgn="ctr"/>
                      <a:r>
                        <a:rPr lang="en-ZA" sz="1100" b="0" i="0" u="none" strike="noStrike">
                          <a:solidFill>
                            <a:srgbClr val="000000"/>
                          </a:solidFill>
                          <a:effectLst/>
                          <a:latin typeface="Calibri"/>
                        </a:rPr>
                        <a:t>Casino operator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266 000.00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278 768.00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257687">
                <a:tc>
                  <a:txBody>
                    <a:bodyPr/>
                    <a:lstStyle/>
                    <a:p>
                      <a:pPr algn="l" fontAlgn="ctr"/>
                      <a:r>
                        <a:rPr lang="en-ZA" sz="1100" b="0" i="0" u="none" strike="noStrike">
                          <a:solidFill>
                            <a:srgbClr val="000000"/>
                          </a:solidFill>
                          <a:effectLst/>
                          <a:latin typeface="Calibri"/>
                        </a:rPr>
                        <a:t>Route operator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159 600.00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167 261.00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57687">
                <a:tc>
                  <a:txBody>
                    <a:bodyPr/>
                    <a:lstStyle/>
                    <a:p>
                      <a:pPr algn="l" fontAlgn="ctr"/>
                      <a:r>
                        <a:rPr lang="en-ZA" sz="1100" b="0" i="0" u="none" strike="noStrike">
                          <a:solidFill>
                            <a:srgbClr val="000000"/>
                          </a:solidFill>
                          <a:effectLst/>
                          <a:latin typeface="Calibri"/>
                        </a:rPr>
                        <a:t>Site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21 280.00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22 301.00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279246">
                <a:tc>
                  <a:txBody>
                    <a:bodyPr/>
                    <a:lstStyle/>
                    <a:p>
                      <a:pPr algn="l" fontAlgn="ctr"/>
                      <a:r>
                        <a:rPr lang="en-ZA" sz="1100" b="0" i="0" u="none" strike="noStrike">
                          <a:solidFill>
                            <a:srgbClr val="000000"/>
                          </a:solidFill>
                          <a:effectLst/>
                          <a:latin typeface="Calibri"/>
                        </a:rPr>
                        <a:t>Bingo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106 400.00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111 507.00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57687">
                <a:tc>
                  <a:txBody>
                    <a:bodyPr/>
                    <a:lstStyle/>
                    <a:p>
                      <a:pPr algn="l" fontAlgn="ctr"/>
                      <a:r>
                        <a:rPr lang="en-ZA" sz="1100" b="0" i="0" u="none" strike="noStrike">
                          <a:solidFill>
                            <a:srgbClr val="000000"/>
                          </a:solidFill>
                          <a:effectLst/>
                          <a:latin typeface="Calibri"/>
                        </a:rPr>
                        <a:t>Bingo premises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21 280.00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22 301.00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57687">
                <a:tc>
                  <a:txBody>
                    <a:bodyPr/>
                    <a:lstStyle/>
                    <a:p>
                      <a:pPr algn="l" fontAlgn="ctr"/>
                      <a:r>
                        <a:rPr lang="en-ZA" sz="1100" b="0" i="0" u="none" strike="noStrike">
                          <a:solidFill>
                            <a:srgbClr val="000000"/>
                          </a:solidFill>
                          <a:effectLst/>
                          <a:latin typeface="Calibri"/>
                        </a:rPr>
                        <a:t>Junket agent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10 640.00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11 151.00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57687">
                <a:tc>
                  <a:txBody>
                    <a:bodyPr/>
                    <a:lstStyle/>
                    <a:p>
                      <a:pPr algn="l" fontAlgn="ctr"/>
                      <a:r>
                        <a:rPr lang="en-ZA" sz="1100" b="0" i="0" u="none" strike="noStrike">
                          <a:solidFill>
                            <a:srgbClr val="000000"/>
                          </a:solidFill>
                          <a:effectLst/>
                          <a:latin typeface="Calibri"/>
                        </a:rPr>
                        <a:t>Manufacturer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53 200.00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55 754.00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57687">
                <a:tc>
                  <a:txBody>
                    <a:bodyPr/>
                    <a:lstStyle/>
                    <a:p>
                      <a:pPr algn="l" fontAlgn="ctr"/>
                      <a:r>
                        <a:rPr lang="en-ZA" sz="1100" b="0" i="0" u="none" strike="noStrike">
                          <a:solidFill>
                            <a:srgbClr val="000000"/>
                          </a:solidFill>
                          <a:effectLst/>
                          <a:latin typeface="Calibri"/>
                        </a:rPr>
                        <a:t>Distributor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53 200.00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55 754.00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257687">
                <a:tc>
                  <a:txBody>
                    <a:bodyPr/>
                    <a:lstStyle/>
                    <a:p>
                      <a:pPr algn="l" fontAlgn="ctr"/>
                      <a:r>
                        <a:rPr lang="en-ZA" sz="1100" b="0" i="0" u="none" strike="noStrike">
                          <a:solidFill>
                            <a:srgbClr val="000000"/>
                          </a:solidFill>
                          <a:effectLst/>
                          <a:latin typeface="Calibri"/>
                        </a:rPr>
                        <a:t>Totalisator operator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159 600.00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167 261.00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57687">
                <a:tc>
                  <a:txBody>
                    <a:bodyPr/>
                    <a:lstStyle/>
                    <a:p>
                      <a:pPr algn="l" fontAlgn="ctr"/>
                      <a:r>
                        <a:rPr lang="en-ZA" sz="1100" b="0" i="0" u="none" strike="noStrike">
                          <a:solidFill>
                            <a:srgbClr val="000000"/>
                          </a:solidFill>
                          <a:effectLst/>
                          <a:latin typeface="Calibri"/>
                        </a:rPr>
                        <a:t>Totalisator premises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10 640.00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11 151.00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57687">
                <a:tc>
                  <a:txBody>
                    <a:bodyPr/>
                    <a:lstStyle/>
                    <a:p>
                      <a:pPr algn="l" fontAlgn="ctr"/>
                      <a:r>
                        <a:rPr lang="en-ZA" sz="1100" b="0" i="0" u="none" strike="noStrike">
                          <a:solidFill>
                            <a:srgbClr val="000000"/>
                          </a:solidFill>
                          <a:effectLst/>
                          <a:latin typeface="Calibri"/>
                        </a:rPr>
                        <a:t>Bookmaker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21 280.00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22 301.00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57687">
                <a:tc>
                  <a:txBody>
                    <a:bodyPr/>
                    <a:lstStyle/>
                    <a:p>
                      <a:pPr algn="l" fontAlgn="ctr"/>
                      <a:r>
                        <a:rPr lang="en-ZA" sz="1100" b="0" i="0" u="none" strike="noStrike">
                          <a:solidFill>
                            <a:srgbClr val="000000"/>
                          </a:solidFill>
                          <a:effectLst/>
                          <a:latin typeface="Calibri"/>
                        </a:rPr>
                        <a:t>Bookmaker premises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21 280.00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22 301.00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57687">
                <a:tc>
                  <a:txBody>
                    <a:bodyPr/>
                    <a:lstStyle/>
                    <a:p>
                      <a:pPr algn="l" fontAlgn="ctr"/>
                      <a:r>
                        <a:rPr lang="en-ZA" sz="1100" b="0" i="0" u="none" strike="noStrike">
                          <a:solidFill>
                            <a:srgbClr val="000000"/>
                          </a:solidFill>
                          <a:effectLst/>
                          <a:latin typeface="Calibri"/>
                        </a:rPr>
                        <a:t>Key employee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1 915.00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2 007.00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57687">
                <a:tc>
                  <a:txBody>
                    <a:bodyPr/>
                    <a:lstStyle/>
                    <a:p>
                      <a:pPr algn="l" fontAlgn="ctr"/>
                      <a:r>
                        <a:rPr lang="en-ZA" sz="1100" b="0" i="0" u="none" strike="noStrike">
                          <a:solidFill>
                            <a:srgbClr val="000000"/>
                          </a:solidFill>
                          <a:effectLst/>
                          <a:latin typeface="Calibri"/>
                        </a:rPr>
                        <a:t>Gambling employee licence</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1 490.00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1 562.00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2320948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04800" y="128650"/>
            <a:ext cx="8597205" cy="68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marR="0" lvl="1" algn="l" rtl="0" fontAlgn="auto">
              <a:lnSpc>
                <a:spcPct val="120000"/>
              </a:lnSpc>
              <a:spcBef>
                <a:spcPct val="0"/>
              </a:spcBef>
              <a:spcAft>
                <a:spcPts val="0"/>
              </a:spcAft>
              <a:tabLst/>
              <a:defRPr/>
            </a:pPr>
            <a:r>
              <a:rPr lang="en-ZA" sz="2400" b="1" kern="1200" dirty="0">
                <a:solidFill>
                  <a:schemeClr val="tx2"/>
                </a:solidFill>
                <a:latin typeface="Century Gothic" pitchFamily="34" charset="0"/>
                <a:ea typeface="+mj-ea"/>
                <a:cs typeface="+mj-cs"/>
              </a:rPr>
              <a:t>Draft Fees and Costs Amendments – Annexure B:  New Licence Application Fees</a:t>
            </a:r>
          </a:p>
        </p:txBody>
      </p:sp>
      <p:sp>
        <p:nvSpPr>
          <p:cNvPr id="9219" name="Subtitle 2"/>
          <p:cNvSpPr>
            <a:spLocks noGrp="1"/>
          </p:cNvSpPr>
          <p:nvPr>
            <p:ph type="body" sz="quarter" idx="10"/>
          </p:nvPr>
        </p:nvSpPr>
        <p:spPr bwMode="auto">
          <a:xfrm>
            <a:off x="304800" y="1037195"/>
            <a:ext cx="8597205" cy="521458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13363" lvl="2" indent="-233363">
              <a:lnSpc>
                <a:spcPct val="130000"/>
              </a:lnSpc>
              <a:spcBef>
                <a:spcPts val="600"/>
              </a:spcBef>
              <a:defRPr/>
            </a:pPr>
            <a:endParaRPr lang="en-ZA" sz="1900" dirty="0">
              <a:solidFill>
                <a:prstClr val="black"/>
              </a:solidFill>
            </a:endParaRPr>
          </a:p>
          <a:p>
            <a:pPr marL="413363" lvl="2" indent="-233363">
              <a:lnSpc>
                <a:spcPct val="130000"/>
              </a:lnSpc>
              <a:spcBef>
                <a:spcPts val="600"/>
              </a:spcBef>
              <a:defRPr/>
            </a:pPr>
            <a:endParaRPr lang="en-ZA" sz="1900" dirty="0">
              <a:solidFill>
                <a:prstClr val="black"/>
              </a:solidFill>
            </a:endParaRPr>
          </a:p>
          <a:p>
            <a:pPr marL="413363" lvl="2" indent="-233363">
              <a:lnSpc>
                <a:spcPct val="130000"/>
              </a:lnSpc>
              <a:spcBef>
                <a:spcPts val="600"/>
              </a:spcBef>
              <a:defRPr/>
            </a:pPr>
            <a:endParaRPr lang="en-ZA" sz="1900" dirty="0">
              <a:solidFill>
                <a:prstClr val="black"/>
              </a:solidFill>
            </a:endParaRPr>
          </a:p>
          <a:p>
            <a:pPr marL="233363" lvl="1" indent="-233363">
              <a:lnSpc>
                <a:spcPct val="130000"/>
              </a:lnSpc>
              <a:spcBef>
                <a:spcPts val="600"/>
              </a:spcBef>
              <a:defRPr/>
            </a:pPr>
            <a:endParaRPr lang="en-ZA" sz="1900" b="1" dirty="0">
              <a:solidFill>
                <a:prstClr val="black"/>
              </a:solidFill>
            </a:endParaRPr>
          </a:p>
        </p:txBody>
      </p:sp>
      <p:sp>
        <p:nvSpPr>
          <p:cNvPr id="2" name="Footer Placeholder 1"/>
          <p:cNvSpPr>
            <a:spLocks noGrp="1"/>
          </p:cNvSpPr>
          <p:nvPr>
            <p:ph type="ftr" sz="quarter" idx="3"/>
          </p:nvPr>
        </p:nvSpPr>
        <p:spPr/>
        <p:txBody>
          <a:bodyPr/>
          <a:lstStyle/>
          <a:p>
            <a:r>
              <a:rPr lang="en-ZA" dirty="0">
                <a:solidFill>
                  <a:srgbClr val="998F86"/>
                </a:solidFill>
              </a:rPr>
              <a:t>Western Cape Gambling and Racing Board Application Process</a:t>
            </a:r>
            <a:endParaRPr lang="en-GB" dirty="0">
              <a:solidFill>
                <a:srgbClr val="998F86"/>
              </a:solidFill>
            </a:endParaRP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5</a:t>
            </a:fld>
            <a:endParaRPr lang="en-ZA" dirty="0">
              <a:solidFill>
                <a:srgbClr val="003399"/>
              </a:solidFill>
            </a:endParaRPr>
          </a:p>
        </p:txBody>
      </p:sp>
      <p:sp>
        <p:nvSpPr>
          <p:cNvPr id="6" name="Rectangle 1"/>
          <p:cNvSpPr>
            <a:spLocks noChangeArrowheads="1"/>
          </p:cNvSpPr>
          <p:nvPr/>
        </p:nvSpPr>
        <p:spPr bwMode="auto">
          <a:xfrm>
            <a:off x="2298700" y="15509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solidFill>
                <a:prstClr val="black"/>
              </a:solidFill>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xmlns="" val="3719594461"/>
              </p:ext>
            </p:extLst>
          </p:nvPr>
        </p:nvGraphicFramePr>
        <p:xfrm>
          <a:off x="1523999" y="1143003"/>
          <a:ext cx="6477000" cy="5029199"/>
        </p:xfrm>
        <a:graphic>
          <a:graphicData uri="http://schemas.openxmlformats.org/drawingml/2006/table">
            <a:tbl>
              <a:tblPr/>
              <a:tblGrid>
                <a:gridCol w="3250251">
                  <a:extLst>
                    <a:ext uri="{9D8B030D-6E8A-4147-A177-3AD203B41FA5}">
                      <a16:colId xmlns:a16="http://schemas.microsoft.com/office/drawing/2014/main" xmlns="" val="20000"/>
                    </a:ext>
                  </a:extLst>
                </a:gridCol>
                <a:gridCol w="993879">
                  <a:extLst>
                    <a:ext uri="{9D8B030D-6E8A-4147-A177-3AD203B41FA5}">
                      <a16:colId xmlns:a16="http://schemas.microsoft.com/office/drawing/2014/main" xmlns="" val="20001"/>
                    </a:ext>
                  </a:extLst>
                </a:gridCol>
                <a:gridCol w="993879">
                  <a:extLst>
                    <a:ext uri="{9D8B030D-6E8A-4147-A177-3AD203B41FA5}">
                      <a16:colId xmlns:a16="http://schemas.microsoft.com/office/drawing/2014/main" xmlns="" val="20002"/>
                    </a:ext>
                  </a:extLst>
                </a:gridCol>
                <a:gridCol w="1238991">
                  <a:extLst>
                    <a:ext uri="{9D8B030D-6E8A-4147-A177-3AD203B41FA5}">
                      <a16:colId xmlns:a16="http://schemas.microsoft.com/office/drawing/2014/main" xmlns="" val="20003"/>
                    </a:ext>
                  </a:extLst>
                </a:gridCol>
              </a:tblGrid>
              <a:tr h="575717">
                <a:tc gridSpan="4">
                  <a:txBody>
                    <a:bodyPr/>
                    <a:lstStyle/>
                    <a:p>
                      <a:pPr algn="ctr" fontAlgn="b"/>
                      <a:r>
                        <a:rPr lang="en-ZA" sz="1100" b="1" i="0" u="none" strike="noStrike" dirty="0">
                          <a:solidFill>
                            <a:srgbClr val="000000"/>
                          </a:solidFill>
                          <a:effectLst/>
                          <a:latin typeface="Calibri"/>
                        </a:rPr>
                        <a:t>New Licence Application Fees</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224244">
                <a:tc>
                  <a:txBody>
                    <a:bodyPr/>
                    <a:lstStyle/>
                    <a:p>
                      <a:pPr algn="l" fontAlgn="b"/>
                      <a:r>
                        <a:rPr lang="en-ZA" sz="1100" b="1" i="0" u="none" strike="noStrike">
                          <a:solidFill>
                            <a:srgbClr val="000000"/>
                          </a:solidFill>
                          <a:effectLst/>
                          <a:latin typeface="Calibri"/>
                        </a:rPr>
                        <a:t>Kind of Licence</a:t>
                      </a:r>
                    </a:p>
                  </a:txBody>
                  <a:tcPr marL="9525" marR="9525" marT="9525" marB="0" anchor="b">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a:rPr>
                        <a:t>2017/18</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a:rPr>
                        <a:t>2018/19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1100" b="1" i="0" u="none" strike="noStrike">
                          <a:solidFill>
                            <a:srgbClr val="000000"/>
                          </a:solidFill>
                          <a:effectLst/>
                          <a:latin typeface="Calibri"/>
                        </a:rPr>
                        <a:t>Percentage Change</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405881">
                <a:tc>
                  <a:txBody>
                    <a:bodyPr/>
                    <a:lstStyle/>
                    <a:p>
                      <a:pPr algn="l" fontAlgn="ctr"/>
                      <a:r>
                        <a:rPr lang="en-ZA" sz="1100" b="0" i="0" u="none" strike="noStrike">
                          <a:solidFill>
                            <a:srgbClr val="000000"/>
                          </a:solidFill>
                          <a:effectLst/>
                          <a:latin typeface="Calibri"/>
                        </a:rPr>
                        <a:t>Casino operator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435 155.00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456 042.00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405881">
                <a:tc>
                  <a:txBody>
                    <a:bodyPr/>
                    <a:lstStyle/>
                    <a:p>
                      <a:pPr algn="l" fontAlgn="ctr"/>
                      <a:r>
                        <a:rPr lang="en-ZA" sz="1100" b="0" i="0" u="none" strike="noStrike">
                          <a:solidFill>
                            <a:srgbClr val="000000"/>
                          </a:solidFill>
                          <a:effectLst/>
                          <a:latin typeface="Calibri"/>
                        </a:rPr>
                        <a:t>Limited gambling machine operator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217 577.00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228 021.00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224244">
                <a:tc>
                  <a:txBody>
                    <a:bodyPr/>
                    <a:lstStyle/>
                    <a:p>
                      <a:pPr algn="l" fontAlgn="ctr"/>
                      <a:r>
                        <a:rPr lang="en-ZA" sz="1100" b="0" i="0" u="none" strike="noStrike">
                          <a:solidFill>
                            <a:srgbClr val="000000"/>
                          </a:solidFill>
                          <a:effectLst/>
                          <a:latin typeface="Calibri"/>
                        </a:rPr>
                        <a:t>Limited gambling machine premises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10 874.00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11 396.00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4"/>
                  </a:ext>
                </a:extLst>
              </a:tr>
              <a:tr h="405881">
                <a:tc>
                  <a:txBody>
                    <a:bodyPr/>
                    <a:lstStyle/>
                    <a:p>
                      <a:pPr algn="l" fontAlgn="ctr"/>
                      <a:r>
                        <a:rPr lang="en-ZA" sz="1100" b="0" i="0" u="none" strike="noStrike">
                          <a:solidFill>
                            <a:srgbClr val="000000"/>
                          </a:solidFill>
                          <a:effectLst/>
                          <a:latin typeface="Calibri"/>
                        </a:rPr>
                        <a:t>Bingo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108 794.00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114 016.00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5"/>
                  </a:ext>
                </a:extLst>
              </a:tr>
              <a:tr h="224244">
                <a:tc>
                  <a:txBody>
                    <a:bodyPr/>
                    <a:lstStyle/>
                    <a:p>
                      <a:pPr algn="l" fontAlgn="ctr"/>
                      <a:r>
                        <a:rPr lang="en-ZA" sz="1100" b="0" i="0" u="none" strike="noStrike">
                          <a:solidFill>
                            <a:srgbClr val="000000"/>
                          </a:solidFill>
                          <a:effectLst/>
                          <a:latin typeface="Calibri"/>
                        </a:rPr>
                        <a:t>Bingo premises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10 874.00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11 396.00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6"/>
                  </a:ext>
                </a:extLst>
              </a:tr>
              <a:tr h="224244">
                <a:tc>
                  <a:txBody>
                    <a:bodyPr/>
                    <a:lstStyle/>
                    <a:p>
                      <a:pPr algn="l" fontAlgn="ctr"/>
                      <a:r>
                        <a:rPr lang="en-ZA" sz="1100" b="0" i="0" u="none" strike="noStrike">
                          <a:solidFill>
                            <a:srgbClr val="000000"/>
                          </a:solidFill>
                          <a:effectLst/>
                          <a:latin typeface="Calibri"/>
                        </a:rPr>
                        <a:t>Junket agent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10 874.00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11 396.00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224244">
                <a:tc>
                  <a:txBody>
                    <a:bodyPr/>
                    <a:lstStyle/>
                    <a:p>
                      <a:pPr algn="l" fontAlgn="ctr"/>
                      <a:r>
                        <a:rPr lang="en-ZA" sz="1100" b="0" i="0" u="none" strike="noStrike">
                          <a:solidFill>
                            <a:srgbClr val="000000"/>
                          </a:solidFill>
                          <a:effectLst/>
                          <a:latin typeface="Calibri"/>
                        </a:rPr>
                        <a:t>Manufacturer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10 874.00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11 396.00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224244">
                <a:tc>
                  <a:txBody>
                    <a:bodyPr/>
                    <a:lstStyle/>
                    <a:p>
                      <a:pPr algn="l" fontAlgn="ctr"/>
                      <a:r>
                        <a:rPr lang="en-ZA" sz="1100" b="0" i="0" u="none" strike="noStrike">
                          <a:solidFill>
                            <a:srgbClr val="000000"/>
                          </a:solidFill>
                          <a:effectLst/>
                          <a:latin typeface="Calibri"/>
                        </a:rPr>
                        <a:t>Distributor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10 874.00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11 396.00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9"/>
                  </a:ext>
                </a:extLst>
              </a:tr>
              <a:tr h="405881">
                <a:tc>
                  <a:txBody>
                    <a:bodyPr/>
                    <a:lstStyle/>
                    <a:p>
                      <a:pPr algn="l" fontAlgn="ctr"/>
                      <a:r>
                        <a:rPr lang="en-ZA" sz="1100" b="0" i="0" u="none" strike="noStrike">
                          <a:solidFill>
                            <a:srgbClr val="000000"/>
                          </a:solidFill>
                          <a:effectLst/>
                          <a:latin typeface="Calibri"/>
                        </a:rPr>
                        <a:t>Totalisator operator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217 577.00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228 021.00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24244">
                <a:tc>
                  <a:txBody>
                    <a:bodyPr/>
                    <a:lstStyle/>
                    <a:p>
                      <a:pPr algn="l" fontAlgn="ctr"/>
                      <a:r>
                        <a:rPr lang="en-ZA" sz="1100" b="0" i="0" u="none" strike="noStrike">
                          <a:solidFill>
                            <a:srgbClr val="000000"/>
                          </a:solidFill>
                          <a:effectLst/>
                          <a:latin typeface="Calibri"/>
                        </a:rPr>
                        <a:t>Totalisator premises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10 874.00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11 396.00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24244">
                <a:tc>
                  <a:txBody>
                    <a:bodyPr/>
                    <a:lstStyle/>
                    <a:p>
                      <a:pPr algn="l" fontAlgn="ctr"/>
                      <a:r>
                        <a:rPr lang="en-ZA" sz="1100" b="0" i="0" u="none" strike="noStrike">
                          <a:solidFill>
                            <a:srgbClr val="000000"/>
                          </a:solidFill>
                          <a:effectLst/>
                          <a:latin typeface="Calibri"/>
                        </a:rPr>
                        <a:t>Bookmaker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10 874.00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11 396.00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24244">
                <a:tc>
                  <a:txBody>
                    <a:bodyPr/>
                    <a:lstStyle/>
                    <a:p>
                      <a:pPr algn="l" fontAlgn="ctr"/>
                      <a:r>
                        <a:rPr lang="en-ZA" sz="1100" b="0" i="0" u="none" strike="noStrike">
                          <a:solidFill>
                            <a:srgbClr val="000000"/>
                          </a:solidFill>
                          <a:effectLst/>
                          <a:latin typeface="Calibri"/>
                        </a:rPr>
                        <a:t>Bookmaker premises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10 874.00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11 396.00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405881">
                <a:tc>
                  <a:txBody>
                    <a:bodyPr/>
                    <a:lstStyle/>
                    <a:p>
                      <a:pPr algn="l" fontAlgn="ctr"/>
                      <a:r>
                        <a:rPr lang="en-ZA" sz="1100" b="0" i="0" u="none" strike="noStrike">
                          <a:solidFill>
                            <a:srgbClr val="000000"/>
                          </a:solidFill>
                          <a:effectLst/>
                          <a:latin typeface="Calibri"/>
                        </a:rPr>
                        <a:t>Key employee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442.00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463.00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1100" b="0" i="0" u="none" strike="noStrike">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405881">
                <a:tc>
                  <a:txBody>
                    <a:bodyPr/>
                    <a:lstStyle/>
                    <a:p>
                      <a:pPr algn="l" fontAlgn="ctr"/>
                      <a:r>
                        <a:rPr lang="en-ZA" sz="1100" b="0" i="0" u="none" strike="noStrike">
                          <a:solidFill>
                            <a:srgbClr val="000000"/>
                          </a:solidFill>
                          <a:effectLst/>
                          <a:latin typeface="Calibri"/>
                        </a:rPr>
                        <a:t>Gambling employee licence</a:t>
                      </a:r>
                    </a:p>
                  </a:txBody>
                  <a:tcPr marL="9525" marR="9525" marT="9525" marB="0" anchor="ctr">
                    <a:lnL w="1270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117.00 </a:t>
                      </a:r>
                    </a:p>
                  </a:txBody>
                  <a:tcPr marL="9525" marR="9525" marT="9525" marB="0" anchor="ctr">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1100" b="0" i="0" u="none" strike="noStrike">
                          <a:solidFill>
                            <a:srgbClr val="000000"/>
                          </a:solidFill>
                          <a:effectLst/>
                          <a:latin typeface="Calibri"/>
                        </a:rPr>
                        <a:t>                 123.00 </a:t>
                      </a:r>
                    </a:p>
                  </a:txBody>
                  <a:tcPr marL="9525" marR="9525"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1100" b="0" i="0" u="none" strike="noStrike" dirty="0">
                          <a:solidFill>
                            <a:srgbClr val="000000"/>
                          </a:solidFill>
                          <a:effectLst/>
                          <a:latin typeface="Calibri"/>
                        </a:rPr>
                        <a:t>4.8%</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xmlns="" val="4173953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bwMode="auto">
          <a:xfrm>
            <a:off x="304800" y="128650"/>
            <a:ext cx="8597205" cy="6858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0" compatLnSpc="1">
            <a:prstTxWarp prst="textNoShape">
              <a:avLst/>
            </a:prstTxWarp>
            <a:noAutofit/>
          </a:bodyPr>
          <a:lstStyle/>
          <a:p>
            <a:pPr marR="0" lvl="1" algn="l" rtl="0" fontAlgn="auto">
              <a:lnSpc>
                <a:spcPct val="120000"/>
              </a:lnSpc>
              <a:spcBef>
                <a:spcPct val="0"/>
              </a:spcBef>
              <a:spcAft>
                <a:spcPts val="0"/>
              </a:spcAft>
              <a:tabLst/>
              <a:defRPr/>
            </a:pPr>
            <a:r>
              <a:rPr lang="en-ZA" sz="2400" b="1" kern="1200" dirty="0">
                <a:solidFill>
                  <a:schemeClr val="tx2"/>
                </a:solidFill>
                <a:latin typeface="Century Gothic" pitchFamily="34" charset="0"/>
                <a:ea typeface="+mj-ea"/>
                <a:cs typeface="+mj-cs"/>
              </a:rPr>
              <a:t>Draft Fees and Costs Amendments – Annexure C:  Annual Licence and Investigation Fees</a:t>
            </a:r>
          </a:p>
        </p:txBody>
      </p:sp>
      <p:sp>
        <p:nvSpPr>
          <p:cNvPr id="9219" name="Subtitle 2"/>
          <p:cNvSpPr>
            <a:spLocks noGrp="1"/>
          </p:cNvSpPr>
          <p:nvPr>
            <p:ph type="body" sz="quarter" idx="10"/>
          </p:nvPr>
        </p:nvSpPr>
        <p:spPr bwMode="auto">
          <a:xfrm>
            <a:off x="304800" y="1037195"/>
            <a:ext cx="8597205" cy="5214584"/>
          </a:xfr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marL="413363" lvl="2" indent="-233363">
              <a:lnSpc>
                <a:spcPct val="130000"/>
              </a:lnSpc>
              <a:spcBef>
                <a:spcPts val="600"/>
              </a:spcBef>
              <a:defRPr/>
            </a:pPr>
            <a:endParaRPr lang="en-ZA" sz="1900" dirty="0">
              <a:solidFill>
                <a:prstClr val="black"/>
              </a:solidFill>
            </a:endParaRPr>
          </a:p>
          <a:p>
            <a:pPr marL="413363" lvl="2" indent="-233363">
              <a:lnSpc>
                <a:spcPct val="130000"/>
              </a:lnSpc>
              <a:spcBef>
                <a:spcPts val="600"/>
              </a:spcBef>
              <a:defRPr/>
            </a:pPr>
            <a:endParaRPr lang="en-ZA" sz="1900" dirty="0">
              <a:solidFill>
                <a:prstClr val="black"/>
              </a:solidFill>
            </a:endParaRPr>
          </a:p>
          <a:p>
            <a:pPr marL="413363" lvl="2" indent="-233363">
              <a:lnSpc>
                <a:spcPct val="130000"/>
              </a:lnSpc>
              <a:spcBef>
                <a:spcPts val="600"/>
              </a:spcBef>
              <a:defRPr/>
            </a:pPr>
            <a:endParaRPr lang="en-ZA" sz="1900" dirty="0">
              <a:solidFill>
                <a:prstClr val="black"/>
              </a:solidFill>
            </a:endParaRPr>
          </a:p>
          <a:p>
            <a:pPr marL="233363" lvl="1" indent="-233363">
              <a:lnSpc>
                <a:spcPct val="130000"/>
              </a:lnSpc>
              <a:spcBef>
                <a:spcPts val="600"/>
              </a:spcBef>
              <a:defRPr/>
            </a:pPr>
            <a:endParaRPr lang="en-ZA" sz="1900" b="1" dirty="0">
              <a:solidFill>
                <a:prstClr val="black"/>
              </a:solidFill>
            </a:endParaRPr>
          </a:p>
        </p:txBody>
      </p:sp>
      <p:sp>
        <p:nvSpPr>
          <p:cNvPr id="2" name="Footer Placeholder 1"/>
          <p:cNvSpPr>
            <a:spLocks noGrp="1"/>
          </p:cNvSpPr>
          <p:nvPr>
            <p:ph type="ftr" sz="quarter" idx="3"/>
          </p:nvPr>
        </p:nvSpPr>
        <p:spPr/>
        <p:txBody>
          <a:bodyPr/>
          <a:lstStyle/>
          <a:p>
            <a:r>
              <a:rPr lang="en-ZA" dirty="0">
                <a:solidFill>
                  <a:srgbClr val="998F86"/>
                </a:solidFill>
              </a:rPr>
              <a:t>Western Cape Gambling and Racing Board Application Process</a:t>
            </a:r>
            <a:endParaRPr lang="en-GB" dirty="0">
              <a:solidFill>
                <a:srgbClr val="998F86"/>
              </a:solidFill>
            </a:endParaRPr>
          </a:p>
        </p:txBody>
      </p:sp>
      <p:sp>
        <p:nvSpPr>
          <p:cNvPr id="3" name="Slide Number Placeholder 2"/>
          <p:cNvSpPr>
            <a:spLocks noGrp="1"/>
          </p:cNvSpPr>
          <p:nvPr>
            <p:ph type="sldNum" sz="quarter" idx="4"/>
          </p:nvPr>
        </p:nvSpPr>
        <p:spPr/>
        <p:txBody>
          <a:bodyPr/>
          <a:lstStyle/>
          <a:p>
            <a:fld id="{8406839F-D7A4-4E5D-B93D-768AD4D1DB36}" type="slidenum">
              <a:rPr lang="en-ZA" smtClean="0">
                <a:solidFill>
                  <a:srgbClr val="003399"/>
                </a:solidFill>
              </a:rPr>
              <a:pPr/>
              <a:t>6</a:t>
            </a:fld>
            <a:endParaRPr lang="en-ZA" dirty="0">
              <a:solidFill>
                <a:srgbClr val="003399"/>
              </a:solidFill>
            </a:endParaRPr>
          </a:p>
        </p:txBody>
      </p:sp>
      <p:sp>
        <p:nvSpPr>
          <p:cNvPr id="6" name="Rectangle 1"/>
          <p:cNvSpPr>
            <a:spLocks noChangeArrowheads="1"/>
          </p:cNvSpPr>
          <p:nvPr/>
        </p:nvSpPr>
        <p:spPr bwMode="auto">
          <a:xfrm>
            <a:off x="2298700" y="1550988"/>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en-US" altLang="en-US">
              <a:solidFill>
                <a:prstClr val="black"/>
              </a:solidFill>
              <a:latin typeface="Arial" pitchFamily="34" charset="0"/>
              <a:cs typeface="Arial"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xmlns="" val="363161110"/>
              </p:ext>
            </p:extLst>
          </p:nvPr>
        </p:nvGraphicFramePr>
        <p:xfrm>
          <a:off x="1543446" y="1196974"/>
          <a:ext cx="6533755" cy="4975226"/>
        </p:xfrm>
        <a:graphic>
          <a:graphicData uri="http://schemas.openxmlformats.org/drawingml/2006/table">
            <a:tbl>
              <a:tblPr/>
              <a:tblGrid>
                <a:gridCol w="1469277">
                  <a:extLst>
                    <a:ext uri="{9D8B030D-6E8A-4147-A177-3AD203B41FA5}">
                      <a16:colId xmlns:a16="http://schemas.microsoft.com/office/drawing/2014/main" xmlns="" val="20000"/>
                    </a:ext>
                  </a:extLst>
                </a:gridCol>
                <a:gridCol w="596265">
                  <a:extLst>
                    <a:ext uri="{9D8B030D-6E8A-4147-A177-3AD203B41FA5}">
                      <a16:colId xmlns:a16="http://schemas.microsoft.com/office/drawing/2014/main" xmlns="" val="20001"/>
                    </a:ext>
                  </a:extLst>
                </a:gridCol>
                <a:gridCol w="1496412">
                  <a:extLst>
                    <a:ext uri="{9D8B030D-6E8A-4147-A177-3AD203B41FA5}">
                      <a16:colId xmlns:a16="http://schemas.microsoft.com/office/drawing/2014/main" xmlns="" val="20002"/>
                    </a:ext>
                  </a:extLst>
                </a:gridCol>
                <a:gridCol w="609384">
                  <a:extLst>
                    <a:ext uri="{9D8B030D-6E8A-4147-A177-3AD203B41FA5}">
                      <a16:colId xmlns:a16="http://schemas.microsoft.com/office/drawing/2014/main" xmlns="" val="20003"/>
                    </a:ext>
                  </a:extLst>
                </a:gridCol>
                <a:gridCol w="1418960">
                  <a:extLst>
                    <a:ext uri="{9D8B030D-6E8A-4147-A177-3AD203B41FA5}">
                      <a16:colId xmlns:a16="http://schemas.microsoft.com/office/drawing/2014/main" xmlns="" val="20004"/>
                    </a:ext>
                  </a:extLst>
                </a:gridCol>
                <a:gridCol w="943457">
                  <a:extLst>
                    <a:ext uri="{9D8B030D-6E8A-4147-A177-3AD203B41FA5}">
                      <a16:colId xmlns:a16="http://schemas.microsoft.com/office/drawing/2014/main" xmlns="" val="20005"/>
                    </a:ext>
                  </a:extLst>
                </a:gridCol>
              </a:tblGrid>
              <a:tr h="145474">
                <a:tc gridSpan="6">
                  <a:txBody>
                    <a:bodyPr/>
                    <a:lstStyle/>
                    <a:p>
                      <a:pPr algn="ctr" fontAlgn="b"/>
                      <a:r>
                        <a:rPr lang="en-ZA" sz="800" b="1" i="0" u="none" strike="noStrike">
                          <a:solidFill>
                            <a:srgbClr val="000000"/>
                          </a:solidFill>
                          <a:effectLst/>
                          <a:latin typeface="Calibri"/>
                        </a:rPr>
                        <a:t>Annual Licence and Investigation Fees</a:t>
                      </a:r>
                    </a:p>
                  </a:txBody>
                  <a:tcPr marL="7139" marR="7139" marT="7139"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xmlns="" val="10000"/>
                  </a:ext>
                </a:extLst>
              </a:tr>
              <a:tr h="145474">
                <a:tc>
                  <a:txBody>
                    <a:bodyPr/>
                    <a:lstStyle/>
                    <a:p>
                      <a:pPr algn="l" fontAlgn="b"/>
                      <a:r>
                        <a:rPr lang="en-ZA" sz="800" b="1" i="0" u="none" strike="noStrike">
                          <a:solidFill>
                            <a:srgbClr val="000000"/>
                          </a:solidFill>
                          <a:effectLst/>
                          <a:latin typeface="Calibri"/>
                        </a:rPr>
                        <a:t>Kind of Licence</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ZA" sz="800" b="1" i="0" u="none" strike="noStrike">
                          <a:solidFill>
                            <a:srgbClr val="000000"/>
                          </a:solidFill>
                          <a:effectLst/>
                          <a:latin typeface="Calibri"/>
                        </a:rPr>
                        <a:t>2017/18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gridSpan="2">
                  <a:txBody>
                    <a:bodyPr/>
                    <a:lstStyle/>
                    <a:p>
                      <a:pPr algn="ctr" fontAlgn="b"/>
                      <a:r>
                        <a:rPr lang="en-ZA" sz="800" b="1" i="0" u="none" strike="noStrike">
                          <a:solidFill>
                            <a:srgbClr val="000000"/>
                          </a:solidFill>
                          <a:effectLst/>
                          <a:latin typeface="Calibri"/>
                        </a:rPr>
                        <a:t>2018/19</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ZA"/>
                    </a:p>
                  </a:txBody>
                  <a:tcPr/>
                </a:tc>
                <a:tc>
                  <a:txBody>
                    <a:bodyPr/>
                    <a:lstStyle/>
                    <a:p>
                      <a:pPr algn="l" fontAlgn="b"/>
                      <a:r>
                        <a:rPr lang="en-ZA" sz="800" b="1" i="0" u="none" strike="noStrike">
                          <a:solidFill>
                            <a:srgbClr val="000000"/>
                          </a:solidFill>
                          <a:effectLst/>
                          <a:latin typeface="Calibri"/>
                        </a:rPr>
                        <a:t>Percentage Change</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1"/>
                  </a:ext>
                </a:extLst>
              </a:tr>
              <a:tr h="263309">
                <a:tc rowSpan="5">
                  <a:txBody>
                    <a:bodyPr/>
                    <a:lstStyle/>
                    <a:p>
                      <a:pPr algn="l" fontAlgn="ctr"/>
                      <a:r>
                        <a:rPr lang="en-ZA" sz="800" b="0" i="0" u="none" strike="noStrike">
                          <a:solidFill>
                            <a:srgbClr val="000000"/>
                          </a:solidFill>
                          <a:effectLst/>
                          <a:latin typeface="Calibri"/>
                        </a:rPr>
                        <a:t>Casino operator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5">
                  <a:txBody>
                    <a:bodyPr/>
                    <a:lstStyle/>
                    <a:p>
                      <a:pPr algn="r" fontAlgn="ctr"/>
                      <a:r>
                        <a:rPr lang="en-ZA" sz="800" b="0" i="0" u="none" strike="noStrike">
                          <a:solidFill>
                            <a:srgbClr val="000000"/>
                          </a:solidFill>
                          <a:effectLst/>
                          <a:latin typeface="Calibri"/>
                        </a:rPr>
                        <a:t>  217 577.00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6 528.00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5">
                  <a:txBody>
                    <a:bodyPr/>
                    <a:lstStyle/>
                    <a:p>
                      <a:pPr algn="ctr" fontAlgn="ctr"/>
                      <a:r>
                        <a:rPr lang="en-ZA" sz="800" b="0" i="0" u="none" strike="noStrike">
                          <a:solidFill>
                            <a:srgbClr val="000000"/>
                          </a:solidFill>
                          <a:effectLst/>
                          <a:latin typeface="Calibri"/>
                        </a:rPr>
                        <a:t>    228 021.00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6 841.00 </a:t>
                      </a:r>
                    </a:p>
                  </a:txBody>
                  <a:tcPr marL="7139" marR="7139" marT="7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Calibri"/>
                        </a:rPr>
                        <a:t>4.8%</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2"/>
                  </a:ext>
                </a:extLst>
              </a:tr>
              <a:tr h="135291">
                <a:tc vMerge="1">
                  <a:txBody>
                    <a:bodyPr/>
                    <a:lstStyle/>
                    <a:p>
                      <a:endParaRPr lang="en-ZA"/>
                    </a:p>
                  </a:txBody>
                  <a:tcPr/>
                </a:tc>
                <a:tc vMerge="1">
                  <a:txBody>
                    <a:bodyPr/>
                    <a:lstStyle/>
                    <a:p>
                      <a:endParaRPr lang="en-ZA"/>
                    </a:p>
                  </a:txBody>
                  <a:tcPr/>
                </a:tc>
                <a:tc>
                  <a:txBody>
                    <a:bodyPr/>
                    <a:lstStyle/>
                    <a:p>
                      <a:pPr algn="l" fontAlgn="t"/>
                      <a:endParaRPr lang="en-ZA" sz="800" b="0" i="0" u="none" strike="noStrike">
                        <a:solidFill>
                          <a:srgbClr val="000000"/>
                        </a:solidFill>
                        <a:effectLst/>
                        <a:latin typeface="Calibri"/>
                      </a:endParaRPr>
                    </a:p>
                  </a:txBody>
                  <a:tcPr marL="7139" marR="7139" marT="713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tc>
                  <a:txBody>
                    <a:bodyPr/>
                    <a:lstStyle/>
                    <a:p>
                      <a:pPr algn="l" fontAlgn="b"/>
                      <a:r>
                        <a:rPr lang="en-ZA" sz="800" b="0" i="0" u="none" strike="noStrike">
                          <a:solidFill>
                            <a:srgbClr val="000000"/>
                          </a:solidFill>
                          <a:effectLst/>
                          <a:latin typeface="Calibri"/>
                        </a:rPr>
                        <a:t> </a:t>
                      </a:r>
                    </a:p>
                  </a:txBody>
                  <a:tcPr marL="7139" marR="7139" marT="7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800" b="0" i="0" u="none" strike="noStrike">
                          <a:solidFill>
                            <a:srgbClr val="000000"/>
                          </a:solidFill>
                          <a:effectLst/>
                          <a:latin typeface="Calibri"/>
                        </a:rPr>
                        <a:t>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3"/>
                  </a:ext>
                </a:extLst>
              </a:tr>
              <a:tr h="145474">
                <a:tc vMerge="1">
                  <a:txBody>
                    <a:bodyPr/>
                    <a:lstStyle/>
                    <a:p>
                      <a:endParaRPr lang="en-ZA"/>
                    </a:p>
                  </a:txBody>
                  <a:tcPr/>
                </a:tc>
                <a:tc vMerge="1">
                  <a:txBody>
                    <a:bodyPr/>
                    <a:lstStyle/>
                    <a:p>
                      <a:endParaRPr lang="en-ZA"/>
                    </a:p>
                  </a:txBody>
                  <a:tcPr/>
                </a:tc>
                <a:tc>
                  <a:txBody>
                    <a:bodyPr/>
                    <a:lstStyle/>
                    <a:p>
                      <a:pPr algn="r" fontAlgn="ctr"/>
                      <a:r>
                        <a:rPr lang="en-ZA" sz="800" b="0" i="0" u="none" strike="noStrike">
                          <a:solidFill>
                            <a:srgbClr val="000000"/>
                          </a:solidFill>
                          <a:effectLst/>
                          <a:latin typeface="Calibri"/>
                        </a:rPr>
                        <a:t> per gambling table plus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tc>
                  <a:txBody>
                    <a:bodyPr/>
                    <a:lstStyle/>
                    <a:p>
                      <a:pPr algn="r" fontAlgn="b"/>
                      <a:r>
                        <a:rPr lang="en-ZA" sz="800" b="0" i="0" u="none" strike="noStrike">
                          <a:solidFill>
                            <a:srgbClr val="000000"/>
                          </a:solidFill>
                          <a:effectLst/>
                          <a:latin typeface="Calibri"/>
                        </a:rPr>
                        <a:t>per gambling table plus</a:t>
                      </a:r>
                    </a:p>
                  </a:txBody>
                  <a:tcPr marL="7139" marR="7139" marT="7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800" b="0" i="0" u="none" strike="noStrike">
                          <a:solidFill>
                            <a:srgbClr val="000000"/>
                          </a:solidFill>
                          <a:effectLst/>
                          <a:latin typeface="Calibri"/>
                        </a:rPr>
                        <a:t>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4"/>
                  </a:ext>
                </a:extLst>
              </a:tr>
              <a:tr h="263309">
                <a:tc vMerge="1">
                  <a:txBody>
                    <a:bodyPr/>
                    <a:lstStyle/>
                    <a:p>
                      <a:endParaRPr lang="en-ZA"/>
                    </a:p>
                  </a:txBody>
                  <a:tcPr/>
                </a:tc>
                <a:tc vMerge="1">
                  <a:txBody>
                    <a:bodyPr/>
                    <a:lstStyle/>
                    <a:p>
                      <a:endParaRPr lang="en-ZA"/>
                    </a:p>
                  </a:txBody>
                  <a:tcPr/>
                </a:tc>
                <a:tc>
                  <a:txBody>
                    <a:bodyPr/>
                    <a:lstStyle/>
                    <a:p>
                      <a:pPr algn="r" fontAlgn="ctr"/>
                      <a:r>
                        <a:rPr lang="en-ZA" sz="800" b="0" i="0" u="none" strike="noStrike">
                          <a:solidFill>
                            <a:srgbClr val="000000"/>
                          </a:solidFill>
                          <a:effectLst/>
                          <a:latin typeface="Calibri"/>
                        </a:rPr>
                        <a:t>                                              4 352.00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tc>
                  <a:txBody>
                    <a:bodyPr/>
                    <a:lstStyle/>
                    <a:p>
                      <a:pPr algn="l" fontAlgn="b"/>
                      <a:r>
                        <a:rPr lang="en-ZA" sz="800" b="0" i="0" u="none" strike="noStrike">
                          <a:solidFill>
                            <a:srgbClr val="000000"/>
                          </a:solidFill>
                          <a:effectLst/>
                          <a:latin typeface="Calibri"/>
                        </a:rPr>
                        <a:t>                                           4 561.00 </a:t>
                      </a:r>
                    </a:p>
                  </a:txBody>
                  <a:tcPr marL="7139" marR="7139" marT="7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800" b="0" i="0" u="none" strike="noStrike">
                          <a:solidFill>
                            <a:srgbClr val="000000"/>
                          </a:solidFill>
                          <a:effectLst/>
                          <a:latin typeface="Calibri"/>
                        </a:rPr>
                        <a:t>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5"/>
                  </a:ext>
                </a:extLst>
              </a:tr>
              <a:tr h="145474">
                <a:tc vMerge="1">
                  <a:txBody>
                    <a:bodyPr/>
                    <a:lstStyle/>
                    <a:p>
                      <a:endParaRPr lang="en-ZA"/>
                    </a:p>
                  </a:txBody>
                  <a:tcPr/>
                </a:tc>
                <a:tc vMerge="1">
                  <a:txBody>
                    <a:bodyPr/>
                    <a:lstStyle/>
                    <a:p>
                      <a:endParaRPr lang="en-ZA"/>
                    </a:p>
                  </a:txBody>
                  <a:tcPr/>
                </a:tc>
                <a:tc>
                  <a:txBody>
                    <a:bodyPr/>
                    <a:lstStyle/>
                    <a:p>
                      <a:pPr algn="r" fontAlgn="ctr"/>
                      <a:r>
                        <a:rPr lang="en-ZA" sz="800" b="0" i="0" u="none" strike="noStrike">
                          <a:solidFill>
                            <a:srgbClr val="000000"/>
                          </a:solidFill>
                          <a:effectLst/>
                          <a:latin typeface="Calibri"/>
                        </a:rPr>
                        <a:t> per slot machine</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r" fontAlgn="b"/>
                      <a:r>
                        <a:rPr lang="en-ZA" sz="800" b="0" i="0" u="none" strike="noStrike">
                          <a:solidFill>
                            <a:srgbClr val="000000"/>
                          </a:solidFill>
                          <a:effectLst/>
                          <a:latin typeface="Calibri"/>
                        </a:rPr>
                        <a:t>per slot machine</a:t>
                      </a:r>
                    </a:p>
                  </a:txBody>
                  <a:tcPr marL="7139" marR="7139" marT="7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6"/>
                  </a:ext>
                </a:extLst>
              </a:tr>
              <a:tr h="263309">
                <a:tc rowSpan="3">
                  <a:txBody>
                    <a:bodyPr/>
                    <a:lstStyle/>
                    <a:p>
                      <a:pPr algn="l" fontAlgn="ctr"/>
                      <a:r>
                        <a:rPr lang="en-ZA" sz="800" b="0" i="0" u="none" strike="noStrike">
                          <a:solidFill>
                            <a:srgbClr val="000000"/>
                          </a:solidFill>
                          <a:effectLst/>
                          <a:latin typeface="Calibri"/>
                        </a:rPr>
                        <a:t>Limited gambling machine operator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3">
                  <a:txBody>
                    <a:bodyPr/>
                    <a:lstStyle/>
                    <a:p>
                      <a:pPr algn="r" fontAlgn="ctr"/>
                      <a:r>
                        <a:rPr lang="en-ZA" sz="800" b="0" i="0" u="none" strike="noStrike">
                          <a:solidFill>
                            <a:srgbClr val="000000"/>
                          </a:solidFill>
                          <a:effectLst/>
                          <a:latin typeface="Calibri"/>
                        </a:rPr>
                        <a:t>  108 794.00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2 181.00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3">
                  <a:txBody>
                    <a:bodyPr/>
                    <a:lstStyle/>
                    <a:p>
                      <a:pPr algn="ctr" fontAlgn="ctr"/>
                      <a:r>
                        <a:rPr lang="en-ZA" sz="800" b="0" i="0" u="none" strike="noStrike">
                          <a:solidFill>
                            <a:srgbClr val="000000"/>
                          </a:solidFill>
                          <a:effectLst/>
                          <a:latin typeface="Calibri"/>
                        </a:rPr>
                        <a:t>    114 016.00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2 286.00 </a:t>
                      </a:r>
                    </a:p>
                  </a:txBody>
                  <a:tcPr marL="7139" marR="7139" marT="7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ZA" sz="800" b="0" i="0" u="none" strike="noStrike">
                          <a:solidFill>
                            <a:srgbClr val="000000"/>
                          </a:solidFill>
                          <a:effectLst/>
                          <a:latin typeface="Calibri"/>
                        </a:rPr>
                        <a:t>4.8%</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7"/>
                  </a:ext>
                </a:extLst>
              </a:tr>
              <a:tr h="135291">
                <a:tc vMerge="1">
                  <a:txBody>
                    <a:bodyPr/>
                    <a:lstStyle/>
                    <a:p>
                      <a:endParaRPr lang="en-ZA"/>
                    </a:p>
                  </a:txBody>
                  <a:tcPr/>
                </a:tc>
                <a:tc vMerge="1">
                  <a:txBody>
                    <a:bodyPr/>
                    <a:lstStyle/>
                    <a:p>
                      <a:endParaRPr lang="en-ZA"/>
                    </a:p>
                  </a:txBody>
                  <a:tcPr/>
                </a:tc>
                <a:tc>
                  <a:txBody>
                    <a:bodyPr/>
                    <a:lstStyle/>
                    <a:p>
                      <a:pPr algn="l" fontAlgn="t"/>
                      <a:endParaRPr lang="en-ZA" sz="800" b="0" i="0" u="none" strike="noStrike">
                        <a:solidFill>
                          <a:srgbClr val="000000"/>
                        </a:solidFill>
                        <a:effectLst/>
                        <a:latin typeface="Calibri"/>
                      </a:endParaRPr>
                    </a:p>
                  </a:txBody>
                  <a:tcPr marL="7139" marR="7139" marT="7139" marB="0">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vMerge="1">
                  <a:txBody>
                    <a:bodyPr/>
                    <a:lstStyle/>
                    <a:p>
                      <a:endParaRPr lang="en-ZA"/>
                    </a:p>
                  </a:txBody>
                  <a:tcPr/>
                </a:tc>
                <a:tc>
                  <a:txBody>
                    <a:bodyPr/>
                    <a:lstStyle/>
                    <a:p>
                      <a:pPr algn="l" fontAlgn="b"/>
                      <a:r>
                        <a:rPr lang="en-ZA" sz="800" b="0" i="0" u="none" strike="noStrike">
                          <a:solidFill>
                            <a:srgbClr val="000000"/>
                          </a:solidFill>
                          <a:effectLst/>
                          <a:latin typeface="Calibri"/>
                        </a:rPr>
                        <a:t> </a:t>
                      </a:r>
                    </a:p>
                  </a:txBody>
                  <a:tcPr marL="7139" marR="7139" marT="7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ZA" sz="800" b="0" i="0" u="none" strike="noStrike">
                          <a:solidFill>
                            <a:srgbClr val="000000"/>
                          </a:solidFill>
                          <a:effectLst/>
                          <a:latin typeface="Calibri"/>
                        </a:rPr>
                        <a:t>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8"/>
                  </a:ext>
                </a:extLst>
              </a:tr>
              <a:tr h="145474">
                <a:tc vMerge="1">
                  <a:txBody>
                    <a:bodyPr/>
                    <a:lstStyle/>
                    <a:p>
                      <a:endParaRPr lang="en-ZA"/>
                    </a:p>
                  </a:txBody>
                  <a:tcPr/>
                </a:tc>
                <a:tc vMerge="1">
                  <a:txBody>
                    <a:bodyPr/>
                    <a:lstStyle/>
                    <a:p>
                      <a:endParaRPr lang="en-ZA"/>
                    </a:p>
                  </a:txBody>
                  <a:tcPr/>
                </a:tc>
                <a:tc>
                  <a:txBody>
                    <a:bodyPr/>
                    <a:lstStyle/>
                    <a:p>
                      <a:pPr algn="r" fontAlgn="ctr"/>
                      <a:r>
                        <a:rPr lang="en-ZA" sz="800" b="0" i="0" u="none" strike="noStrike">
                          <a:solidFill>
                            <a:srgbClr val="000000"/>
                          </a:solidFill>
                          <a:effectLst/>
                          <a:latin typeface="Calibri"/>
                        </a:rPr>
                        <a:t> per limited gambling machine</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en-ZA"/>
                    </a:p>
                  </a:txBody>
                  <a:tcPr/>
                </a:tc>
                <a:tc>
                  <a:txBody>
                    <a:bodyPr/>
                    <a:lstStyle/>
                    <a:p>
                      <a:pPr algn="r" fontAlgn="b"/>
                      <a:r>
                        <a:rPr lang="en-ZA" sz="800" b="0" i="0" u="none" strike="noStrike">
                          <a:solidFill>
                            <a:srgbClr val="000000"/>
                          </a:solidFill>
                          <a:effectLst/>
                          <a:latin typeface="Calibri"/>
                        </a:rPr>
                        <a:t>per limited gambling machine</a:t>
                      </a:r>
                    </a:p>
                  </a:txBody>
                  <a:tcPr marL="7139" marR="7139" marT="7139"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xmlns="" val="10009"/>
                  </a:ext>
                </a:extLst>
              </a:tr>
              <a:tr h="290948">
                <a:tc>
                  <a:txBody>
                    <a:bodyPr/>
                    <a:lstStyle/>
                    <a:p>
                      <a:pPr algn="l" fontAlgn="ctr"/>
                      <a:r>
                        <a:rPr lang="en-ZA" sz="800" b="0" i="0" u="none" strike="noStrike">
                          <a:solidFill>
                            <a:srgbClr val="000000"/>
                          </a:solidFill>
                          <a:effectLst/>
                          <a:latin typeface="Calibri"/>
                        </a:rPr>
                        <a:t>Limited gambling machine premises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1 085.00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4 352.00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1 137.00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4 561.00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0"/>
                  </a:ext>
                </a:extLst>
              </a:tr>
              <a:tr h="263309">
                <a:tc>
                  <a:txBody>
                    <a:bodyPr/>
                    <a:lstStyle/>
                    <a:p>
                      <a:pPr algn="l" fontAlgn="ctr"/>
                      <a:r>
                        <a:rPr lang="en-ZA" sz="800" b="0" i="0" u="none" strike="noStrike">
                          <a:solidFill>
                            <a:srgbClr val="000000"/>
                          </a:solidFill>
                          <a:effectLst/>
                          <a:latin typeface="Calibri"/>
                        </a:rPr>
                        <a:t>Bingo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4 352.00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10 874.00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4 561.00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11 396.00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1"/>
                  </a:ext>
                </a:extLst>
              </a:tr>
              <a:tr h="263309">
                <a:tc>
                  <a:txBody>
                    <a:bodyPr/>
                    <a:lstStyle/>
                    <a:p>
                      <a:pPr algn="l" fontAlgn="ctr"/>
                      <a:r>
                        <a:rPr lang="en-ZA" sz="800" b="0" i="0" u="none" strike="noStrike">
                          <a:solidFill>
                            <a:srgbClr val="000000"/>
                          </a:solidFill>
                          <a:effectLst/>
                          <a:latin typeface="Calibri"/>
                        </a:rPr>
                        <a:t>Bingo premises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1 085.00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4 352.00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1 137.00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4 561.00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2"/>
                  </a:ext>
                </a:extLst>
              </a:tr>
              <a:tr h="263309">
                <a:tc>
                  <a:txBody>
                    <a:bodyPr/>
                    <a:lstStyle/>
                    <a:p>
                      <a:pPr algn="l" fontAlgn="ctr"/>
                      <a:r>
                        <a:rPr lang="en-ZA" sz="800" b="0" i="0" u="none" strike="noStrike">
                          <a:solidFill>
                            <a:srgbClr val="000000"/>
                          </a:solidFill>
                          <a:effectLst/>
                          <a:latin typeface="Calibri"/>
                        </a:rPr>
                        <a:t>Junket agent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442.00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1 085.00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463.00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1 137.00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3"/>
                  </a:ext>
                </a:extLst>
              </a:tr>
              <a:tr h="263309">
                <a:tc>
                  <a:txBody>
                    <a:bodyPr/>
                    <a:lstStyle/>
                    <a:p>
                      <a:pPr algn="l" fontAlgn="ctr"/>
                      <a:r>
                        <a:rPr lang="en-ZA" sz="800" b="0" i="0" u="none" strike="noStrike">
                          <a:solidFill>
                            <a:srgbClr val="000000"/>
                          </a:solidFill>
                          <a:effectLst/>
                          <a:latin typeface="Calibri"/>
                        </a:rPr>
                        <a:t>Manufacturer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4 352.00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21 764.00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4 561.00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22 809.00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4"/>
                  </a:ext>
                </a:extLst>
              </a:tr>
              <a:tr h="263309">
                <a:tc>
                  <a:txBody>
                    <a:bodyPr/>
                    <a:lstStyle/>
                    <a:p>
                      <a:pPr algn="l" fontAlgn="ctr"/>
                      <a:r>
                        <a:rPr lang="en-ZA" sz="800" b="0" i="0" u="none" strike="noStrike">
                          <a:solidFill>
                            <a:srgbClr val="000000"/>
                          </a:solidFill>
                          <a:effectLst/>
                          <a:latin typeface="Calibri"/>
                        </a:rPr>
                        <a:t>Distributor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4 352.00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21 764.00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4 561.00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22 809.00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5"/>
                  </a:ext>
                </a:extLst>
              </a:tr>
              <a:tr h="263309">
                <a:tc>
                  <a:txBody>
                    <a:bodyPr/>
                    <a:lstStyle/>
                    <a:p>
                      <a:pPr algn="l" fontAlgn="ctr"/>
                      <a:r>
                        <a:rPr lang="en-ZA" sz="800" b="0" i="0" u="none" strike="noStrike">
                          <a:solidFill>
                            <a:srgbClr val="000000"/>
                          </a:solidFill>
                          <a:effectLst/>
                          <a:latin typeface="Calibri"/>
                        </a:rPr>
                        <a:t>Totalisator operator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4 352.00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108 794.00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4 561.00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114 016.00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6"/>
                  </a:ext>
                </a:extLst>
              </a:tr>
              <a:tr h="263309">
                <a:tc>
                  <a:txBody>
                    <a:bodyPr/>
                    <a:lstStyle/>
                    <a:p>
                      <a:pPr algn="l" fontAlgn="ctr"/>
                      <a:r>
                        <a:rPr lang="en-ZA" sz="800" b="0" i="0" u="none" strike="noStrike">
                          <a:solidFill>
                            <a:srgbClr val="000000"/>
                          </a:solidFill>
                          <a:effectLst/>
                          <a:latin typeface="Calibri"/>
                        </a:rPr>
                        <a:t>Totalisator premises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442.00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1 085.00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463.00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1 137.00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7"/>
                  </a:ext>
                </a:extLst>
              </a:tr>
              <a:tr h="263309">
                <a:tc>
                  <a:txBody>
                    <a:bodyPr/>
                    <a:lstStyle/>
                    <a:p>
                      <a:pPr algn="l" fontAlgn="ctr"/>
                      <a:r>
                        <a:rPr lang="en-ZA" sz="800" b="0" i="0" u="none" strike="noStrike">
                          <a:solidFill>
                            <a:srgbClr val="000000"/>
                          </a:solidFill>
                          <a:effectLst/>
                          <a:latin typeface="Calibri"/>
                        </a:rPr>
                        <a:t>Bookmaker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2 181.00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8 709.00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2 286.00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9 127.00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8"/>
                  </a:ext>
                </a:extLst>
              </a:tr>
              <a:tr h="263309">
                <a:tc>
                  <a:txBody>
                    <a:bodyPr/>
                    <a:lstStyle/>
                    <a:p>
                      <a:pPr algn="l" fontAlgn="ctr"/>
                      <a:r>
                        <a:rPr lang="en-ZA" sz="800" b="0" i="0" u="none" strike="noStrike">
                          <a:solidFill>
                            <a:srgbClr val="000000"/>
                          </a:solidFill>
                          <a:effectLst/>
                          <a:latin typeface="Calibri"/>
                        </a:rPr>
                        <a:t>Bookmaker premises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442.00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1 085.00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463.00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1 137.00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19"/>
                  </a:ext>
                </a:extLst>
              </a:tr>
              <a:tr h="263309">
                <a:tc>
                  <a:txBody>
                    <a:bodyPr/>
                    <a:lstStyle/>
                    <a:p>
                      <a:pPr algn="l" fontAlgn="ctr"/>
                      <a:r>
                        <a:rPr lang="en-ZA" sz="800" b="0" i="0" u="none" strike="noStrike">
                          <a:solidFill>
                            <a:srgbClr val="000000"/>
                          </a:solidFill>
                          <a:effectLst/>
                          <a:latin typeface="Calibri"/>
                        </a:rPr>
                        <a:t>Key employee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117.00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442.00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123.00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463.00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ZA" sz="800" b="0" i="0" u="none" strike="noStrike">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0"/>
                  </a:ext>
                </a:extLst>
              </a:tr>
              <a:tr h="263309">
                <a:tc>
                  <a:txBody>
                    <a:bodyPr/>
                    <a:lstStyle/>
                    <a:p>
                      <a:pPr algn="l" fontAlgn="ctr"/>
                      <a:r>
                        <a:rPr lang="en-ZA" sz="800" b="0" i="0" u="none" strike="noStrike">
                          <a:solidFill>
                            <a:srgbClr val="000000"/>
                          </a:solidFill>
                          <a:effectLst/>
                          <a:latin typeface="Calibri"/>
                        </a:rPr>
                        <a:t>Gambling employee licence</a:t>
                      </a:r>
                    </a:p>
                  </a:txBody>
                  <a:tcPr marL="7139" marR="7139" marT="7139"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117.00 </a:t>
                      </a:r>
                    </a:p>
                  </a:txBody>
                  <a:tcPr marL="7139" marR="7139" marT="7139"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ctr"/>
                      <a:r>
                        <a:rPr lang="en-ZA" sz="800" b="0" i="0" u="none" strike="noStrike">
                          <a:solidFill>
                            <a:srgbClr val="000000"/>
                          </a:solidFill>
                          <a:effectLst/>
                          <a:latin typeface="Calibri"/>
                        </a:rPr>
                        <a:t>                                                 117.00 </a:t>
                      </a:r>
                    </a:p>
                  </a:txBody>
                  <a:tcPr marL="7139" marR="7139" marT="7139"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123.00 </a:t>
                      </a:r>
                    </a:p>
                  </a:txBody>
                  <a:tcPr marL="7139" marR="7139" marT="7139"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ZA" sz="800" b="0" i="0" u="none" strike="noStrike">
                          <a:solidFill>
                            <a:srgbClr val="000000"/>
                          </a:solidFill>
                          <a:effectLst/>
                          <a:latin typeface="Calibri"/>
                        </a:rPr>
                        <a:t>                                               123.00 </a:t>
                      </a:r>
                    </a:p>
                  </a:txBody>
                  <a:tcPr marL="7139" marR="7139" marT="7139"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ZA" sz="800" b="0" i="0" u="none" strike="noStrike" dirty="0">
                          <a:solidFill>
                            <a:srgbClr val="000000"/>
                          </a:solidFill>
                          <a:effectLst/>
                          <a:latin typeface="Calibri"/>
                        </a:rPr>
                        <a:t>4.8%</a:t>
                      </a:r>
                    </a:p>
                  </a:txBody>
                  <a:tcPr marL="7139" marR="7139" marT="7139"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21"/>
                  </a:ext>
                </a:extLst>
              </a:tr>
            </a:tbl>
          </a:graphicData>
        </a:graphic>
      </p:graphicFrame>
    </p:spTree>
    <p:extLst>
      <p:ext uri="{BB962C8B-B14F-4D97-AF65-F5344CB8AC3E}">
        <p14:creationId xmlns:p14="http://schemas.microsoft.com/office/powerpoint/2010/main" xmlns="" val="10933051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xmlns="" val="150135146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MARTBOX_SB5" val="n/h/r1zNZ+uLfX4pvKHBZZMsZqKpVmQp"/>
  <p:tag name="SMARTBOX_SB2" val="4EA1ZNr7a5lNBMyQCX9x/TKDuKOrxNs8"/>
  <p:tag name="THINKCELLPRESENTATIONDONOTDELETE" val="&lt;?xml version=&quot;1.0&quot; encoding=&quot;UTF-16&quot; standalone=&quot;yes&quot;?&gt;&#10;&lt;root reqver=&quot;17839&quot;&gt;&lt;version val=&quot;21070&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mruColor&gt;&lt;m_vecMRU length=&quot;2&quot;&gt;&lt;elem m_fUsage=&quot;2.71000000000000000000E+000&quot;&gt;&lt;m_ppcolschidx val=&quot;0&quot;/&gt;&lt;m_rgb r=&quot;0&quot; g=&quot;32&quot; b=&quot;9b&quot;/&gt;&lt;/elem&gt;&lt;elem m_fUsage=&quot;7.29000000000000090000E-001&quot;&gt;&lt;m_ppcolschidx val=&quot;0&quot;/&gt;&lt;m_rgb r=&quot;0&quot; g=&quot;96&quot; b=&quot;33&quot;/&gt;&lt;/elem&gt;&lt;/m_vecMRU&gt;&lt;/m_mruColor&gt;&lt;m_mapectfillschemeMRU/&gt;&lt;m_eweekdayFirstOfWeek val=&quot;2&quot;/&gt;&lt;m_eweekdayFirstOfWorkweek val=&quot;2&quot;/&gt;&lt;m_eweekdayFirstOfWeekend val=&quot;7&quot;/&gt;&lt;/CPresentation&gt;&lt;CDefaultPrec id=&quot;9&quot;&gt;&lt;m_precDefault/&gt;&lt;/CDefaultPrec&gt;&lt;CDefaultPrec id=&quot;8&quot;&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m_chDecimalSymbol&gt;.&lt;/m_chDecimalSymbol&gt;&lt;m_nGroupingDigits val=&quot;3&quot;/&gt;&lt;m_chGroupingSymbol&gt;,&lt;/m_chGroupingSymbol&gt;&lt;m_chDecimalSymbol17909&gt;.&lt;/m_chDecimalSymbol17909&gt;&lt;m_nGroupingDigits17909 val=&quot;3&quot;/&gt;&lt;m_chGroupingSymbol17909&gt;,&lt;/m_chGroupingSymbol17909&gt;&lt;/m_precDefault&gt;&lt;/CDefaultPrec&gt;&lt;/root&gt;"/>
  <p:tag name="THINKCELLUNDODONOTDELETE" val="368"/>
  <p:tag name="SMARTBOX_SB1" val="89bmk0SOuza7NbvIp48mwknZhZugPkej9McoZlrF0LH114aQh/imDAP2NeJNAH0+ocS0FzrPdx/bpsH7fYUafyb0NKtAqdNS0Zp5LGNZkI8z2QCdP7QNG9h6AjGOASBr5rOkt+wz7V+HwedJjL+GK+cLh1y2HMUs9IqKTH0qSn8="/>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3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03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3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3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03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08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08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08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08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0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8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0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0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0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2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13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13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13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7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17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17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17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1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1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1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1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22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22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22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22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2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27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27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27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27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2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2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2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2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1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31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31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2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3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6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36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36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36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36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3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3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3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3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1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1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1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1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1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5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45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6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46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46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4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4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4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4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0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50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50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50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50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5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55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55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55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55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5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5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5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5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59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0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60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60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60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6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0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6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4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64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64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64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5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6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6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6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69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69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69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69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6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69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4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74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74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74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74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7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4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7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8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78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78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79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7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9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7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7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7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3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83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83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83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83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8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8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8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88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88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88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88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8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8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8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8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8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8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9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9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9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2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92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93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93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93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9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3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7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197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197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197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197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19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19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19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02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2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2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2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0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2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0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6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7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07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07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07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0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7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0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0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0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1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11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11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11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1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2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1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6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16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16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16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16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1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6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1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1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21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21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21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21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2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2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5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25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25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6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26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2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6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2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2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2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0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30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30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30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30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3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3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5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35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35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35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35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3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5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3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3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3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3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3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3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39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39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40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40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40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4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0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4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4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4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44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44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44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44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4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4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49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493.xml><?xml version="1.0" encoding="utf-8"?>
<p:tagLst xmlns:a="http://schemas.openxmlformats.org/drawingml/2006/main" xmlns:r="http://schemas.openxmlformats.org/officeDocument/2006/relationships" xmlns:p="http://schemas.openxmlformats.org/presentationml/2006/main">
  <p:tag name="SMARTBOX_SB6" val="snTsFZ8Y/CBJMgu9y8Dq8/H4Owf5ZP/3"/>
  <p:tag name="SMARTBOX_SB8" val="0iCA1Z23kaaMiGZOE1yeGg=="/>
  <p:tag name="SMARTBOX_SB7" val="U8/1IBd/oCkOa3RV9JIGzg=="/>
</p:tagLst>
</file>

<file path=ppt/tags/tag2494.xml><?xml version="1.0" encoding="utf-8"?>
<p:tagLst xmlns:a="http://schemas.openxmlformats.org/drawingml/2006/main" xmlns:r="http://schemas.openxmlformats.org/officeDocument/2006/relationships" xmlns:p="http://schemas.openxmlformats.org/presentationml/2006/main">
  <p:tag name="SMARTBOX_SB6" val="W7sZ06LbXOADmgFMdiD8S7mwauFqwXJB"/>
  <p:tag name="SMARTBOX_SB8" val="5zbCZmvvwdXViW/PdaUP0A=="/>
  <p:tag name="SMARTBOX_SB7" val="okpar52XqDQrSAOpqNqg5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0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0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2.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613.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614.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15.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16.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1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18.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59.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0.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661.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662.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663.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66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5.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6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6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6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06.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707.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708.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709.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0.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1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2.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4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4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3.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754.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755.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756.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757.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75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59.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79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7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0.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801.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02.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03.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04.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0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6.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47.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848.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49.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0.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51.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5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3.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8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8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8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8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894.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895.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896.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897.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898.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89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0.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0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0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0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1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1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2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2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1.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2.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3.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3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3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0.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1.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42.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43.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44.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45.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4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47.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4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4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5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5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5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6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6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6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7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78.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79.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80.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1.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2.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4.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5.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6.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87.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88.xml><?xml version="1.0" encoding="utf-8"?>
<p:tagLst xmlns:a="http://schemas.openxmlformats.org/drawingml/2006/main" xmlns:r="http://schemas.openxmlformats.org/officeDocument/2006/relationships" xmlns:p="http://schemas.openxmlformats.org/presentationml/2006/main">
  <p:tag name="THINKCELLSHAPEDONOTDELETE" val="plljdaNviGkeHob23qOkiCQ"/>
</p:tagLst>
</file>

<file path=ppt/tags/tag989.xml><?xml version="1.0" encoding="utf-8"?>
<p:tagLst xmlns:a="http://schemas.openxmlformats.org/drawingml/2006/main" xmlns:r="http://schemas.openxmlformats.org/officeDocument/2006/relationships" xmlns:p="http://schemas.openxmlformats.org/presentationml/2006/main">
  <p:tag name="THINKCELLSHAPEDONOTDELETE" val="pqYFU8dMoM0esyVn7WNQT3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90.xml><?xml version="1.0" encoding="utf-8"?>
<p:tagLst xmlns:a="http://schemas.openxmlformats.org/drawingml/2006/main" xmlns:r="http://schemas.openxmlformats.org/officeDocument/2006/relationships" xmlns:p="http://schemas.openxmlformats.org/presentationml/2006/main">
  <p:tag name="THINKCELLSHAPEDONOTDELETE" val="pPd9Ct1aMTE22rXjNleq0Mg"/>
</p:tagLst>
</file>

<file path=ppt/tags/tag991.xml><?xml version="1.0" encoding="utf-8"?>
<p:tagLst xmlns:a="http://schemas.openxmlformats.org/drawingml/2006/main" xmlns:r="http://schemas.openxmlformats.org/officeDocument/2006/relationships" xmlns:p="http://schemas.openxmlformats.org/presentationml/2006/main">
  <p:tag name="THINKCELLSHAPEDONOTDELETE" val="p33NfSVMHv0e5Npz.QjYF8A"/>
</p:tagLst>
</file>

<file path=ppt/tags/tag992.xml><?xml version="1.0" encoding="utf-8"?>
<p:tagLst xmlns:a="http://schemas.openxmlformats.org/drawingml/2006/main" xmlns:r="http://schemas.openxmlformats.org/officeDocument/2006/relationships" xmlns:p="http://schemas.openxmlformats.org/presentationml/2006/main">
  <p:tag name="THINKCELLSHAPEDONOTDELETE" val="pLrzeEFIP.Ei5yEnCfpKiJg"/>
</p:tagLst>
</file>

<file path=ppt/tags/tag993.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4.xml><?xml version="1.0" encoding="utf-8"?>
<p:tagLst xmlns:a="http://schemas.openxmlformats.org/drawingml/2006/main" xmlns:r="http://schemas.openxmlformats.org/officeDocument/2006/relationships" xmlns:p="http://schemas.openxmlformats.org/presentationml/2006/main">
  <p:tag name="THINKCELLSHAPEDONOTDELETE" val="pbeNAe8ZTEEyKIIjjGV93sg"/>
</p:tagLst>
</file>

<file path=ppt/tags/tag995.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6.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7.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ags/tag998.xml><?xml version="1.0" encoding="utf-8"?>
<p:tagLst xmlns:a="http://schemas.openxmlformats.org/drawingml/2006/main" xmlns:r="http://schemas.openxmlformats.org/officeDocument/2006/relationships" xmlns:p="http://schemas.openxmlformats.org/presentationml/2006/main">
  <p:tag name="THINKCELLSHAPEDONOTDELETE" val="pFTUOUbyN0kCIIzcNAHpeTQ"/>
</p:tagLst>
</file>

<file path=ppt/tags/tag999.xml><?xml version="1.0" encoding="utf-8"?>
<p:tagLst xmlns:a="http://schemas.openxmlformats.org/drawingml/2006/main" xmlns:r="http://schemas.openxmlformats.org/officeDocument/2006/relationships" xmlns:p="http://schemas.openxmlformats.org/presentationml/2006/main">
  <p:tag name="THINKCELLSHAPEDONOTDELETE" val="pRv0Bmol0Qk2izE3K1YLByA"/>
</p:tagLst>
</file>

<file path=ppt/theme/theme1.xml><?xml version="1.0" encoding="utf-8"?>
<a:theme xmlns:a="http://schemas.openxmlformats.org/drawingml/2006/main" name="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0.xml><?xml version="1.0" encoding="utf-8"?>
<a:theme xmlns:a="http://schemas.openxmlformats.org/drawingml/2006/main" name="9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1.xml><?xml version="1.0" encoding="utf-8"?>
<a:theme xmlns:a="http://schemas.openxmlformats.org/drawingml/2006/main" name="10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2.xml><?xml version="1.0" encoding="utf-8"?>
<a:theme xmlns:a="http://schemas.openxmlformats.org/drawingml/2006/main" name="1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3.xml><?xml version="1.0" encoding="utf-8"?>
<a:theme xmlns:a="http://schemas.openxmlformats.org/drawingml/2006/main" name="1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4.xml><?xml version="1.0" encoding="utf-8"?>
<a:theme xmlns:a="http://schemas.openxmlformats.org/drawingml/2006/main" name="13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5.xml><?xml version="1.0" encoding="utf-8"?>
<a:theme xmlns:a="http://schemas.openxmlformats.org/drawingml/2006/main" name="14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6.xml><?xml version="1.0" encoding="utf-8"?>
<a:theme xmlns:a="http://schemas.openxmlformats.org/drawingml/2006/main" name="15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7.xml><?xml version="1.0" encoding="utf-8"?>
<a:theme xmlns:a="http://schemas.openxmlformats.org/drawingml/2006/main" name="16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8.xml><?xml version="1.0" encoding="utf-8"?>
<a:theme xmlns:a="http://schemas.openxmlformats.org/drawingml/2006/main" name="17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19.xml><?xml version="1.0" encoding="utf-8"?>
<a:theme xmlns:a="http://schemas.openxmlformats.org/drawingml/2006/main" name="18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0.xml><?xml version="1.0" encoding="utf-8"?>
<a:theme xmlns:a="http://schemas.openxmlformats.org/drawingml/2006/main" name="19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1.xml><?xml version="1.0" encoding="utf-8"?>
<a:theme xmlns:a="http://schemas.openxmlformats.org/drawingml/2006/main" name="20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2.xml><?xml version="1.0" encoding="utf-8"?>
<a:theme xmlns:a="http://schemas.openxmlformats.org/drawingml/2006/main" name="2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3.xml><?xml version="1.0" encoding="utf-8"?>
<a:theme xmlns:a="http://schemas.openxmlformats.org/drawingml/2006/main" name="2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4.xml><?xml version="1.0" encoding="utf-8"?>
<a:theme xmlns:a="http://schemas.openxmlformats.org/drawingml/2006/main" name="23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5.xml><?xml version="1.0" encoding="utf-8"?>
<a:theme xmlns:a="http://schemas.openxmlformats.org/drawingml/2006/main" name="24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6.xml><?xml version="1.0" encoding="utf-8"?>
<a:theme xmlns:a="http://schemas.openxmlformats.org/drawingml/2006/main" name="25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7.xml><?xml version="1.0" encoding="utf-8"?>
<a:theme xmlns:a="http://schemas.openxmlformats.org/drawingml/2006/main" name="26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8.xml><?xml version="1.0" encoding="utf-8"?>
<a:theme xmlns:a="http://schemas.openxmlformats.org/drawingml/2006/main" name="27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9.xml><?xml version="1.0" encoding="utf-8"?>
<a:theme xmlns:a="http://schemas.openxmlformats.org/drawingml/2006/main" name="28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xml><?xml version="1.0" encoding="utf-8"?>
<a:theme xmlns:a="http://schemas.openxmlformats.org/drawingml/2006/main" name="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0.xml><?xml version="1.0" encoding="utf-8"?>
<a:theme xmlns:a="http://schemas.openxmlformats.org/drawingml/2006/main" name="29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1.xml><?xml version="1.0" encoding="utf-8"?>
<a:theme xmlns:a="http://schemas.openxmlformats.org/drawingml/2006/main" name="30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2.xml><?xml version="1.0" encoding="utf-8"?>
<a:theme xmlns:a="http://schemas.openxmlformats.org/drawingml/2006/main" name="3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3.xml><?xml version="1.0" encoding="utf-8"?>
<a:theme xmlns:a="http://schemas.openxmlformats.org/drawingml/2006/main" name="3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4.xml><?xml version="1.0" encoding="utf-8"?>
<a:theme xmlns:a="http://schemas.openxmlformats.org/drawingml/2006/main" name="33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5.xml><?xml version="1.0" encoding="utf-8"?>
<a:theme xmlns:a="http://schemas.openxmlformats.org/drawingml/2006/main" name="34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6.xml><?xml version="1.0" encoding="utf-8"?>
<a:theme xmlns:a="http://schemas.openxmlformats.org/drawingml/2006/main" name="35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7.xml><?xml version="1.0" encoding="utf-8"?>
<a:theme xmlns:a="http://schemas.openxmlformats.org/drawingml/2006/main" name="36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8.xml><?xml version="1.0" encoding="utf-8"?>
<a:theme xmlns:a="http://schemas.openxmlformats.org/drawingml/2006/main" name="37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39.xml><?xml version="1.0" encoding="utf-8"?>
<a:theme xmlns:a="http://schemas.openxmlformats.org/drawingml/2006/main" name="38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xml><?xml version="1.0" encoding="utf-8"?>
<a:theme xmlns:a="http://schemas.openxmlformats.org/drawingml/2006/main" name="3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0.xml><?xml version="1.0" encoding="utf-8"?>
<a:theme xmlns:a="http://schemas.openxmlformats.org/drawingml/2006/main" name="39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1.xml><?xml version="1.0" encoding="utf-8"?>
<a:theme xmlns:a="http://schemas.openxmlformats.org/drawingml/2006/main" name="40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2.xml><?xml version="1.0" encoding="utf-8"?>
<a:theme xmlns:a="http://schemas.openxmlformats.org/drawingml/2006/main" name="4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3.xml><?xml version="1.0" encoding="utf-8"?>
<a:theme xmlns:a="http://schemas.openxmlformats.org/drawingml/2006/main" name="4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4.xml><?xml version="1.0" encoding="utf-8"?>
<a:theme xmlns:a="http://schemas.openxmlformats.org/drawingml/2006/main" name="43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5.xml><?xml version="1.0" encoding="utf-8"?>
<a:theme xmlns:a="http://schemas.openxmlformats.org/drawingml/2006/main" name="44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6.xml><?xml version="1.0" encoding="utf-8"?>
<a:theme xmlns:a="http://schemas.openxmlformats.org/drawingml/2006/main" name="45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7.xml><?xml version="1.0" encoding="utf-8"?>
<a:theme xmlns:a="http://schemas.openxmlformats.org/drawingml/2006/main" name="46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8.xml><?xml version="1.0" encoding="utf-8"?>
<a:theme xmlns:a="http://schemas.openxmlformats.org/drawingml/2006/main" name="47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9.xml><?xml version="1.0" encoding="utf-8"?>
<a:theme xmlns:a="http://schemas.openxmlformats.org/drawingml/2006/main" name="48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xml><?xml version="1.0" encoding="utf-8"?>
<a:theme xmlns:a="http://schemas.openxmlformats.org/drawingml/2006/main" name="4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0.xml><?xml version="1.0" encoding="utf-8"?>
<a:theme xmlns:a="http://schemas.openxmlformats.org/drawingml/2006/main" name="49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1.xml><?xml version="1.0" encoding="utf-8"?>
<a:theme xmlns:a="http://schemas.openxmlformats.org/drawingml/2006/main" name="50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2.xml><?xml version="1.0" encoding="utf-8"?>
<a:theme xmlns:a="http://schemas.openxmlformats.org/drawingml/2006/main" name="51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3.xml><?xml version="1.0" encoding="utf-8"?>
<a:theme xmlns:a="http://schemas.openxmlformats.org/drawingml/2006/main" name="52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5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7.xml><?xml version="1.0" encoding="utf-8"?>
<a:theme xmlns:a="http://schemas.openxmlformats.org/drawingml/2006/main" name="6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8.xml><?xml version="1.0" encoding="utf-8"?>
<a:theme xmlns:a="http://schemas.openxmlformats.org/drawingml/2006/main" name="7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9.xml><?xml version="1.0" encoding="utf-8"?>
<a:theme xmlns:a="http://schemas.openxmlformats.org/drawingml/2006/main" name="8_WCG-Provincial Treasury-New PPT Master-01112012">
  <a:themeElements>
    <a:clrScheme name="Custom 18">
      <a:dk1>
        <a:sysClr val="windowText" lastClr="000000"/>
      </a:dk1>
      <a:lt1>
        <a:sysClr val="window" lastClr="FFFFFF"/>
      </a:lt1>
      <a:dk2>
        <a:srgbClr val="003399"/>
      </a:dk2>
      <a:lt2>
        <a:srgbClr val="3377FF"/>
      </a:lt2>
      <a:accent1>
        <a:srgbClr val="73AFB6"/>
      </a:accent1>
      <a:accent2>
        <a:srgbClr val="956E8E"/>
      </a:accent2>
      <a:accent3>
        <a:srgbClr val="998F86"/>
      </a:accent3>
      <a:accent4>
        <a:srgbClr val="C4BEB8"/>
      </a:accent4>
      <a:accent5>
        <a:srgbClr val="5C8727"/>
      </a:accent5>
      <a:accent6>
        <a:srgbClr val="F89728"/>
      </a:accent6>
      <a:hlink>
        <a:srgbClr val="B5121B"/>
      </a:hlink>
      <a:folHlink>
        <a:srgbClr val="998F86"/>
      </a:folHlink>
    </a:clrScheme>
    <a:fontScheme name="Western Cape Government">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sz="12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3"/>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WCG-Provincial Treasury-New PPT Master-01112012</Template>
  <TotalTime>7317</TotalTime>
  <Words>904</Words>
  <Application>Microsoft Office PowerPoint</Application>
  <PresentationFormat>On-screen Show (4:3)</PresentationFormat>
  <Paragraphs>266</Paragraphs>
  <Slides>7</Slides>
  <Notes>7</Notes>
  <HiddenSlides>0</HiddenSlides>
  <MMClips>0</MMClips>
  <ScaleCrop>false</ScaleCrop>
  <HeadingPairs>
    <vt:vector size="6" baseType="variant">
      <vt:variant>
        <vt:lpstr>Theme</vt:lpstr>
      </vt:variant>
      <vt:variant>
        <vt:i4>53</vt:i4>
      </vt:variant>
      <vt:variant>
        <vt:lpstr>Embedded OLE Servers</vt:lpstr>
      </vt:variant>
      <vt:variant>
        <vt:i4>1</vt:i4>
      </vt:variant>
      <vt:variant>
        <vt:lpstr>Slide Titles</vt:lpstr>
      </vt:variant>
      <vt:variant>
        <vt:i4>7</vt:i4>
      </vt:variant>
    </vt:vector>
  </HeadingPairs>
  <TitlesOfParts>
    <vt:vector size="61" baseType="lpstr">
      <vt:lpstr>WCG-Provincial Treasury-New PPT Master-01112012</vt:lpstr>
      <vt:lpstr>1_WCG-Provincial Treasury-New PPT Master-01112012</vt:lpstr>
      <vt:lpstr>2_WCG-Provincial Treasury-New PPT Master-01112012</vt:lpstr>
      <vt:lpstr>3_WCG-Provincial Treasury-New PPT Master-01112012</vt:lpstr>
      <vt:lpstr>4_WCG-Provincial Treasury-New PPT Master-01112012</vt:lpstr>
      <vt:lpstr>5_WCG-Provincial Treasury-New PPT Master-01112012</vt:lpstr>
      <vt:lpstr>6_WCG-Provincial Treasury-New PPT Master-01112012</vt:lpstr>
      <vt:lpstr>7_WCG-Provincial Treasury-New PPT Master-01112012</vt:lpstr>
      <vt:lpstr>8_WCG-Provincial Treasury-New PPT Master-01112012</vt:lpstr>
      <vt:lpstr>9_WCG-Provincial Treasury-New PPT Master-01112012</vt:lpstr>
      <vt:lpstr>10_WCG-Provincial Treasury-New PPT Master-01112012</vt:lpstr>
      <vt:lpstr>11_WCG-Provincial Treasury-New PPT Master-01112012</vt:lpstr>
      <vt:lpstr>12_WCG-Provincial Treasury-New PPT Master-01112012</vt:lpstr>
      <vt:lpstr>13_WCG-Provincial Treasury-New PPT Master-01112012</vt:lpstr>
      <vt:lpstr>14_WCG-Provincial Treasury-New PPT Master-01112012</vt:lpstr>
      <vt:lpstr>15_WCG-Provincial Treasury-New PPT Master-01112012</vt:lpstr>
      <vt:lpstr>16_WCG-Provincial Treasury-New PPT Master-01112012</vt:lpstr>
      <vt:lpstr>17_WCG-Provincial Treasury-New PPT Master-01112012</vt:lpstr>
      <vt:lpstr>18_WCG-Provincial Treasury-New PPT Master-01112012</vt:lpstr>
      <vt:lpstr>19_WCG-Provincial Treasury-New PPT Master-01112012</vt:lpstr>
      <vt:lpstr>20_WCG-Provincial Treasury-New PPT Master-01112012</vt:lpstr>
      <vt:lpstr>21_WCG-Provincial Treasury-New PPT Master-01112012</vt:lpstr>
      <vt:lpstr>22_WCG-Provincial Treasury-New PPT Master-01112012</vt:lpstr>
      <vt:lpstr>23_WCG-Provincial Treasury-New PPT Master-01112012</vt:lpstr>
      <vt:lpstr>24_WCG-Provincial Treasury-New PPT Master-01112012</vt:lpstr>
      <vt:lpstr>25_WCG-Provincial Treasury-New PPT Master-01112012</vt:lpstr>
      <vt:lpstr>26_WCG-Provincial Treasury-New PPT Master-01112012</vt:lpstr>
      <vt:lpstr>27_WCG-Provincial Treasury-New PPT Master-01112012</vt:lpstr>
      <vt:lpstr>28_WCG-Provincial Treasury-New PPT Master-01112012</vt:lpstr>
      <vt:lpstr>29_WCG-Provincial Treasury-New PPT Master-01112012</vt:lpstr>
      <vt:lpstr>30_WCG-Provincial Treasury-New PPT Master-01112012</vt:lpstr>
      <vt:lpstr>31_WCG-Provincial Treasury-New PPT Master-01112012</vt:lpstr>
      <vt:lpstr>32_WCG-Provincial Treasury-New PPT Master-01112012</vt:lpstr>
      <vt:lpstr>33_WCG-Provincial Treasury-New PPT Master-01112012</vt:lpstr>
      <vt:lpstr>34_WCG-Provincial Treasury-New PPT Master-01112012</vt:lpstr>
      <vt:lpstr>35_WCG-Provincial Treasury-New PPT Master-01112012</vt:lpstr>
      <vt:lpstr>36_WCG-Provincial Treasury-New PPT Master-01112012</vt:lpstr>
      <vt:lpstr>37_WCG-Provincial Treasury-New PPT Master-01112012</vt:lpstr>
      <vt:lpstr>38_WCG-Provincial Treasury-New PPT Master-01112012</vt:lpstr>
      <vt:lpstr>39_WCG-Provincial Treasury-New PPT Master-01112012</vt:lpstr>
      <vt:lpstr>40_WCG-Provincial Treasury-New PPT Master-01112012</vt:lpstr>
      <vt:lpstr>41_WCG-Provincial Treasury-New PPT Master-01112012</vt:lpstr>
      <vt:lpstr>42_WCG-Provincial Treasury-New PPT Master-01112012</vt:lpstr>
      <vt:lpstr>43_WCG-Provincial Treasury-New PPT Master-01112012</vt:lpstr>
      <vt:lpstr>44_WCG-Provincial Treasury-New PPT Master-01112012</vt:lpstr>
      <vt:lpstr>45_WCG-Provincial Treasury-New PPT Master-01112012</vt:lpstr>
      <vt:lpstr>46_WCG-Provincial Treasury-New PPT Master-01112012</vt:lpstr>
      <vt:lpstr>47_WCG-Provincial Treasury-New PPT Master-01112012</vt:lpstr>
      <vt:lpstr>48_WCG-Provincial Treasury-New PPT Master-01112012</vt:lpstr>
      <vt:lpstr>49_WCG-Provincial Treasury-New PPT Master-01112012</vt:lpstr>
      <vt:lpstr>50_WCG-Provincial Treasury-New PPT Master-01112012</vt:lpstr>
      <vt:lpstr>51_WCG-Provincial Treasury-New PPT Master-01112012</vt:lpstr>
      <vt:lpstr>52_WCG-Provincial Treasury-New PPT Master-01112012</vt:lpstr>
      <vt:lpstr>think-cell Slide</vt:lpstr>
      <vt:lpstr>Western Cape Gambling and Racing REGULATIONS (FEES AND COSTS), 2016: AMENDMENT, 2018 </vt:lpstr>
      <vt:lpstr>Western Cape Gambling and Racing Regulations (Fees and Costs), 2016:  Amendment, 2018</vt:lpstr>
      <vt:lpstr>Western Cape Gambling and Racing Regulations (Fees and Costs), 2016:  Amendment, 2018</vt:lpstr>
      <vt:lpstr>Draft Fees and Costs Amendments – Annexure A:  Deposits</vt:lpstr>
      <vt:lpstr>Draft Fees and Costs Amendments – Annexure B:  New Licence Application Fees</vt:lpstr>
      <vt:lpstr>Draft Fees and Costs Amendments – Annexure C:  Annual Licence and Investigation Fees</vt:lpstr>
      <vt:lpstr>Slide 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Ella Smit</dc:creator>
  <cp:keywords>POTX</cp:keywords>
  <cp:lastModifiedBy>PUMZA</cp:lastModifiedBy>
  <cp:revision>388</cp:revision>
  <cp:lastPrinted>2018-09-08T17:54:43Z</cp:lastPrinted>
  <dcterms:created xsi:type="dcterms:W3CDTF">2013-02-18T06:00:48Z</dcterms:created>
  <dcterms:modified xsi:type="dcterms:W3CDTF">2018-09-13T09:31:26Z</dcterms:modified>
  <cp:category>CI</cp:category>
</cp:coreProperties>
</file>