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3"/>
  </p:notesMasterIdLst>
  <p:sldIdLst>
    <p:sldId id="256" r:id="rId2"/>
    <p:sldId id="259" r:id="rId3"/>
    <p:sldId id="301" r:id="rId4"/>
    <p:sldId id="303" r:id="rId5"/>
    <p:sldId id="314" r:id="rId6"/>
    <p:sldId id="315" r:id="rId7"/>
    <p:sldId id="304" r:id="rId8"/>
    <p:sldId id="305" r:id="rId9"/>
    <p:sldId id="318" r:id="rId10"/>
    <p:sldId id="319" r:id="rId11"/>
    <p:sldId id="320" r:id="rId12"/>
    <p:sldId id="321" r:id="rId13"/>
    <p:sldId id="316" r:id="rId14"/>
    <p:sldId id="317" r:id="rId15"/>
    <p:sldId id="306" r:id="rId16"/>
    <p:sldId id="307" r:id="rId17"/>
    <p:sldId id="308" r:id="rId18"/>
    <p:sldId id="310" r:id="rId19"/>
    <p:sldId id="311" r:id="rId20"/>
    <p:sldId id="312" r:id="rId21"/>
    <p:sldId id="313" r:id="rId22"/>
  </p:sldIdLst>
  <p:sldSz cx="9144000" cy="5143500" type="screen16x9"/>
  <p:notesSz cx="6858000" cy="9144000"/>
  <p:embeddedFontLst>
    <p:embeddedFont>
      <p:font typeface="Titillium Web ExtraLight" charset="0"/>
      <p:regular r:id="rId24"/>
      <p:bold r:id="rId25"/>
      <p:italic r:id="rId26"/>
      <p:boldItalic r:id="rId27"/>
    </p:embeddedFont>
    <p:embeddedFont>
      <p:font typeface="Titillium Web"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A393D2E7-925D-4ABF-BAA1-D49823207CC7}">
  <a:tblStyle styleId="{A393D2E7-925D-4ABF-BAA1-D49823207CC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594" y="-96"/>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14560458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7" name="Google Shape;77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696525" y="817291"/>
            <a:ext cx="7729200" cy="2081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5800"/>
              <a:buNone/>
              <a:defRPr sz="5800">
                <a:solidFill>
                  <a:schemeClr val="lt1"/>
                </a:solidFill>
              </a:defRPr>
            </a:lvl1pPr>
            <a:lvl2pPr lvl="1">
              <a:spcBef>
                <a:spcPts val="0"/>
              </a:spcBef>
              <a:spcAft>
                <a:spcPts val="0"/>
              </a:spcAft>
              <a:buClr>
                <a:schemeClr val="lt1"/>
              </a:buClr>
              <a:buSzPts val="5800"/>
              <a:buNone/>
              <a:defRPr sz="5800">
                <a:solidFill>
                  <a:schemeClr val="lt1"/>
                </a:solidFill>
              </a:defRPr>
            </a:lvl2pPr>
            <a:lvl3pPr lvl="2">
              <a:spcBef>
                <a:spcPts val="0"/>
              </a:spcBef>
              <a:spcAft>
                <a:spcPts val="0"/>
              </a:spcAft>
              <a:buClr>
                <a:schemeClr val="lt1"/>
              </a:buClr>
              <a:buSzPts val="5800"/>
              <a:buNone/>
              <a:defRPr sz="5800">
                <a:solidFill>
                  <a:schemeClr val="lt1"/>
                </a:solidFill>
              </a:defRPr>
            </a:lvl3pPr>
            <a:lvl4pPr lvl="3">
              <a:spcBef>
                <a:spcPts val="0"/>
              </a:spcBef>
              <a:spcAft>
                <a:spcPts val="0"/>
              </a:spcAft>
              <a:buClr>
                <a:schemeClr val="lt1"/>
              </a:buClr>
              <a:buSzPts val="5800"/>
              <a:buNone/>
              <a:defRPr sz="5800">
                <a:solidFill>
                  <a:schemeClr val="lt1"/>
                </a:solidFill>
              </a:defRPr>
            </a:lvl4pPr>
            <a:lvl5pPr lvl="4">
              <a:spcBef>
                <a:spcPts val="0"/>
              </a:spcBef>
              <a:spcAft>
                <a:spcPts val="0"/>
              </a:spcAft>
              <a:buClr>
                <a:schemeClr val="lt1"/>
              </a:buClr>
              <a:buSzPts val="5800"/>
              <a:buNone/>
              <a:defRPr sz="5800">
                <a:solidFill>
                  <a:schemeClr val="lt1"/>
                </a:solidFill>
              </a:defRPr>
            </a:lvl5pPr>
            <a:lvl6pPr lvl="5">
              <a:spcBef>
                <a:spcPts val="0"/>
              </a:spcBef>
              <a:spcAft>
                <a:spcPts val="0"/>
              </a:spcAft>
              <a:buClr>
                <a:schemeClr val="lt1"/>
              </a:buClr>
              <a:buSzPts val="5800"/>
              <a:buNone/>
              <a:defRPr sz="5800">
                <a:solidFill>
                  <a:schemeClr val="lt1"/>
                </a:solidFill>
              </a:defRPr>
            </a:lvl6pPr>
            <a:lvl7pPr lvl="6">
              <a:spcBef>
                <a:spcPts val="0"/>
              </a:spcBef>
              <a:spcAft>
                <a:spcPts val="0"/>
              </a:spcAft>
              <a:buClr>
                <a:schemeClr val="lt1"/>
              </a:buClr>
              <a:buSzPts val="5800"/>
              <a:buNone/>
              <a:defRPr sz="5800">
                <a:solidFill>
                  <a:schemeClr val="lt1"/>
                </a:solidFill>
              </a:defRPr>
            </a:lvl7pPr>
            <a:lvl8pPr lvl="7">
              <a:spcBef>
                <a:spcPts val="0"/>
              </a:spcBef>
              <a:spcAft>
                <a:spcPts val="0"/>
              </a:spcAft>
              <a:buClr>
                <a:schemeClr val="lt1"/>
              </a:buClr>
              <a:buSzPts val="5800"/>
              <a:buNone/>
              <a:defRPr sz="5800">
                <a:solidFill>
                  <a:schemeClr val="lt1"/>
                </a:solidFill>
              </a:defRPr>
            </a:lvl8pPr>
            <a:lvl9pPr lvl="8">
              <a:spcBef>
                <a:spcPts val="0"/>
              </a:spcBef>
              <a:spcAft>
                <a:spcPts val="0"/>
              </a:spcAft>
              <a:buClr>
                <a:schemeClr val="lt1"/>
              </a:buClr>
              <a:buSzPts val="5800"/>
              <a:buNone/>
              <a:defRPr sz="5800">
                <a:solidFill>
                  <a:schemeClr val="lt1"/>
                </a:solidFill>
              </a:defRPr>
            </a:lvl9pPr>
          </a:lstStyle>
          <a:p>
            <a:endParaRPr/>
          </a:p>
        </p:txBody>
      </p:sp>
      <p:grpSp>
        <p:nvGrpSpPr>
          <p:cNvPr id="12" name="Google Shape;12;p2"/>
          <p:cNvGrpSpPr/>
          <p:nvPr/>
        </p:nvGrpSpPr>
        <p:grpSpPr>
          <a:xfrm>
            <a:off x="28550" y="2196764"/>
            <a:ext cx="9094048" cy="2946825"/>
            <a:chOff x="28544" y="3514688"/>
            <a:chExt cx="9094048" cy="1628800"/>
          </a:xfrm>
        </p:grpSpPr>
        <p:sp>
          <p:nvSpPr>
            <p:cNvPr id="13" name="Google Shape;13;p2"/>
            <p:cNvSpPr/>
            <p:nvPr/>
          </p:nvSpPr>
          <p:spPr>
            <a:xfrm>
              <a:off x="300032" y="4491616"/>
              <a:ext cx="228608" cy="651872"/>
            </a:xfrm>
            <a:custGeom>
              <a:avLst/>
              <a:gdLst/>
              <a:ahLst/>
              <a:cxnLst/>
              <a:rect l="l" t="t" r="r" b="b"/>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Google Shape;14;p2"/>
            <p:cNvSpPr/>
            <p:nvPr/>
          </p:nvSpPr>
          <p:spPr>
            <a:xfrm>
              <a:off x="28544" y="4220160"/>
              <a:ext cx="228640" cy="923328"/>
            </a:xfrm>
            <a:custGeom>
              <a:avLst/>
              <a:gdLst/>
              <a:ahLst/>
              <a:cxnLst/>
              <a:rect l="l" t="t" r="r" b="b"/>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Google Shape;15;p2"/>
            <p:cNvSpPr/>
            <p:nvPr/>
          </p:nvSpPr>
          <p:spPr>
            <a:xfrm>
              <a:off x="576832"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Google Shape;16;p2"/>
            <p:cNvSpPr/>
            <p:nvPr/>
          </p:nvSpPr>
          <p:spPr>
            <a:xfrm>
              <a:off x="853664" y="4120128"/>
              <a:ext cx="230400" cy="1023360"/>
            </a:xfrm>
            <a:custGeom>
              <a:avLst/>
              <a:gdLst/>
              <a:ahLst/>
              <a:cxnLst/>
              <a:rect l="l" t="t" r="r" b="b"/>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Google Shape;17;p2"/>
            <p:cNvSpPr/>
            <p:nvPr/>
          </p:nvSpPr>
          <p:spPr>
            <a:xfrm>
              <a:off x="1130496" y="4627328"/>
              <a:ext cx="230400" cy="516160"/>
            </a:xfrm>
            <a:custGeom>
              <a:avLst/>
              <a:gdLst/>
              <a:ahLst/>
              <a:cxnLst/>
              <a:rect l="l" t="t" r="r" b="b"/>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Google Shape;18;p2"/>
            <p:cNvSpPr/>
            <p:nvPr/>
          </p:nvSpPr>
          <p:spPr>
            <a:xfrm>
              <a:off x="1409088" y="3821888"/>
              <a:ext cx="228640" cy="1321600"/>
            </a:xfrm>
            <a:custGeom>
              <a:avLst/>
              <a:gdLst/>
              <a:ahLst/>
              <a:cxnLst/>
              <a:rect l="l" t="t" r="r" b="b"/>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Google Shape;19;p2"/>
            <p:cNvSpPr/>
            <p:nvPr/>
          </p:nvSpPr>
          <p:spPr>
            <a:xfrm>
              <a:off x="1685920" y="4175488"/>
              <a:ext cx="230400" cy="968000"/>
            </a:xfrm>
            <a:custGeom>
              <a:avLst/>
              <a:gdLst/>
              <a:ahLst/>
              <a:cxnLst/>
              <a:rect l="l" t="t" r="r" b="b"/>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Google Shape;20;p2"/>
            <p:cNvSpPr/>
            <p:nvPr/>
          </p:nvSpPr>
          <p:spPr>
            <a:xfrm>
              <a:off x="1962720"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Google Shape;21;p2"/>
            <p:cNvSpPr/>
            <p:nvPr/>
          </p:nvSpPr>
          <p:spPr>
            <a:xfrm>
              <a:off x="2239552" y="4355872"/>
              <a:ext cx="230400" cy="787616"/>
            </a:xfrm>
            <a:custGeom>
              <a:avLst/>
              <a:gdLst/>
              <a:ahLst/>
              <a:cxnLst/>
              <a:rect l="l" t="t" r="r" b="b"/>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 name="Google Shape;22;p2"/>
            <p:cNvSpPr/>
            <p:nvPr/>
          </p:nvSpPr>
          <p:spPr>
            <a:xfrm>
              <a:off x="25163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Google Shape;23;p2"/>
            <p:cNvSpPr/>
            <p:nvPr/>
          </p:nvSpPr>
          <p:spPr>
            <a:xfrm>
              <a:off x="2794976" y="4175488"/>
              <a:ext cx="228640" cy="968000"/>
            </a:xfrm>
            <a:custGeom>
              <a:avLst/>
              <a:gdLst/>
              <a:ahLst/>
              <a:cxnLst/>
              <a:rect l="l" t="t" r="r" b="b"/>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 name="Google Shape;24;p2"/>
            <p:cNvSpPr/>
            <p:nvPr/>
          </p:nvSpPr>
          <p:spPr>
            <a:xfrm>
              <a:off x="3071808" y="3659360"/>
              <a:ext cx="230400" cy="1484128"/>
            </a:xfrm>
            <a:custGeom>
              <a:avLst/>
              <a:gdLst/>
              <a:ahLst/>
              <a:cxnLst/>
              <a:rect l="l" t="t" r="r" b="b"/>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Google Shape;25;p2"/>
            <p:cNvSpPr/>
            <p:nvPr/>
          </p:nvSpPr>
          <p:spPr>
            <a:xfrm>
              <a:off x="3348608"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 name="Google Shape;26;p2"/>
            <p:cNvSpPr/>
            <p:nvPr/>
          </p:nvSpPr>
          <p:spPr>
            <a:xfrm>
              <a:off x="3625440"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Google Shape;27;p2"/>
            <p:cNvSpPr/>
            <p:nvPr/>
          </p:nvSpPr>
          <p:spPr>
            <a:xfrm>
              <a:off x="3904032" y="4491616"/>
              <a:ext cx="228640" cy="651872"/>
            </a:xfrm>
            <a:custGeom>
              <a:avLst/>
              <a:gdLst/>
              <a:ahLst/>
              <a:cxnLst/>
              <a:rect l="l" t="t" r="r" b="b"/>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 name="Google Shape;28;p2"/>
            <p:cNvSpPr/>
            <p:nvPr/>
          </p:nvSpPr>
          <p:spPr>
            <a:xfrm>
              <a:off x="4180864" y="4284448"/>
              <a:ext cx="230432" cy="859040"/>
            </a:xfrm>
            <a:custGeom>
              <a:avLst/>
              <a:gdLst/>
              <a:ahLst/>
              <a:cxnLst/>
              <a:rect l="l" t="t" r="r" b="b"/>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 name="Google Shape;29;p2"/>
            <p:cNvSpPr/>
            <p:nvPr/>
          </p:nvSpPr>
          <p:spPr>
            <a:xfrm>
              <a:off x="4457696" y="4004032"/>
              <a:ext cx="230400" cy="1139456"/>
            </a:xfrm>
            <a:custGeom>
              <a:avLst/>
              <a:gdLst/>
              <a:ahLst/>
              <a:cxnLst/>
              <a:rect l="l" t="t" r="r" b="b"/>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 name="Google Shape;30;p2"/>
            <p:cNvSpPr/>
            <p:nvPr/>
          </p:nvSpPr>
          <p:spPr>
            <a:xfrm>
              <a:off x="4734496"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 name="Google Shape;31;p2"/>
            <p:cNvSpPr/>
            <p:nvPr/>
          </p:nvSpPr>
          <p:spPr>
            <a:xfrm>
              <a:off x="50113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 name="Google Shape;32;p2"/>
            <p:cNvSpPr/>
            <p:nvPr/>
          </p:nvSpPr>
          <p:spPr>
            <a:xfrm>
              <a:off x="5289920" y="3939744"/>
              <a:ext cx="228640" cy="1203744"/>
            </a:xfrm>
            <a:custGeom>
              <a:avLst/>
              <a:gdLst/>
              <a:ahLst/>
              <a:cxnLst/>
              <a:rect l="l" t="t" r="r" b="b"/>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Google Shape;33;p2"/>
            <p:cNvSpPr/>
            <p:nvPr/>
          </p:nvSpPr>
          <p:spPr>
            <a:xfrm>
              <a:off x="5566752" y="3704000"/>
              <a:ext cx="230432" cy="1439488"/>
            </a:xfrm>
            <a:custGeom>
              <a:avLst/>
              <a:gdLst/>
              <a:ahLst/>
              <a:cxnLst/>
              <a:rect l="l" t="t" r="r" b="b"/>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 name="Google Shape;34;p2"/>
            <p:cNvSpPr/>
            <p:nvPr/>
          </p:nvSpPr>
          <p:spPr>
            <a:xfrm>
              <a:off x="58435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Google Shape;35;p2"/>
            <p:cNvSpPr/>
            <p:nvPr/>
          </p:nvSpPr>
          <p:spPr>
            <a:xfrm>
              <a:off x="6120384" y="4329088"/>
              <a:ext cx="230432" cy="814400"/>
            </a:xfrm>
            <a:custGeom>
              <a:avLst/>
              <a:gdLst/>
              <a:ahLst/>
              <a:cxnLst/>
              <a:rect l="l" t="t" r="r" b="b"/>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 name="Google Shape;36;p2"/>
            <p:cNvSpPr/>
            <p:nvPr/>
          </p:nvSpPr>
          <p:spPr>
            <a:xfrm>
              <a:off x="6399008" y="4120128"/>
              <a:ext cx="228608" cy="1023360"/>
            </a:xfrm>
            <a:custGeom>
              <a:avLst/>
              <a:gdLst/>
              <a:ahLst/>
              <a:cxnLst/>
              <a:rect l="l" t="t" r="r" b="b"/>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Google Shape;37;p2"/>
            <p:cNvSpPr/>
            <p:nvPr/>
          </p:nvSpPr>
          <p:spPr>
            <a:xfrm>
              <a:off x="6675808" y="4538048"/>
              <a:ext cx="230432" cy="605440"/>
            </a:xfrm>
            <a:custGeom>
              <a:avLst/>
              <a:gdLst/>
              <a:ahLst/>
              <a:cxnLst/>
              <a:rect l="l" t="t" r="r" b="b"/>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 name="Google Shape;38;p2"/>
            <p:cNvSpPr/>
            <p:nvPr/>
          </p:nvSpPr>
          <p:spPr>
            <a:xfrm>
              <a:off x="6952640" y="3939744"/>
              <a:ext cx="230432" cy="1203744"/>
            </a:xfrm>
            <a:custGeom>
              <a:avLst/>
              <a:gdLst/>
              <a:ahLst/>
              <a:cxnLst/>
              <a:rect l="l" t="t" r="r" b="b"/>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 name="Google Shape;39;p2"/>
            <p:cNvSpPr/>
            <p:nvPr/>
          </p:nvSpPr>
          <p:spPr>
            <a:xfrm>
              <a:off x="7229472"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 name="Google Shape;40;p2"/>
            <p:cNvSpPr/>
            <p:nvPr/>
          </p:nvSpPr>
          <p:spPr>
            <a:xfrm>
              <a:off x="7506272" y="3768288"/>
              <a:ext cx="230432" cy="1375200"/>
            </a:xfrm>
            <a:custGeom>
              <a:avLst/>
              <a:gdLst/>
              <a:ahLst/>
              <a:cxnLst/>
              <a:rect l="l" t="t" r="r" b="b"/>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1" name="Google Shape;41;p2"/>
            <p:cNvSpPr/>
            <p:nvPr/>
          </p:nvSpPr>
          <p:spPr>
            <a:xfrm>
              <a:off x="7784896" y="4004032"/>
              <a:ext cx="228608" cy="1139456"/>
            </a:xfrm>
            <a:custGeom>
              <a:avLst/>
              <a:gdLst/>
              <a:ahLst/>
              <a:cxnLst/>
              <a:rect l="l" t="t" r="r" b="b"/>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2" name="Google Shape;42;p2"/>
            <p:cNvSpPr/>
            <p:nvPr/>
          </p:nvSpPr>
          <p:spPr>
            <a:xfrm>
              <a:off x="8061696" y="3596864"/>
              <a:ext cx="230432" cy="1546624"/>
            </a:xfrm>
            <a:custGeom>
              <a:avLst/>
              <a:gdLst/>
              <a:ahLst/>
              <a:cxnLst/>
              <a:rect l="l" t="t" r="r" b="b"/>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3" name="Google Shape;43;p2"/>
            <p:cNvSpPr/>
            <p:nvPr/>
          </p:nvSpPr>
          <p:spPr>
            <a:xfrm>
              <a:off x="83385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 name="Google Shape;44;p2"/>
            <p:cNvSpPr/>
            <p:nvPr/>
          </p:nvSpPr>
          <p:spPr>
            <a:xfrm>
              <a:off x="8615360" y="3939744"/>
              <a:ext cx="230400" cy="1203744"/>
            </a:xfrm>
            <a:custGeom>
              <a:avLst/>
              <a:gdLst/>
              <a:ahLst/>
              <a:cxnLst/>
              <a:rect l="l" t="t" r="r" b="b"/>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Google Shape;45;p2"/>
            <p:cNvSpPr/>
            <p:nvPr/>
          </p:nvSpPr>
          <p:spPr>
            <a:xfrm>
              <a:off x="8893952" y="3596864"/>
              <a:ext cx="228640" cy="1546624"/>
            </a:xfrm>
            <a:custGeom>
              <a:avLst/>
              <a:gdLst/>
              <a:ahLst/>
              <a:cxnLst/>
              <a:rect l="l" t="t" r="r" b="b"/>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46" name="Google Shape;46;p2"/>
          <p:cNvGrpSpPr/>
          <p:nvPr/>
        </p:nvGrpSpPr>
        <p:grpSpPr>
          <a:xfrm>
            <a:off x="28550" y="3359978"/>
            <a:ext cx="9094048" cy="1783611"/>
            <a:chOff x="28544" y="4157632"/>
            <a:chExt cx="9094048" cy="985856"/>
          </a:xfrm>
        </p:grpSpPr>
        <p:sp>
          <p:nvSpPr>
            <p:cNvPr id="47" name="Google Shape;47;p2"/>
            <p:cNvSpPr/>
            <p:nvPr/>
          </p:nvSpPr>
          <p:spPr>
            <a:xfrm>
              <a:off x="435744" y="4782720"/>
              <a:ext cx="92896" cy="360768"/>
            </a:xfrm>
            <a:custGeom>
              <a:avLst/>
              <a:gdLst/>
              <a:ahLst/>
              <a:cxnLst/>
              <a:rect l="l" t="t" r="r" b="b"/>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8" name="Google Shape;48;p2"/>
            <p:cNvSpPr/>
            <p:nvPr/>
          </p:nvSpPr>
          <p:spPr>
            <a:xfrm>
              <a:off x="300032" y="4638048"/>
              <a:ext cx="92896" cy="505440"/>
            </a:xfrm>
            <a:custGeom>
              <a:avLst/>
              <a:gdLst/>
              <a:ahLst/>
              <a:cxnLst/>
              <a:rect l="l" t="t" r="r" b="b"/>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9" name="Google Shape;49;p2"/>
            <p:cNvSpPr/>
            <p:nvPr/>
          </p:nvSpPr>
          <p:spPr>
            <a:xfrm>
              <a:off x="164288" y="4571968"/>
              <a:ext cx="92896" cy="571520"/>
            </a:xfrm>
            <a:custGeom>
              <a:avLst/>
              <a:gdLst/>
              <a:ahLst/>
              <a:cxnLst/>
              <a:rect l="l" t="t" r="r" b="b"/>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0" name="Google Shape;50;p2"/>
            <p:cNvSpPr/>
            <p:nvPr/>
          </p:nvSpPr>
          <p:spPr>
            <a:xfrm>
              <a:off x="28544" y="4739840"/>
              <a:ext cx="92928" cy="403648"/>
            </a:xfrm>
            <a:custGeom>
              <a:avLst/>
              <a:gdLst/>
              <a:ahLst/>
              <a:cxnLst/>
              <a:rect l="l" t="t" r="r" b="b"/>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Google Shape;51;p2"/>
            <p:cNvSpPr/>
            <p:nvPr/>
          </p:nvSpPr>
          <p:spPr>
            <a:xfrm>
              <a:off x="712576"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2" name="Google Shape;52;p2"/>
            <p:cNvSpPr/>
            <p:nvPr/>
          </p:nvSpPr>
          <p:spPr>
            <a:xfrm>
              <a:off x="576832" y="4752352"/>
              <a:ext cx="94688" cy="391136"/>
            </a:xfrm>
            <a:custGeom>
              <a:avLst/>
              <a:gdLst/>
              <a:ahLst/>
              <a:cxnLst/>
              <a:rect l="l" t="t" r="r" b="b"/>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3" name="Google Shape;53;p2"/>
            <p:cNvSpPr/>
            <p:nvPr/>
          </p:nvSpPr>
          <p:spPr>
            <a:xfrm>
              <a:off x="989408" y="4386240"/>
              <a:ext cx="94656" cy="757248"/>
            </a:xfrm>
            <a:custGeom>
              <a:avLst/>
              <a:gdLst/>
              <a:ahLst/>
              <a:cxnLst/>
              <a:rect l="l" t="t" r="r" b="b"/>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4" name="Google Shape;54;p2"/>
            <p:cNvSpPr/>
            <p:nvPr/>
          </p:nvSpPr>
          <p:spPr>
            <a:xfrm>
              <a:off x="853664" y="4500544"/>
              <a:ext cx="94688" cy="642944"/>
            </a:xfrm>
            <a:custGeom>
              <a:avLst/>
              <a:gdLst/>
              <a:ahLst/>
              <a:cxnLst/>
              <a:rect l="l" t="t" r="r" b="b"/>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 name="Google Shape;55;p2"/>
            <p:cNvSpPr/>
            <p:nvPr/>
          </p:nvSpPr>
          <p:spPr>
            <a:xfrm>
              <a:off x="1266208"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 name="Google Shape;56;p2"/>
            <p:cNvSpPr/>
            <p:nvPr/>
          </p:nvSpPr>
          <p:spPr>
            <a:xfrm>
              <a:off x="1130496" y="4518400"/>
              <a:ext cx="94688" cy="625088"/>
            </a:xfrm>
            <a:custGeom>
              <a:avLst/>
              <a:gdLst/>
              <a:ahLst/>
              <a:cxnLst/>
              <a:rect l="l" t="t" r="r" b="b"/>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 name="Google Shape;57;p2"/>
            <p:cNvSpPr/>
            <p:nvPr/>
          </p:nvSpPr>
          <p:spPr>
            <a:xfrm>
              <a:off x="15430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Google Shape;58;p2"/>
            <p:cNvSpPr/>
            <p:nvPr/>
          </p:nvSpPr>
          <p:spPr>
            <a:xfrm>
              <a:off x="1407296"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 name="Google Shape;59;p2"/>
            <p:cNvSpPr/>
            <p:nvPr/>
          </p:nvSpPr>
          <p:spPr>
            <a:xfrm>
              <a:off x="1821632" y="4457664"/>
              <a:ext cx="92896" cy="685824"/>
            </a:xfrm>
            <a:custGeom>
              <a:avLst/>
              <a:gdLst/>
              <a:ahLst/>
              <a:cxnLst/>
              <a:rect l="l" t="t" r="r" b="b"/>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 name="Google Shape;60;p2"/>
            <p:cNvSpPr/>
            <p:nvPr/>
          </p:nvSpPr>
          <p:spPr>
            <a:xfrm>
              <a:off x="1685920"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 name="Google Shape;61;p2"/>
            <p:cNvSpPr/>
            <p:nvPr/>
          </p:nvSpPr>
          <p:spPr>
            <a:xfrm>
              <a:off x="2098464"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 name="Google Shape;62;p2"/>
            <p:cNvSpPr/>
            <p:nvPr/>
          </p:nvSpPr>
          <p:spPr>
            <a:xfrm>
              <a:off x="1962720"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 name="Google Shape;63;p2"/>
            <p:cNvSpPr/>
            <p:nvPr/>
          </p:nvSpPr>
          <p:spPr>
            <a:xfrm>
              <a:off x="2375296" y="4711264"/>
              <a:ext cx="94656" cy="432224"/>
            </a:xfrm>
            <a:custGeom>
              <a:avLst/>
              <a:gdLst/>
              <a:ahLst/>
              <a:cxnLst/>
              <a:rect l="l" t="t" r="r" b="b"/>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 name="Google Shape;64;p2"/>
            <p:cNvSpPr/>
            <p:nvPr/>
          </p:nvSpPr>
          <p:spPr>
            <a:xfrm>
              <a:off x="2239552" y="4536256"/>
              <a:ext cx="94688" cy="607232"/>
            </a:xfrm>
            <a:custGeom>
              <a:avLst/>
              <a:gdLst/>
              <a:ahLst/>
              <a:cxnLst/>
              <a:rect l="l" t="t" r="r" b="b"/>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 name="Google Shape;65;p2"/>
            <p:cNvSpPr/>
            <p:nvPr/>
          </p:nvSpPr>
          <p:spPr>
            <a:xfrm>
              <a:off x="2652096" y="4704128"/>
              <a:ext cx="94688" cy="439360"/>
            </a:xfrm>
            <a:custGeom>
              <a:avLst/>
              <a:gdLst/>
              <a:ahLst/>
              <a:cxnLst/>
              <a:rect l="l" t="t" r="r" b="b"/>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Google Shape;66;p2"/>
            <p:cNvSpPr/>
            <p:nvPr/>
          </p:nvSpPr>
          <p:spPr>
            <a:xfrm>
              <a:off x="2516384" y="4764864"/>
              <a:ext cx="94688" cy="378624"/>
            </a:xfrm>
            <a:custGeom>
              <a:avLst/>
              <a:gdLst/>
              <a:ahLst/>
              <a:cxnLst/>
              <a:rect l="l" t="t" r="r" b="b"/>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7" name="Google Shape;67;p2"/>
            <p:cNvSpPr/>
            <p:nvPr/>
          </p:nvSpPr>
          <p:spPr>
            <a:xfrm>
              <a:off x="2930720" y="4421952"/>
              <a:ext cx="92896" cy="721536"/>
            </a:xfrm>
            <a:custGeom>
              <a:avLst/>
              <a:gdLst/>
              <a:ahLst/>
              <a:cxnLst/>
              <a:rect l="l" t="t" r="r" b="b"/>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8" name="Google Shape;68;p2"/>
            <p:cNvSpPr/>
            <p:nvPr/>
          </p:nvSpPr>
          <p:spPr>
            <a:xfrm>
              <a:off x="2794976" y="4638048"/>
              <a:ext cx="92896" cy="505440"/>
            </a:xfrm>
            <a:custGeom>
              <a:avLst/>
              <a:gdLst/>
              <a:ahLst/>
              <a:cxnLst/>
              <a:rect l="l" t="t" r="r" b="b"/>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9" name="Google Shape;69;p2"/>
            <p:cNvSpPr/>
            <p:nvPr/>
          </p:nvSpPr>
          <p:spPr>
            <a:xfrm>
              <a:off x="3207520" y="4386240"/>
              <a:ext cx="94688" cy="757248"/>
            </a:xfrm>
            <a:custGeom>
              <a:avLst/>
              <a:gdLst/>
              <a:ahLst/>
              <a:cxnLst/>
              <a:rect l="l" t="t" r="r" b="b"/>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0" name="Google Shape;70;p2"/>
            <p:cNvSpPr/>
            <p:nvPr/>
          </p:nvSpPr>
          <p:spPr>
            <a:xfrm>
              <a:off x="3071808" y="4314784"/>
              <a:ext cx="94688" cy="828704"/>
            </a:xfrm>
            <a:custGeom>
              <a:avLst/>
              <a:gdLst/>
              <a:ahLst/>
              <a:cxnLst/>
              <a:rect l="l" t="t" r="r" b="b"/>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1" name="Google Shape;71;p2"/>
            <p:cNvSpPr/>
            <p:nvPr/>
          </p:nvSpPr>
          <p:spPr>
            <a:xfrm>
              <a:off x="3484352"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2" name="Google Shape;72;p2"/>
            <p:cNvSpPr/>
            <p:nvPr/>
          </p:nvSpPr>
          <p:spPr>
            <a:xfrm>
              <a:off x="3348608" y="4314784"/>
              <a:ext cx="94688" cy="828704"/>
            </a:xfrm>
            <a:custGeom>
              <a:avLst/>
              <a:gdLst/>
              <a:ahLst/>
              <a:cxnLst/>
              <a:rect l="l" t="t" r="r" b="b"/>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3" name="Google Shape;73;p2"/>
            <p:cNvSpPr/>
            <p:nvPr/>
          </p:nvSpPr>
          <p:spPr>
            <a:xfrm>
              <a:off x="3761184" y="4739840"/>
              <a:ext cx="94656" cy="403648"/>
            </a:xfrm>
            <a:custGeom>
              <a:avLst/>
              <a:gdLst/>
              <a:ahLst/>
              <a:cxnLst/>
              <a:rect l="l" t="t" r="r" b="b"/>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4" name="Google Shape;74;p2"/>
            <p:cNvSpPr/>
            <p:nvPr/>
          </p:nvSpPr>
          <p:spPr>
            <a:xfrm>
              <a:off x="3625440" y="4457664"/>
              <a:ext cx="94688" cy="685824"/>
            </a:xfrm>
            <a:custGeom>
              <a:avLst/>
              <a:gdLst/>
              <a:ahLst/>
              <a:cxnLst/>
              <a:rect l="l" t="t" r="r" b="b"/>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5" name="Google Shape;75;p2"/>
            <p:cNvSpPr/>
            <p:nvPr/>
          </p:nvSpPr>
          <p:spPr>
            <a:xfrm>
              <a:off x="4037984" y="4638048"/>
              <a:ext cx="94688" cy="505440"/>
            </a:xfrm>
            <a:custGeom>
              <a:avLst/>
              <a:gdLst/>
              <a:ahLst/>
              <a:cxnLst/>
              <a:rect l="l" t="t" r="r" b="b"/>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Google Shape;76;p2"/>
            <p:cNvSpPr/>
            <p:nvPr/>
          </p:nvSpPr>
          <p:spPr>
            <a:xfrm>
              <a:off x="3902272" y="4836288"/>
              <a:ext cx="94656" cy="307200"/>
            </a:xfrm>
            <a:custGeom>
              <a:avLst/>
              <a:gdLst/>
              <a:ahLst/>
              <a:cxnLst/>
              <a:rect l="l" t="t" r="r" b="b"/>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7" name="Google Shape;77;p2"/>
            <p:cNvSpPr/>
            <p:nvPr/>
          </p:nvSpPr>
          <p:spPr>
            <a:xfrm>
              <a:off x="4316608"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8" name="Google Shape;78;p2"/>
            <p:cNvSpPr/>
            <p:nvPr/>
          </p:nvSpPr>
          <p:spPr>
            <a:xfrm>
              <a:off x="418086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9" name="Google Shape;79;p2"/>
            <p:cNvSpPr/>
            <p:nvPr/>
          </p:nvSpPr>
          <p:spPr>
            <a:xfrm>
              <a:off x="4593408"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0" name="Google Shape;80;p2"/>
            <p:cNvSpPr/>
            <p:nvPr/>
          </p:nvSpPr>
          <p:spPr>
            <a:xfrm>
              <a:off x="4457696"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1" name="Google Shape;81;p2"/>
            <p:cNvSpPr/>
            <p:nvPr/>
          </p:nvSpPr>
          <p:spPr>
            <a:xfrm>
              <a:off x="4870240"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2" name="Google Shape;82;p2"/>
            <p:cNvSpPr/>
            <p:nvPr/>
          </p:nvSpPr>
          <p:spPr>
            <a:xfrm>
              <a:off x="4734496"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3" name="Google Shape;83;p2"/>
            <p:cNvSpPr/>
            <p:nvPr/>
          </p:nvSpPr>
          <p:spPr>
            <a:xfrm>
              <a:off x="5147072" y="4157632"/>
              <a:ext cx="94656" cy="985856"/>
            </a:xfrm>
            <a:custGeom>
              <a:avLst/>
              <a:gdLst/>
              <a:ahLst/>
              <a:cxnLst/>
              <a:rect l="l" t="t" r="r" b="b"/>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Google Shape;84;p2"/>
            <p:cNvSpPr/>
            <p:nvPr/>
          </p:nvSpPr>
          <p:spPr>
            <a:xfrm>
              <a:off x="5011328" y="4229088"/>
              <a:ext cx="94688" cy="914400"/>
            </a:xfrm>
            <a:custGeom>
              <a:avLst/>
              <a:gdLst/>
              <a:ahLst/>
              <a:cxnLst/>
              <a:rect l="l" t="t" r="r" b="b"/>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5" name="Google Shape;85;p2"/>
            <p:cNvSpPr/>
            <p:nvPr/>
          </p:nvSpPr>
          <p:spPr>
            <a:xfrm>
              <a:off x="5425664"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Google Shape;86;p2"/>
            <p:cNvSpPr/>
            <p:nvPr/>
          </p:nvSpPr>
          <p:spPr>
            <a:xfrm>
              <a:off x="5289920" y="4277280"/>
              <a:ext cx="94688" cy="866208"/>
            </a:xfrm>
            <a:custGeom>
              <a:avLst/>
              <a:gdLst/>
              <a:ahLst/>
              <a:cxnLst/>
              <a:rect l="l" t="t" r="r" b="b"/>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Google Shape;87;p2"/>
            <p:cNvSpPr/>
            <p:nvPr/>
          </p:nvSpPr>
          <p:spPr>
            <a:xfrm>
              <a:off x="5702496" y="4721984"/>
              <a:ext cx="94688" cy="421504"/>
            </a:xfrm>
            <a:custGeom>
              <a:avLst/>
              <a:gdLst/>
              <a:ahLst/>
              <a:cxnLst/>
              <a:rect l="l" t="t" r="r" b="b"/>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8" name="Google Shape;88;p2"/>
            <p:cNvSpPr/>
            <p:nvPr/>
          </p:nvSpPr>
          <p:spPr>
            <a:xfrm>
              <a:off x="5566752" y="4416608"/>
              <a:ext cx="94688" cy="726880"/>
            </a:xfrm>
            <a:custGeom>
              <a:avLst/>
              <a:gdLst/>
              <a:ahLst/>
              <a:cxnLst/>
              <a:rect l="l" t="t" r="r" b="b"/>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9" name="Google Shape;89;p2"/>
            <p:cNvSpPr/>
            <p:nvPr/>
          </p:nvSpPr>
          <p:spPr>
            <a:xfrm>
              <a:off x="5979296"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 name="Google Shape;90;p2"/>
            <p:cNvSpPr/>
            <p:nvPr/>
          </p:nvSpPr>
          <p:spPr>
            <a:xfrm>
              <a:off x="5843584" y="4813088"/>
              <a:ext cx="94688" cy="330400"/>
            </a:xfrm>
            <a:custGeom>
              <a:avLst/>
              <a:gdLst/>
              <a:ahLst/>
              <a:cxnLst/>
              <a:rect l="l" t="t" r="r" b="b"/>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Google Shape;91;p2"/>
            <p:cNvSpPr/>
            <p:nvPr/>
          </p:nvSpPr>
          <p:spPr>
            <a:xfrm>
              <a:off x="6256128"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 name="Google Shape;92;p2"/>
            <p:cNvSpPr/>
            <p:nvPr/>
          </p:nvSpPr>
          <p:spPr>
            <a:xfrm>
              <a:off x="61203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3" name="Google Shape;93;p2"/>
            <p:cNvSpPr/>
            <p:nvPr/>
          </p:nvSpPr>
          <p:spPr>
            <a:xfrm>
              <a:off x="6534720" y="4505888"/>
              <a:ext cx="92896" cy="637600"/>
            </a:xfrm>
            <a:custGeom>
              <a:avLst/>
              <a:gdLst/>
              <a:ahLst/>
              <a:cxnLst/>
              <a:rect l="l" t="t" r="r" b="b"/>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4" name="Google Shape;94;p2"/>
            <p:cNvSpPr/>
            <p:nvPr/>
          </p:nvSpPr>
          <p:spPr>
            <a:xfrm>
              <a:off x="6399008" y="4739840"/>
              <a:ext cx="92896" cy="403648"/>
            </a:xfrm>
            <a:custGeom>
              <a:avLst/>
              <a:gdLst/>
              <a:ahLst/>
              <a:cxnLst/>
              <a:rect l="l" t="t" r="r" b="b"/>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 name="Google Shape;95;p2"/>
            <p:cNvSpPr/>
            <p:nvPr/>
          </p:nvSpPr>
          <p:spPr>
            <a:xfrm>
              <a:off x="6811552"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6" name="Google Shape;96;p2"/>
            <p:cNvSpPr/>
            <p:nvPr/>
          </p:nvSpPr>
          <p:spPr>
            <a:xfrm>
              <a:off x="6675808" y="4614848"/>
              <a:ext cx="94688" cy="528640"/>
            </a:xfrm>
            <a:custGeom>
              <a:avLst/>
              <a:gdLst/>
              <a:ahLst/>
              <a:cxnLst/>
              <a:rect l="l" t="t" r="r" b="b"/>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7" name="Google Shape;97;p2"/>
            <p:cNvSpPr/>
            <p:nvPr/>
          </p:nvSpPr>
          <p:spPr>
            <a:xfrm>
              <a:off x="708838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8" name="Google Shape;98;p2"/>
            <p:cNvSpPr/>
            <p:nvPr/>
          </p:nvSpPr>
          <p:spPr>
            <a:xfrm>
              <a:off x="6952640"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9" name="Google Shape;99;p2"/>
            <p:cNvSpPr/>
            <p:nvPr/>
          </p:nvSpPr>
          <p:spPr>
            <a:xfrm>
              <a:off x="73651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0" name="Google Shape;100;p2"/>
            <p:cNvSpPr/>
            <p:nvPr/>
          </p:nvSpPr>
          <p:spPr>
            <a:xfrm>
              <a:off x="7229472" y="4825568"/>
              <a:ext cx="94688" cy="317920"/>
            </a:xfrm>
            <a:custGeom>
              <a:avLst/>
              <a:gdLst/>
              <a:ahLst/>
              <a:cxnLst/>
              <a:rect l="l" t="t" r="r" b="b"/>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1" name="Google Shape;101;p2"/>
            <p:cNvSpPr/>
            <p:nvPr/>
          </p:nvSpPr>
          <p:spPr>
            <a:xfrm>
              <a:off x="7643808" y="4632704"/>
              <a:ext cx="92896" cy="510784"/>
            </a:xfrm>
            <a:custGeom>
              <a:avLst/>
              <a:gdLst/>
              <a:ahLst/>
              <a:cxnLst/>
              <a:rect l="l" t="t" r="r" b="b"/>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2" name="Google Shape;102;p2"/>
            <p:cNvSpPr/>
            <p:nvPr/>
          </p:nvSpPr>
          <p:spPr>
            <a:xfrm>
              <a:off x="7506272" y="4963104"/>
              <a:ext cx="94688" cy="180384"/>
            </a:xfrm>
            <a:custGeom>
              <a:avLst/>
              <a:gdLst/>
              <a:ahLst/>
              <a:cxnLst/>
              <a:rect l="l" t="t" r="r" b="b"/>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3" name="Google Shape;103;p2"/>
            <p:cNvSpPr/>
            <p:nvPr/>
          </p:nvSpPr>
          <p:spPr>
            <a:xfrm>
              <a:off x="7920608" y="4909504"/>
              <a:ext cx="94688" cy="233984"/>
            </a:xfrm>
            <a:custGeom>
              <a:avLst/>
              <a:gdLst/>
              <a:ahLst/>
              <a:cxnLst/>
              <a:rect l="l" t="t" r="r" b="b"/>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4" name="Google Shape;104;p2"/>
            <p:cNvSpPr/>
            <p:nvPr/>
          </p:nvSpPr>
          <p:spPr>
            <a:xfrm>
              <a:off x="7784896" y="4777344"/>
              <a:ext cx="94688" cy="366144"/>
            </a:xfrm>
            <a:custGeom>
              <a:avLst/>
              <a:gdLst/>
              <a:ahLst/>
              <a:cxnLst/>
              <a:rect l="l" t="t" r="r" b="b"/>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5" name="Google Shape;105;p2"/>
            <p:cNvSpPr/>
            <p:nvPr/>
          </p:nvSpPr>
          <p:spPr>
            <a:xfrm>
              <a:off x="81974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6" name="Google Shape;106;p2"/>
            <p:cNvSpPr/>
            <p:nvPr/>
          </p:nvSpPr>
          <p:spPr>
            <a:xfrm>
              <a:off x="8061696" y="4777344"/>
              <a:ext cx="94688" cy="366144"/>
            </a:xfrm>
            <a:custGeom>
              <a:avLst/>
              <a:gdLst/>
              <a:ahLst/>
              <a:cxnLst/>
              <a:rect l="l" t="t" r="r" b="b"/>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7" name="Google Shape;107;p2"/>
            <p:cNvSpPr/>
            <p:nvPr/>
          </p:nvSpPr>
          <p:spPr>
            <a:xfrm>
              <a:off x="8474272" y="4721984"/>
              <a:ext cx="94656" cy="421504"/>
            </a:xfrm>
            <a:custGeom>
              <a:avLst/>
              <a:gdLst/>
              <a:ahLst/>
              <a:cxnLst/>
              <a:rect l="l" t="t" r="r" b="b"/>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8" name="Google Shape;108;p2"/>
            <p:cNvSpPr/>
            <p:nvPr/>
          </p:nvSpPr>
          <p:spPr>
            <a:xfrm>
              <a:off x="8338528" y="4488032"/>
              <a:ext cx="94688" cy="655456"/>
            </a:xfrm>
            <a:custGeom>
              <a:avLst/>
              <a:gdLst/>
              <a:ahLst/>
              <a:cxnLst/>
              <a:rect l="l" t="t" r="r" b="b"/>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9" name="Google Shape;109;p2"/>
            <p:cNvSpPr/>
            <p:nvPr/>
          </p:nvSpPr>
          <p:spPr>
            <a:xfrm>
              <a:off x="8751072" y="4409440"/>
              <a:ext cx="94688" cy="734048"/>
            </a:xfrm>
            <a:custGeom>
              <a:avLst/>
              <a:gdLst/>
              <a:ahLst/>
              <a:cxnLst/>
              <a:rect l="l" t="t" r="r" b="b"/>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0" name="Google Shape;110;p2"/>
            <p:cNvSpPr/>
            <p:nvPr/>
          </p:nvSpPr>
          <p:spPr>
            <a:xfrm>
              <a:off x="8615360" y="4295168"/>
              <a:ext cx="94688" cy="848320"/>
            </a:xfrm>
            <a:custGeom>
              <a:avLst/>
              <a:gdLst/>
              <a:ahLst/>
              <a:cxnLst/>
              <a:rect l="l" t="t" r="r" b="b"/>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1" name="Google Shape;111;p2"/>
            <p:cNvSpPr/>
            <p:nvPr/>
          </p:nvSpPr>
          <p:spPr>
            <a:xfrm>
              <a:off x="9029696" y="4409440"/>
              <a:ext cx="92896" cy="734048"/>
            </a:xfrm>
            <a:custGeom>
              <a:avLst/>
              <a:gdLst/>
              <a:ahLst/>
              <a:cxnLst/>
              <a:rect l="l" t="t" r="r" b="b"/>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2" name="Google Shape;112;p2"/>
            <p:cNvSpPr/>
            <p:nvPr/>
          </p:nvSpPr>
          <p:spPr>
            <a:xfrm>
              <a:off x="8893952" y="4180864"/>
              <a:ext cx="92896" cy="962624"/>
            </a:xfrm>
            <a:custGeom>
              <a:avLst/>
              <a:gdLst/>
              <a:ahLst/>
              <a:cxnLst/>
              <a:rect l="l" t="t" r="r" b="b"/>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13" name="Google Shape;113;p2"/>
          <p:cNvSpPr/>
          <p:nvPr/>
        </p:nvSpPr>
        <p:spPr>
          <a:xfrm>
            <a:off x="0" y="2229988"/>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18"/>
        <p:cNvGrpSpPr/>
        <p:nvPr/>
      </p:nvGrpSpPr>
      <p:grpSpPr>
        <a:xfrm>
          <a:off x="0" y="0"/>
          <a:ext cx="0" cy="0"/>
          <a:chOff x="0" y="0"/>
          <a:chExt cx="0" cy="0"/>
        </a:xfrm>
      </p:grpSpPr>
      <p:sp>
        <p:nvSpPr>
          <p:cNvPr id="219" name="Google Shape;219;p4"/>
          <p:cNvSpPr/>
          <p:nvPr/>
        </p:nvSpPr>
        <p:spPr>
          <a:xfrm rot="10800000" flipH="1">
            <a:off x="-25" y="1079400"/>
            <a:ext cx="9144000" cy="40641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0" name="Google Shape;220;p4"/>
          <p:cNvSpPr txBox="1">
            <a:spLocks noGrp="1"/>
          </p:cNvSpPr>
          <p:nvPr>
            <p:ph type="body" idx="1"/>
          </p:nvPr>
        </p:nvSpPr>
        <p:spPr>
          <a:xfrm>
            <a:off x="1669850" y="1857000"/>
            <a:ext cx="5804400" cy="2741700"/>
          </a:xfrm>
          <a:prstGeom prst="rect">
            <a:avLst/>
          </a:prstGeom>
        </p:spPr>
        <p:txBody>
          <a:bodyPr spcFirstLastPara="1" wrap="square" lIns="91425" tIns="91425" rIns="91425" bIns="91425" anchor="t" anchorCtr="0"/>
          <a:lstStyle>
            <a:lvl1pPr marL="457200" lvl="0" indent="-419100" algn="ctr" rtl="0">
              <a:spcBef>
                <a:spcPts val="60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1pPr>
            <a:lvl2pPr marL="914400" lvl="1"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2pPr>
            <a:lvl3pPr marL="1371600" lvl="2"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3pPr>
            <a:lvl4pPr marL="1828800" lvl="3"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4pPr>
            <a:lvl5pPr marL="2286000" lvl="4"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5pPr>
            <a:lvl6pPr marL="2743200" lvl="5"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6pPr>
            <a:lvl7pPr marL="3200400" lvl="6"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7pPr>
            <a:lvl8pPr marL="3657600" lvl="7" indent="-419100" algn="ctr" rtl="0">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8pPr>
            <a:lvl9pPr marL="4114800" lvl="8" indent="-419100" algn="ctr">
              <a:spcBef>
                <a:spcPts val="0"/>
              </a:spcBef>
              <a:spcAft>
                <a:spcPts val="0"/>
              </a:spcAft>
              <a:buSzPts val="3000"/>
              <a:buFont typeface="Titillium Web ExtraLight"/>
              <a:buChar char="■"/>
              <a:defRPr sz="3000">
                <a:latin typeface="Titillium Web ExtraLight"/>
                <a:ea typeface="Titillium Web ExtraLight"/>
                <a:cs typeface="Titillium Web ExtraLight"/>
                <a:sym typeface="Titillium Web ExtraLight"/>
              </a:defRPr>
            </a:lvl9pPr>
          </a:lstStyle>
          <a:p>
            <a:endParaRPr/>
          </a:p>
        </p:txBody>
      </p:sp>
      <p:sp>
        <p:nvSpPr>
          <p:cNvPr id="221" name="Google Shape;221;p4"/>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
        <p:nvSpPr>
          <p:cNvPr id="222" name="Google Shape;222;p4"/>
          <p:cNvSpPr/>
          <p:nvPr/>
        </p:nvSpPr>
        <p:spPr>
          <a:xfrm>
            <a:off x="0" y="401188"/>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52"/>
        <p:cNvGrpSpPr/>
        <p:nvPr/>
      </p:nvGrpSpPr>
      <p:grpSpPr>
        <a:xfrm>
          <a:off x="0" y="0"/>
          <a:ext cx="0" cy="0"/>
          <a:chOff x="0" y="0"/>
          <a:chExt cx="0" cy="0"/>
        </a:xfrm>
      </p:grpSpPr>
      <p:sp>
        <p:nvSpPr>
          <p:cNvPr id="553" name="Google Shape;553;p9"/>
          <p:cNvSpPr/>
          <p:nvPr/>
        </p:nvSpPr>
        <p:spPr>
          <a:xfrm>
            <a:off x="-25" y="0"/>
            <a:ext cx="9144000" cy="1088700"/>
          </a:xfrm>
          <a:prstGeom prst="rect">
            <a:avLst/>
          </a:pr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554" name="Google Shape;554;p9"/>
          <p:cNvGrpSpPr/>
          <p:nvPr/>
        </p:nvGrpSpPr>
        <p:grpSpPr>
          <a:xfrm>
            <a:off x="28550" y="3850565"/>
            <a:ext cx="9094048" cy="1293104"/>
            <a:chOff x="28544" y="3514688"/>
            <a:chExt cx="9094048" cy="1628800"/>
          </a:xfrm>
        </p:grpSpPr>
        <p:sp>
          <p:nvSpPr>
            <p:cNvPr id="555" name="Google Shape;555;p9"/>
            <p:cNvSpPr/>
            <p:nvPr/>
          </p:nvSpPr>
          <p:spPr>
            <a:xfrm>
              <a:off x="300032" y="4491616"/>
              <a:ext cx="228608" cy="651872"/>
            </a:xfrm>
            <a:custGeom>
              <a:avLst/>
              <a:gdLst/>
              <a:ahLst/>
              <a:cxnLst/>
              <a:rect l="l" t="t" r="r" b="b"/>
              <a:pathLst>
                <a:path w="7144" h="20371" extrusionOk="0">
                  <a:moveTo>
                    <a:pt x="0" y="0"/>
                  </a:moveTo>
                  <a:lnTo>
                    <a:pt x="0" y="20371"/>
                  </a:lnTo>
                  <a:lnTo>
                    <a:pt x="7144" y="20371"/>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6" name="Google Shape;556;p9"/>
            <p:cNvSpPr/>
            <p:nvPr/>
          </p:nvSpPr>
          <p:spPr>
            <a:xfrm>
              <a:off x="28544" y="4220160"/>
              <a:ext cx="228640" cy="923328"/>
            </a:xfrm>
            <a:custGeom>
              <a:avLst/>
              <a:gdLst/>
              <a:ahLst/>
              <a:cxnLst/>
              <a:rect l="l" t="t" r="r" b="b"/>
              <a:pathLst>
                <a:path w="7145" h="28854" extrusionOk="0">
                  <a:moveTo>
                    <a:pt x="1" y="0"/>
                  </a:moveTo>
                  <a:lnTo>
                    <a:pt x="1" y="28854"/>
                  </a:lnTo>
                  <a:lnTo>
                    <a:pt x="7145" y="28854"/>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7" name="Google Shape;557;p9"/>
            <p:cNvSpPr/>
            <p:nvPr/>
          </p:nvSpPr>
          <p:spPr>
            <a:xfrm>
              <a:off x="576832"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8" name="Google Shape;558;p9"/>
            <p:cNvSpPr/>
            <p:nvPr/>
          </p:nvSpPr>
          <p:spPr>
            <a:xfrm>
              <a:off x="853664" y="4120128"/>
              <a:ext cx="230400" cy="1023360"/>
            </a:xfrm>
            <a:custGeom>
              <a:avLst/>
              <a:gdLst/>
              <a:ahLst/>
              <a:cxnLst/>
              <a:rect l="l" t="t" r="r" b="b"/>
              <a:pathLst>
                <a:path w="7200" h="31980" extrusionOk="0">
                  <a:moveTo>
                    <a:pt x="0" y="1"/>
                  </a:moveTo>
                  <a:lnTo>
                    <a:pt x="0" y="31980"/>
                  </a:lnTo>
                  <a:lnTo>
                    <a:pt x="7200" y="3198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59" name="Google Shape;559;p9"/>
            <p:cNvSpPr/>
            <p:nvPr/>
          </p:nvSpPr>
          <p:spPr>
            <a:xfrm>
              <a:off x="1130496" y="4627328"/>
              <a:ext cx="230400" cy="516160"/>
            </a:xfrm>
            <a:custGeom>
              <a:avLst/>
              <a:gdLst/>
              <a:ahLst/>
              <a:cxnLst/>
              <a:rect l="l" t="t" r="r" b="b"/>
              <a:pathLst>
                <a:path w="7200" h="16130" extrusionOk="0">
                  <a:moveTo>
                    <a:pt x="0" y="1"/>
                  </a:moveTo>
                  <a:lnTo>
                    <a:pt x="0" y="16130"/>
                  </a:lnTo>
                  <a:lnTo>
                    <a:pt x="7200" y="1613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0" name="Google Shape;560;p9"/>
            <p:cNvSpPr/>
            <p:nvPr/>
          </p:nvSpPr>
          <p:spPr>
            <a:xfrm>
              <a:off x="1409088" y="3821888"/>
              <a:ext cx="228640" cy="1321600"/>
            </a:xfrm>
            <a:custGeom>
              <a:avLst/>
              <a:gdLst/>
              <a:ahLst/>
              <a:cxnLst/>
              <a:rect l="l" t="t" r="r" b="b"/>
              <a:pathLst>
                <a:path w="7145" h="41300" extrusionOk="0">
                  <a:moveTo>
                    <a:pt x="1" y="0"/>
                  </a:moveTo>
                  <a:lnTo>
                    <a:pt x="1" y="41300"/>
                  </a:lnTo>
                  <a:lnTo>
                    <a:pt x="7144" y="41300"/>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1" name="Google Shape;561;p9"/>
            <p:cNvSpPr/>
            <p:nvPr/>
          </p:nvSpPr>
          <p:spPr>
            <a:xfrm>
              <a:off x="1685920" y="4175488"/>
              <a:ext cx="230400" cy="968000"/>
            </a:xfrm>
            <a:custGeom>
              <a:avLst/>
              <a:gdLst/>
              <a:ahLst/>
              <a:cxnLst/>
              <a:rect l="l" t="t" r="r" b="b"/>
              <a:pathLst>
                <a:path w="7200" h="30250" extrusionOk="0">
                  <a:moveTo>
                    <a:pt x="0" y="1"/>
                  </a:moveTo>
                  <a:lnTo>
                    <a:pt x="0" y="30250"/>
                  </a:lnTo>
                  <a:lnTo>
                    <a:pt x="7200" y="3025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2" name="Google Shape;562;p9"/>
            <p:cNvSpPr/>
            <p:nvPr/>
          </p:nvSpPr>
          <p:spPr>
            <a:xfrm>
              <a:off x="1962720" y="3939744"/>
              <a:ext cx="230432" cy="1203744"/>
            </a:xfrm>
            <a:custGeom>
              <a:avLst/>
              <a:gdLst/>
              <a:ahLst/>
              <a:cxnLst/>
              <a:rect l="l" t="t" r="r" b="b"/>
              <a:pathLst>
                <a:path w="7201" h="37617" extrusionOk="0">
                  <a:moveTo>
                    <a:pt x="1" y="1"/>
                  </a:moveTo>
                  <a:lnTo>
                    <a:pt x="1"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3" name="Google Shape;563;p9"/>
            <p:cNvSpPr/>
            <p:nvPr/>
          </p:nvSpPr>
          <p:spPr>
            <a:xfrm>
              <a:off x="2239552" y="4355872"/>
              <a:ext cx="230400" cy="787616"/>
            </a:xfrm>
            <a:custGeom>
              <a:avLst/>
              <a:gdLst/>
              <a:ahLst/>
              <a:cxnLst/>
              <a:rect l="l" t="t" r="r" b="b"/>
              <a:pathLst>
                <a:path w="7200" h="24613" extrusionOk="0">
                  <a:moveTo>
                    <a:pt x="0" y="1"/>
                  </a:moveTo>
                  <a:lnTo>
                    <a:pt x="0" y="24613"/>
                  </a:lnTo>
                  <a:lnTo>
                    <a:pt x="7200" y="24613"/>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4" name="Google Shape;564;p9"/>
            <p:cNvSpPr/>
            <p:nvPr/>
          </p:nvSpPr>
          <p:spPr>
            <a:xfrm>
              <a:off x="25163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5" name="Google Shape;565;p9"/>
            <p:cNvSpPr/>
            <p:nvPr/>
          </p:nvSpPr>
          <p:spPr>
            <a:xfrm>
              <a:off x="2794976" y="4175488"/>
              <a:ext cx="228640" cy="968000"/>
            </a:xfrm>
            <a:custGeom>
              <a:avLst/>
              <a:gdLst/>
              <a:ahLst/>
              <a:cxnLst/>
              <a:rect l="l" t="t" r="r" b="b"/>
              <a:pathLst>
                <a:path w="7145" h="30250" extrusionOk="0">
                  <a:moveTo>
                    <a:pt x="1" y="1"/>
                  </a:moveTo>
                  <a:lnTo>
                    <a:pt x="1" y="30250"/>
                  </a:lnTo>
                  <a:lnTo>
                    <a:pt x="7144" y="3025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6" name="Google Shape;566;p9"/>
            <p:cNvSpPr/>
            <p:nvPr/>
          </p:nvSpPr>
          <p:spPr>
            <a:xfrm>
              <a:off x="3071808" y="3659360"/>
              <a:ext cx="230400" cy="1484128"/>
            </a:xfrm>
            <a:custGeom>
              <a:avLst/>
              <a:gdLst/>
              <a:ahLst/>
              <a:cxnLst/>
              <a:rect l="l" t="t" r="r" b="b"/>
              <a:pathLst>
                <a:path w="7200" h="46379" extrusionOk="0">
                  <a:moveTo>
                    <a:pt x="0" y="1"/>
                  </a:moveTo>
                  <a:lnTo>
                    <a:pt x="0" y="46379"/>
                  </a:lnTo>
                  <a:lnTo>
                    <a:pt x="7200" y="46379"/>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7" name="Google Shape;567;p9"/>
            <p:cNvSpPr/>
            <p:nvPr/>
          </p:nvSpPr>
          <p:spPr>
            <a:xfrm>
              <a:off x="3348608"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8" name="Google Shape;568;p9"/>
            <p:cNvSpPr/>
            <p:nvPr/>
          </p:nvSpPr>
          <p:spPr>
            <a:xfrm>
              <a:off x="3625440"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69" name="Google Shape;569;p9"/>
            <p:cNvSpPr/>
            <p:nvPr/>
          </p:nvSpPr>
          <p:spPr>
            <a:xfrm>
              <a:off x="3904032" y="4491616"/>
              <a:ext cx="228640" cy="651872"/>
            </a:xfrm>
            <a:custGeom>
              <a:avLst/>
              <a:gdLst/>
              <a:ahLst/>
              <a:cxnLst/>
              <a:rect l="l" t="t" r="r" b="b"/>
              <a:pathLst>
                <a:path w="7145" h="20371" extrusionOk="0">
                  <a:moveTo>
                    <a:pt x="1" y="0"/>
                  </a:moveTo>
                  <a:lnTo>
                    <a:pt x="1" y="20371"/>
                  </a:lnTo>
                  <a:lnTo>
                    <a:pt x="7145" y="20371"/>
                  </a:lnTo>
                  <a:lnTo>
                    <a:pt x="7145"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0" name="Google Shape;570;p9"/>
            <p:cNvSpPr/>
            <p:nvPr/>
          </p:nvSpPr>
          <p:spPr>
            <a:xfrm>
              <a:off x="4180864" y="4284448"/>
              <a:ext cx="230432" cy="859040"/>
            </a:xfrm>
            <a:custGeom>
              <a:avLst/>
              <a:gdLst/>
              <a:ahLst/>
              <a:cxnLst/>
              <a:rect l="l" t="t" r="r" b="b"/>
              <a:pathLst>
                <a:path w="7201" h="26845" extrusionOk="0">
                  <a:moveTo>
                    <a:pt x="0" y="0"/>
                  </a:moveTo>
                  <a:lnTo>
                    <a:pt x="0" y="26845"/>
                  </a:lnTo>
                  <a:lnTo>
                    <a:pt x="7200" y="26845"/>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1" name="Google Shape;571;p9"/>
            <p:cNvSpPr/>
            <p:nvPr/>
          </p:nvSpPr>
          <p:spPr>
            <a:xfrm>
              <a:off x="4457696" y="4004032"/>
              <a:ext cx="230400" cy="1139456"/>
            </a:xfrm>
            <a:custGeom>
              <a:avLst/>
              <a:gdLst/>
              <a:ahLst/>
              <a:cxnLst/>
              <a:rect l="l" t="t" r="r" b="b"/>
              <a:pathLst>
                <a:path w="7200" h="35608" extrusionOk="0">
                  <a:moveTo>
                    <a:pt x="0" y="1"/>
                  </a:moveTo>
                  <a:lnTo>
                    <a:pt x="0" y="35608"/>
                  </a:lnTo>
                  <a:lnTo>
                    <a:pt x="7200" y="35608"/>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2" name="Google Shape;572;p9"/>
            <p:cNvSpPr/>
            <p:nvPr/>
          </p:nvSpPr>
          <p:spPr>
            <a:xfrm>
              <a:off x="4734496" y="3821888"/>
              <a:ext cx="230432" cy="1321600"/>
            </a:xfrm>
            <a:custGeom>
              <a:avLst/>
              <a:gdLst/>
              <a:ahLst/>
              <a:cxnLst/>
              <a:rect l="l" t="t" r="r" b="b"/>
              <a:pathLst>
                <a:path w="7201" h="41300" extrusionOk="0">
                  <a:moveTo>
                    <a:pt x="1" y="0"/>
                  </a:moveTo>
                  <a:lnTo>
                    <a:pt x="1"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3" name="Google Shape;573;p9"/>
            <p:cNvSpPr/>
            <p:nvPr/>
          </p:nvSpPr>
          <p:spPr>
            <a:xfrm>
              <a:off x="50113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4" name="Google Shape;574;p9"/>
            <p:cNvSpPr/>
            <p:nvPr/>
          </p:nvSpPr>
          <p:spPr>
            <a:xfrm>
              <a:off x="5289920" y="3939744"/>
              <a:ext cx="228640" cy="1203744"/>
            </a:xfrm>
            <a:custGeom>
              <a:avLst/>
              <a:gdLst/>
              <a:ahLst/>
              <a:cxnLst/>
              <a:rect l="l" t="t" r="r" b="b"/>
              <a:pathLst>
                <a:path w="7145" h="37617" extrusionOk="0">
                  <a:moveTo>
                    <a:pt x="1" y="1"/>
                  </a:moveTo>
                  <a:lnTo>
                    <a:pt x="1" y="37617"/>
                  </a:lnTo>
                  <a:lnTo>
                    <a:pt x="7145" y="37617"/>
                  </a:lnTo>
                  <a:lnTo>
                    <a:pt x="7145"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5" name="Google Shape;575;p9"/>
            <p:cNvSpPr/>
            <p:nvPr/>
          </p:nvSpPr>
          <p:spPr>
            <a:xfrm>
              <a:off x="5566752" y="3704000"/>
              <a:ext cx="230432" cy="1439488"/>
            </a:xfrm>
            <a:custGeom>
              <a:avLst/>
              <a:gdLst/>
              <a:ahLst/>
              <a:cxnLst/>
              <a:rect l="l" t="t" r="r" b="b"/>
              <a:pathLst>
                <a:path w="7201" h="44984" extrusionOk="0">
                  <a:moveTo>
                    <a:pt x="0" y="1"/>
                  </a:moveTo>
                  <a:lnTo>
                    <a:pt x="0" y="44984"/>
                  </a:lnTo>
                  <a:lnTo>
                    <a:pt x="7200" y="44984"/>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6" name="Google Shape;576;p9"/>
            <p:cNvSpPr/>
            <p:nvPr/>
          </p:nvSpPr>
          <p:spPr>
            <a:xfrm>
              <a:off x="5843584" y="3821888"/>
              <a:ext cx="230400" cy="1321600"/>
            </a:xfrm>
            <a:custGeom>
              <a:avLst/>
              <a:gdLst/>
              <a:ahLst/>
              <a:cxnLst/>
              <a:rect l="l" t="t" r="r" b="b"/>
              <a:pathLst>
                <a:path w="7200" h="41300" extrusionOk="0">
                  <a:moveTo>
                    <a:pt x="0" y="0"/>
                  </a:moveTo>
                  <a:lnTo>
                    <a:pt x="0" y="41300"/>
                  </a:lnTo>
                  <a:lnTo>
                    <a:pt x="7200" y="4130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7" name="Google Shape;577;p9"/>
            <p:cNvSpPr/>
            <p:nvPr/>
          </p:nvSpPr>
          <p:spPr>
            <a:xfrm>
              <a:off x="6120384" y="4329088"/>
              <a:ext cx="230432" cy="814400"/>
            </a:xfrm>
            <a:custGeom>
              <a:avLst/>
              <a:gdLst/>
              <a:ahLst/>
              <a:cxnLst/>
              <a:rect l="l" t="t" r="r" b="b"/>
              <a:pathLst>
                <a:path w="7201" h="25450" extrusionOk="0">
                  <a:moveTo>
                    <a:pt x="1" y="0"/>
                  </a:moveTo>
                  <a:lnTo>
                    <a:pt x="1" y="25450"/>
                  </a:lnTo>
                  <a:lnTo>
                    <a:pt x="7200" y="2545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8" name="Google Shape;578;p9"/>
            <p:cNvSpPr/>
            <p:nvPr/>
          </p:nvSpPr>
          <p:spPr>
            <a:xfrm>
              <a:off x="6399008" y="4120128"/>
              <a:ext cx="228608" cy="1023360"/>
            </a:xfrm>
            <a:custGeom>
              <a:avLst/>
              <a:gdLst/>
              <a:ahLst/>
              <a:cxnLst/>
              <a:rect l="l" t="t" r="r" b="b"/>
              <a:pathLst>
                <a:path w="7144" h="31980" extrusionOk="0">
                  <a:moveTo>
                    <a:pt x="0" y="1"/>
                  </a:moveTo>
                  <a:lnTo>
                    <a:pt x="0" y="31980"/>
                  </a:lnTo>
                  <a:lnTo>
                    <a:pt x="7144" y="31980"/>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79" name="Google Shape;579;p9"/>
            <p:cNvSpPr/>
            <p:nvPr/>
          </p:nvSpPr>
          <p:spPr>
            <a:xfrm>
              <a:off x="6675808" y="4538048"/>
              <a:ext cx="230432" cy="605440"/>
            </a:xfrm>
            <a:custGeom>
              <a:avLst/>
              <a:gdLst/>
              <a:ahLst/>
              <a:cxnLst/>
              <a:rect l="l" t="t" r="r" b="b"/>
              <a:pathLst>
                <a:path w="7201" h="18920" extrusionOk="0">
                  <a:moveTo>
                    <a:pt x="1" y="0"/>
                  </a:moveTo>
                  <a:lnTo>
                    <a:pt x="1" y="18920"/>
                  </a:lnTo>
                  <a:lnTo>
                    <a:pt x="7200" y="18920"/>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0" name="Google Shape;580;p9"/>
            <p:cNvSpPr/>
            <p:nvPr/>
          </p:nvSpPr>
          <p:spPr>
            <a:xfrm>
              <a:off x="6952640" y="3939744"/>
              <a:ext cx="230432" cy="1203744"/>
            </a:xfrm>
            <a:custGeom>
              <a:avLst/>
              <a:gdLst/>
              <a:ahLst/>
              <a:cxnLst/>
              <a:rect l="l" t="t" r="r" b="b"/>
              <a:pathLst>
                <a:path w="7201"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1" name="Google Shape;581;p9"/>
            <p:cNvSpPr/>
            <p:nvPr/>
          </p:nvSpPr>
          <p:spPr>
            <a:xfrm>
              <a:off x="7229472" y="4220160"/>
              <a:ext cx="230400" cy="923328"/>
            </a:xfrm>
            <a:custGeom>
              <a:avLst/>
              <a:gdLst/>
              <a:ahLst/>
              <a:cxnLst/>
              <a:rect l="l" t="t" r="r" b="b"/>
              <a:pathLst>
                <a:path w="7200" h="28854" extrusionOk="0">
                  <a:moveTo>
                    <a:pt x="0" y="0"/>
                  </a:moveTo>
                  <a:lnTo>
                    <a:pt x="0" y="28854"/>
                  </a:lnTo>
                  <a:lnTo>
                    <a:pt x="7200" y="28854"/>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2" name="Google Shape;582;p9"/>
            <p:cNvSpPr/>
            <p:nvPr/>
          </p:nvSpPr>
          <p:spPr>
            <a:xfrm>
              <a:off x="7506272" y="3768288"/>
              <a:ext cx="230432" cy="1375200"/>
            </a:xfrm>
            <a:custGeom>
              <a:avLst/>
              <a:gdLst/>
              <a:ahLst/>
              <a:cxnLst/>
              <a:rect l="l" t="t" r="r" b="b"/>
              <a:pathLst>
                <a:path w="7201" h="42975" extrusionOk="0">
                  <a:moveTo>
                    <a:pt x="1" y="1"/>
                  </a:moveTo>
                  <a:lnTo>
                    <a:pt x="1" y="42975"/>
                  </a:lnTo>
                  <a:lnTo>
                    <a:pt x="7200" y="42975"/>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3" name="Google Shape;583;p9"/>
            <p:cNvSpPr/>
            <p:nvPr/>
          </p:nvSpPr>
          <p:spPr>
            <a:xfrm>
              <a:off x="7784896" y="4004032"/>
              <a:ext cx="228608" cy="1139456"/>
            </a:xfrm>
            <a:custGeom>
              <a:avLst/>
              <a:gdLst/>
              <a:ahLst/>
              <a:cxnLst/>
              <a:rect l="l" t="t" r="r" b="b"/>
              <a:pathLst>
                <a:path w="7144" h="35608" extrusionOk="0">
                  <a:moveTo>
                    <a:pt x="0" y="1"/>
                  </a:moveTo>
                  <a:lnTo>
                    <a:pt x="0" y="35608"/>
                  </a:lnTo>
                  <a:lnTo>
                    <a:pt x="7144" y="35608"/>
                  </a:lnTo>
                  <a:lnTo>
                    <a:pt x="7144"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4" name="Google Shape;584;p9"/>
            <p:cNvSpPr/>
            <p:nvPr/>
          </p:nvSpPr>
          <p:spPr>
            <a:xfrm>
              <a:off x="8061696" y="3596864"/>
              <a:ext cx="230432" cy="1546624"/>
            </a:xfrm>
            <a:custGeom>
              <a:avLst/>
              <a:gdLst/>
              <a:ahLst/>
              <a:cxnLst/>
              <a:rect l="l" t="t" r="r" b="b"/>
              <a:pathLst>
                <a:path w="7201" h="48332" extrusionOk="0">
                  <a:moveTo>
                    <a:pt x="1" y="0"/>
                  </a:moveTo>
                  <a:lnTo>
                    <a:pt x="1" y="48332"/>
                  </a:lnTo>
                  <a:lnTo>
                    <a:pt x="7200" y="48332"/>
                  </a:lnTo>
                  <a:lnTo>
                    <a:pt x="7200"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5" name="Google Shape;585;p9"/>
            <p:cNvSpPr/>
            <p:nvPr/>
          </p:nvSpPr>
          <p:spPr>
            <a:xfrm>
              <a:off x="8338528" y="3514688"/>
              <a:ext cx="230400" cy="1628800"/>
            </a:xfrm>
            <a:custGeom>
              <a:avLst/>
              <a:gdLst/>
              <a:ahLst/>
              <a:cxnLst/>
              <a:rect l="l" t="t" r="r" b="b"/>
              <a:pathLst>
                <a:path w="7200" h="50900" extrusionOk="0">
                  <a:moveTo>
                    <a:pt x="0" y="1"/>
                  </a:moveTo>
                  <a:lnTo>
                    <a:pt x="0" y="50900"/>
                  </a:lnTo>
                  <a:lnTo>
                    <a:pt x="7200" y="50900"/>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6" name="Google Shape;586;p9"/>
            <p:cNvSpPr/>
            <p:nvPr/>
          </p:nvSpPr>
          <p:spPr>
            <a:xfrm>
              <a:off x="8615360" y="3939744"/>
              <a:ext cx="230400" cy="1203744"/>
            </a:xfrm>
            <a:custGeom>
              <a:avLst/>
              <a:gdLst/>
              <a:ahLst/>
              <a:cxnLst/>
              <a:rect l="l" t="t" r="r" b="b"/>
              <a:pathLst>
                <a:path w="7200" h="37617" extrusionOk="0">
                  <a:moveTo>
                    <a:pt x="0" y="1"/>
                  </a:moveTo>
                  <a:lnTo>
                    <a:pt x="0" y="37617"/>
                  </a:lnTo>
                  <a:lnTo>
                    <a:pt x="7200" y="37617"/>
                  </a:lnTo>
                  <a:lnTo>
                    <a:pt x="7200"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7" name="Google Shape;587;p9"/>
            <p:cNvSpPr/>
            <p:nvPr/>
          </p:nvSpPr>
          <p:spPr>
            <a:xfrm>
              <a:off x="8893952" y="3596864"/>
              <a:ext cx="228640" cy="1546624"/>
            </a:xfrm>
            <a:custGeom>
              <a:avLst/>
              <a:gdLst/>
              <a:ahLst/>
              <a:cxnLst/>
              <a:rect l="l" t="t" r="r" b="b"/>
              <a:pathLst>
                <a:path w="7145" h="48332" extrusionOk="0">
                  <a:moveTo>
                    <a:pt x="1" y="0"/>
                  </a:moveTo>
                  <a:lnTo>
                    <a:pt x="1" y="48332"/>
                  </a:lnTo>
                  <a:lnTo>
                    <a:pt x="7144" y="48332"/>
                  </a:lnTo>
                  <a:lnTo>
                    <a:pt x="7144"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nvGrpSpPr>
          <p:cNvPr id="588" name="Google Shape;588;p9"/>
          <p:cNvGrpSpPr/>
          <p:nvPr/>
        </p:nvGrpSpPr>
        <p:grpSpPr>
          <a:xfrm>
            <a:off x="28550" y="4360998"/>
            <a:ext cx="9094048" cy="782671"/>
            <a:chOff x="28544" y="4157632"/>
            <a:chExt cx="9094048" cy="985856"/>
          </a:xfrm>
        </p:grpSpPr>
        <p:sp>
          <p:nvSpPr>
            <p:cNvPr id="589" name="Google Shape;589;p9"/>
            <p:cNvSpPr/>
            <p:nvPr/>
          </p:nvSpPr>
          <p:spPr>
            <a:xfrm>
              <a:off x="435744" y="4782720"/>
              <a:ext cx="92896" cy="360768"/>
            </a:xfrm>
            <a:custGeom>
              <a:avLst/>
              <a:gdLst/>
              <a:ahLst/>
              <a:cxnLst/>
              <a:rect l="l" t="t" r="r" b="b"/>
              <a:pathLst>
                <a:path w="2903" h="11274" extrusionOk="0">
                  <a:moveTo>
                    <a:pt x="1" y="0"/>
                  </a:moveTo>
                  <a:lnTo>
                    <a:pt x="1" y="11274"/>
                  </a:lnTo>
                  <a:lnTo>
                    <a:pt x="2903" y="11274"/>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0" name="Google Shape;590;p9"/>
            <p:cNvSpPr/>
            <p:nvPr/>
          </p:nvSpPr>
          <p:spPr>
            <a:xfrm>
              <a:off x="300032" y="4638048"/>
              <a:ext cx="92896" cy="505440"/>
            </a:xfrm>
            <a:custGeom>
              <a:avLst/>
              <a:gdLst/>
              <a:ahLst/>
              <a:cxnLst/>
              <a:rect l="l" t="t" r="r" b="b"/>
              <a:pathLst>
                <a:path w="2903" h="15795" extrusionOk="0">
                  <a:moveTo>
                    <a:pt x="0" y="1"/>
                  </a:moveTo>
                  <a:lnTo>
                    <a:pt x="0" y="15795"/>
                  </a:lnTo>
                  <a:lnTo>
                    <a:pt x="2902" y="15795"/>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1" name="Google Shape;591;p9"/>
            <p:cNvSpPr/>
            <p:nvPr/>
          </p:nvSpPr>
          <p:spPr>
            <a:xfrm>
              <a:off x="164288" y="4571968"/>
              <a:ext cx="92896" cy="571520"/>
            </a:xfrm>
            <a:custGeom>
              <a:avLst/>
              <a:gdLst/>
              <a:ahLst/>
              <a:cxnLst/>
              <a:rect l="l" t="t" r="r" b="b"/>
              <a:pathLst>
                <a:path w="2903" h="17860" extrusionOk="0">
                  <a:moveTo>
                    <a:pt x="1" y="1"/>
                  </a:moveTo>
                  <a:lnTo>
                    <a:pt x="1" y="17860"/>
                  </a:lnTo>
                  <a:lnTo>
                    <a:pt x="2903" y="17860"/>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2" name="Google Shape;592;p9"/>
            <p:cNvSpPr/>
            <p:nvPr/>
          </p:nvSpPr>
          <p:spPr>
            <a:xfrm>
              <a:off x="28544" y="4739840"/>
              <a:ext cx="92928" cy="403648"/>
            </a:xfrm>
            <a:custGeom>
              <a:avLst/>
              <a:gdLst/>
              <a:ahLst/>
              <a:cxnLst/>
              <a:rect l="l" t="t" r="r" b="b"/>
              <a:pathLst>
                <a:path w="2904" h="12614" extrusionOk="0">
                  <a:moveTo>
                    <a:pt x="1" y="1"/>
                  </a:moveTo>
                  <a:lnTo>
                    <a:pt x="1" y="12614"/>
                  </a:lnTo>
                  <a:lnTo>
                    <a:pt x="2903" y="12614"/>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3" name="Google Shape;593;p9"/>
            <p:cNvSpPr/>
            <p:nvPr/>
          </p:nvSpPr>
          <p:spPr>
            <a:xfrm>
              <a:off x="712576"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4" name="Google Shape;594;p9"/>
            <p:cNvSpPr/>
            <p:nvPr/>
          </p:nvSpPr>
          <p:spPr>
            <a:xfrm>
              <a:off x="576832" y="4752352"/>
              <a:ext cx="94688" cy="391136"/>
            </a:xfrm>
            <a:custGeom>
              <a:avLst/>
              <a:gdLst/>
              <a:ahLst/>
              <a:cxnLst/>
              <a:rect l="l" t="t" r="r" b="b"/>
              <a:pathLst>
                <a:path w="2959" h="12223" extrusionOk="0">
                  <a:moveTo>
                    <a:pt x="1" y="1"/>
                  </a:moveTo>
                  <a:lnTo>
                    <a:pt x="1" y="12223"/>
                  </a:lnTo>
                  <a:lnTo>
                    <a:pt x="2959" y="12223"/>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5" name="Google Shape;595;p9"/>
            <p:cNvSpPr/>
            <p:nvPr/>
          </p:nvSpPr>
          <p:spPr>
            <a:xfrm>
              <a:off x="989408" y="4386240"/>
              <a:ext cx="94656" cy="757248"/>
            </a:xfrm>
            <a:custGeom>
              <a:avLst/>
              <a:gdLst/>
              <a:ahLst/>
              <a:cxnLst/>
              <a:rect l="l" t="t" r="r" b="b"/>
              <a:pathLst>
                <a:path w="2958"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6" name="Google Shape;596;p9"/>
            <p:cNvSpPr/>
            <p:nvPr/>
          </p:nvSpPr>
          <p:spPr>
            <a:xfrm>
              <a:off x="853664" y="4500544"/>
              <a:ext cx="94688" cy="642944"/>
            </a:xfrm>
            <a:custGeom>
              <a:avLst/>
              <a:gdLst/>
              <a:ahLst/>
              <a:cxnLst/>
              <a:rect l="l" t="t" r="r" b="b"/>
              <a:pathLst>
                <a:path w="2959" h="20092" extrusionOk="0">
                  <a:moveTo>
                    <a:pt x="0" y="0"/>
                  </a:moveTo>
                  <a:lnTo>
                    <a:pt x="0" y="20092"/>
                  </a:lnTo>
                  <a:lnTo>
                    <a:pt x="2958" y="2009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7" name="Google Shape;597;p9"/>
            <p:cNvSpPr/>
            <p:nvPr/>
          </p:nvSpPr>
          <p:spPr>
            <a:xfrm>
              <a:off x="1266208"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8" name="Google Shape;598;p9"/>
            <p:cNvSpPr/>
            <p:nvPr/>
          </p:nvSpPr>
          <p:spPr>
            <a:xfrm>
              <a:off x="1130496" y="4518400"/>
              <a:ext cx="94688" cy="625088"/>
            </a:xfrm>
            <a:custGeom>
              <a:avLst/>
              <a:gdLst/>
              <a:ahLst/>
              <a:cxnLst/>
              <a:rect l="l" t="t" r="r" b="b"/>
              <a:pathLst>
                <a:path w="2959" h="19534" extrusionOk="0">
                  <a:moveTo>
                    <a:pt x="0" y="0"/>
                  </a:moveTo>
                  <a:lnTo>
                    <a:pt x="0" y="19534"/>
                  </a:lnTo>
                  <a:lnTo>
                    <a:pt x="2958" y="1953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99" name="Google Shape;599;p9"/>
            <p:cNvSpPr/>
            <p:nvPr/>
          </p:nvSpPr>
          <p:spPr>
            <a:xfrm>
              <a:off x="15430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0" name="Google Shape;600;p9"/>
            <p:cNvSpPr/>
            <p:nvPr/>
          </p:nvSpPr>
          <p:spPr>
            <a:xfrm>
              <a:off x="1407296" y="4721984"/>
              <a:ext cx="94688" cy="421504"/>
            </a:xfrm>
            <a:custGeom>
              <a:avLst/>
              <a:gdLst/>
              <a:ahLst/>
              <a:cxnLst/>
              <a:rect l="l" t="t" r="r" b="b"/>
              <a:pathLst>
                <a:path w="2959" h="13172" extrusionOk="0">
                  <a:moveTo>
                    <a:pt x="1" y="1"/>
                  </a:moveTo>
                  <a:lnTo>
                    <a:pt x="1" y="13172"/>
                  </a:lnTo>
                  <a:lnTo>
                    <a:pt x="2959" y="1317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1" name="Google Shape;601;p9"/>
            <p:cNvSpPr/>
            <p:nvPr/>
          </p:nvSpPr>
          <p:spPr>
            <a:xfrm>
              <a:off x="1821632" y="4457664"/>
              <a:ext cx="92896" cy="685824"/>
            </a:xfrm>
            <a:custGeom>
              <a:avLst/>
              <a:gdLst/>
              <a:ahLst/>
              <a:cxnLst/>
              <a:rect l="l" t="t" r="r" b="b"/>
              <a:pathLst>
                <a:path w="2903" h="21432" extrusionOk="0">
                  <a:moveTo>
                    <a:pt x="1" y="1"/>
                  </a:moveTo>
                  <a:lnTo>
                    <a:pt x="1" y="21432"/>
                  </a:lnTo>
                  <a:lnTo>
                    <a:pt x="2903" y="21432"/>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2" name="Google Shape;602;p9"/>
            <p:cNvSpPr/>
            <p:nvPr/>
          </p:nvSpPr>
          <p:spPr>
            <a:xfrm>
              <a:off x="1685920"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3" name="Google Shape;603;p9"/>
            <p:cNvSpPr/>
            <p:nvPr/>
          </p:nvSpPr>
          <p:spPr>
            <a:xfrm>
              <a:off x="2098464"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4" name="Google Shape;604;p9"/>
            <p:cNvSpPr/>
            <p:nvPr/>
          </p:nvSpPr>
          <p:spPr>
            <a:xfrm>
              <a:off x="1962720"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5" name="Google Shape;605;p9"/>
            <p:cNvSpPr/>
            <p:nvPr/>
          </p:nvSpPr>
          <p:spPr>
            <a:xfrm>
              <a:off x="2375296" y="4711264"/>
              <a:ext cx="94656" cy="432224"/>
            </a:xfrm>
            <a:custGeom>
              <a:avLst/>
              <a:gdLst/>
              <a:ahLst/>
              <a:cxnLst/>
              <a:rect l="l" t="t" r="r" b="b"/>
              <a:pathLst>
                <a:path w="2958" h="13507" extrusionOk="0">
                  <a:moveTo>
                    <a:pt x="0" y="1"/>
                  </a:moveTo>
                  <a:lnTo>
                    <a:pt x="0" y="13507"/>
                  </a:lnTo>
                  <a:lnTo>
                    <a:pt x="2958" y="1350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6" name="Google Shape;606;p9"/>
            <p:cNvSpPr/>
            <p:nvPr/>
          </p:nvSpPr>
          <p:spPr>
            <a:xfrm>
              <a:off x="2239552" y="4536256"/>
              <a:ext cx="94688" cy="607232"/>
            </a:xfrm>
            <a:custGeom>
              <a:avLst/>
              <a:gdLst/>
              <a:ahLst/>
              <a:cxnLst/>
              <a:rect l="l" t="t" r="r" b="b"/>
              <a:pathLst>
                <a:path w="2959" h="18976" extrusionOk="0">
                  <a:moveTo>
                    <a:pt x="0" y="0"/>
                  </a:moveTo>
                  <a:lnTo>
                    <a:pt x="0" y="18976"/>
                  </a:lnTo>
                  <a:lnTo>
                    <a:pt x="2958" y="18976"/>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7" name="Google Shape;607;p9"/>
            <p:cNvSpPr/>
            <p:nvPr/>
          </p:nvSpPr>
          <p:spPr>
            <a:xfrm>
              <a:off x="2652096" y="4704128"/>
              <a:ext cx="94688" cy="439360"/>
            </a:xfrm>
            <a:custGeom>
              <a:avLst/>
              <a:gdLst/>
              <a:ahLst/>
              <a:cxnLst/>
              <a:rect l="l" t="t" r="r" b="b"/>
              <a:pathLst>
                <a:path w="2959" h="13730" extrusionOk="0">
                  <a:moveTo>
                    <a:pt x="1" y="1"/>
                  </a:moveTo>
                  <a:lnTo>
                    <a:pt x="1" y="13730"/>
                  </a:lnTo>
                  <a:lnTo>
                    <a:pt x="2959" y="1373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8" name="Google Shape;608;p9"/>
            <p:cNvSpPr/>
            <p:nvPr/>
          </p:nvSpPr>
          <p:spPr>
            <a:xfrm>
              <a:off x="2516384" y="4764864"/>
              <a:ext cx="94688" cy="378624"/>
            </a:xfrm>
            <a:custGeom>
              <a:avLst/>
              <a:gdLst/>
              <a:ahLst/>
              <a:cxnLst/>
              <a:rect l="l" t="t" r="r" b="b"/>
              <a:pathLst>
                <a:path w="2959" h="11832" extrusionOk="0">
                  <a:moveTo>
                    <a:pt x="0" y="0"/>
                  </a:moveTo>
                  <a:lnTo>
                    <a:pt x="0" y="11832"/>
                  </a:lnTo>
                  <a:lnTo>
                    <a:pt x="2958" y="11832"/>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09" name="Google Shape;609;p9"/>
            <p:cNvSpPr/>
            <p:nvPr/>
          </p:nvSpPr>
          <p:spPr>
            <a:xfrm>
              <a:off x="2930720" y="4421952"/>
              <a:ext cx="92896" cy="721536"/>
            </a:xfrm>
            <a:custGeom>
              <a:avLst/>
              <a:gdLst/>
              <a:ahLst/>
              <a:cxnLst/>
              <a:rect l="l" t="t" r="r" b="b"/>
              <a:pathLst>
                <a:path w="2903" h="22548" extrusionOk="0">
                  <a:moveTo>
                    <a:pt x="0" y="1"/>
                  </a:moveTo>
                  <a:lnTo>
                    <a:pt x="0" y="22548"/>
                  </a:lnTo>
                  <a:lnTo>
                    <a:pt x="2902" y="22548"/>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0" name="Google Shape;610;p9"/>
            <p:cNvSpPr/>
            <p:nvPr/>
          </p:nvSpPr>
          <p:spPr>
            <a:xfrm>
              <a:off x="2794976" y="4638048"/>
              <a:ext cx="92896" cy="505440"/>
            </a:xfrm>
            <a:custGeom>
              <a:avLst/>
              <a:gdLst/>
              <a:ahLst/>
              <a:cxnLst/>
              <a:rect l="l" t="t" r="r" b="b"/>
              <a:pathLst>
                <a:path w="2903" h="15795" extrusionOk="0">
                  <a:moveTo>
                    <a:pt x="1" y="1"/>
                  </a:moveTo>
                  <a:lnTo>
                    <a:pt x="1" y="15795"/>
                  </a:lnTo>
                  <a:lnTo>
                    <a:pt x="2903" y="1579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1" name="Google Shape;611;p9"/>
            <p:cNvSpPr/>
            <p:nvPr/>
          </p:nvSpPr>
          <p:spPr>
            <a:xfrm>
              <a:off x="3207520" y="4386240"/>
              <a:ext cx="94688" cy="757248"/>
            </a:xfrm>
            <a:custGeom>
              <a:avLst/>
              <a:gdLst/>
              <a:ahLst/>
              <a:cxnLst/>
              <a:rect l="l" t="t" r="r" b="b"/>
              <a:pathLst>
                <a:path w="2959" h="23664" extrusionOk="0">
                  <a:moveTo>
                    <a:pt x="1" y="0"/>
                  </a:moveTo>
                  <a:lnTo>
                    <a:pt x="1" y="23664"/>
                  </a:lnTo>
                  <a:lnTo>
                    <a:pt x="2959" y="23664"/>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2" name="Google Shape;612;p9"/>
            <p:cNvSpPr/>
            <p:nvPr/>
          </p:nvSpPr>
          <p:spPr>
            <a:xfrm>
              <a:off x="3071808" y="4314784"/>
              <a:ext cx="94688" cy="828704"/>
            </a:xfrm>
            <a:custGeom>
              <a:avLst/>
              <a:gdLst/>
              <a:ahLst/>
              <a:cxnLst/>
              <a:rect l="l" t="t" r="r" b="b"/>
              <a:pathLst>
                <a:path w="2959" h="25897" extrusionOk="0">
                  <a:moveTo>
                    <a:pt x="0" y="1"/>
                  </a:moveTo>
                  <a:lnTo>
                    <a:pt x="0" y="25897"/>
                  </a:lnTo>
                  <a:lnTo>
                    <a:pt x="2958" y="25897"/>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3" name="Google Shape;613;p9"/>
            <p:cNvSpPr/>
            <p:nvPr/>
          </p:nvSpPr>
          <p:spPr>
            <a:xfrm>
              <a:off x="3484352"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4" name="Google Shape;614;p9"/>
            <p:cNvSpPr/>
            <p:nvPr/>
          </p:nvSpPr>
          <p:spPr>
            <a:xfrm>
              <a:off x="3348608" y="4314784"/>
              <a:ext cx="94688" cy="828704"/>
            </a:xfrm>
            <a:custGeom>
              <a:avLst/>
              <a:gdLst/>
              <a:ahLst/>
              <a:cxnLst/>
              <a:rect l="l" t="t" r="r" b="b"/>
              <a:pathLst>
                <a:path w="2959" h="25897" extrusionOk="0">
                  <a:moveTo>
                    <a:pt x="1" y="1"/>
                  </a:moveTo>
                  <a:lnTo>
                    <a:pt x="1" y="25897"/>
                  </a:lnTo>
                  <a:lnTo>
                    <a:pt x="2959" y="25897"/>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5" name="Google Shape;615;p9"/>
            <p:cNvSpPr/>
            <p:nvPr/>
          </p:nvSpPr>
          <p:spPr>
            <a:xfrm>
              <a:off x="3761184" y="4739840"/>
              <a:ext cx="94656" cy="403648"/>
            </a:xfrm>
            <a:custGeom>
              <a:avLst/>
              <a:gdLst/>
              <a:ahLst/>
              <a:cxnLst/>
              <a:rect l="l" t="t" r="r" b="b"/>
              <a:pathLst>
                <a:path w="2958"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6" name="Google Shape;616;p9"/>
            <p:cNvSpPr/>
            <p:nvPr/>
          </p:nvSpPr>
          <p:spPr>
            <a:xfrm>
              <a:off x="3625440" y="4457664"/>
              <a:ext cx="94688" cy="685824"/>
            </a:xfrm>
            <a:custGeom>
              <a:avLst/>
              <a:gdLst/>
              <a:ahLst/>
              <a:cxnLst/>
              <a:rect l="l" t="t" r="r" b="b"/>
              <a:pathLst>
                <a:path w="2959" h="21432" extrusionOk="0">
                  <a:moveTo>
                    <a:pt x="0" y="1"/>
                  </a:moveTo>
                  <a:lnTo>
                    <a:pt x="0" y="21432"/>
                  </a:lnTo>
                  <a:lnTo>
                    <a:pt x="2958" y="2143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7" name="Google Shape;617;p9"/>
            <p:cNvSpPr/>
            <p:nvPr/>
          </p:nvSpPr>
          <p:spPr>
            <a:xfrm>
              <a:off x="4037984" y="4638048"/>
              <a:ext cx="94688" cy="505440"/>
            </a:xfrm>
            <a:custGeom>
              <a:avLst/>
              <a:gdLst/>
              <a:ahLst/>
              <a:cxnLst/>
              <a:rect l="l" t="t" r="r" b="b"/>
              <a:pathLst>
                <a:path w="2959" h="15795" extrusionOk="0">
                  <a:moveTo>
                    <a:pt x="1" y="1"/>
                  </a:moveTo>
                  <a:lnTo>
                    <a:pt x="1" y="15795"/>
                  </a:lnTo>
                  <a:lnTo>
                    <a:pt x="2959" y="15795"/>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8" name="Google Shape;618;p9"/>
            <p:cNvSpPr/>
            <p:nvPr/>
          </p:nvSpPr>
          <p:spPr>
            <a:xfrm>
              <a:off x="3902272" y="4836288"/>
              <a:ext cx="94656" cy="307200"/>
            </a:xfrm>
            <a:custGeom>
              <a:avLst/>
              <a:gdLst/>
              <a:ahLst/>
              <a:cxnLst/>
              <a:rect l="l" t="t" r="r" b="b"/>
              <a:pathLst>
                <a:path w="2958" h="9600" extrusionOk="0">
                  <a:moveTo>
                    <a:pt x="0" y="1"/>
                  </a:moveTo>
                  <a:lnTo>
                    <a:pt x="0" y="9600"/>
                  </a:lnTo>
                  <a:lnTo>
                    <a:pt x="2958" y="960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19" name="Google Shape;619;p9"/>
            <p:cNvSpPr/>
            <p:nvPr/>
          </p:nvSpPr>
          <p:spPr>
            <a:xfrm>
              <a:off x="4316608" y="4638048"/>
              <a:ext cx="94688" cy="505440"/>
            </a:xfrm>
            <a:custGeom>
              <a:avLst/>
              <a:gdLst/>
              <a:ahLst/>
              <a:cxnLst/>
              <a:rect l="l" t="t" r="r" b="b"/>
              <a:pathLst>
                <a:path w="2959" h="15795" extrusionOk="0">
                  <a:moveTo>
                    <a:pt x="0" y="1"/>
                  </a:moveTo>
                  <a:lnTo>
                    <a:pt x="0" y="15795"/>
                  </a:lnTo>
                  <a:lnTo>
                    <a:pt x="2958" y="1579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0" name="Google Shape;620;p9"/>
            <p:cNvSpPr/>
            <p:nvPr/>
          </p:nvSpPr>
          <p:spPr>
            <a:xfrm>
              <a:off x="418086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1" name="Google Shape;621;p9"/>
            <p:cNvSpPr/>
            <p:nvPr/>
          </p:nvSpPr>
          <p:spPr>
            <a:xfrm>
              <a:off x="4593408"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2" name="Google Shape;622;p9"/>
            <p:cNvSpPr/>
            <p:nvPr/>
          </p:nvSpPr>
          <p:spPr>
            <a:xfrm>
              <a:off x="4457696"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3" name="Google Shape;623;p9"/>
            <p:cNvSpPr/>
            <p:nvPr/>
          </p:nvSpPr>
          <p:spPr>
            <a:xfrm>
              <a:off x="4870240" y="4386240"/>
              <a:ext cx="94688" cy="757248"/>
            </a:xfrm>
            <a:custGeom>
              <a:avLst/>
              <a:gdLst/>
              <a:ahLst/>
              <a:cxnLst/>
              <a:rect l="l" t="t" r="r" b="b"/>
              <a:pathLst>
                <a:path w="2959" h="23664" extrusionOk="0">
                  <a:moveTo>
                    <a:pt x="0" y="0"/>
                  </a:moveTo>
                  <a:lnTo>
                    <a:pt x="0" y="23664"/>
                  </a:lnTo>
                  <a:lnTo>
                    <a:pt x="2958" y="23664"/>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4" name="Google Shape;624;p9"/>
            <p:cNvSpPr/>
            <p:nvPr/>
          </p:nvSpPr>
          <p:spPr>
            <a:xfrm>
              <a:off x="4734496" y="4457664"/>
              <a:ext cx="94688" cy="685824"/>
            </a:xfrm>
            <a:custGeom>
              <a:avLst/>
              <a:gdLst/>
              <a:ahLst/>
              <a:cxnLst/>
              <a:rect l="l" t="t" r="r" b="b"/>
              <a:pathLst>
                <a:path w="2959" h="21432" extrusionOk="0">
                  <a:moveTo>
                    <a:pt x="1" y="1"/>
                  </a:moveTo>
                  <a:lnTo>
                    <a:pt x="1" y="21432"/>
                  </a:lnTo>
                  <a:lnTo>
                    <a:pt x="2959" y="2143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5" name="Google Shape;625;p9"/>
            <p:cNvSpPr/>
            <p:nvPr/>
          </p:nvSpPr>
          <p:spPr>
            <a:xfrm>
              <a:off x="5147072" y="4157632"/>
              <a:ext cx="94656" cy="985856"/>
            </a:xfrm>
            <a:custGeom>
              <a:avLst/>
              <a:gdLst/>
              <a:ahLst/>
              <a:cxnLst/>
              <a:rect l="l" t="t" r="r" b="b"/>
              <a:pathLst>
                <a:path w="2958" h="30808" extrusionOk="0">
                  <a:moveTo>
                    <a:pt x="0" y="1"/>
                  </a:moveTo>
                  <a:lnTo>
                    <a:pt x="0" y="30808"/>
                  </a:lnTo>
                  <a:lnTo>
                    <a:pt x="2958" y="30808"/>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6" name="Google Shape;626;p9"/>
            <p:cNvSpPr/>
            <p:nvPr/>
          </p:nvSpPr>
          <p:spPr>
            <a:xfrm>
              <a:off x="5011328" y="4229088"/>
              <a:ext cx="94688" cy="914400"/>
            </a:xfrm>
            <a:custGeom>
              <a:avLst/>
              <a:gdLst/>
              <a:ahLst/>
              <a:cxnLst/>
              <a:rect l="l" t="t" r="r" b="b"/>
              <a:pathLst>
                <a:path w="2959" h="28575" extrusionOk="0">
                  <a:moveTo>
                    <a:pt x="0" y="0"/>
                  </a:moveTo>
                  <a:lnTo>
                    <a:pt x="0" y="28575"/>
                  </a:lnTo>
                  <a:lnTo>
                    <a:pt x="2958" y="2857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7" name="Google Shape;627;p9"/>
            <p:cNvSpPr/>
            <p:nvPr/>
          </p:nvSpPr>
          <p:spPr>
            <a:xfrm>
              <a:off x="5425664"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8" name="Google Shape;628;p9"/>
            <p:cNvSpPr/>
            <p:nvPr/>
          </p:nvSpPr>
          <p:spPr>
            <a:xfrm>
              <a:off x="5289920" y="4277280"/>
              <a:ext cx="94688" cy="866208"/>
            </a:xfrm>
            <a:custGeom>
              <a:avLst/>
              <a:gdLst/>
              <a:ahLst/>
              <a:cxnLst/>
              <a:rect l="l" t="t" r="r" b="b"/>
              <a:pathLst>
                <a:path w="2959" h="27069" extrusionOk="0">
                  <a:moveTo>
                    <a:pt x="1" y="1"/>
                  </a:moveTo>
                  <a:lnTo>
                    <a:pt x="1" y="27069"/>
                  </a:lnTo>
                  <a:lnTo>
                    <a:pt x="2959" y="2706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29" name="Google Shape;629;p9"/>
            <p:cNvSpPr/>
            <p:nvPr/>
          </p:nvSpPr>
          <p:spPr>
            <a:xfrm>
              <a:off x="5702496" y="4721984"/>
              <a:ext cx="94688" cy="421504"/>
            </a:xfrm>
            <a:custGeom>
              <a:avLst/>
              <a:gdLst/>
              <a:ahLst/>
              <a:cxnLst/>
              <a:rect l="l" t="t" r="r" b="b"/>
              <a:pathLst>
                <a:path w="2959"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0" name="Google Shape;630;p9"/>
            <p:cNvSpPr/>
            <p:nvPr/>
          </p:nvSpPr>
          <p:spPr>
            <a:xfrm>
              <a:off x="5566752" y="4416608"/>
              <a:ext cx="94688" cy="726880"/>
            </a:xfrm>
            <a:custGeom>
              <a:avLst/>
              <a:gdLst/>
              <a:ahLst/>
              <a:cxnLst/>
              <a:rect l="l" t="t" r="r" b="b"/>
              <a:pathLst>
                <a:path w="2959" h="22715" extrusionOk="0">
                  <a:moveTo>
                    <a:pt x="0" y="0"/>
                  </a:moveTo>
                  <a:lnTo>
                    <a:pt x="0" y="22715"/>
                  </a:lnTo>
                  <a:lnTo>
                    <a:pt x="2958" y="2271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1" name="Google Shape;631;p9"/>
            <p:cNvSpPr/>
            <p:nvPr/>
          </p:nvSpPr>
          <p:spPr>
            <a:xfrm>
              <a:off x="5979296" y="4571968"/>
              <a:ext cx="94688" cy="571520"/>
            </a:xfrm>
            <a:custGeom>
              <a:avLst/>
              <a:gdLst/>
              <a:ahLst/>
              <a:cxnLst/>
              <a:rect l="l" t="t" r="r" b="b"/>
              <a:pathLst>
                <a:path w="2959" h="17860" extrusionOk="0">
                  <a:moveTo>
                    <a:pt x="1" y="1"/>
                  </a:moveTo>
                  <a:lnTo>
                    <a:pt x="1" y="17860"/>
                  </a:lnTo>
                  <a:lnTo>
                    <a:pt x="2959" y="17860"/>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2" name="Google Shape;632;p9"/>
            <p:cNvSpPr/>
            <p:nvPr/>
          </p:nvSpPr>
          <p:spPr>
            <a:xfrm>
              <a:off x="5843584" y="4813088"/>
              <a:ext cx="94688" cy="330400"/>
            </a:xfrm>
            <a:custGeom>
              <a:avLst/>
              <a:gdLst/>
              <a:ahLst/>
              <a:cxnLst/>
              <a:rect l="l" t="t" r="r" b="b"/>
              <a:pathLst>
                <a:path w="2959" h="10325" extrusionOk="0">
                  <a:moveTo>
                    <a:pt x="0" y="0"/>
                  </a:moveTo>
                  <a:lnTo>
                    <a:pt x="0" y="10325"/>
                  </a:lnTo>
                  <a:lnTo>
                    <a:pt x="2958" y="10325"/>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3" name="Google Shape;633;p9"/>
            <p:cNvSpPr/>
            <p:nvPr/>
          </p:nvSpPr>
          <p:spPr>
            <a:xfrm>
              <a:off x="6256128"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4" name="Google Shape;634;p9"/>
            <p:cNvSpPr/>
            <p:nvPr/>
          </p:nvSpPr>
          <p:spPr>
            <a:xfrm>
              <a:off x="61203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5" name="Google Shape;635;p9"/>
            <p:cNvSpPr/>
            <p:nvPr/>
          </p:nvSpPr>
          <p:spPr>
            <a:xfrm>
              <a:off x="6534720" y="4505888"/>
              <a:ext cx="92896" cy="637600"/>
            </a:xfrm>
            <a:custGeom>
              <a:avLst/>
              <a:gdLst/>
              <a:ahLst/>
              <a:cxnLst/>
              <a:rect l="l" t="t" r="r" b="b"/>
              <a:pathLst>
                <a:path w="2903" h="19925" extrusionOk="0">
                  <a:moveTo>
                    <a:pt x="1" y="1"/>
                  </a:moveTo>
                  <a:lnTo>
                    <a:pt x="1" y="19925"/>
                  </a:lnTo>
                  <a:lnTo>
                    <a:pt x="2903" y="19925"/>
                  </a:lnTo>
                  <a:lnTo>
                    <a:pt x="2903"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6" name="Google Shape;636;p9"/>
            <p:cNvSpPr/>
            <p:nvPr/>
          </p:nvSpPr>
          <p:spPr>
            <a:xfrm>
              <a:off x="6399008" y="4739840"/>
              <a:ext cx="92896" cy="403648"/>
            </a:xfrm>
            <a:custGeom>
              <a:avLst/>
              <a:gdLst/>
              <a:ahLst/>
              <a:cxnLst/>
              <a:rect l="l" t="t" r="r" b="b"/>
              <a:pathLst>
                <a:path w="2903" h="12614" extrusionOk="0">
                  <a:moveTo>
                    <a:pt x="0" y="1"/>
                  </a:moveTo>
                  <a:lnTo>
                    <a:pt x="0" y="12614"/>
                  </a:lnTo>
                  <a:lnTo>
                    <a:pt x="2902" y="12614"/>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7" name="Google Shape;637;p9"/>
            <p:cNvSpPr/>
            <p:nvPr/>
          </p:nvSpPr>
          <p:spPr>
            <a:xfrm>
              <a:off x="6811552" y="4807712"/>
              <a:ext cx="94688" cy="335776"/>
            </a:xfrm>
            <a:custGeom>
              <a:avLst/>
              <a:gdLst/>
              <a:ahLst/>
              <a:cxnLst/>
              <a:rect l="l" t="t" r="r" b="b"/>
              <a:pathLst>
                <a:path w="2959" h="10493" extrusionOk="0">
                  <a:moveTo>
                    <a:pt x="0" y="1"/>
                  </a:moveTo>
                  <a:lnTo>
                    <a:pt x="0" y="10493"/>
                  </a:lnTo>
                  <a:lnTo>
                    <a:pt x="2958" y="1049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8" name="Google Shape;638;p9"/>
            <p:cNvSpPr/>
            <p:nvPr/>
          </p:nvSpPr>
          <p:spPr>
            <a:xfrm>
              <a:off x="6675808" y="4614848"/>
              <a:ext cx="94688" cy="528640"/>
            </a:xfrm>
            <a:custGeom>
              <a:avLst/>
              <a:gdLst/>
              <a:ahLst/>
              <a:cxnLst/>
              <a:rect l="l" t="t" r="r" b="b"/>
              <a:pathLst>
                <a:path w="2959" h="16520" extrusionOk="0">
                  <a:moveTo>
                    <a:pt x="1" y="0"/>
                  </a:moveTo>
                  <a:lnTo>
                    <a:pt x="1" y="16520"/>
                  </a:lnTo>
                  <a:lnTo>
                    <a:pt x="2959" y="16520"/>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39" name="Google Shape;639;p9"/>
            <p:cNvSpPr/>
            <p:nvPr/>
          </p:nvSpPr>
          <p:spPr>
            <a:xfrm>
              <a:off x="7088384" y="4739840"/>
              <a:ext cx="94688" cy="403648"/>
            </a:xfrm>
            <a:custGeom>
              <a:avLst/>
              <a:gdLst/>
              <a:ahLst/>
              <a:cxnLst/>
              <a:rect l="l" t="t" r="r" b="b"/>
              <a:pathLst>
                <a:path w="2959" h="12614" extrusionOk="0">
                  <a:moveTo>
                    <a:pt x="0" y="1"/>
                  </a:moveTo>
                  <a:lnTo>
                    <a:pt x="0" y="12614"/>
                  </a:lnTo>
                  <a:lnTo>
                    <a:pt x="2958" y="12614"/>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0" name="Google Shape;640;p9"/>
            <p:cNvSpPr/>
            <p:nvPr/>
          </p:nvSpPr>
          <p:spPr>
            <a:xfrm>
              <a:off x="6952640" y="4530912"/>
              <a:ext cx="94688" cy="612576"/>
            </a:xfrm>
            <a:custGeom>
              <a:avLst/>
              <a:gdLst/>
              <a:ahLst/>
              <a:cxnLst/>
              <a:rect l="l" t="t" r="r" b="b"/>
              <a:pathLst>
                <a:path w="2959" h="19143" extrusionOk="0">
                  <a:moveTo>
                    <a:pt x="0" y="0"/>
                  </a:moveTo>
                  <a:lnTo>
                    <a:pt x="0" y="19143"/>
                  </a:lnTo>
                  <a:lnTo>
                    <a:pt x="2958" y="19143"/>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1" name="Google Shape;641;p9"/>
            <p:cNvSpPr/>
            <p:nvPr/>
          </p:nvSpPr>
          <p:spPr>
            <a:xfrm>
              <a:off x="7365184" y="4739840"/>
              <a:ext cx="94688" cy="403648"/>
            </a:xfrm>
            <a:custGeom>
              <a:avLst/>
              <a:gdLst/>
              <a:ahLst/>
              <a:cxnLst/>
              <a:rect l="l" t="t" r="r" b="b"/>
              <a:pathLst>
                <a:path w="2959" h="12614" extrusionOk="0">
                  <a:moveTo>
                    <a:pt x="1" y="1"/>
                  </a:moveTo>
                  <a:lnTo>
                    <a:pt x="1" y="12614"/>
                  </a:lnTo>
                  <a:lnTo>
                    <a:pt x="2959" y="12614"/>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2" name="Google Shape;642;p9"/>
            <p:cNvSpPr/>
            <p:nvPr/>
          </p:nvSpPr>
          <p:spPr>
            <a:xfrm>
              <a:off x="7229472" y="4825568"/>
              <a:ext cx="94688" cy="317920"/>
            </a:xfrm>
            <a:custGeom>
              <a:avLst/>
              <a:gdLst/>
              <a:ahLst/>
              <a:cxnLst/>
              <a:rect l="l" t="t" r="r" b="b"/>
              <a:pathLst>
                <a:path w="2959" h="9935" extrusionOk="0">
                  <a:moveTo>
                    <a:pt x="0" y="1"/>
                  </a:moveTo>
                  <a:lnTo>
                    <a:pt x="0" y="9935"/>
                  </a:lnTo>
                  <a:lnTo>
                    <a:pt x="2958" y="9935"/>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3" name="Google Shape;643;p9"/>
            <p:cNvSpPr/>
            <p:nvPr/>
          </p:nvSpPr>
          <p:spPr>
            <a:xfrm>
              <a:off x="7643808" y="4632704"/>
              <a:ext cx="92896" cy="510784"/>
            </a:xfrm>
            <a:custGeom>
              <a:avLst/>
              <a:gdLst/>
              <a:ahLst/>
              <a:cxnLst/>
              <a:rect l="l" t="t" r="r" b="b"/>
              <a:pathLst>
                <a:path w="2903" h="15962" extrusionOk="0">
                  <a:moveTo>
                    <a:pt x="0" y="0"/>
                  </a:moveTo>
                  <a:lnTo>
                    <a:pt x="0" y="15962"/>
                  </a:lnTo>
                  <a:lnTo>
                    <a:pt x="2902" y="15962"/>
                  </a:lnTo>
                  <a:lnTo>
                    <a:pt x="2902"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4" name="Google Shape;644;p9"/>
            <p:cNvSpPr/>
            <p:nvPr/>
          </p:nvSpPr>
          <p:spPr>
            <a:xfrm>
              <a:off x="7506272" y="4963104"/>
              <a:ext cx="94688" cy="180384"/>
            </a:xfrm>
            <a:custGeom>
              <a:avLst/>
              <a:gdLst/>
              <a:ahLst/>
              <a:cxnLst/>
              <a:rect l="l" t="t" r="r" b="b"/>
              <a:pathLst>
                <a:path w="2959" h="5637" extrusionOk="0">
                  <a:moveTo>
                    <a:pt x="1" y="0"/>
                  </a:moveTo>
                  <a:lnTo>
                    <a:pt x="1" y="5637"/>
                  </a:lnTo>
                  <a:lnTo>
                    <a:pt x="2959" y="5637"/>
                  </a:lnTo>
                  <a:lnTo>
                    <a:pt x="2959"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5" name="Google Shape;645;p9"/>
            <p:cNvSpPr/>
            <p:nvPr/>
          </p:nvSpPr>
          <p:spPr>
            <a:xfrm>
              <a:off x="7920608" y="4909504"/>
              <a:ext cx="94688" cy="233984"/>
            </a:xfrm>
            <a:custGeom>
              <a:avLst/>
              <a:gdLst/>
              <a:ahLst/>
              <a:cxnLst/>
              <a:rect l="l" t="t" r="r" b="b"/>
              <a:pathLst>
                <a:path w="2959" h="7312" extrusionOk="0">
                  <a:moveTo>
                    <a:pt x="1" y="1"/>
                  </a:moveTo>
                  <a:lnTo>
                    <a:pt x="1" y="7312"/>
                  </a:lnTo>
                  <a:lnTo>
                    <a:pt x="2959" y="731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6" name="Google Shape;646;p9"/>
            <p:cNvSpPr/>
            <p:nvPr/>
          </p:nvSpPr>
          <p:spPr>
            <a:xfrm>
              <a:off x="7784896" y="4777344"/>
              <a:ext cx="94688" cy="366144"/>
            </a:xfrm>
            <a:custGeom>
              <a:avLst/>
              <a:gdLst/>
              <a:ahLst/>
              <a:cxnLst/>
              <a:rect l="l" t="t" r="r" b="b"/>
              <a:pathLst>
                <a:path w="2959" h="11442" extrusionOk="0">
                  <a:moveTo>
                    <a:pt x="0" y="1"/>
                  </a:moveTo>
                  <a:lnTo>
                    <a:pt x="0" y="11442"/>
                  </a:lnTo>
                  <a:lnTo>
                    <a:pt x="2958" y="1144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7" name="Google Shape;647;p9"/>
            <p:cNvSpPr/>
            <p:nvPr/>
          </p:nvSpPr>
          <p:spPr>
            <a:xfrm>
              <a:off x="8197440" y="4571968"/>
              <a:ext cx="94688" cy="571520"/>
            </a:xfrm>
            <a:custGeom>
              <a:avLst/>
              <a:gdLst/>
              <a:ahLst/>
              <a:cxnLst/>
              <a:rect l="l" t="t" r="r" b="b"/>
              <a:pathLst>
                <a:path w="2959" h="17860" extrusionOk="0">
                  <a:moveTo>
                    <a:pt x="0" y="1"/>
                  </a:moveTo>
                  <a:lnTo>
                    <a:pt x="0" y="17860"/>
                  </a:lnTo>
                  <a:lnTo>
                    <a:pt x="2958" y="17860"/>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8" name="Google Shape;648;p9"/>
            <p:cNvSpPr/>
            <p:nvPr/>
          </p:nvSpPr>
          <p:spPr>
            <a:xfrm>
              <a:off x="8061696" y="4777344"/>
              <a:ext cx="94688" cy="366144"/>
            </a:xfrm>
            <a:custGeom>
              <a:avLst/>
              <a:gdLst/>
              <a:ahLst/>
              <a:cxnLst/>
              <a:rect l="l" t="t" r="r" b="b"/>
              <a:pathLst>
                <a:path w="2959" h="11442" extrusionOk="0">
                  <a:moveTo>
                    <a:pt x="1" y="1"/>
                  </a:moveTo>
                  <a:lnTo>
                    <a:pt x="1" y="11442"/>
                  </a:lnTo>
                  <a:lnTo>
                    <a:pt x="2959" y="11442"/>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49" name="Google Shape;649;p9"/>
            <p:cNvSpPr/>
            <p:nvPr/>
          </p:nvSpPr>
          <p:spPr>
            <a:xfrm>
              <a:off x="8474272" y="4721984"/>
              <a:ext cx="94656" cy="421504"/>
            </a:xfrm>
            <a:custGeom>
              <a:avLst/>
              <a:gdLst/>
              <a:ahLst/>
              <a:cxnLst/>
              <a:rect l="l" t="t" r="r" b="b"/>
              <a:pathLst>
                <a:path w="2958" h="13172" extrusionOk="0">
                  <a:moveTo>
                    <a:pt x="0" y="1"/>
                  </a:moveTo>
                  <a:lnTo>
                    <a:pt x="0" y="13172"/>
                  </a:lnTo>
                  <a:lnTo>
                    <a:pt x="2958" y="13172"/>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0" name="Google Shape;650;p9"/>
            <p:cNvSpPr/>
            <p:nvPr/>
          </p:nvSpPr>
          <p:spPr>
            <a:xfrm>
              <a:off x="8338528" y="4488032"/>
              <a:ext cx="94688" cy="655456"/>
            </a:xfrm>
            <a:custGeom>
              <a:avLst/>
              <a:gdLst/>
              <a:ahLst/>
              <a:cxnLst/>
              <a:rect l="l" t="t" r="r" b="b"/>
              <a:pathLst>
                <a:path w="2959" h="20483" extrusionOk="0">
                  <a:moveTo>
                    <a:pt x="0" y="1"/>
                  </a:moveTo>
                  <a:lnTo>
                    <a:pt x="0" y="20483"/>
                  </a:lnTo>
                  <a:lnTo>
                    <a:pt x="2958" y="20483"/>
                  </a:lnTo>
                  <a:lnTo>
                    <a:pt x="2958"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1" name="Google Shape;651;p9"/>
            <p:cNvSpPr/>
            <p:nvPr/>
          </p:nvSpPr>
          <p:spPr>
            <a:xfrm>
              <a:off x="8751072" y="4409440"/>
              <a:ext cx="94688" cy="734048"/>
            </a:xfrm>
            <a:custGeom>
              <a:avLst/>
              <a:gdLst/>
              <a:ahLst/>
              <a:cxnLst/>
              <a:rect l="l" t="t" r="r" b="b"/>
              <a:pathLst>
                <a:path w="2959" h="22939" extrusionOk="0">
                  <a:moveTo>
                    <a:pt x="1" y="1"/>
                  </a:moveTo>
                  <a:lnTo>
                    <a:pt x="1" y="22939"/>
                  </a:lnTo>
                  <a:lnTo>
                    <a:pt x="2959" y="22939"/>
                  </a:lnTo>
                  <a:lnTo>
                    <a:pt x="2959"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2" name="Google Shape;652;p9"/>
            <p:cNvSpPr/>
            <p:nvPr/>
          </p:nvSpPr>
          <p:spPr>
            <a:xfrm>
              <a:off x="8615360" y="4295168"/>
              <a:ext cx="94688" cy="848320"/>
            </a:xfrm>
            <a:custGeom>
              <a:avLst/>
              <a:gdLst/>
              <a:ahLst/>
              <a:cxnLst/>
              <a:rect l="l" t="t" r="r" b="b"/>
              <a:pathLst>
                <a:path w="2959" h="26510" extrusionOk="0">
                  <a:moveTo>
                    <a:pt x="0" y="0"/>
                  </a:moveTo>
                  <a:lnTo>
                    <a:pt x="0" y="26510"/>
                  </a:lnTo>
                  <a:lnTo>
                    <a:pt x="2958" y="26510"/>
                  </a:lnTo>
                  <a:lnTo>
                    <a:pt x="2958"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3" name="Google Shape;653;p9"/>
            <p:cNvSpPr/>
            <p:nvPr/>
          </p:nvSpPr>
          <p:spPr>
            <a:xfrm>
              <a:off x="9029696" y="4409440"/>
              <a:ext cx="92896" cy="734048"/>
            </a:xfrm>
            <a:custGeom>
              <a:avLst/>
              <a:gdLst/>
              <a:ahLst/>
              <a:cxnLst/>
              <a:rect l="l" t="t" r="r" b="b"/>
              <a:pathLst>
                <a:path w="2903" h="22939" extrusionOk="0">
                  <a:moveTo>
                    <a:pt x="0" y="1"/>
                  </a:moveTo>
                  <a:lnTo>
                    <a:pt x="0" y="22939"/>
                  </a:lnTo>
                  <a:lnTo>
                    <a:pt x="2902" y="22939"/>
                  </a:lnTo>
                  <a:lnTo>
                    <a:pt x="2902" y="1"/>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4" name="Google Shape;654;p9"/>
            <p:cNvSpPr/>
            <p:nvPr/>
          </p:nvSpPr>
          <p:spPr>
            <a:xfrm>
              <a:off x="8893952" y="4180864"/>
              <a:ext cx="92896" cy="962624"/>
            </a:xfrm>
            <a:custGeom>
              <a:avLst/>
              <a:gdLst/>
              <a:ahLst/>
              <a:cxnLst/>
              <a:rect l="l" t="t" r="r" b="b"/>
              <a:pathLst>
                <a:path w="2903" h="30082" extrusionOk="0">
                  <a:moveTo>
                    <a:pt x="1" y="0"/>
                  </a:moveTo>
                  <a:lnTo>
                    <a:pt x="1" y="30082"/>
                  </a:lnTo>
                  <a:lnTo>
                    <a:pt x="2903" y="30082"/>
                  </a:lnTo>
                  <a:lnTo>
                    <a:pt x="2903" y="0"/>
                  </a:lnTo>
                  <a:close/>
                </a:path>
              </a:pathLst>
            </a:custGeom>
            <a:solidFill>
              <a:srgbClr val="FFFFFF">
                <a:alpha val="1115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655" name="Google Shape;655;p9"/>
          <p:cNvSpPr/>
          <p:nvPr/>
        </p:nvSpPr>
        <p:spPr>
          <a:xfrm>
            <a:off x="0" y="3579000"/>
            <a:ext cx="9144000" cy="1293056"/>
          </a:xfrm>
          <a:custGeom>
            <a:avLst/>
            <a:gdLst/>
            <a:ahLst/>
            <a:cxnLst/>
            <a:rect l="l" t="t" r="r" b="b"/>
            <a:pathLst>
              <a:path w="285750" h="40408" extrusionOk="0">
                <a:moveTo>
                  <a:pt x="160288" y="224"/>
                </a:moveTo>
                <a:lnTo>
                  <a:pt x="160455" y="279"/>
                </a:lnTo>
                <a:lnTo>
                  <a:pt x="160623" y="335"/>
                </a:lnTo>
                <a:lnTo>
                  <a:pt x="160679" y="503"/>
                </a:lnTo>
                <a:lnTo>
                  <a:pt x="160734" y="670"/>
                </a:lnTo>
                <a:lnTo>
                  <a:pt x="160679" y="838"/>
                </a:lnTo>
                <a:lnTo>
                  <a:pt x="160623" y="1005"/>
                </a:lnTo>
                <a:lnTo>
                  <a:pt x="160455" y="1061"/>
                </a:lnTo>
                <a:lnTo>
                  <a:pt x="160288" y="1117"/>
                </a:lnTo>
                <a:lnTo>
                  <a:pt x="160120" y="1061"/>
                </a:lnTo>
                <a:lnTo>
                  <a:pt x="159953" y="1005"/>
                </a:lnTo>
                <a:lnTo>
                  <a:pt x="159897" y="838"/>
                </a:lnTo>
                <a:lnTo>
                  <a:pt x="159841" y="670"/>
                </a:lnTo>
                <a:lnTo>
                  <a:pt x="159897" y="503"/>
                </a:lnTo>
                <a:lnTo>
                  <a:pt x="159953" y="335"/>
                </a:lnTo>
                <a:lnTo>
                  <a:pt x="160120" y="279"/>
                </a:lnTo>
                <a:lnTo>
                  <a:pt x="160288" y="224"/>
                </a:lnTo>
                <a:close/>
                <a:moveTo>
                  <a:pt x="264319" y="670"/>
                </a:moveTo>
                <a:lnTo>
                  <a:pt x="264486" y="726"/>
                </a:lnTo>
                <a:lnTo>
                  <a:pt x="264654" y="782"/>
                </a:lnTo>
                <a:lnTo>
                  <a:pt x="264709" y="949"/>
                </a:lnTo>
                <a:lnTo>
                  <a:pt x="264765" y="1117"/>
                </a:lnTo>
                <a:lnTo>
                  <a:pt x="264709" y="1284"/>
                </a:lnTo>
                <a:lnTo>
                  <a:pt x="264654" y="1451"/>
                </a:lnTo>
                <a:lnTo>
                  <a:pt x="264486" y="1507"/>
                </a:lnTo>
                <a:lnTo>
                  <a:pt x="264319" y="1563"/>
                </a:lnTo>
                <a:lnTo>
                  <a:pt x="264151" y="1507"/>
                </a:lnTo>
                <a:lnTo>
                  <a:pt x="263984" y="1451"/>
                </a:lnTo>
                <a:lnTo>
                  <a:pt x="263928" y="1284"/>
                </a:lnTo>
                <a:lnTo>
                  <a:pt x="263872" y="1117"/>
                </a:lnTo>
                <a:lnTo>
                  <a:pt x="263928" y="949"/>
                </a:lnTo>
                <a:lnTo>
                  <a:pt x="263984" y="782"/>
                </a:lnTo>
                <a:lnTo>
                  <a:pt x="264151" y="726"/>
                </a:lnTo>
                <a:lnTo>
                  <a:pt x="264319" y="670"/>
                </a:lnTo>
                <a:close/>
                <a:moveTo>
                  <a:pt x="281508" y="2902"/>
                </a:moveTo>
                <a:lnTo>
                  <a:pt x="281676" y="2958"/>
                </a:lnTo>
                <a:lnTo>
                  <a:pt x="281843" y="3014"/>
                </a:lnTo>
                <a:lnTo>
                  <a:pt x="281899" y="3182"/>
                </a:lnTo>
                <a:lnTo>
                  <a:pt x="281955" y="3349"/>
                </a:lnTo>
                <a:lnTo>
                  <a:pt x="281899" y="3516"/>
                </a:lnTo>
                <a:lnTo>
                  <a:pt x="281843" y="3684"/>
                </a:lnTo>
                <a:lnTo>
                  <a:pt x="281676" y="3740"/>
                </a:lnTo>
                <a:lnTo>
                  <a:pt x="281508" y="3795"/>
                </a:lnTo>
                <a:lnTo>
                  <a:pt x="281341" y="3740"/>
                </a:lnTo>
                <a:lnTo>
                  <a:pt x="281174" y="3684"/>
                </a:lnTo>
                <a:lnTo>
                  <a:pt x="281118" y="3516"/>
                </a:lnTo>
                <a:lnTo>
                  <a:pt x="281062" y="3349"/>
                </a:lnTo>
                <a:lnTo>
                  <a:pt x="281118" y="3182"/>
                </a:lnTo>
                <a:lnTo>
                  <a:pt x="281174" y="3014"/>
                </a:lnTo>
                <a:lnTo>
                  <a:pt x="281341" y="2958"/>
                </a:lnTo>
                <a:lnTo>
                  <a:pt x="281508" y="2902"/>
                </a:lnTo>
                <a:close/>
                <a:moveTo>
                  <a:pt x="177701" y="6251"/>
                </a:moveTo>
                <a:lnTo>
                  <a:pt x="177868" y="6307"/>
                </a:lnTo>
                <a:lnTo>
                  <a:pt x="178036" y="6363"/>
                </a:lnTo>
                <a:lnTo>
                  <a:pt x="178091" y="6530"/>
                </a:lnTo>
                <a:lnTo>
                  <a:pt x="178147" y="6698"/>
                </a:lnTo>
                <a:lnTo>
                  <a:pt x="178091" y="6865"/>
                </a:lnTo>
                <a:lnTo>
                  <a:pt x="178036" y="7032"/>
                </a:lnTo>
                <a:lnTo>
                  <a:pt x="177868" y="7088"/>
                </a:lnTo>
                <a:lnTo>
                  <a:pt x="177701" y="7144"/>
                </a:lnTo>
                <a:lnTo>
                  <a:pt x="177533" y="7088"/>
                </a:lnTo>
                <a:lnTo>
                  <a:pt x="177366" y="7032"/>
                </a:lnTo>
                <a:lnTo>
                  <a:pt x="177310" y="6865"/>
                </a:lnTo>
                <a:lnTo>
                  <a:pt x="177254" y="6698"/>
                </a:lnTo>
                <a:lnTo>
                  <a:pt x="177310" y="6530"/>
                </a:lnTo>
                <a:lnTo>
                  <a:pt x="177366" y="6363"/>
                </a:lnTo>
                <a:lnTo>
                  <a:pt x="177533" y="6307"/>
                </a:lnTo>
                <a:lnTo>
                  <a:pt x="177701" y="6251"/>
                </a:lnTo>
                <a:close/>
                <a:moveTo>
                  <a:pt x="90860" y="12055"/>
                </a:moveTo>
                <a:lnTo>
                  <a:pt x="91027" y="12111"/>
                </a:lnTo>
                <a:lnTo>
                  <a:pt x="91194" y="12167"/>
                </a:lnTo>
                <a:lnTo>
                  <a:pt x="91250" y="12334"/>
                </a:lnTo>
                <a:lnTo>
                  <a:pt x="91306" y="12502"/>
                </a:lnTo>
                <a:lnTo>
                  <a:pt x="91250" y="12669"/>
                </a:lnTo>
                <a:lnTo>
                  <a:pt x="91194" y="12837"/>
                </a:lnTo>
                <a:lnTo>
                  <a:pt x="91027" y="12893"/>
                </a:lnTo>
                <a:lnTo>
                  <a:pt x="90860" y="12948"/>
                </a:lnTo>
                <a:lnTo>
                  <a:pt x="90692" y="12893"/>
                </a:lnTo>
                <a:lnTo>
                  <a:pt x="90525" y="12837"/>
                </a:lnTo>
                <a:lnTo>
                  <a:pt x="90469" y="12669"/>
                </a:lnTo>
                <a:lnTo>
                  <a:pt x="90413" y="12502"/>
                </a:lnTo>
                <a:lnTo>
                  <a:pt x="90469" y="12334"/>
                </a:lnTo>
                <a:lnTo>
                  <a:pt x="90525" y="12167"/>
                </a:lnTo>
                <a:lnTo>
                  <a:pt x="90692" y="12111"/>
                </a:lnTo>
                <a:lnTo>
                  <a:pt x="90860" y="12055"/>
                </a:lnTo>
                <a:close/>
                <a:moveTo>
                  <a:pt x="246683" y="15404"/>
                </a:moveTo>
                <a:lnTo>
                  <a:pt x="246850" y="15460"/>
                </a:lnTo>
                <a:lnTo>
                  <a:pt x="247017" y="15516"/>
                </a:lnTo>
                <a:lnTo>
                  <a:pt x="247073" y="15683"/>
                </a:lnTo>
                <a:lnTo>
                  <a:pt x="247129" y="15851"/>
                </a:lnTo>
                <a:lnTo>
                  <a:pt x="247073" y="16018"/>
                </a:lnTo>
                <a:lnTo>
                  <a:pt x="247017" y="16185"/>
                </a:lnTo>
                <a:lnTo>
                  <a:pt x="246850" y="16241"/>
                </a:lnTo>
                <a:lnTo>
                  <a:pt x="246683" y="16297"/>
                </a:lnTo>
                <a:lnTo>
                  <a:pt x="246515" y="16241"/>
                </a:lnTo>
                <a:lnTo>
                  <a:pt x="246348" y="16185"/>
                </a:lnTo>
                <a:lnTo>
                  <a:pt x="246292" y="16018"/>
                </a:lnTo>
                <a:lnTo>
                  <a:pt x="246236" y="15851"/>
                </a:lnTo>
                <a:lnTo>
                  <a:pt x="246292" y="15683"/>
                </a:lnTo>
                <a:lnTo>
                  <a:pt x="246348" y="15516"/>
                </a:lnTo>
                <a:lnTo>
                  <a:pt x="246515" y="15460"/>
                </a:lnTo>
                <a:lnTo>
                  <a:pt x="246683" y="15404"/>
                </a:lnTo>
                <a:close/>
                <a:moveTo>
                  <a:pt x="142875" y="15627"/>
                </a:moveTo>
                <a:lnTo>
                  <a:pt x="143042" y="15683"/>
                </a:lnTo>
                <a:lnTo>
                  <a:pt x="143210" y="15739"/>
                </a:lnTo>
                <a:lnTo>
                  <a:pt x="143266" y="15906"/>
                </a:lnTo>
                <a:lnTo>
                  <a:pt x="143321" y="16074"/>
                </a:lnTo>
                <a:lnTo>
                  <a:pt x="143266" y="16241"/>
                </a:lnTo>
                <a:lnTo>
                  <a:pt x="143210" y="16409"/>
                </a:lnTo>
                <a:lnTo>
                  <a:pt x="143042" y="16464"/>
                </a:lnTo>
                <a:lnTo>
                  <a:pt x="142875" y="16520"/>
                </a:lnTo>
                <a:lnTo>
                  <a:pt x="142708" y="16464"/>
                </a:lnTo>
                <a:lnTo>
                  <a:pt x="142540" y="16409"/>
                </a:lnTo>
                <a:lnTo>
                  <a:pt x="142484" y="16241"/>
                </a:lnTo>
                <a:lnTo>
                  <a:pt x="142429" y="16074"/>
                </a:lnTo>
                <a:lnTo>
                  <a:pt x="142484" y="15906"/>
                </a:lnTo>
                <a:lnTo>
                  <a:pt x="142540" y="15739"/>
                </a:lnTo>
                <a:lnTo>
                  <a:pt x="142708" y="15683"/>
                </a:lnTo>
                <a:lnTo>
                  <a:pt x="142875" y="15627"/>
                </a:lnTo>
                <a:close/>
                <a:moveTo>
                  <a:pt x="125685" y="17413"/>
                </a:moveTo>
                <a:lnTo>
                  <a:pt x="125853" y="17469"/>
                </a:lnTo>
                <a:lnTo>
                  <a:pt x="126020" y="17525"/>
                </a:lnTo>
                <a:lnTo>
                  <a:pt x="126076" y="17692"/>
                </a:lnTo>
                <a:lnTo>
                  <a:pt x="126132" y="17860"/>
                </a:lnTo>
                <a:lnTo>
                  <a:pt x="126076" y="18027"/>
                </a:lnTo>
                <a:lnTo>
                  <a:pt x="126020" y="18195"/>
                </a:lnTo>
                <a:lnTo>
                  <a:pt x="125853" y="18250"/>
                </a:lnTo>
                <a:lnTo>
                  <a:pt x="125685" y="18306"/>
                </a:lnTo>
                <a:lnTo>
                  <a:pt x="125518" y="18250"/>
                </a:lnTo>
                <a:lnTo>
                  <a:pt x="125350" y="18195"/>
                </a:lnTo>
                <a:lnTo>
                  <a:pt x="125295" y="18027"/>
                </a:lnTo>
                <a:lnTo>
                  <a:pt x="125239" y="17860"/>
                </a:lnTo>
                <a:lnTo>
                  <a:pt x="125295" y="17692"/>
                </a:lnTo>
                <a:lnTo>
                  <a:pt x="125350" y="17525"/>
                </a:lnTo>
                <a:lnTo>
                  <a:pt x="125518" y="17469"/>
                </a:lnTo>
                <a:lnTo>
                  <a:pt x="125685" y="17413"/>
                </a:lnTo>
                <a:close/>
                <a:moveTo>
                  <a:pt x="73670" y="17636"/>
                </a:moveTo>
                <a:lnTo>
                  <a:pt x="73837" y="17692"/>
                </a:lnTo>
                <a:lnTo>
                  <a:pt x="74005" y="17748"/>
                </a:lnTo>
                <a:lnTo>
                  <a:pt x="74061" y="17915"/>
                </a:lnTo>
                <a:lnTo>
                  <a:pt x="74116" y="18083"/>
                </a:lnTo>
                <a:lnTo>
                  <a:pt x="74061" y="18250"/>
                </a:lnTo>
                <a:lnTo>
                  <a:pt x="74005" y="18418"/>
                </a:lnTo>
                <a:lnTo>
                  <a:pt x="73837" y="18474"/>
                </a:lnTo>
                <a:lnTo>
                  <a:pt x="73670" y="18529"/>
                </a:lnTo>
                <a:lnTo>
                  <a:pt x="73502" y="18474"/>
                </a:lnTo>
                <a:lnTo>
                  <a:pt x="73335" y="18418"/>
                </a:lnTo>
                <a:lnTo>
                  <a:pt x="73279" y="18250"/>
                </a:lnTo>
                <a:lnTo>
                  <a:pt x="73223" y="18083"/>
                </a:lnTo>
                <a:lnTo>
                  <a:pt x="73279" y="17915"/>
                </a:lnTo>
                <a:lnTo>
                  <a:pt x="73335" y="17748"/>
                </a:lnTo>
                <a:lnTo>
                  <a:pt x="73502" y="17692"/>
                </a:lnTo>
                <a:lnTo>
                  <a:pt x="73670" y="17636"/>
                </a:lnTo>
                <a:close/>
                <a:moveTo>
                  <a:pt x="21543" y="17971"/>
                </a:moveTo>
                <a:lnTo>
                  <a:pt x="21710" y="18027"/>
                </a:lnTo>
                <a:lnTo>
                  <a:pt x="21878" y="18083"/>
                </a:lnTo>
                <a:lnTo>
                  <a:pt x="21934" y="18250"/>
                </a:lnTo>
                <a:lnTo>
                  <a:pt x="21989" y="18418"/>
                </a:lnTo>
                <a:lnTo>
                  <a:pt x="21934" y="18585"/>
                </a:lnTo>
                <a:lnTo>
                  <a:pt x="21878" y="18753"/>
                </a:lnTo>
                <a:lnTo>
                  <a:pt x="21710" y="18808"/>
                </a:lnTo>
                <a:lnTo>
                  <a:pt x="21543" y="18864"/>
                </a:lnTo>
                <a:lnTo>
                  <a:pt x="21375" y="18808"/>
                </a:lnTo>
                <a:lnTo>
                  <a:pt x="21208" y="18753"/>
                </a:lnTo>
                <a:lnTo>
                  <a:pt x="21152" y="18585"/>
                </a:lnTo>
                <a:lnTo>
                  <a:pt x="21096" y="18418"/>
                </a:lnTo>
                <a:lnTo>
                  <a:pt x="21152" y="18250"/>
                </a:lnTo>
                <a:lnTo>
                  <a:pt x="21208" y="18083"/>
                </a:lnTo>
                <a:lnTo>
                  <a:pt x="21375" y="18027"/>
                </a:lnTo>
                <a:lnTo>
                  <a:pt x="21543" y="17971"/>
                </a:lnTo>
                <a:close/>
                <a:moveTo>
                  <a:pt x="229716" y="22101"/>
                </a:moveTo>
                <a:lnTo>
                  <a:pt x="229884" y="22157"/>
                </a:lnTo>
                <a:lnTo>
                  <a:pt x="230051" y="22213"/>
                </a:lnTo>
                <a:lnTo>
                  <a:pt x="230107" y="22380"/>
                </a:lnTo>
                <a:lnTo>
                  <a:pt x="230163" y="22548"/>
                </a:lnTo>
                <a:lnTo>
                  <a:pt x="230107" y="22715"/>
                </a:lnTo>
                <a:lnTo>
                  <a:pt x="230051" y="22883"/>
                </a:lnTo>
                <a:lnTo>
                  <a:pt x="229884" y="22938"/>
                </a:lnTo>
                <a:lnTo>
                  <a:pt x="229716" y="22994"/>
                </a:lnTo>
                <a:lnTo>
                  <a:pt x="229549" y="22938"/>
                </a:lnTo>
                <a:lnTo>
                  <a:pt x="229381" y="22883"/>
                </a:lnTo>
                <a:lnTo>
                  <a:pt x="229326" y="22715"/>
                </a:lnTo>
                <a:lnTo>
                  <a:pt x="229270" y="22548"/>
                </a:lnTo>
                <a:lnTo>
                  <a:pt x="229326" y="22380"/>
                </a:lnTo>
                <a:lnTo>
                  <a:pt x="229381" y="22213"/>
                </a:lnTo>
                <a:lnTo>
                  <a:pt x="229549" y="22157"/>
                </a:lnTo>
                <a:lnTo>
                  <a:pt x="229716" y="22101"/>
                </a:lnTo>
                <a:close/>
                <a:moveTo>
                  <a:pt x="194890" y="25450"/>
                </a:moveTo>
                <a:lnTo>
                  <a:pt x="195058" y="25506"/>
                </a:lnTo>
                <a:lnTo>
                  <a:pt x="195225" y="25562"/>
                </a:lnTo>
                <a:lnTo>
                  <a:pt x="195281" y="25729"/>
                </a:lnTo>
                <a:lnTo>
                  <a:pt x="195337" y="25896"/>
                </a:lnTo>
                <a:lnTo>
                  <a:pt x="195281" y="26064"/>
                </a:lnTo>
                <a:lnTo>
                  <a:pt x="195225" y="26231"/>
                </a:lnTo>
                <a:lnTo>
                  <a:pt x="195058" y="26287"/>
                </a:lnTo>
                <a:lnTo>
                  <a:pt x="194890" y="26343"/>
                </a:lnTo>
                <a:lnTo>
                  <a:pt x="194723" y="26287"/>
                </a:lnTo>
                <a:lnTo>
                  <a:pt x="194556" y="26231"/>
                </a:lnTo>
                <a:lnTo>
                  <a:pt x="194500" y="26064"/>
                </a:lnTo>
                <a:lnTo>
                  <a:pt x="194444" y="25896"/>
                </a:lnTo>
                <a:lnTo>
                  <a:pt x="194500" y="25729"/>
                </a:lnTo>
                <a:lnTo>
                  <a:pt x="194556" y="25562"/>
                </a:lnTo>
                <a:lnTo>
                  <a:pt x="194723" y="25506"/>
                </a:lnTo>
                <a:lnTo>
                  <a:pt x="194890" y="25450"/>
                </a:lnTo>
                <a:close/>
                <a:moveTo>
                  <a:pt x="4465" y="26789"/>
                </a:moveTo>
                <a:lnTo>
                  <a:pt x="4632" y="26845"/>
                </a:lnTo>
                <a:lnTo>
                  <a:pt x="4800" y="26901"/>
                </a:lnTo>
                <a:lnTo>
                  <a:pt x="4856" y="27068"/>
                </a:lnTo>
                <a:lnTo>
                  <a:pt x="4911" y="27236"/>
                </a:lnTo>
                <a:lnTo>
                  <a:pt x="4856" y="27403"/>
                </a:lnTo>
                <a:lnTo>
                  <a:pt x="4800" y="27571"/>
                </a:lnTo>
                <a:lnTo>
                  <a:pt x="4632" y="27627"/>
                </a:lnTo>
                <a:lnTo>
                  <a:pt x="4465" y="27682"/>
                </a:lnTo>
                <a:lnTo>
                  <a:pt x="4297" y="27627"/>
                </a:lnTo>
                <a:lnTo>
                  <a:pt x="4130" y="27571"/>
                </a:lnTo>
                <a:lnTo>
                  <a:pt x="4074" y="27403"/>
                </a:lnTo>
                <a:lnTo>
                  <a:pt x="4018" y="27236"/>
                </a:lnTo>
                <a:lnTo>
                  <a:pt x="4074" y="27068"/>
                </a:lnTo>
                <a:lnTo>
                  <a:pt x="4130" y="26901"/>
                </a:lnTo>
                <a:lnTo>
                  <a:pt x="4297" y="26845"/>
                </a:lnTo>
                <a:lnTo>
                  <a:pt x="4465" y="26789"/>
                </a:lnTo>
                <a:close/>
                <a:moveTo>
                  <a:pt x="108272" y="29915"/>
                </a:moveTo>
                <a:lnTo>
                  <a:pt x="108440" y="29971"/>
                </a:lnTo>
                <a:lnTo>
                  <a:pt x="108607" y="30026"/>
                </a:lnTo>
                <a:lnTo>
                  <a:pt x="108663" y="30194"/>
                </a:lnTo>
                <a:lnTo>
                  <a:pt x="108719" y="30361"/>
                </a:lnTo>
                <a:lnTo>
                  <a:pt x="108663" y="30529"/>
                </a:lnTo>
                <a:lnTo>
                  <a:pt x="108607" y="30696"/>
                </a:lnTo>
                <a:lnTo>
                  <a:pt x="108440" y="30752"/>
                </a:lnTo>
                <a:lnTo>
                  <a:pt x="108272" y="30808"/>
                </a:lnTo>
                <a:lnTo>
                  <a:pt x="108105" y="30752"/>
                </a:lnTo>
                <a:lnTo>
                  <a:pt x="107938" y="30696"/>
                </a:lnTo>
                <a:lnTo>
                  <a:pt x="107882" y="30529"/>
                </a:lnTo>
                <a:lnTo>
                  <a:pt x="107826" y="30361"/>
                </a:lnTo>
                <a:lnTo>
                  <a:pt x="107882" y="30194"/>
                </a:lnTo>
                <a:lnTo>
                  <a:pt x="107938" y="30026"/>
                </a:lnTo>
                <a:lnTo>
                  <a:pt x="108105" y="29971"/>
                </a:lnTo>
                <a:lnTo>
                  <a:pt x="108272" y="29915"/>
                </a:lnTo>
                <a:close/>
                <a:moveTo>
                  <a:pt x="212080" y="32147"/>
                </a:moveTo>
                <a:lnTo>
                  <a:pt x="212248" y="32203"/>
                </a:lnTo>
                <a:lnTo>
                  <a:pt x="212415" y="32259"/>
                </a:lnTo>
                <a:lnTo>
                  <a:pt x="212471" y="32426"/>
                </a:lnTo>
                <a:lnTo>
                  <a:pt x="212527" y="32594"/>
                </a:lnTo>
                <a:lnTo>
                  <a:pt x="212471" y="32761"/>
                </a:lnTo>
                <a:lnTo>
                  <a:pt x="212415" y="32928"/>
                </a:lnTo>
                <a:lnTo>
                  <a:pt x="212248" y="32984"/>
                </a:lnTo>
                <a:lnTo>
                  <a:pt x="212080" y="33040"/>
                </a:lnTo>
                <a:lnTo>
                  <a:pt x="211913" y="32984"/>
                </a:lnTo>
                <a:lnTo>
                  <a:pt x="211745" y="32928"/>
                </a:lnTo>
                <a:lnTo>
                  <a:pt x="211689" y="32761"/>
                </a:lnTo>
                <a:lnTo>
                  <a:pt x="211634" y="32594"/>
                </a:lnTo>
                <a:lnTo>
                  <a:pt x="211689" y="32426"/>
                </a:lnTo>
                <a:lnTo>
                  <a:pt x="211745" y="32259"/>
                </a:lnTo>
                <a:lnTo>
                  <a:pt x="211913" y="32203"/>
                </a:lnTo>
                <a:lnTo>
                  <a:pt x="212080" y="32147"/>
                </a:lnTo>
                <a:close/>
                <a:moveTo>
                  <a:pt x="56257" y="36389"/>
                </a:moveTo>
                <a:lnTo>
                  <a:pt x="56424" y="36445"/>
                </a:lnTo>
                <a:lnTo>
                  <a:pt x="56592" y="36500"/>
                </a:lnTo>
                <a:lnTo>
                  <a:pt x="56648" y="36668"/>
                </a:lnTo>
                <a:lnTo>
                  <a:pt x="56704" y="36835"/>
                </a:lnTo>
                <a:lnTo>
                  <a:pt x="56648" y="37003"/>
                </a:lnTo>
                <a:lnTo>
                  <a:pt x="56592" y="37170"/>
                </a:lnTo>
                <a:lnTo>
                  <a:pt x="56424" y="37226"/>
                </a:lnTo>
                <a:lnTo>
                  <a:pt x="56257" y="37282"/>
                </a:lnTo>
                <a:lnTo>
                  <a:pt x="56090" y="37226"/>
                </a:lnTo>
                <a:lnTo>
                  <a:pt x="55922" y="37170"/>
                </a:lnTo>
                <a:lnTo>
                  <a:pt x="55866" y="37003"/>
                </a:lnTo>
                <a:lnTo>
                  <a:pt x="55811" y="36835"/>
                </a:lnTo>
                <a:lnTo>
                  <a:pt x="55866" y="36668"/>
                </a:lnTo>
                <a:lnTo>
                  <a:pt x="55922" y="36500"/>
                </a:lnTo>
                <a:lnTo>
                  <a:pt x="56090" y="36445"/>
                </a:lnTo>
                <a:lnTo>
                  <a:pt x="56257" y="36389"/>
                </a:lnTo>
                <a:close/>
                <a:moveTo>
                  <a:pt x="39067" y="39291"/>
                </a:moveTo>
                <a:lnTo>
                  <a:pt x="39235" y="39347"/>
                </a:lnTo>
                <a:lnTo>
                  <a:pt x="39402" y="39403"/>
                </a:lnTo>
                <a:lnTo>
                  <a:pt x="39458" y="39570"/>
                </a:lnTo>
                <a:lnTo>
                  <a:pt x="39514" y="39737"/>
                </a:lnTo>
                <a:lnTo>
                  <a:pt x="39458" y="39905"/>
                </a:lnTo>
                <a:lnTo>
                  <a:pt x="39402" y="40072"/>
                </a:lnTo>
                <a:lnTo>
                  <a:pt x="39235" y="40128"/>
                </a:lnTo>
                <a:lnTo>
                  <a:pt x="39067" y="40184"/>
                </a:lnTo>
                <a:lnTo>
                  <a:pt x="38900" y="40128"/>
                </a:lnTo>
                <a:lnTo>
                  <a:pt x="38733" y="40072"/>
                </a:lnTo>
                <a:lnTo>
                  <a:pt x="38677" y="39905"/>
                </a:lnTo>
                <a:lnTo>
                  <a:pt x="38621" y="39737"/>
                </a:lnTo>
                <a:lnTo>
                  <a:pt x="38677" y="39570"/>
                </a:lnTo>
                <a:lnTo>
                  <a:pt x="38733" y="39403"/>
                </a:lnTo>
                <a:lnTo>
                  <a:pt x="38900" y="39347"/>
                </a:lnTo>
                <a:lnTo>
                  <a:pt x="39067" y="39291"/>
                </a:lnTo>
                <a:close/>
                <a:moveTo>
                  <a:pt x="160288" y="0"/>
                </a:moveTo>
                <a:lnTo>
                  <a:pt x="160009" y="56"/>
                </a:lnTo>
                <a:lnTo>
                  <a:pt x="159841" y="224"/>
                </a:lnTo>
                <a:lnTo>
                  <a:pt x="159674" y="391"/>
                </a:lnTo>
                <a:lnTo>
                  <a:pt x="159618" y="670"/>
                </a:lnTo>
                <a:lnTo>
                  <a:pt x="159674" y="893"/>
                </a:lnTo>
                <a:lnTo>
                  <a:pt x="143266" y="15571"/>
                </a:lnTo>
                <a:lnTo>
                  <a:pt x="143098" y="15460"/>
                </a:lnTo>
                <a:lnTo>
                  <a:pt x="142875" y="15404"/>
                </a:lnTo>
                <a:lnTo>
                  <a:pt x="142652" y="15460"/>
                </a:lnTo>
                <a:lnTo>
                  <a:pt x="142429" y="15571"/>
                </a:lnTo>
                <a:lnTo>
                  <a:pt x="142317" y="15739"/>
                </a:lnTo>
                <a:lnTo>
                  <a:pt x="142205" y="15906"/>
                </a:lnTo>
                <a:lnTo>
                  <a:pt x="126299" y="17581"/>
                </a:lnTo>
                <a:lnTo>
                  <a:pt x="126188" y="17413"/>
                </a:lnTo>
                <a:lnTo>
                  <a:pt x="126020" y="17302"/>
                </a:lnTo>
                <a:lnTo>
                  <a:pt x="125853" y="17190"/>
                </a:lnTo>
                <a:lnTo>
                  <a:pt x="125685" y="17190"/>
                </a:lnTo>
                <a:lnTo>
                  <a:pt x="125406" y="17246"/>
                </a:lnTo>
                <a:lnTo>
                  <a:pt x="125239" y="17413"/>
                </a:lnTo>
                <a:lnTo>
                  <a:pt x="125071" y="17581"/>
                </a:lnTo>
                <a:lnTo>
                  <a:pt x="125016" y="17860"/>
                </a:lnTo>
                <a:lnTo>
                  <a:pt x="125016" y="18027"/>
                </a:lnTo>
                <a:lnTo>
                  <a:pt x="108775" y="29915"/>
                </a:lnTo>
                <a:lnTo>
                  <a:pt x="108552" y="29747"/>
                </a:lnTo>
                <a:lnTo>
                  <a:pt x="108272" y="29691"/>
                </a:lnTo>
                <a:lnTo>
                  <a:pt x="107993" y="29747"/>
                </a:lnTo>
                <a:lnTo>
                  <a:pt x="107770" y="29915"/>
                </a:lnTo>
                <a:lnTo>
                  <a:pt x="91473" y="12781"/>
                </a:lnTo>
                <a:lnTo>
                  <a:pt x="91529" y="12502"/>
                </a:lnTo>
                <a:lnTo>
                  <a:pt x="91473" y="12223"/>
                </a:lnTo>
                <a:lnTo>
                  <a:pt x="91306" y="12055"/>
                </a:lnTo>
                <a:lnTo>
                  <a:pt x="91139" y="11888"/>
                </a:lnTo>
                <a:lnTo>
                  <a:pt x="90860" y="11832"/>
                </a:lnTo>
                <a:lnTo>
                  <a:pt x="90581" y="11888"/>
                </a:lnTo>
                <a:lnTo>
                  <a:pt x="90413" y="12055"/>
                </a:lnTo>
                <a:lnTo>
                  <a:pt x="90246" y="12223"/>
                </a:lnTo>
                <a:lnTo>
                  <a:pt x="90190" y="12502"/>
                </a:lnTo>
                <a:lnTo>
                  <a:pt x="74172" y="17636"/>
                </a:lnTo>
                <a:lnTo>
                  <a:pt x="73949" y="17469"/>
                </a:lnTo>
                <a:lnTo>
                  <a:pt x="73837" y="17413"/>
                </a:lnTo>
                <a:lnTo>
                  <a:pt x="73670" y="17413"/>
                </a:lnTo>
                <a:lnTo>
                  <a:pt x="73391" y="17469"/>
                </a:lnTo>
                <a:lnTo>
                  <a:pt x="73223" y="17636"/>
                </a:lnTo>
                <a:lnTo>
                  <a:pt x="73056" y="17804"/>
                </a:lnTo>
                <a:lnTo>
                  <a:pt x="73000" y="18083"/>
                </a:lnTo>
                <a:lnTo>
                  <a:pt x="73056" y="18362"/>
                </a:lnTo>
                <a:lnTo>
                  <a:pt x="56759" y="36389"/>
                </a:lnTo>
                <a:lnTo>
                  <a:pt x="56536" y="36221"/>
                </a:lnTo>
                <a:lnTo>
                  <a:pt x="56257" y="36165"/>
                </a:lnTo>
                <a:lnTo>
                  <a:pt x="55978" y="36221"/>
                </a:lnTo>
                <a:lnTo>
                  <a:pt x="55811" y="36389"/>
                </a:lnTo>
                <a:lnTo>
                  <a:pt x="55643" y="36556"/>
                </a:lnTo>
                <a:lnTo>
                  <a:pt x="55587" y="36835"/>
                </a:lnTo>
                <a:lnTo>
                  <a:pt x="55587" y="36947"/>
                </a:lnTo>
                <a:lnTo>
                  <a:pt x="39737" y="39626"/>
                </a:lnTo>
                <a:lnTo>
                  <a:pt x="39737" y="39737"/>
                </a:lnTo>
                <a:lnTo>
                  <a:pt x="39681" y="39458"/>
                </a:lnTo>
                <a:lnTo>
                  <a:pt x="39514" y="39291"/>
                </a:lnTo>
                <a:lnTo>
                  <a:pt x="39346" y="39123"/>
                </a:lnTo>
                <a:lnTo>
                  <a:pt x="39067" y="39068"/>
                </a:lnTo>
                <a:lnTo>
                  <a:pt x="38844" y="39123"/>
                </a:lnTo>
                <a:lnTo>
                  <a:pt x="38621" y="39235"/>
                </a:lnTo>
                <a:lnTo>
                  <a:pt x="22045" y="18864"/>
                </a:lnTo>
                <a:lnTo>
                  <a:pt x="22157" y="18641"/>
                </a:lnTo>
                <a:lnTo>
                  <a:pt x="22213" y="18418"/>
                </a:lnTo>
                <a:lnTo>
                  <a:pt x="22157" y="18139"/>
                </a:lnTo>
                <a:lnTo>
                  <a:pt x="21989" y="17971"/>
                </a:lnTo>
                <a:lnTo>
                  <a:pt x="21822" y="17804"/>
                </a:lnTo>
                <a:lnTo>
                  <a:pt x="21543" y="17748"/>
                </a:lnTo>
                <a:lnTo>
                  <a:pt x="21264" y="17804"/>
                </a:lnTo>
                <a:lnTo>
                  <a:pt x="21096" y="17971"/>
                </a:lnTo>
                <a:lnTo>
                  <a:pt x="20929" y="18139"/>
                </a:lnTo>
                <a:lnTo>
                  <a:pt x="20873" y="18418"/>
                </a:lnTo>
                <a:lnTo>
                  <a:pt x="20929" y="18641"/>
                </a:lnTo>
                <a:lnTo>
                  <a:pt x="4967" y="26789"/>
                </a:lnTo>
                <a:lnTo>
                  <a:pt x="4744" y="26622"/>
                </a:lnTo>
                <a:lnTo>
                  <a:pt x="4465" y="26566"/>
                </a:lnTo>
                <a:lnTo>
                  <a:pt x="4242" y="26622"/>
                </a:lnTo>
                <a:lnTo>
                  <a:pt x="4018" y="26734"/>
                </a:lnTo>
                <a:lnTo>
                  <a:pt x="0" y="24948"/>
                </a:lnTo>
                <a:lnTo>
                  <a:pt x="0" y="25171"/>
                </a:lnTo>
                <a:lnTo>
                  <a:pt x="3851" y="26901"/>
                </a:lnTo>
                <a:lnTo>
                  <a:pt x="3795" y="27068"/>
                </a:lnTo>
                <a:lnTo>
                  <a:pt x="3795" y="27236"/>
                </a:lnTo>
                <a:lnTo>
                  <a:pt x="3851" y="27515"/>
                </a:lnTo>
                <a:lnTo>
                  <a:pt x="4018" y="27682"/>
                </a:lnTo>
                <a:lnTo>
                  <a:pt x="4186" y="27850"/>
                </a:lnTo>
                <a:lnTo>
                  <a:pt x="4465" y="27906"/>
                </a:lnTo>
                <a:lnTo>
                  <a:pt x="4744" y="27850"/>
                </a:lnTo>
                <a:lnTo>
                  <a:pt x="4911" y="27682"/>
                </a:lnTo>
                <a:lnTo>
                  <a:pt x="5079" y="27515"/>
                </a:lnTo>
                <a:lnTo>
                  <a:pt x="5135" y="27236"/>
                </a:lnTo>
                <a:lnTo>
                  <a:pt x="5079" y="27013"/>
                </a:lnTo>
                <a:lnTo>
                  <a:pt x="20985" y="18808"/>
                </a:lnTo>
                <a:lnTo>
                  <a:pt x="21096" y="18920"/>
                </a:lnTo>
                <a:lnTo>
                  <a:pt x="21264" y="19032"/>
                </a:lnTo>
                <a:lnTo>
                  <a:pt x="21375" y="19088"/>
                </a:lnTo>
                <a:lnTo>
                  <a:pt x="21710" y="19088"/>
                </a:lnTo>
                <a:lnTo>
                  <a:pt x="21878" y="18976"/>
                </a:lnTo>
                <a:lnTo>
                  <a:pt x="38453" y="39458"/>
                </a:lnTo>
                <a:lnTo>
                  <a:pt x="38398" y="39570"/>
                </a:lnTo>
                <a:lnTo>
                  <a:pt x="38398" y="39737"/>
                </a:lnTo>
                <a:lnTo>
                  <a:pt x="38453" y="40016"/>
                </a:lnTo>
                <a:lnTo>
                  <a:pt x="38621" y="40184"/>
                </a:lnTo>
                <a:lnTo>
                  <a:pt x="38788" y="40351"/>
                </a:lnTo>
                <a:lnTo>
                  <a:pt x="39067" y="40407"/>
                </a:lnTo>
                <a:lnTo>
                  <a:pt x="39291" y="40351"/>
                </a:lnTo>
                <a:lnTo>
                  <a:pt x="39514" y="40240"/>
                </a:lnTo>
                <a:lnTo>
                  <a:pt x="39625" y="40072"/>
                </a:lnTo>
                <a:lnTo>
                  <a:pt x="39737" y="39849"/>
                </a:lnTo>
                <a:lnTo>
                  <a:pt x="55699" y="37170"/>
                </a:lnTo>
                <a:lnTo>
                  <a:pt x="55811" y="37282"/>
                </a:lnTo>
                <a:lnTo>
                  <a:pt x="55922" y="37393"/>
                </a:lnTo>
                <a:lnTo>
                  <a:pt x="56090" y="37505"/>
                </a:lnTo>
                <a:lnTo>
                  <a:pt x="56257" y="37505"/>
                </a:lnTo>
                <a:lnTo>
                  <a:pt x="56536" y="37449"/>
                </a:lnTo>
                <a:lnTo>
                  <a:pt x="56704" y="37282"/>
                </a:lnTo>
                <a:lnTo>
                  <a:pt x="56871" y="37114"/>
                </a:lnTo>
                <a:lnTo>
                  <a:pt x="56927" y="36835"/>
                </a:lnTo>
                <a:lnTo>
                  <a:pt x="56871" y="36556"/>
                </a:lnTo>
                <a:lnTo>
                  <a:pt x="73168" y="18529"/>
                </a:lnTo>
                <a:lnTo>
                  <a:pt x="73391" y="18697"/>
                </a:lnTo>
                <a:lnTo>
                  <a:pt x="73670" y="18753"/>
                </a:lnTo>
                <a:lnTo>
                  <a:pt x="73949" y="18697"/>
                </a:lnTo>
                <a:lnTo>
                  <a:pt x="74116" y="18529"/>
                </a:lnTo>
                <a:lnTo>
                  <a:pt x="74284" y="18362"/>
                </a:lnTo>
                <a:lnTo>
                  <a:pt x="74340" y="18083"/>
                </a:lnTo>
                <a:lnTo>
                  <a:pt x="74284" y="17860"/>
                </a:lnTo>
                <a:lnTo>
                  <a:pt x="90246" y="12725"/>
                </a:lnTo>
                <a:lnTo>
                  <a:pt x="90357" y="12893"/>
                </a:lnTo>
                <a:lnTo>
                  <a:pt x="90469" y="13060"/>
                </a:lnTo>
                <a:lnTo>
                  <a:pt x="90636" y="13116"/>
                </a:lnTo>
                <a:lnTo>
                  <a:pt x="90860" y="13172"/>
                </a:lnTo>
                <a:lnTo>
                  <a:pt x="91139" y="13116"/>
                </a:lnTo>
                <a:lnTo>
                  <a:pt x="91362" y="12948"/>
                </a:lnTo>
                <a:lnTo>
                  <a:pt x="107659" y="30082"/>
                </a:lnTo>
                <a:lnTo>
                  <a:pt x="107603" y="30361"/>
                </a:lnTo>
                <a:lnTo>
                  <a:pt x="107659" y="30640"/>
                </a:lnTo>
                <a:lnTo>
                  <a:pt x="107826" y="30808"/>
                </a:lnTo>
                <a:lnTo>
                  <a:pt x="107993" y="30975"/>
                </a:lnTo>
                <a:lnTo>
                  <a:pt x="108272" y="31031"/>
                </a:lnTo>
                <a:lnTo>
                  <a:pt x="108552" y="30975"/>
                </a:lnTo>
                <a:lnTo>
                  <a:pt x="108719" y="30808"/>
                </a:lnTo>
                <a:lnTo>
                  <a:pt x="108886" y="30640"/>
                </a:lnTo>
                <a:lnTo>
                  <a:pt x="108942" y="30361"/>
                </a:lnTo>
                <a:lnTo>
                  <a:pt x="108886" y="30082"/>
                </a:lnTo>
                <a:lnTo>
                  <a:pt x="125127" y="18195"/>
                </a:lnTo>
                <a:lnTo>
                  <a:pt x="125239" y="18362"/>
                </a:lnTo>
                <a:lnTo>
                  <a:pt x="125350" y="18418"/>
                </a:lnTo>
                <a:lnTo>
                  <a:pt x="125518" y="18529"/>
                </a:lnTo>
                <a:lnTo>
                  <a:pt x="125685" y="18529"/>
                </a:lnTo>
                <a:lnTo>
                  <a:pt x="125964" y="18474"/>
                </a:lnTo>
                <a:lnTo>
                  <a:pt x="126132" y="18306"/>
                </a:lnTo>
                <a:lnTo>
                  <a:pt x="126299" y="18139"/>
                </a:lnTo>
                <a:lnTo>
                  <a:pt x="126355" y="17860"/>
                </a:lnTo>
                <a:lnTo>
                  <a:pt x="126355" y="17804"/>
                </a:lnTo>
                <a:lnTo>
                  <a:pt x="142205" y="16130"/>
                </a:lnTo>
                <a:lnTo>
                  <a:pt x="142261" y="16409"/>
                </a:lnTo>
                <a:lnTo>
                  <a:pt x="142429" y="16576"/>
                </a:lnTo>
                <a:lnTo>
                  <a:pt x="142652" y="16688"/>
                </a:lnTo>
                <a:lnTo>
                  <a:pt x="142875" y="16743"/>
                </a:lnTo>
                <a:lnTo>
                  <a:pt x="143154" y="16688"/>
                </a:lnTo>
                <a:lnTo>
                  <a:pt x="143321" y="16520"/>
                </a:lnTo>
                <a:lnTo>
                  <a:pt x="143489" y="16353"/>
                </a:lnTo>
                <a:lnTo>
                  <a:pt x="143545" y="16074"/>
                </a:lnTo>
                <a:lnTo>
                  <a:pt x="143489" y="15906"/>
                </a:lnTo>
                <a:lnTo>
                  <a:pt x="143433" y="15683"/>
                </a:lnTo>
                <a:lnTo>
                  <a:pt x="159786" y="1061"/>
                </a:lnTo>
                <a:lnTo>
                  <a:pt x="160009" y="1284"/>
                </a:lnTo>
                <a:lnTo>
                  <a:pt x="160120" y="1340"/>
                </a:lnTo>
                <a:lnTo>
                  <a:pt x="160288" y="1340"/>
                </a:lnTo>
                <a:lnTo>
                  <a:pt x="160511" y="1284"/>
                </a:lnTo>
                <a:lnTo>
                  <a:pt x="160679" y="1228"/>
                </a:lnTo>
                <a:lnTo>
                  <a:pt x="160790" y="1117"/>
                </a:lnTo>
                <a:lnTo>
                  <a:pt x="160902" y="949"/>
                </a:lnTo>
                <a:lnTo>
                  <a:pt x="177031" y="6530"/>
                </a:lnTo>
                <a:lnTo>
                  <a:pt x="177031" y="6698"/>
                </a:lnTo>
                <a:lnTo>
                  <a:pt x="177087" y="6977"/>
                </a:lnTo>
                <a:lnTo>
                  <a:pt x="177254" y="7144"/>
                </a:lnTo>
                <a:lnTo>
                  <a:pt x="177422" y="7312"/>
                </a:lnTo>
                <a:lnTo>
                  <a:pt x="177701" y="7367"/>
                </a:lnTo>
                <a:lnTo>
                  <a:pt x="177868" y="7367"/>
                </a:lnTo>
                <a:lnTo>
                  <a:pt x="178036" y="7256"/>
                </a:lnTo>
                <a:lnTo>
                  <a:pt x="194388" y="25450"/>
                </a:lnTo>
                <a:lnTo>
                  <a:pt x="194277" y="25673"/>
                </a:lnTo>
                <a:lnTo>
                  <a:pt x="194221" y="25896"/>
                </a:lnTo>
                <a:lnTo>
                  <a:pt x="194277" y="26175"/>
                </a:lnTo>
                <a:lnTo>
                  <a:pt x="194444" y="26343"/>
                </a:lnTo>
                <a:lnTo>
                  <a:pt x="194611" y="26510"/>
                </a:lnTo>
                <a:lnTo>
                  <a:pt x="194890" y="26566"/>
                </a:lnTo>
                <a:lnTo>
                  <a:pt x="195058" y="26566"/>
                </a:lnTo>
                <a:lnTo>
                  <a:pt x="195169" y="26510"/>
                </a:lnTo>
                <a:lnTo>
                  <a:pt x="195337" y="26399"/>
                </a:lnTo>
                <a:lnTo>
                  <a:pt x="195449" y="26287"/>
                </a:lnTo>
                <a:lnTo>
                  <a:pt x="211410" y="32538"/>
                </a:lnTo>
                <a:lnTo>
                  <a:pt x="211410" y="32594"/>
                </a:lnTo>
                <a:lnTo>
                  <a:pt x="211466" y="32873"/>
                </a:lnTo>
                <a:lnTo>
                  <a:pt x="211634" y="33040"/>
                </a:lnTo>
                <a:lnTo>
                  <a:pt x="211801" y="33208"/>
                </a:lnTo>
                <a:lnTo>
                  <a:pt x="212080" y="33263"/>
                </a:lnTo>
                <a:lnTo>
                  <a:pt x="212359" y="33208"/>
                </a:lnTo>
                <a:lnTo>
                  <a:pt x="212527" y="33040"/>
                </a:lnTo>
                <a:lnTo>
                  <a:pt x="212694" y="32873"/>
                </a:lnTo>
                <a:lnTo>
                  <a:pt x="212750" y="32594"/>
                </a:lnTo>
                <a:lnTo>
                  <a:pt x="212750" y="32538"/>
                </a:lnTo>
                <a:lnTo>
                  <a:pt x="229214" y="22994"/>
                </a:lnTo>
                <a:lnTo>
                  <a:pt x="229437" y="23162"/>
                </a:lnTo>
                <a:lnTo>
                  <a:pt x="229716" y="23217"/>
                </a:lnTo>
                <a:lnTo>
                  <a:pt x="229995" y="23162"/>
                </a:lnTo>
                <a:lnTo>
                  <a:pt x="230163" y="22994"/>
                </a:lnTo>
                <a:lnTo>
                  <a:pt x="230330" y="22827"/>
                </a:lnTo>
                <a:lnTo>
                  <a:pt x="230386" y="22548"/>
                </a:lnTo>
                <a:lnTo>
                  <a:pt x="230386" y="22492"/>
                </a:lnTo>
                <a:lnTo>
                  <a:pt x="246180" y="16297"/>
                </a:lnTo>
                <a:lnTo>
                  <a:pt x="246404" y="16464"/>
                </a:lnTo>
                <a:lnTo>
                  <a:pt x="246683" y="16520"/>
                </a:lnTo>
                <a:lnTo>
                  <a:pt x="246962" y="16464"/>
                </a:lnTo>
                <a:lnTo>
                  <a:pt x="247129" y="16297"/>
                </a:lnTo>
                <a:lnTo>
                  <a:pt x="247297" y="16130"/>
                </a:lnTo>
                <a:lnTo>
                  <a:pt x="247352" y="15851"/>
                </a:lnTo>
                <a:lnTo>
                  <a:pt x="247297" y="15683"/>
                </a:lnTo>
                <a:lnTo>
                  <a:pt x="263761" y="1507"/>
                </a:lnTo>
                <a:lnTo>
                  <a:pt x="263872" y="1619"/>
                </a:lnTo>
                <a:lnTo>
                  <a:pt x="264040" y="1730"/>
                </a:lnTo>
                <a:lnTo>
                  <a:pt x="264151" y="1786"/>
                </a:lnTo>
                <a:lnTo>
                  <a:pt x="264319" y="1786"/>
                </a:lnTo>
                <a:lnTo>
                  <a:pt x="264542" y="1730"/>
                </a:lnTo>
                <a:lnTo>
                  <a:pt x="264765" y="1619"/>
                </a:lnTo>
                <a:lnTo>
                  <a:pt x="264877" y="1451"/>
                </a:lnTo>
                <a:lnTo>
                  <a:pt x="264988" y="1228"/>
                </a:lnTo>
                <a:lnTo>
                  <a:pt x="280839" y="3237"/>
                </a:lnTo>
                <a:lnTo>
                  <a:pt x="280839" y="3349"/>
                </a:lnTo>
                <a:lnTo>
                  <a:pt x="280894" y="3628"/>
                </a:lnTo>
                <a:lnTo>
                  <a:pt x="281062" y="3795"/>
                </a:lnTo>
                <a:lnTo>
                  <a:pt x="281229" y="3963"/>
                </a:lnTo>
                <a:lnTo>
                  <a:pt x="281508" y="4019"/>
                </a:lnTo>
                <a:lnTo>
                  <a:pt x="281787" y="3963"/>
                </a:lnTo>
                <a:lnTo>
                  <a:pt x="281955" y="3795"/>
                </a:lnTo>
                <a:lnTo>
                  <a:pt x="282122" y="3628"/>
                </a:lnTo>
                <a:lnTo>
                  <a:pt x="282178" y="3349"/>
                </a:lnTo>
                <a:lnTo>
                  <a:pt x="285750" y="3349"/>
                </a:lnTo>
                <a:lnTo>
                  <a:pt x="285750" y="3126"/>
                </a:lnTo>
                <a:lnTo>
                  <a:pt x="282122" y="3126"/>
                </a:lnTo>
                <a:lnTo>
                  <a:pt x="282067" y="2958"/>
                </a:lnTo>
                <a:lnTo>
                  <a:pt x="281899" y="2791"/>
                </a:lnTo>
                <a:lnTo>
                  <a:pt x="281732" y="2735"/>
                </a:lnTo>
                <a:lnTo>
                  <a:pt x="281508" y="2679"/>
                </a:lnTo>
                <a:lnTo>
                  <a:pt x="281341" y="2679"/>
                </a:lnTo>
                <a:lnTo>
                  <a:pt x="281174" y="2791"/>
                </a:lnTo>
                <a:lnTo>
                  <a:pt x="281006" y="2902"/>
                </a:lnTo>
                <a:lnTo>
                  <a:pt x="280894" y="3014"/>
                </a:lnTo>
                <a:lnTo>
                  <a:pt x="264988" y="1005"/>
                </a:lnTo>
                <a:lnTo>
                  <a:pt x="264877" y="782"/>
                </a:lnTo>
                <a:lnTo>
                  <a:pt x="264765" y="614"/>
                </a:lnTo>
                <a:lnTo>
                  <a:pt x="264542" y="503"/>
                </a:lnTo>
                <a:lnTo>
                  <a:pt x="264319" y="447"/>
                </a:lnTo>
                <a:lnTo>
                  <a:pt x="264040" y="503"/>
                </a:lnTo>
                <a:lnTo>
                  <a:pt x="263872" y="670"/>
                </a:lnTo>
                <a:lnTo>
                  <a:pt x="263705" y="838"/>
                </a:lnTo>
                <a:lnTo>
                  <a:pt x="263649" y="1117"/>
                </a:lnTo>
                <a:lnTo>
                  <a:pt x="263705" y="1284"/>
                </a:lnTo>
                <a:lnTo>
                  <a:pt x="247241" y="15460"/>
                </a:lnTo>
                <a:lnTo>
                  <a:pt x="247129" y="15348"/>
                </a:lnTo>
                <a:lnTo>
                  <a:pt x="246962" y="15237"/>
                </a:lnTo>
                <a:lnTo>
                  <a:pt x="246850" y="15181"/>
                </a:lnTo>
                <a:lnTo>
                  <a:pt x="246683" y="15181"/>
                </a:lnTo>
                <a:lnTo>
                  <a:pt x="246404" y="15237"/>
                </a:lnTo>
                <a:lnTo>
                  <a:pt x="246236" y="15404"/>
                </a:lnTo>
                <a:lnTo>
                  <a:pt x="246069" y="15571"/>
                </a:lnTo>
                <a:lnTo>
                  <a:pt x="246013" y="15851"/>
                </a:lnTo>
                <a:lnTo>
                  <a:pt x="246069" y="16130"/>
                </a:lnTo>
                <a:lnTo>
                  <a:pt x="230330" y="22269"/>
                </a:lnTo>
                <a:lnTo>
                  <a:pt x="230219" y="22101"/>
                </a:lnTo>
                <a:lnTo>
                  <a:pt x="230051" y="21990"/>
                </a:lnTo>
                <a:lnTo>
                  <a:pt x="229884" y="21934"/>
                </a:lnTo>
                <a:lnTo>
                  <a:pt x="229716" y="21878"/>
                </a:lnTo>
                <a:lnTo>
                  <a:pt x="229437" y="21934"/>
                </a:lnTo>
                <a:lnTo>
                  <a:pt x="229270" y="22101"/>
                </a:lnTo>
                <a:lnTo>
                  <a:pt x="229102" y="22269"/>
                </a:lnTo>
                <a:lnTo>
                  <a:pt x="229046" y="22548"/>
                </a:lnTo>
                <a:lnTo>
                  <a:pt x="229102" y="22827"/>
                </a:lnTo>
                <a:lnTo>
                  <a:pt x="212694" y="32315"/>
                </a:lnTo>
                <a:lnTo>
                  <a:pt x="212582" y="32147"/>
                </a:lnTo>
                <a:lnTo>
                  <a:pt x="212415" y="32036"/>
                </a:lnTo>
                <a:lnTo>
                  <a:pt x="212248" y="31924"/>
                </a:lnTo>
                <a:lnTo>
                  <a:pt x="212080" y="31924"/>
                </a:lnTo>
                <a:lnTo>
                  <a:pt x="211913" y="31980"/>
                </a:lnTo>
                <a:lnTo>
                  <a:pt x="211745" y="32036"/>
                </a:lnTo>
                <a:lnTo>
                  <a:pt x="211578" y="32147"/>
                </a:lnTo>
                <a:lnTo>
                  <a:pt x="211466" y="32315"/>
                </a:lnTo>
                <a:lnTo>
                  <a:pt x="195504" y="26120"/>
                </a:lnTo>
                <a:lnTo>
                  <a:pt x="195560" y="25896"/>
                </a:lnTo>
                <a:lnTo>
                  <a:pt x="195504" y="25617"/>
                </a:lnTo>
                <a:lnTo>
                  <a:pt x="195337" y="25450"/>
                </a:lnTo>
                <a:lnTo>
                  <a:pt x="195169" y="25282"/>
                </a:lnTo>
                <a:lnTo>
                  <a:pt x="194890" y="25227"/>
                </a:lnTo>
                <a:lnTo>
                  <a:pt x="194723" y="25227"/>
                </a:lnTo>
                <a:lnTo>
                  <a:pt x="194556" y="25338"/>
                </a:lnTo>
                <a:lnTo>
                  <a:pt x="178203" y="7144"/>
                </a:lnTo>
                <a:lnTo>
                  <a:pt x="178315" y="6921"/>
                </a:lnTo>
                <a:lnTo>
                  <a:pt x="178371" y="6698"/>
                </a:lnTo>
                <a:lnTo>
                  <a:pt x="178315" y="6419"/>
                </a:lnTo>
                <a:lnTo>
                  <a:pt x="178147" y="6251"/>
                </a:lnTo>
                <a:lnTo>
                  <a:pt x="177980" y="6084"/>
                </a:lnTo>
                <a:lnTo>
                  <a:pt x="177701" y="6028"/>
                </a:lnTo>
                <a:lnTo>
                  <a:pt x="177533" y="6028"/>
                </a:lnTo>
                <a:lnTo>
                  <a:pt x="177366" y="6084"/>
                </a:lnTo>
                <a:lnTo>
                  <a:pt x="177254" y="6195"/>
                </a:lnTo>
                <a:lnTo>
                  <a:pt x="177143" y="6307"/>
                </a:lnTo>
                <a:lnTo>
                  <a:pt x="160958" y="726"/>
                </a:lnTo>
                <a:lnTo>
                  <a:pt x="160958" y="670"/>
                </a:lnTo>
                <a:lnTo>
                  <a:pt x="160902" y="391"/>
                </a:lnTo>
                <a:lnTo>
                  <a:pt x="160734" y="224"/>
                </a:lnTo>
                <a:lnTo>
                  <a:pt x="160567" y="56"/>
                </a:lnTo>
                <a:lnTo>
                  <a:pt x="160288" y="0"/>
                </a:lnTo>
                <a:close/>
              </a:path>
            </a:pathLst>
          </a:custGeom>
          <a:solidFill>
            <a:srgbClr val="FFFFFF">
              <a:alpha val="3500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56" name="Google Shape;656;p9"/>
          <p:cNvSpPr txBox="1">
            <a:spLocks noGrp="1"/>
          </p:cNvSpPr>
          <p:nvPr>
            <p:ph type="title"/>
          </p:nvPr>
        </p:nvSpPr>
        <p:spPr>
          <a:xfrm>
            <a:off x="739675" y="401250"/>
            <a:ext cx="7686000" cy="8574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57" name="Google Shape;657;p9"/>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extLst>
      <p:ext uri="{BB962C8B-B14F-4D97-AF65-F5344CB8AC3E}">
        <p14:creationId xmlns:p14="http://schemas.microsoft.com/office/powerpoint/2010/main" xmlns="" val="39965890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465573"/>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488"/>
          </a:xfrm>
          <a:custGeom>
            <a:avLst/>
            <a:gdLst/>
            <a:ahLst/>
            <a:cxnLst/>
            <a:rect l="l" t="t" r="r" b="b"/>
            <a:pathLst>
              <a:path w="285750" h="160734" extrusionOk="0">
                <a:moveTo>
                  <a:pt x="17190" y="8595"/>
                </a:moveTo>
                <a:lnTo>
                  <a:pt x="17190" y="16799"/>
                </a:lnTo>
                <a:lnTo>
                  <a:pt x="8762" y="16799"/>
                </a:lnTo>
                <a:lnTo>
                  <a:pt x="8762" y="8595"/>
                </a:lnTo>
                <a:close/>
                <a:moveTo>
                  <a:pt x="25840" y="8595"/>
                </a:moveTo>
                <a:lnTo>
                  <a:pt x="25840" y="16799"/>
                </a:lnTo>
                <a:lnTo>
                  <a:pt x="17413" y="16799"/>
                </a:lnTo>
                <a:lnTo>
                  <a:pt x="17413" y="8595"/>
                </a:lnTo>
                <a:close/>
                <a:moveTo>
                  <a:pt x="34547" y="8595"/>
                </a:moveTo>
                <a:lnTo>
                  <a:pt x="34547" y="16799"/>
                </a:lnTo>
                <a:lnTo>
                  <a:pt x="26064" y="16799"/>
                </a:lnTo>
                <a:lnTo>
                  <a:pt x="26064" y="8595"/>
                </a:lnTo>
                <a:close/>
                <a:moveTo>
                  <a:pt x="43197" y="8595"/>
                </a:moveTo>
                <a:lnTo>
                  <a:pt x="43197" y="16799"/>
                </a:lnTo>
                <a:lnTo>
                  <a:pt x="34770" y="16799"/>
                </a:lnTo>
                <a:lnTo>
                  <a:pt x="34770" y="8595"/>
                </a:lnTo>
                <a:close/>
                <a:moveTo>
                  <a:pt x="51848" y="8595"/>
                </a:moveTo>
                <a:lnTo>
                  <a:pt x="51848" y="16799"/>
                </a:lnTo>
                <a:lnTo>
                  <a:pt x="43421" y="16799"/>
                </a:lnTo>
                <a:lnTo>
                  <a:pt x="43421" y="8595"/>
                </a:lnTo>
                <a:close/>
                <a:moveTo>
                  <a:pt x="60499" y="8595"/>
                </a:moveTo>
                <a:lnTo>
                  <a:pt x="60499" y="16799"/>
                </a:lnTo>
                <a:lnTo>
                  <a:pt x="52071" y="16799"/>
                </a:lnTo>
                <a:lnTo>
                  <a:pt x="52071" y="8595"/>
                </a:lnTo>
                <a:close/>
                <a:moveTo>
                  <a:pt x="69149" y="8595"/>
                </a:moveTo>
                <a:lnTo>
                  <a:pt x="69149" y="16799"/>
                </a:lnTo>
                <a:lnTo>
                  <a:pt x="60722" y="16799"/>
                </a:lnTo>
                <a:lnTo>
                  <a:pt x="60722" y="8595"/>
                </a:lnTo>
                <a:close/>
                <a:moveTo>
                  <a:pt x="77800" y="8595"/>
                </a:moveTo>
                <a:lnTo>
                  <a:pt x="77800" y="16799"/>
                </a:lnTo>
                <a:lnTo>
                  <a:pt x="69373" y="16799"/>
                </a:lnTo>
                <a:lnTo>
                  <a:pt x="69373" y="8595"/>
                </a:lnTo>
                <a:close/>
                <a:moveTo>
                  <a:pt x="86506" y="8595"/>
                </a:moveTo>
                <a:lnTo>
                  <a:pt x="86506" y="16799"/>
                </a:lnTo>
                <a:lnTo>
                  <a:pt x="78023" y="16799"/>
                </a:lnTo>
                <a:lnTo>
                  <a:pt x="78023" y="8595"/>
                </a:lnTo>
                <a:close/>
                <a:moveTo>
                  <a:pt x="95157" y="8595"/>
                </a:moveTo>
                <a:lnTo>
                  <a:pt x="95157" y="16799"/>
                </a:lnTo>
                <a:lnTo>
                  <a:pt x="86730" y="16799"/>
                </a:lnTo>
                <a:lnTo>
                  <a:pt x="86730" y="8595"/>
                </a:lnTo>
                <a:close/>
                <a:moveTo>
                  <a:pt x="103808" y="8595"/>
                </a:moveTo>
                <a:lnTo>
                  <a:pt x="103808" y="16799"/>
                </a:lnTo>
                <a:lnTo>
                  <a:pt x="95380" y="16799"/>
                </a:lnTo>
                <a:lnTo>
                  <a:pt x="95380" y="8595"/>
                </a:lnTo>
                <a:close/>
                <a:moveTo>
                  <a:pt x="112458" y="8595"/>
                </a:moveTo>
                <a:lnTo>
                  <a:pt x="112458" y="16799"/>
                </a:lnTo>
                <a:lnTo>
                  <a:pt x="104031" y="16799"/>
                </a:lnTo>
                <a:lnTo>
                  <a:pt x="104031" y="8595"/>
                </a:lnTo>
                <a:close/>
                <a:moveTo>
                  <a:pt x="121109" y="8595"/>
                </a:moveTo>
                <a:lnTo>
                  <a:pt x="121109" y="16799"/>
                </a:lnTo>
                <a:lnTo>
                  <a:pt x="112681" y="16799"/>
                </a:lnTo>
                <a:lnTo>
                  <a:pt x="112681" y="8595"/>
                </a:lnTo>
                <a:close/>
                <a:moveTo>
                  <a:pt x="129760" y="8595"/>
                </a:moveTo>
                <a:lnTo>
                  <a:pt x="129760" y="16799"/>
                </a:lnTo>
                <a:lnTo>
                  <a:pt x="121332" y="16799"/>
                </a:lnTo>
                <a:lnTo>
                  <a:pt x="121332" y="8595"/>
                </a:lnTo>
                <a:close/>
                <a:moveTo>
                  <a:pt x="138410" y="8595"/>
                </a:moveTo>
                <a:lnTo>
                  <a:pt x="138410" y="16799"/>
                </a:lnTo>
                <a:lnTo>
                  <a:pt x="129983" y="16799"/>
                </a:lnTo>
                <a:lnTo>
                  <a:pt x="129983" y="8595"/>
                </a:lnTo>
                <a:close/>
                <a:moveTo>
                  <a:pt x="147117" y="8595"/>
                </a:moveTo>
                <a:lnTo>
                  <a:pt x="147117" y="16799"/>
                </a:lnTo>
                <a:lnTo>
                  <a:pt x="138633" y="16799"/>
                </a:lnTo>
                <a:lnTo>
                  <a:pt x="138633" y="8595"/>
                </a:lnTo>
                <a:close/>
                <a:moveTo>
                  <a:pt x="155767" y="8595"/>
                </a:moveTo>
                <a:lnTo>
                  <a:pt x="155767" y="16799"/>
                </a:lnTo>
                <a:lnTo>
                  <a:pt x="147340" y="16799"/>
                </a:lnTo>
                <a:lnTo>
                  <a:pt x="147340" y="8595"/>
                </a:lnTo>
                <a:close/>
                <a:moveTo>
                  <a:pt x="164418" y="8595"/>
                </a:moveTo>
                <a:lnTo>
                  <a:pt x="164418" y="16799"/>
                </a:lnTo>
                <a:lnTo>
                  <a:pt x="155990" y="16799"/>
                </a:lnTo>
                <a:lnTo>
                  <a:pt x="155990" y="8595"/>
                </a:lnTo>
                <a:close/>
                <a:moveTo>
                  <a:pt x="173069" y="8595"/>
                </a:moveTo>
                <a:lnTo>
                  <a:pt x="173069" y="16799"/>
                </a:lnTo>
                <a:lnTo>
                  <a:pt x="164641" y="16799"/>
                </a:lnTo>
                <a:lnTo>
                  <a:pt x="164641" y="8595"/>
                </a:lnTo>
                <a:close/>
                <a:moveTo>
                  <a:pt x="181719" y="8595"/>
                </a:moveTo>
                <a:lnTo>
                  <a:pt x="181719" y="16799"/>
                </a:lnTo>
                <a:lnTo>
                  <a:pt x="173292" y="16799"/>
                </a:lnTo>
                <a:lnTo>
                  <a:pt x="173292" y="8595"/>
                </a:lnTo>
                <a:close/>
                <a:moveTo>
                  <a:pt x="190370" y="8595"/>
                </a:moveTo>
                <a:lnTo>
                  <a:pt x="190370" y="16799"/>
                </a:lnTo>
                <a:lnTo>
                  <a:pt x="181942" y="16799"/>
                </a:lnTo>
                <a:lnTo>
                  <a:pt x="181942" y="8595"/>
                </a:lnTo>
                <a:close/>
                <a:moveTo>
                  <a:pt x="199020" y="8595"/>
                </a:moveTo>
                <a:lnTo>
                  <a:pt x="199020" y="16799"/>
                </a:lnTo>
                <a:lnTo>
                  <a:pt x="190593" y="16799"/>
                </a:lnTo>
                <a:lnTo>
                  <a:pt x="190593" y="8595"/>
                </a:lnTo>
                <a:close/>
                <a:moveTo>
                  <a:pt x="207727" y="8595"/>
                </a:moveTo>
                <a:lnTo>
                  <a:pt x="207727" y="16799"/>
                </a:lnTo>
                <a:lnTo>
                  <a:pt x="199244" y="16799"/>
                </a:lnTo>
                <a:lnTo>
                  <a:pt x="199244" y="8595"/>
                </a:lnTo>
                <a:close/>
                <a:moveTo>
                  <a:pt x="216377" y="8595"/>
                </a:moveTo>
                <a:lnTo>
                  <a:pt x="216377" y="16799"/>
                </a:lnTo>
                <a:lnTo>
                  <a:pt x="207950" y="16799"/>
                </a:lnTo>
                <a:lnTo>
                  <a:pt x="207950" y="8595"/>
                </a:lnTo>
                <a:close/>
                <a:moveTo>
                  <a:pt x="225028" y="8595"/>
                </a:moveTo>
                <a:lnTo>
                  <a:pt x="225028" y="16799"/>
                </a:lnTo>
                <a:lnTo>
                  <a:pt x="216601" y="16799"/>
                </a:lnTo>
                <a:lnTo>
                  <a:pt x="216601" y="8595"/>
                </a:lnTo>
                <a:close/>
                <a:moveTo>
                  <a:pt x="233679" y="8595"/>
                </a:moveTo>
                <a:lnTo>
                  <a:pt x="233679" y="16799"/>
                </a:lnTo>
                <a:lnTo>
                  <a:pt x="225251" y="16799"/>
                </a:lnTo>
                <a:lnTo>
                  <a:pt x="225251" y="8595"/>
                </a:lnTo>
                <a:close/>
                <a:moveTo>
                  <a:pt x="242329" y="8595"/>
                </a:moveTo>
                <a:lnTo>
                  <a:pt x="242329" y="16799"/>
                </a:lnTo>
                <a:lnTo>
                  <a:pt x="233902" y="16799"/>
                </a:lnTo>
                <a:lnTo>
                  <a:pt x="233902" y="8595"/>
                </a:lnTo>
                <a:close/>
                <a:moveTo>
                  <a:pt x="250980" y="8595"/>
                </a:moveTo>
                <a:lnTo>
                  <a:pt x="250980" y="16799"/>
                </a:lnTo>
                <a:lnTo>
                  <a:pt x="242553" y="16799"/>
                </a:lnTo>
                <a:lnTo>
                  <a:pt x="242553" y="8595"/>
                </a:lnTo>
                <a:close/>
                <a:moveTo>
                  <a:pt x="259686" y="8595"/>
                </a:moveTo>
                <a:lnTo>
                  <a:pt x="259686" y="16799"/>
                </a:lnTo>
                <a:lnTo>
                  <a:pt x="251203" y="16799"/>
                </a:lnTo>
                <a:lnTo>
                  <a:pt x="251203" y="8595"/>
                </a:lnTo>
                <a:close/>
                <a:moveTo>
                  <a:pt x="268337" y="8595"/>
                </a:moveTo>
                <a:lnTo>
                  <a:pt x="268337" y="16799"/>
                </a:lnTo>
                <a:lnTo>
                  <a:pt x="259910" y="16799"/>
                </a:lnTo>
                <a:lnTo>
                  <a:pt x="259910" y="8595"/>
                </a:lnTo>
                <a:close/>
                <a:moveTo>
                  <a:pt x="276988" y="8595"/>
                </a:moveTo>
                <a:lnTo>
                  <a:pt x="276988" y="16799"/>
                </a:lnTo>
                <a:lnTo>
                  <a:pt x="268560" y="16799"/>
                </a:lnTo>
                <a:lnTo>
                  <a:pt x="268560" y="8595"/>
                </a:lnTo>
                <a:close/>
                <a:moveTo>
                  <a:pt x="17190" y="17022"/>
                </a:moveTo>
                <a:lnTo>
                  <a:pt x="17190" y="25282"/>
                </a:lnTo>
                <a:lnTo>
                  <a:pt x="8762" y="25282"/>
                </a:lnTo>
                <a:lnTo>
                  <a:pt x="8762" y="17022"/>
                </a:lnTo>
                <a:close/>
                <a:moveTo>
                  <a:pt x="25840" y="17022"/>
                </a:moveTo>
                <a:lnTo>
                  <a:pt x="25840" y="25282"/>
                </a:lnTo>
                <a:lnTo>
                  <a:pt x="17413" y="25282"/>
                </a:lnTo>
                <a:lnTo>
                  <a:pt x="17413" y="17022"/>
                </a:lnTo>
                <a:close/>
                <a:moveTo>
                  <a:pt x="34547" y="17022"/>
                </a:moveTo>
                <a:lnTo>
                  <a:pt x="34547" y="25282"/>
                </a:lnTo>
                <a:lnTo>
                  <a:pt x="26064" y="25282"/>
                </a:lnTo>
                <a:lnTo>
                  <a:pt x="26064" y="17022"/>
                </a:lnTo>
                <a:close/>
                <a:moveTo>
                  <a:pt x="43197" y="17022"/>
                </a:moveTo>
                <a:lnTo>
                  <a:pt x="43197" y="25282"/>
                </a:lnTo>
                <a:lnTo>
                  <a:pt x="34770" y="25282"/>
                </a:lnTo>
                <a:lnTo>
                  <a:pt x="34770" y="17022"/>
                </a:lnTo>
                <a:close/>
                <a:moveTo>
                  <a:pt x="51848" y="17022"/>
                </a:moveTo>
                <a:lnTo>
                  <a:pt x="51848" y="25282"/>
                </a:lnTo>
                <a:lnTo>
                  <a:pt x="43421" y="25282"/>
                </a:lnTo>
                <a:lnTo>
                  <a:pt x="43421" y="17022"/>
                </a:lnTo>
                <a:close/>
                <a:moveTo>
                  <a:pt x="60499" y="17022"/>
                </a:moveTo>
                <a:lnTo>
                  <a:pt x="60499" y="25282"/>
                </a:lnTo>
                <a:lnTo>
                  <a:pt x="52071" y="25282"/>
                </a:lnTo>
                <a:lnTo>
                  <a:pt x="52071" y="17022"/>
                </a:lnTo>
                <a:close/>
                <a:moveTo>
                  <a:pt x="69149" y="17022"/>
                </a:moveTo>
                <a:lnTo>
                  <a:pt x="69149" y="25282"/>
                </a:lnTo>
                <a:lnTo>
                  <a:pt x="60722" y="25282"/>
                </a:lnTo>
                <a:lnTo>
                  <a:pt x="60722" y="17022"/>
                </a:lnTo>
                <a:close/>
                <a:moveTo>
                  <a:pt x="77800" y="17022"/>
                </a:moveTo>
                <a:lnTo>
                  <a:pt x="77800" y="25282"/>
                </a:lnTo>
                <a:lnTo>
                  <a:pt x="69373" y="25282"/>
                </a:lnTo>
                <a:lnTo>
                  <a:pt x="69373" y="17022"/>
                </a:lnTo>
                <a:close/>
                <a:moveTo>
                  <a:pt x="86506" y="17022"/>
                </a:moveTo>
                <a:lnTo>
                  <a:pt x="86506" y="25282"/>
                </a:lnTo>
                <a:lnTo>
                  <a:pt x="78023" y="25282"/>
                </a:lnTo>
                <a:lnTo>
                  <a:pt x="78023" y="17022"/>
                </a:lnTo>
                <a:close/>
                <a:moveTo>
                  <a:pt x="95157" y="17022"/>
                </a:moveTo>
                <a:lnTo>
                  <a:pt x="95157" y="25282"/>
                </a:lnTo>
                <a:lnTo>
                  <a:pt x="86730" y="25282"/>
                </a:lnTo>
                <a:lnTo>
                  <a:pt x="86730" y="17022"/>
                </a:lnTo>
                <a:close/>
                <a:moveTo>
                  <a:pt x="103808" y="17022"/>
                </a:moveTo>
                <a:lnTo>
                  <a:pt x="103808" y="25282"/>
                </a:lnTo>
                <a:lnTo>
                  <a:pt x="95380" y="25282"/>
                </a:lnTo>
                <a:lnTo>
                  <a:pt x="95380" y="17022"/>
                </a:lnTo>
                <a:close/>
                <a:moveTo>
                  <a:pt x="112458" y="17022"/>
                </a:moveTo>
                <a:lnTo>
                  <a:pt x="112458" y="25282"/>
                </a:lnTo>
                <a:lnTo>
                  <a:pt x="104031" y="25282"/>
                </a:lnTo>
                <a:lnTo>
                  <a:pt x="104031" y="17022"/>
                </a:lnTo>
                <a:close/>
                <a:moveTo>
                  <a:pt x="121109" y="17022"/>
                </a:moveTo>
                <a:lnTo>
                  <a:pt x="121109" y="25282"/>
                </a:lnTo>
                <a:lnTo>
                  <a:pt x="112681" y="25282"/>
                </a:lnTo>
                <a:lnTo>
                  <a:pt x="112681" y="17022"/>
                </a:lnTo>
                <a:close/>
                <a:moveTo>
                  <a:pt x="129760" y="17022"/>
                </a:moveTo>
                <a:lnTo>
                  <a:pt x="129760" y="25282"/>
                </a:lnTo>
                <a:lnTo>
                  <a:pt x="121332" y="25282"/>
                </a:lnTo>
                <a:lnTo>
                  <a:pt x="121332" y="17022"/>
                </a:lnTo>
                <a:close/>
                <a:moveTo>
                  <a:pt x="138410" y="17022"/>
                </a:moveTo>
                <a:lnTo>
                  <a:pt x="138410" y="25282"/>
                </a:lnTo>
                <a:lnTo>
                  <a:pt x="129983" y="25282"/>
                </a:lnTo>
                <a:lnTo>
                  <a:pt x="129983" y="17022"/>
                </a:lnTo>
                <a:close/>
                <a:moveTo>
                  <a:pt x="147117" y="17022"/>
                </a:moveTo>
                <a:lnTo>
                  <a:pt x="147117" y="25282"/>
                </a:lnTo>
                <a:lnTo>
                  <a:pt x="138633" y="25282"/>
                </a:lnTo>
                <a:lnTo>
                  <a:pt x="138633" y="17022"/>
                </a:lnTo>
                <a:close/>
                <a:moveTo>
                  <a:pt x="155767" y="17022"/>
                </a:moveTo>
                <a:lnTo>
                  <a:pt x="155767" y="25282"/>
                </a:lnTo>
                <a:lnTo>
                  <a:pt x="147340" y="25282"/>
                </a:lnTo>
                <a:lnTo>
                  <a:pt x="147340" y="17022"/>
                </a:lnTo>
                <a:close/>
                <a:moveTo>
                  <a:pt x="164418" y="17022"/>
                </a:moveTo>
                <a:lnTo>
                  <a:pt x="164418" y="25282"/>
                </a:lnTo>
                <a:lnTo>
                  <a:pt x="155990" y="25282"/>
                </a:lnTo>
                <a:lnTo>
                  <a:pt x="155990" y="17022"/>
                </a:lnTo>
                <a:close/>
                <a:moveTo>
                  <a:pt x="173069" y="17022"/>
                </a:moveTo>
                <a:lnTo>
                  <a:pt x="173069" y="25282"/>
                </a:lnTo>
                <a:lnTo>
                  <a:pt x="164641" y="25282"/>
                </a:lnTo>
                <a:lnTo>
                  <a:pt x="164641" y="17022"/>
                </a:lnTo>
                <a:close/>
                <a:moveTo>
                  <a:pt x="181719" y="17022"/>
                </a:moveTo>
                <a:lnTo>
                  <a:pt x="181719" y="25282"/>
                </a:lnTo>
                <a:lnTo>
                  <a:pt x="173292" y="25282"/>
                </a:lnTo>
                <a:lnTo>
                  <a:pt x="173292" y="17022"/>
                </a:lnTo>
                <a:close/>
                <a:moveTo>
                  <a:pt x="190370" y="17022"/>
                </a:moveTo>
                <a:lnTo>
                  <a:pt x="190370" y="25282"/>
                </a:lnTo>
                <a:lnTo>
                  <a:pt x="181942" y="25282"/>
                </a:lnTo>
                <a:lnTo>
                  <a:pt x="181942" y="17022"/>
                </a:lnTo>
                <a:close/>
                <a:moveTo>
                  <a:pt x="199020" y="17022"/>
                </a:moveTo>
                <a:lnTo>
                  <a:pt x="199020" y="25282"/>
                </a:lnTo>
                <a:lnTo>
                  <a:pt x="190593" y="25282"/>
                </a:lnTo>
                <a:lnTo>
                  <a:pt x="190593" y="17022"/>
                </a:lnTo>
                <a:close/>
                <a:moveTo>
                  <a:pt x="207727" y="17022"/>
                </a:moveTo>
                <a:lnTo>
                  <a:pt x="207727" y="25282"/>
                </a:lnTo>
                <a:lnTo>
                  <a:pt x="199244" y="25282"/>
                </a:lnTo>
                <a:lnTo>
                  <a:pt x="199244" y="17022"/>
                </a:lnTo>
                <a:close/>
                <a:moveTo>
                  <a:pt x="216377" y="17022"/>
                </a:moveTo>
                <a:lnTo>
                  <a:pt x="216377" y="25282"/>
                </a:lnTo>
                <a:lnTo>
                  <a:pt x="207950" y="25282"/>
                </a:lnTo>
                <a:lnTo>
                  <a:pt x="207950" y="17022"/>
                </a:lnTo>
                <a:close/>
                <a:moveTo>
                  <a:pt x="225028" y="17022"/>
                </a:moveTo>
                <a:lnTo>
                  <a:pt x="225028" y="25282"/>
                </a:lnTo>
                <a:lnTo>
                  <a:pt x="216601" y="25282"/>
                </a:lnTo>
                <a:lnTo>
                  <a:pt x="216601" y="17022"/>
                </a:lnTo>
                <a:close/>
                <a:moveTo>
                  <a:pt x="233679" y="17022"/>
                </a:moveTo>
                <a:lnTo>
                  <a:pt x="233679" y="25282"/>
                </a:lnTo>
                <a:lnTo>
                  <a:pt x="225251" y="25282"/>
                </a:lnTo>
                <a:lnTo>
                  <a:pt x="225251" y="17022"/>
                </a:lnTo>
                <a:close/>
                <a:moveTo>
                  <a:pt x="242329" y="17022"/>
                </a:moveTo>
                <a:lnTo>
                  <a:pt x="242329" y="25282"/>
                </a:lnTo>
                <a:lnTo>
                  <a:pt x="233902" y="25282"/>
                </a:lnTo>
                <a:lnTo>
                  <a:pt x="233902" y="17022"/>
                </a:lnTo>
                <a:close/>
                <a:moveTo>
                  <a:pt x="250980" y="17022"/>
                </a:moveTo>
                <a:lnTo>
                  <a:pt x="250980" y="25282"/>
                </a:lnTo>
                <a:lnTo>
                  <a:pt x="242553" y="25282"/>
                </a:lnTo>
                <a:lnTo>
                  <a:pt x="242553" y="17022"/>
                </a:lnTo>
                <a:close/>
                <a:moveTo>
                  <a:pt x="259686" y="17022"/>
                </a:moveTo>
                <a:lnTo>
                  <a:pt x="259686" y="25282"/>
                </a:lnTo>
                <a:lnTo>
                  <a:pt x="251203" y="25282"/>
                </a:lnTo>
                <a:lnTo>
                  <a:pt x="251203" y="17022"/>
                </a:lnTo>
                <a:close/>
                <a:moveTo>
                  <a:pt x="268337" y="17022"/>
                </a:moveTo>
                <a:lnTo>
                  <a:pt x="268337" y="25282"/>
                </a:lnTo>
                <a:lnTo>
                  <a:pt x="259910" y="25282"/>
                </a:lnTo>
                <a:lnTo>
                  <a:pt x="259910" y="17022"/>
                </a:lnTo>
                <a:close/>
                <a:moveTo>
                  <a:pt x="276988" y="17022"/>
                </a:moveTo>
                <a:lnTo>
                  <a:pt x="276988" y="25282"/>
                </a:lnTo>
                <a:lnTo>
                  <a:pt x="268560" y="25282"/>
                </a:lnTo>
                <a:lnTo>
                  <a:pt x="268560" y="17022"/>
                </a:lnTo>
                <a:close/>
                <a:moveTo>
                  <a:pt x="17190" y="25505"/>
                </a:moveTo>
                <a:lnTo>
                  <a:pt x="17190" y="33709"/>
                </a:lnTo>
                <a:lnTo>
                  <a:pt x="8762" y="33709"/>
                </a:lnTo>
                <a:lnTo>
                  <a:pt x="8762" y="25505"/>
                </a:lnTo>
                <a:close/>
                <a:moveTo>
                  <a:pt x="25840" y="25505"/>
                </a:moveTo>
                <a:lnTo>
                  <a:pt x="25840" y="33709"/>
                </a:lnTo>
                <a:lnTo>
                  <a:pt x="17413" y="33709"/>
                </a:lnTo>
                <a:lnTo>
                  <a:pt x="17413" y="25505"/>
                </a:lnTo>
                <a:close/>
                <a:moveTo>
                  <a:pt x="34547" y="25505"/>
                </a:moveTo>
                <a:lnTo>
                  <a:pt x="34547" y="33709"/>
                </a:lnTo>
                <a:lnTo>
                  <a:pt x="26064" y="33709"/>
                </a:lnTo>
                <a:lnTo>
                  <a:pt x="26064" y="25505"/>
                </a:lnTo>
                <a:close/>
                <a:moveTo>
                  <a:pt x="43197" y="25505"/>
                </a:moveTo>
                <a:lnTo>
                  <a:pt x="43197" y="33709"/>
                </a:lnTo>
                <a:lnTo>
                  <a:pt x="34770" y="33709"/>
                </a:lnTo>
                <a:lnTo>
                  <a:pt x="34770" y="25505"/>
                </a:lnTo>
                <a:close/>
                <a:moveTo>
                  <a:pt x="51848" y="25505"/>
                </a:moveTo>
                <a:lnTo>
                  <a:pt x="51848" y="33709"/>
                </a:lnTo>
                <a:lnTo>
                  <a:pt x="43421" y="33709"/>
                </a:lnTo>
                <a:lnTo>
                  <a:pt x="43421" y="25505"/>
                </a:lnTo>
                <a:close/>
                <a:moveTo>
                  <a:pt x="60499" y="25505"/>
                </a:moveTo>
                <a:lnTo>
                  <a:pt x="60499" y="33709"/>
                </a:lnTo>
                <a:lnTo>
                  <a:pt x="52071" y="33709"/>
                </a:lnTo>
                <a:lnTo>
                  <a:pt x="52071" y="25505"/>
                </a:lnTo>
                <a:close/>
                <a:moveTo>
                  <a:pt x="69149" y="25505"/>
                </a:moveTo>
                <a:lnTo>
                  <a:pt x="69149" y="33709"/>
                </a:lnTo>
                <a:lnTo>
                  <a:pt x="60722" y="33709"/>
                </a:lnTo>
                <a:lnTo>
                  <a:pt x="60722" y="25505"/>
                </a:lnTo>
                <a:close/>
                <a:moveTo>
                  <a:pt x="77800" y="25505"/>
                </a:moveTo>
                <a:lnTo>
                  <a:pt x="77800" y="33709"/>
                </a:lnTo>
                <a:lnTo>
                  <a:pt x="69373" y="33709"/>
                </a:lnTo>
                <a:lnTo>
                  <a:pt x="69373" y="25505"/>
                </a:lnTo>
                <a:close/>
                <a:moveTo>
                  <a:pt x="86506" y="25505"/>
                </a:moveTo>
                <a:lnTo>
                  <a:pt x="86506" y="33709"/>
                </a:lnTo>
                <a:lnTo>
                  <a:pt x="78023" y="33709"/>
                </a:lnTo>
                <a:lnTo>
                  <a:pt x="78023" y="25505"/>
                </a:lnTo>
                <a:close/>
                <a:moveTo>
                  <a:pt x="95157" y="25505"/>
                </a:moveTo>
                <a:lnTo>
                  <a:pt x="95157" y="33709"/>
                </a:lnTo>
                <a:lnTo>
                  <a:pt x="86730" y="33709"/>
                </a:lnTo>
                <a:lnTo>
                  <a:pt x="86730" y="25505"/>
                </a:lnTo>
                <a:close/>
                <a:moveTo>
                  <a:pt x="103808" y="25505"/>
                </a:moveTo>
                <a:lnTo>
                  <a:pt x="103808" y="33709"/>
                </a:lnTo>
                <a:lnTo>
                  <a:pt x="95380" y="33709"/>
                </a:lnTo>
                <a:lnTo>
                  <a:pt x="95380" y="25505"/>
                </a:lnTo>
                <a:close/>
                <a:moveTo>
                  <a:pt x="112458" y="25505"/>
                </a:moveTo>
                <a:lnTo>
                  <a:pt x="112458" y="33709"/>
                </a:lnTo>
                <a:lnTo>
                  <a:pt x="104031" y="33709"/>
                </a:lnTo>
                <a:lnTo>
                  <a:pt x="104031" y="25505"/>
                </a:lnTo>
                <a:close/>
                <a:moveTo>
                  <a:pt x="121109" y="25505"/>
                </a:moveTo>
                <a:lnTo>
                  <a:pt x="121109" y="33709"/>
                </a:lnTo>
                <a:lnTo>
                  <a:pt x="112681" y="33709"/>
                </a:lnTo>
                <a:lnTo>
                  <a:pt x="112681" y="25505"/>
                </a:lnTo>
                <a:close/>
                <a:moveTo>
                  <a:pt x="129760" y="25505"/>
                </a:moveTo>
                <a:lnTo>
                  <a:pt x="129760" y="33709"/>
                </a:lnTo>
                <a:lnTo>
                  <a:pt x="121332" y="33709"/>
                </a:lnTo>
                <a:lnTo>
                  <a:pt x="121332" y="25505"/>
                </a:lnTo>
                <a:close/>
                <a:moveTo>
                  <a:pt x="138410" y="25505"/>
                </a:moveTo>
                <a:lnTo>
                  <a:pt x="138410" y="33709"/>
                </a:lnTo>
                <a:lnTo>
                  <a:pt x="129983" y="33709"/>
                </a:lnTo>
                <a:lnTo>
                  <a:pt x="129983" y="25505"/>
                </a:lnTo>
                <a:close/>
                <a:moveTo>
                  <a:pt x="147117" y="25505"/>
                </a:moveTo>
                <a:lnTo>
                  <a:pt x="147117" y="33709"/>
                </a:lnTo>
                <a:lnTo>
                  <a:pt x="138633" y="33709"/>
                </a:lnTo>
                <a:lnTo>
                  <a:pt x="138633" y="25505"/>
                </a:lnTo>
                <a:close/>
                <a:moveTo>
                  <a:pt x="155767" y="25505"/>
                </a:moveTo>
                <a:lnTo>
                  <a:pt x="155767" y="33709"/>
                </a:lnTo>
                <a:lnTo>
                  <a:pt x="147340" y="33709"/>
                </a:lnTo>
                <a:lnTo>
                  <a:pt x="147340" y="25505"/>
                </a:lnTo>
                <a:close/>
                <a:moveTo>
                  <a:pt x="164418" y="25505"/>
                </a:moveTo>
                <a:lnTo>
                  <a:pt x="164418" y="33709"/>
                </a:lnTo>
                <a:lnTo>
                  <a:pt x="155990" y="33709"/>
                </a:lnTo>
                <a:lnTo>
                  <a:pt x="155990" y="25505"/>
                </a:lnTo>
                <a:close/>
                <a:moveTo>
                  <a:pt x="173069" y="25505"/>
                </a:moveTo>
                <a:lnTo>
                  <a:pt x="173069" y="33709"/>
                </a:lnTo>
                <a:lnTo>
                  <a:pt x="164641" y="33709"/>
                </a:lnTo>
                <a:lnTo>
                  <a:pt x="164641" y="25505"/>
                </a:lnTo>
                <a:close/>
                <a:moveTo>
                  <a:pt x="181719" y="25505"/>
                </a:moveTo>
                <a:lnTo>
                  <a:pt x="181719" y="33709"/>
                </a:lnTo>
                <a:lnTo>
                  <a:pt x="173292" y="33709"/>
                </a:lnTo>
                <a:lnTo>
                  <a:pt x="173292" y="25505"/>
                </a:lnTo>
                <a:close/>
                <a:moveTo>
                  <a:pt x="190370" y="25505"/>
                </a:moveTo>
                <a:lnTo>
                  <a:pt x="190370" y="33709"/>
                </a:lnTo>
                <a:lnTo>
                  <a:pt x="181942" y="33709"/>
                </a:lnTo>
                <a:lnTo>
                  <a:pt x="181942" y="25505"/>
                </a:lnTo>
                <a:close/>
                <a:moveTo>
                  <a:pt x="199020" y="25505"/>
                </a:moveTo>
                <a:lnTo>
                  <a:pt x="199020" y="33709"/>
                </a:lnTo>
                <a:lnTo>
                  <a:pt x="190593" y="33709"/>
                </a:lnTo>
                <a:lnTo>
                  <a:pt x="190593" y="25505"/>
                </a:lnTo>
                <a:close/>
                <a:moveTo>
                  <a:pt x="207727" y="25505"/>
                </a:moveTo>
                <a:lnTo>
                  <a:pt x="207727" y="33709"/>
                </a:lnTo>
                <a:lnTo>
                  <a:pt x="199244" y="33709"/>
                </a:lnTo>
                <a:lnTo>
                  <a:pt x="199244" y="25505"/>
                </a:lnTo>
                <a:close/>
                <a:moveTo>
                  <a:pt x="216377" y="25505"/>
                </a:moveTo>
                <a:lnTo>
                  <a:pt x="216377" y="33709"/>
                </a:lnTo>
                <a:lnTo>
                  <a:pt x="207950" y="33709"/>
                </a:lnTo>
                <a:lnTo>
                  <a:pt x="207950" y="25505"/>
                </a:lnTo>
                <a:close/>
                <a:moveTo>
                  <a:pt x="225028" y="25505"/>
                </a:moveTo>
                <a:lnTo>
                  <a:pt x="225028" y="33709"/>
                </a:lnTo>
                <a:lnTo>
                  <a:pt x="216601" y="33709"/>
                </a:lnTo>
                <a:lnTo>
                  <a:pt x="216601" y="25505"/>
                </a:lnTo>
                <a:close/>
                <a:moveTo>
                  <a:pt x="233679" y="25505"/>
                </a:moveTo>
                <a:lnTo>
                  <a:pt x="233679" y="33709"/>
                </a:lnTo>
                <a:lnTo>
                  <a:pt x="225251" y="33709"/>
                </a:lnTo>
                <a:lnTo>
                  <a:pt x="225251" y="25505"/>
                </a:lnTo>
                <a:close/>
                <a:moveTo>
                  <a:pt x="242329" y="25505"/>
                </a:moveTo>
                <a:lnTo>
                  <a:pt x="242329" y="33709"/>
                </a:lnTo>
                <a:lnTo>
                  <a:pt x="233902" y="33709"/>
                </a:lnTo>
                <a:lnTo>
                  <a:pt x="233902" y="25505"/>
                </a:lnTo>
                <a:close/>
                <a:moveTo>
                  <a:pt x="250980" y="25505"/>
                </a:moveTo>
                <a:lnTo>
                  <a:pt x="250980" y="33709"/>
                </a:lnTo>
                <a:lnTo>
                  <a:pt x="242553" y="33709"/>
                </a:lnTo>
                <a:lnTo>
                  <a:pt x="242553" y="25505"/>
                </a:lnTo>
                <a:close/>
                <a:moveTo>
                  <a:pt x="259686" y="25505"/>
                </a:moveTo>
                <a:lnTo>
                  <a:pt x="259686" y="33709"/>
                </a:lnTo>
                <a:lnTo>
                  <a:pt x="251203" y="33709"/>
                </a:lnTo>
                <a:lnTo>
                  <a:pt x="251203" y="25505"/>
                </a:lnTo>
                <a:close/>
                <a:moveTo>
                  <a:pt x="268337" y="25505"/>
                </a:moveTo>
                <a:lnTo>
                  <a:pt x="268337" y="33709"/>
                </a:lnTo>
                <a:lnTo>
                  <a:pt x="259910" y="33709"/>
                </a:lnTo>
                <a:lnTo>
                  <a:pt x="259910" y="25505"/>
                </a:lnTo>
                <a:close/>
                <a:moveTo>
                  <a:pt x="276988" y="25505"/>
                </a:moveTo>
                <a:lnTo>
                  <a:pt x="276988" y="33709"/>
                </a:lnTo>
                <a:lnTo>
                  <a:pt x="268560" y="33709"/>
                </a:lnTo>
                <a:lnTo>
                  <a:pt x="268560" y="25505"/>
                </a:lnTo>
                <a:close/>
                <a:moveTo>
                  <a:pt x="17190" y="33933"/>
                </a:moveTo>
                <a:lnTo>
                  <a:pt x="17190" y="42193"/>
                </a:lnTo>
                <a:lnTo>
                  <a:pt x="8762" y="42193"/>
                </a:lnTo>
                <a:lnTo>
                  <a:pt x="8762" y="33933"/>
                </a:lnTo>
                <a:close/>
                <a:moveTo>
                  <a:pt x="25840" y="33933"/>
                </a:moveTo>
                <a:lnTo>
                  <a:pt x="25840" y="42193"/>
                </a:lnTo>
                <a:lnTo>
                  <a:pt x="17413" y="42193"/>
                </a:lnTo>
                <a:lnTo>
                  <a:pt x="17413" y="33933"/>
                </a:lnTo>
                <a:close/>
                <a:moveTo>
                  <a:pt x="34547" y="33933"/>
                </a:moveTo>
                <a:lnTo>
                  <a:pt x="34547" y="42193"/>
                </a:lnTo>
                <a:lnTo>
                  <a:pt x="26064" y="42193"/>
                </a:lnTo>
                <a:lnTo>
                  <a:pt x="26064" y="33933"/>
                </a:lnTo>
                <a:close/>
                <a:moveTo>
                  <a:pt x="43197" y="33933"/>
                </a:moveTo>
                <a:lnTo>
                  <a:pt x="43197" y="42193"/>
                </a:lnTo>
                <a:lnTo>
                  <a:pt x="34770" y="42193"/>
                </a:lnTo>
                <a:lnTo>
                  <a:pt x="34770" y="33933"/>
                </a:lnTo>
                <a:close/>
                <a:moveTo>
                  <a:pt x="51848" y="33933"/>
                </a:moveTo>
                <a:lnTo>
                  <a:pt x="51848" y="42193"/>
                </a:lnTo>
                <a:lnTo>
                  <a:pt x="43421" y="42193"/>
                </a:lnTo>
                <a:lnTo>
                  <a:pt x="43421" y="33933"/>
                </a:lnTo>
                <a:close/>
                <a:moveTo>
                  <a:pt x="60499" y="33933"/>
                </a:moveTo>
                <a:lnTo>
                  <a:pt x="60499" y="42193"/>
                </a:lnTo>
                <a:lnTo>
                  <a:pt x="52071" y="42193"/>
                </a:lnTo>
                <a:lnTo>
                  <a:pt x="52071" y="33933"/>
                </a:lnTo>
                <a:close/>
                <a:moveTo>
                  <a:pt x="69149" y="33933"/>
                </a:moveTo>
                <a:lnTo>
                  <a:pt x="69149" y="42193"/>
                </a:lnTo>
                <a:lnTo>
                  <a:pt x="60722" y="42193"/>
                </a:lnTo>
                <a:lnTo>
                  <a:pt x="60722" y="33933"/>
                </a:lnTo>
                <a:close/>
                <a:moveTo>
                  <a:pt x="77800" y="33933"/>
                </a:moveTo>
                <a:lnTo>
                  <a:pt x="77800" y="42193"/>
                </a:lnTo>
                <a:lnTo>
                  <a:pt x="69373" y="42193"/>
                </a:lnTo>
                <a:lnTo>
                  <a:pt x="69373" y="33933"/>
                </a:lnTo>
                <a:close/>
                <a:moveTo>
                  <a:pt x="86506" y="33933"/>
                </a:moveTo>
                <a:lnTo>
                  <a:pt x="86506" y="42193"/>
                </a:lnTo>
                <a:lnTo>
                  <a:pt x="78023" y="42193"/>
                </a:lnTo>
                <a:lnTo>
                  <a:pt x="78023" y="33933"/>
                </a:lnTo>
                <a:close/>
                <a:moveTo>
                  <a:pt x="95157" y="33933"/>
                </a:moveTo>
                <a:lnTo>
                  <a:pt x="95157" y="42193"/>
                </a:lnTo>
                <a:lnTo>
                  <a:pt x="86730" y="42193"/>
                </a:lnTo>
                <a:lnTo>
                  <a:pt x="86730" y="33933"/>
                </a:lnTo>
                <a:close/>
                <a:moveTo>
                  <a:pt x="103808" y="33933"/>
                </a:moveTo>
                <a:lnTo>
                  <a:pt x="103808" y="42193"/>
                </a:lnTo>
                <a:lnTo>
                  <a:pt x="95380" y="42193"/>
                </a:lnTo>
                <a:lnTo>
                  <a:pt x="95380" y="33933"/>
                </a:lnTo>
                <a:close/>
                <a:moveTo>
                  <a:pt x="112458" y="33933"/>
                </a:moveTo>
                <a:lnTo>
                  <a:pt x="112458" y="42193"/>
                </a:lnTo>
                <a:lnTo>
                  <a:pt x="104031" y="42193"/>
                </a:lnTo>
                <a:lnTo>
                  <a:pt x="104031" y="33933"/>
                </a:lnTo>
                <a:close/>
                <a:moveTo>
                  <a:pt x="121109" y="33933"/>
                </a:moveTo>
                <a:lnTo>
                  <a:pt x="121109" y="42193"/>
                </a:lnTo>
                <a:lnTo>
                  <a:pt x="112681" y="42193"/>
                </a:lnTo>
                <a:lnTo>
                  <a:pt x="112681" y="33933"/>
                </a:lnTo>
                <a:close/>
                <a:moveTo>
                  <a:pt x="129760" y="33933"/>
                </a:moveTo>
                <a:lnTo>
                  <a:pt x="129760" y="42193"/>
                </a:lnTo>
                <a:lnTo>
                  <a:pt x="121332" y="42193"/>
                </a:lnTo>
                <a:lnTo>
                  <a:pt x="121332" y="33933"/>
                </a:lnTo>
                <a:close/>
                <a:moveTo>
                  <a:pt x="138410" y="33933"/>
                </a:moveTo>
                <a:lnTo>
                  <a:pt x="138410" y="42193"/>
                </a:lnTo>
                <a:lnTo>
                  <a:pt x="129983" y="42193"/>
                </a:lnTo>
                <a:lnTo>
                  <a:pt x="129983" y="33933"/>
                </a:lnTo>
                <a:close/>
                <a:moveTo>
                  <a:pt x="147117" y="33933"/>
                </a:moveTo>
                <a:lnTo>
                  <a:pt x="147117" y="42193"/>
                </a:lnTo>
                <a:lnTo>
                  <a:pt x="138633" y="42193"/>
                </a:lnTo>
                <a:lnTo>
                  <a:pt x="138633" y="33933"/>
                </a:lnTo>
                <a:close/>
                <a:moveTo>
                  <a:pt x="155767" y="33933"/>
                </a:moveTo>
                <a:lnTo>
                  <a:pt x="155767" y="42193"/>
                </a:lnTo>
                <a:lnTo>
                  <a:pt x="147340" y="42193"/>
                </a:lnTo>
                <a:lnTo>
                  <a:pt x="147340" y="33933"/>
                </a:lnTo>
                <a:close/>
                <a:moveTo>
                  <a:pt x="164418" y="33933"/>
                </a:moveTo>
                <a:lnTo>
                  <a:pt x="164418" y="42193"/>
                </a:lnTo>
                <a:lnTo>
                  <a:pt x="155990" y="42193"/>
                </a:lnTo>
                <a:lnTo>
                  <a:pt x="155990" y="33933"/>
                </a:lnTo>
                <a:close/>
                <a:moveTo>
                  <a:pt x="173069" y="33933"/>
                </a:moveTo>
                <a:lnTo>
                  <a:pt x="173069" y="42193"/>
                </a:lnTo>
                <a:lnTo>
                  <a:pt x="164641" y="42193"/>
                </a:lnTo>
                <a:lnTo>
                  <a:pt x="164641" y="33933"/>
                </a:lnTo>
                <a:close/>
                <a:moveTo>
                  <a:pt x="181719" y="33933"/>
                </a:moveTo>
                <a:lnTo>
                  <a:pt x="181719" y="42193"/>
                </a:lnTo>
                <a:lnTo>
                  <a:pt x="173292" y="42193"/>
                </a:lnTo>
                <a:lnTo>
                  <a:pt x="173292" y="33933"/>
                </a:lnTo>
                <a:close/>
                <a:moveTo>
                  <a:pt x="190370" y="33933"/>
                </a:moveTo>
                <a:lnTo>
                  <a:pt x="190370" y="42193"/>
                </a:lnTo>
                <a:lnTo>
                  <a:pt x="181942" y="42193"/>
                </a:lnTo>
                <a:lnTo>
                  <a:pt x="181942" y="33933"/>
                </a:lnTo>
                <a:close/>
                <a:moveTo>
                  <a:pt x="199020" y="33933"/>
                </a:moveTo>
                <a:lnTo>
                  <a:pt x="199020" y="42193"/>
                </a:lnTo>
                <a:lnTo>
                  <a:pt x="190593" y="42193"/>
                </a:lnTo>
                <a:lnTo>
                  <a:pt x="190593" y="33933"/>
                </a:lnTo>
                <a:close/>
                <a:moveTo>
                  <a:pt x="207727" y="33933"/>
                </a:moveTo>
                <a:lnTo>
                  <a:pt x="207727" y="42193"/>
                </a:lnTo>
                <a:lnTo>
                  <a:pt x="199244" y="42193"/>
                </a:lnTo>
                <a:lnTo>
                  <a:pt x="199244" y="33933"/>
                </a:lnTo>
                <a:close/>
                <a:moveTo>
                  <a:pt x="216377" y="33933"/>
                </a:moveTo>
                <a:lnTo>
                  <a:pt x="216377" y="42193"/>
                </a:lnTo>
                <a:lnTo>
                  <a:pt x="207950" y="42193"/>
                </a:lnTo>
                <a:lnTo>
                  <a:pt x="207950" y="33933"/>
                </a:lnTo>
                <a:close/>
                <a:moveTo>
                  <a:pt x="225028" y="33933"/>
                </a:moveTo>
                <a:lnTo>
                  <a:pt x="225028" y="42193"/>
                </a:lnTo>
                <a:lnTo>
                  <a:pt x="216601" y="42193"/>
                </a:lnTo>
                <a:lnTo>
                  <a:pt x="216601" y="33933"/>
                </a:lnTo>
                <a:close/>
                <a:moveTo>
                  <a:pt x="233679" y="33933"/>
                </a:moveTo>
                <a:lnTo>
                  <a:pt x="233679" y="42193"/>
                </a:lnTo>
                <a:lnTo>
                  <a:pt x="225251" y="42193"/>
                </a:lnTo>
                <a:lnTo>
                  <a:pt x="225251" y="33933"/>
                </a:lnTo>
                <a:close/>
                <a:moveTo>
                  <a:pt x="242329" y="33933"/>
                </a:moveTo>
                <a:lnTo>
                  <a:pt x="242329" y="42193"/>
                </a:lnTo>
                <a:lnTo>
                  <a:pt x="233902" y="42193"/>
                </a:lnTo>
                <a:lnTo>
                  <a:pt x="233902" y="33933"/>
                </a:lnTo>
                <a:close/>
                <a:moveTo>
                  <a:pt x="250980" y="33933"/>
                </a:moveTo>
                <a:lnTo>
                  <a:pt x="250980" y="42193"/>
                </a:lnTo>
                <a:lnTo>
                  <a:pt x="242553" y="42193"/>
                </a:lnTo>
                <a:lnTo>
                  <a:pt x="242553" y="33933"/>
                </a:lnTo>
                <a:close/>
                <a:moveTo>
                  <a:pt x="259686" y="33933"/>
                </a:moveTo>
                <a:lnTo>
                  <a:pt x="259686" y="42193"/>
                </a:lnTo>
                <a:lnTo>
                  <a:pt x="251203" y="42193"/>
                </a:lnTo>
                <a:lnTo>
                  <a:pt x="251203" y="33933"/>
                </a:lnTo>
                <a:close/>
                <a:moveTo>
                  <a:pt x="268337" y="33933"/>
                </a:moveTo>
                <a:lnTo>
                  <a:pt x="268337" y="42193"/>
                </a:lnTo>
                <a:lnTo>
                  <a:pt x="259910" y="42193"/>
                </a:lnTo>
                <a:lnTo>
                  <a:pt x="259910" y="33933"/>
                </a:lnTo>
                <a:close/>
                <a:moveTo>
                  <a:pt x="276988" y="33933"/>
                </a:moveTo>
                <a:lnTo>
                  <a:pt x="276988" y="42193"/>
                </a:lnTo>
                <a:lnTo>
                  <a:pt x="268560" y="42193"/>
                </a:lnTo>
                <a:lnTo>
                  <a:pt x="268560" y="33933"/>
                </a:lnTo>
                <a:close/>
                <a:moveTo>
                  <a:pt x="17190" y="42416"/>
                </a:moveTo>
                <a:lnTo>
                  <a:pt x="17190" y="50620"/>
                </a:lnTo>
                <a:lnTo>
                  <a:pt x="8762" y="50620"/>
                </a:lnTo>
                <a:lnTo>
                  <a:pt x="8762" y="42416"/>
                </a:lnTo>
                <a:close/>
                <a:moveTo>
                  <a:pt x="25840" y="42416"/>
                </a:moveTo>
                <a:lnTo>
                  <a:pt x="25840" y="50620"/>
                </a:lnTo>
                <a:lnTo>
                  <a:pt x="17413" y="50620"/>
                </a:lnTo>
                <a:lnTo>
                  <a:pt x="17413" y="42416"/>
                </a:lnTo>
                <a:close/>
                <a:moveTo>
                  <a:pt x="34547" y="42416"/>
                </a:moveTo>
                <a:lnTo>
                  <a:pt x="34547" y="50620"/>
                </a:lnTo>
                <a:lnTo>
                  <a:pt x="26064" y="50620"/>
                </a:lnTo>
                <a:lnTo>
                  <a:pt x="26064" y="42416"/>
                </a:lnTo>
                <a:close/>
                <a:moveTo>
                  <a:pt x="43197" y="42416"/>
                </a:moveTo>
                <a:lnTo>
                  <a:pt x="43197" y="50620"/>
                </a:lnTo>
                <a:lnTo>
                  <a:pt x="34770" y="50620"/>
                </a:lnTo>
                <a:lnTo>
                  <a:pt x="34770" y="42416"/>
                </a:lnTo>
                <a:close/>
                <a:moveTo>
                  <a:pt x="51848" y="42416"/>
                </a:moveTo>
                <a:lnTo>
                  <a:pt x="51848" y="50620"/>
                </a:lnTo>
                <a:lnTo>
                  <a:pt x="43421" y="50620"/>
                </a:lnTo>
                <a:lnTo>
                  <a:pt x="43421" y="42416"/>
                </a:lnTo>
                <a:close/>
                <a:moveTo>
                  <a:pt x="60499" y="42416"/>
                </a:moveTo>
                <a:lnTo>
                  <a:pt x="60499" y="50620"/>
                </a:lnTo>
                <a:lnTo>
                  <a:pt x="52071" y="50620"/>
                </a:lnTo>
                <a:lnTo>
                  <a:pt x="52071" y="42416"/>
                </a:lnTo>
                <a:close/>
                <a:moveTo>
                  <a:pt x="69149" y="42416"/>
                </a:moveTo>
                <a:lnTo>
                  <a:pt x="69149" y="50620"/>
                </a:lnTo>
                <a:lnTo>
                  <a:pt x="60722" y="50620"/>
                </a:lnTo>
                <a:lnTo>
                  <a:pt x="60722" y="42416"/>
                </a:lnTo>
                <a:close/>
                <a:moveTo>
                  <a:pt x="77800" y="42416"/>
                </a:moveTo>
                <a:lnTo>
                  <a:pt x="77800" y="50620"/>
                </a:lnTo>
                <a:lnTo>
                  <a:pt x="69373" y="50620"/>
                </a:lnTo>
                <a:lnTo>
                  <a:pt x="69373" y="42416"/>
                </a:lnTo>
                <a:close/>
                <a:moveTo>
                  <a:pt x="86506" y="42416"/>
                </a:moveTo>
                <a:lnTo>
                  <a:pt x="86506" y="50620"/>
                </a:lnTo>
                <a:lnTo>
                  <a:pt x="78023" y="50620"/>
                </a:lnTo>
                <a:lnTo>
                  <a:pt x="78023" y="42416"/>
                </a:lnTo>
                <a:close/>
                <a:moveTo>
                  <a:pt x="95157" y="42416"/>
                </a:moveTo>
                <a:lnTo>
                  <a:pt x="95157" y="50620"/>
                </a:lnTo>
                <a:lnTo>
                  <a:pt x="86730" y="50620"/>
                </a:lnTo>
                <a:lnTo>
                  <a:pt x="86730" y="42416"/>
                </a:lnTo>
                <a:close/>
                <a:moveTo>
                  <a:pt x="103808" y="42416"/>
                </a:moveTo>
                <a:lnTo>
                  <a:pt x="103808" y="50620"/>
                </a:lnTo>
                <a:lnTo>
                  <a:pt x="95380" y="50620"/>
                </a:lnTo>
                <a:lnTo>
                  <a:pt x="95380" y="42416"/>
                </a:lnTo>
                <a:close/>
                <a:moveTo>
                  <a:pt x="112458" y="42416"/>
                </a:moveTo>
                <a:lnTo>
                  <a:pt x="112458" y="50620"/>
                </a:lnTo>
                <a:lnTo>
                  <a:pt x="104031" y="50620"/>
                </a:lnTo>
                <a:lnTo>
                  <a:pt x="104031" y="42416"/>
                </a:lnTo>
                <a:close/>
                <a:moveTo>
                  <a:pt x="121109" y="42416"/>
                </a:moveTo>
                <a:lnTo>
                  <a:pt x="121109" y="50620"/>
                </a:lnTo>
                <a:lnTo>
                  <a:pt x="112681" y="50620"/>
                </a:lnTo>
                <a:lnTo>
                  <a:pt x="112681" y="42416"/>
                </a:lnTo>
                <a:close/>
                <a:moveTo>
                  <a:pt x="129760" y="42416"/>
                </a:moveTo>
                <a:lnTo>
                  <a:pt x="129760" y="50620"/>
                </a:lnTo>
                <a:lnTo>
                  <a:pt x="121332" y="50620"/>
                </a:lnTo>
                <a:lnTo>
                  <a:pt x="121332" y="42416"/>
                </a:lnTo>
                <a:close/>
                <a:moveTo>
                  <a:pt x="138410" y="42416"/>
                </a:moveTo>
                <a:lnTo>
                  <a:pt x="138410" y="50620"/>
                </a:lnTo>
                <a:lnTo>
                  <a:pt x="129983" y="50620"/>
                </a:lnTo>
                <a:lnTo>
                  <a:pt x="129983" y="42416"/>
                </a:lnTo>
                <a:close/>
                <a:moveTo>
                  <a:pt x="147117" y="42416"/>
                </a:moveTo>
                <a:lnTo>
                  <a:pt x="147117" y="50620"/>
                </a:lnTo>
                <a:lnTo>
                  <a:pt x="138633" y="50620"/>
                </a:lnTo>
                <a:lnTo>
                  <a:pt x="138633" y="42416"/>
                </a:lnTo>
                <a:close/>
                <a:moveTo>
                  <a:pt x="155767" y="42416"/>
                </a:moveTo>
                <a:lnTo>
                  <a:pt x="155767" y="50620"/>
                </a:lnTo>
                <a:lnTo>
                  <a:pt x="147340" y="50620"/>
                </a:lnTo>
                <a:lnTo>
                  <a:pt x="147340" y="42416"/>
                </a:lnTo>
                <a:close/>
                <a:moveTo>
                  <a:pt x="164418" y="42416"/>
                </a:moveTo>
                <a:lnTo>
                  <a:pt x="164418" y="50620"/>
                </a:lnTo>
                <a:lnTo>
                  <a:pt x="155990" y="50620"/>
                </a:lnTo>
                <a:lnTo>
                  <a:pt x="155990" y="42416"/>
                </a:lnTo>
                <a:close/>
                <a:moveTo>
                  <a:pt x="173069" y="42416"/>
                </a:moveTo>
                <a:lnTo>
                  <a:pt x="173069" y="50620"/>
                </a:lnTo>
                <a:lnTo>
                  <a:pt x="164641" y="50620"/>
                </a:lnTo>
                <a:lnTo>
                  <a:pt x="164641" y="42416"/>
                </a:lnTo>
                <a:close/>
                <a:moveTo>
                  <a:pt x="181719" y="42416"/>
                </a:moveTo>
                <a:lnTo>
                  <a:pt x="181719" y="50620"/>
                </a:lnTo>
                <a:lnTo>
                  <a:pt x="173292" y="50620"/>
                </a:lnTo>
                <a:lnTo>
                  <a:pt x="173292" y="42416"/>
                </a:lnTo>
                <a:close/>
                <a:moveTo>
                  <a:pt x="190370" y="42416"/>
                </a:moveTo>
                <a:lnTo>
                  <a:pt x="190370" y="50620"/>
                </a:lnTo>
                <a:lnTo>
                  <a:pt x="181942" y="50620"/>
                </a:lnTo>
                <a:lnTo>
                  <a:pt x="181942" y="42416"/>
                </a:lnTo>
                <a:close/>
                <a:moveTo>
                  <a:pt x="199020" y="42416"/>
                </a:moveTo>
                <a:lnTo>
                  <a:pt x="199020" y="50620"/>
                </a:lnTo>
                <a:lnTo>
                  <a:pt x="190593" y="50620"/>
                </a:lnTo>
                <a:lnTo>
                  <a:pt x="190593" y="42416"/>
                </a:lnTo>
                <a:close/>
                <a:moveTo>
                  <a:pt x="207727" y="42416"/>
                </a:moveTo>
                <a:lnTo>
                  <a:pt x="207727" y="50620"/>
                </a:lnTo>
                <a:lnTo>
                  <a:pt x="199244" y="50620"/>
                </a:lnTo>
                <a:lnTo>
                  <a:pt x="199244" y="42416"/>
                </a:lnTo>
                <a:close/>
                <a:moveTo>
                  <a:pt x="216377" y="42416"/>
                </a:moveTo>
                <a:lnTo>
                  <a:pt x="216377" y="50620"/>
                </a:lnTo>
                <a:lnTo>
                  <a:pt x="207950" y="50620"/>
                </a:lnTo>
                <a:lnTo>
                  <a:pt x="207950" y="42416"/>
                </a:lnTo>
                <a:close/>
                <a:moveTo>
                  <a:pt x="225028" y="42416"/>
                </a:moveTo>
                <a:lnTo>
                  <a:pt x="225028" y="50620"/>
                </a:lnTo>
                <a:lnTo>
                  <a:pt x="216601" y="50620"/>
                </a:lnTo>
                <a:lnTo>
                  <a:pt x="216601" y="42416"/>
                </a:lnTo>
                <a:close/>
                <a:moveTo>
                  <a:pt x="233679" y="42416"/>
                </a:moveTo>
                <a:lnTo>
                  <a:pt x="233679" y="50620"/>
                </a:lnTo>
                <a:lnTo>
                  <a:pt x="225251" y="50620"/>
                </a:lnTo>
                <a:lnTo>
                  <a:pt x="225251" y="42416"/>
                </a:lnTo>
                <a:close/>
                <a:moveTo>
                  <a:pt x="242329" y="42416"/>
                </a:moveTo>
                <a:lnTo>
                  <a:pt x="242329" y="50620"/>
                </a:lnTo>
                <a:lnTo>
                  <a:pt x="233902" y="50620"/>
                </a:lnTo>
                <a:lnTo>
                  <a:pt x="233902" y="42416"/>
                </a:lnTo>
                <a:close/>
                <a:moveTo>
                  <a:pt x="250980" y="42416"/>
                </a:moveTo>
                <a:lnTo>
                  <a:pt x="250980" y="50620"/>
                </a:lnTo>
                <a:lnTo>
                  <a:pt x="242553" y="50620"/>
                </a:lnTo>
                <a:lnTo>
                  <a:pt x="242553" y="42416"/>
                </a:lnTo>
                <a:close/>
                <a:moveTo>
                  <a:pt x="259686" y="42416"/>
                </a:moveTo>
                <a:lnTo>
                  <a:pt x="259686" y="50620"/>
                </a:lnTo>
                <a:lnTo>
                  <a:pt x="251203" y="50620"/>
                </a:lnTo>
                <a:lnTo>
                  <a:pt x="251203" y="42416"/>
                </a:lnTo>
                <a:close/>
                <a:moveTo>
                  <a:pt x="268337" y="42416"/>
                </a:moveTo>
                <a:lnTo>
                  <a:pt x="268337" y="50620"/>
                </a:lnTo>
                <a:lnTo>
                  <a:pt x="259910" y="50620"/>
                </a:lnTo>
                <a:lnTo>
                  <a:pt x="259910" y="42416"/>
                </a:lnTo>
                <a:close/>
                <a:moveTo>
                  <a:pt x="276988" y="42416"/>
                </a:moveTo>
                <a:lnTo>
                  <a:pt x="276988" y="50620"/>
                </a:lnTo>
                <a:lnTo>
                  <a:pt x="268560" y="50620"/>
                </a:lnTo>
                <a:lnTo>
                  <a:pt x="268560" y="42416"/>
                </a:lnTo>
                <a:close/>
                <a:moveTo>
                  <a:pt x="17190" y="50843"/>
                </a:moveTo>
                <a:lnTo>
                  <a:pt x="17190" y="59103"/>
                </a:lnTo>
                <a:lnTo>
                  <a:pt x="8762" y="59103"/>
                </a:lnTo>
                <a:lnTo>
                  <a:pt x="8762" y="50843"/>
                </a:lnTo>
                <a:close/>
                <a:moveTo>
                  <a:pt x="25840" y="50843"/>
                </a:moveTo>
                <a:lnTo>
                  <a:pt x="25840" y="59103"/>
                </a:lnTo>
                <a:lnTo>
                  <a:pt x="17413" y="59103"/>
                </a:lnTo>
                <a:lnTo>
                  <a:pt x="17413" y="50843"/>
                </a:lnTo>
                <a:close/>
                <a:moveTo>
                  <a:pt x="34547" y="50843"/>
                </a:moveTo>
                <a:lnTo>
                  <a:pt x="34547" y="59103"/>
                </a:lnTo>
                <a:lnTo>
                  <a:pt x="26064" y="59103"/>
                </a:lnTo>
                <a:lnTo>
                  <a:pt x="26064" y="50843"/>
                </a:lnTo>
                <a:close/>
                <a:moveTo>
                  <a:pt x="43197" y="50843"/>
                </a:moveTo>
                <a:lnTo>
                  <a:pt x="43197" y="59103"/>
                </a:lnTo>
                <a:lnTo>
                  <a:pt x="34770" y="59103"/>
                </a:lnTo>
                <a:lnTo>
                  <a:pt x="34770" y="50843"/>
                </a:lnTo>
                <a:close/>
                <a:moveTo>
                  <a:pt x="51848" y="50843"/>
                </a:moveTo>
                <a:lnTo>
                  <a:pt x="51848" y="59103"/>
                </a:lnTo>
                <a:lnTo>
                  <a:pt x="43421" y="59103"/>
                </a:lnTo>
                <a:lnTo>
                  <a:pt x="43421" y="50843"/>
                </a:lnTo>
                <a:close/>
                <a:moveTo>
                  <a:pt x="60499" y="50843"/>
                </a:moveTo>
                <a:lnTo>
                  <a:pt x="60499" y="59103"/>
                </a:lnTo>
                <a:lnTo>
                  <a:pt x="52071" y="59103"/>
                </a:lnTo>
                <a:lnTo>
                  <a:pt x="52071" y="50843"/>
                </a:lnTo>
                <a:close/>
                <a:moveTo>
                  <a:pt x="69149" y="50843"/>
                </a:moveTo>
                <a:lnTo>
                  <a:pt x="69149" y="59103"/>
                </a:lnTo>
                <a:lnTo>
                  <a:pt x="60722" y="59103"/>
                </a:lnTo>
                <a:lnTo>
                  <a:pt x="60722" y="50843"/>
                </a:lnTo>
                <a:close/>
                <a:moveTo>
                  <a:pt x="77800" y="50843"/>
                </a:moveTo>
                <a:lnTo>
                  <a:pt x="77800" y="59103"/>
                </a:lnTo>
                <a:lnTo>
                  <a:pt x="69373" y="59103"/>
                </a:lnTo>
                <a:lnTo>
                  <a:pt x="69373" y="50843"/>
                </a:lnTo>
                <a:close/>
                <a:moveTo>
                  <a:pt x="86506" y="50843"/>
                </a:moveTo>
                <a:lnTo>
                  <a:pt x="86506" y="59103"/>
                </a:lnTo>
                <a:lnTo>
                  <a:pt x="78023" y="59103"/>
                </a:lnTo>
                <a:lnTo>
                  <a:pt x="78023" y="50843"/>
                </a:lnTo>
                <a:close/>
                <a:moveTo>
                  <a:pt x="95157" y="50843"/>
                </a:moveTo>
                <a:lnTo>
                  <a:pt x="95157" y="59103"/>
                </a:lnTo>
                <a:lnTo>
                  <a:pt x="86730" y="59103"/>
                </a:lnTo>
                <a:lnTo>
                  <a:pt x="86730" y="50843"/>
                </a:lnTo>
                <a:close/>
                <a:moveTo>
                  <a:pt x="103808" y="50843"/>
                </a:moveTo>
                <a:lnTo>
                  <a:pt x="103808" y="59103"/>
                </a:lnTo>
                <a:lnTo>
                  <a:pt x="95380" y="59103"/>
                </a:lnTo>
                <a:lnTo>
                  <a:pt x="95380" y="50843"/>
                </a:lnTo>
                <a:close/>
                <a:moveTo>
                  <a:pt x="112458" y="50843"/>
                </a:moveTo>
                <a:lnTo>
                  <a:pt x="112458" y="59103"/>
                </a:lnTo>
                <a:lnTo>
                  <a:pt x="104031" y="59103"/>
                </a:lnTo>
                <a:lnTo>
                  <a:pt x="104031" y="50843"/>
                </a:lnTo>
                <a:close/>
                <a:moveTo>
                  <a:pt x="121109" y="50843"/>
                </a:moveTo>
                <a:lnTo>
                  <a:pt x="121109" y="59103"/>
                </a:lnTo>
                <a:lnTo>
                  <a:pt x="112681" y="59103"/>
                </a:lnTo>
                <a:lnTo>
                  <a:pt x="112681" y="50843"/>
                </a:lnTo>
                <a:close/>
                <a:moveTo>
                  <a:pt x="129760" y="50843"/>
                </a:moveTo>
                <a:lnTo>
                  <a:pt x="129760" y="59103"/>
                </a:lnTo>
                <a:lnTo>
                  <a:pt x="121332" y="59103"/>
                </a:lnTo>
                <a:lnTo>
                  <a:pt x="121332" y="50843"/>
                </a:lnTo>
                <a:close/>
                <a:moveTo>
                  <a:pt x="138410" y="50843"/>
                </a:moveTo>
                <a:lnTo>
                  <a:pt x="138410" y="59103"/>
                </a:lnTo>
                <a:lnTo>
                  <a:pt x="129983" y="59103"/>
                </a:lnTo>
                <a:lnTo>
                  <a:pt x="129983" y="50843"/>
                </a:lnTo>
                <a:close/>
                <a:moveTo>
                  <a:pt x="147117" y="50843"/>
                </a:moveTo>
                <a:lnTo>
                  <a:pt x="147117" y="59103"/>
                </a:lnTo>
                <a:lnTo>
                  <a:pt x="138633" y="59103"/>
                </a:lnTo>
                <a:lnTo>
                  <a:pt x="138633" y="50843"/>
                </a:lnTo>
                <a:close/>
                <a:moveTo>
                  <a:pt x="155767" y="50843"/>
                </a:moveTo>
                <a:lnTo>
                  <a:pt x="155767" y="59103"/>
                </a:lnTo>
                <a:lnTo>
                  <a:pt x="147340" y="59103"/>
                </a:lnTo>
                <a:lnTo>
                  <a:pt x="147340" y="50843"/>
                </a:lnTo>
                <a:close/>
                <a:moveTo>
                  <a:pt x="164418" y="50843"/>
                </a:moveTo>
                <a:lnTo>
                  <a:pt x="164418" y="59103"/>
                </a:lnTo>
                <a:lnTo>
                  <a:pt x="155990" y="59103"/>
                </a:lnTo>
                <a:lnTo>
                  <a:pt x="155990" y="50843"/>
                </a:lnTo>
                <a:close/>
                <a:moveTo>
                  <a:pt x="173069" y="50843"/>
                </a:moveTo>
                <a:lnTo>
                  <a:pt x="173069" y="59103"/>
                </a:lnTo>
                <a:lnTo>
                  <a:pt x="164641" y="59103"/>
                </a:lnTo>
                <a:lnTo>
                  <a:pt x="164641" y="50843"/>
                </a:lnTo>
                <a:close/>
                <a:moveTo>
                  <a:pt x="181719" y="50843"/>
                </a:moveTo>
                <a:lnTo>
                  <a:pt x="181719" y="59103"/>
                </a:lnTo>
                <a:lnTo>
                  <a:pt x="173292" y="59103"/>
                </a:lnTo>
                <a:lnTo>
                  <a:pt x="173292" y="50843"/>
                </a:lnTo>
                <a:close/>
                <a:moveTo>
                  <a:pt x="190370" y="50843"/>
                </a:moveTo>
                <a:lnTo>
                  <a:pt x="190370" y="59103"/>
                </a:lnTo>
                <a:lnTo>
                  <a:pt x="181942" y="59103"/>
                </a:lnTo>
                <a:lnTo>
                  <a:pt x="181942" y="50843"/>
                </a:lnTo>
                <a:close/>
                <a:moveTo>
                  <a:pt x="199020" y="50843"/>
                </a:moveTo>
                <a:lnTo>
                  <a:pt x="199020" y="59103"/>
                </a:lnTo>
                <a:lnTo>
                  <a:pt x="190593" y="59103"/>
                </a:lnTo>
                <a:lnTo>
                  <a:pt x="190593" y="50843"/>
                </a:lnTo>
                <a:close/>
                <a:moveTo>
                  <a:pt x="207727" y="50843"/>
                </a:moveTo>
                <a:lnTo>
                  <a:pt x="207727" y="59103"/>
                </a:lnTo>
                <a:lnTo>
                  <a:pt x="199244" y="59103"/>
                </a:lnTo>
                <a:lnTo>
                  <a:pt x="199244" y="50843"/>
                </a:lnTo>
                <a:close/>
                <a:moveTo>
                  <a:pt x="216377" y="50843"/>
                </a:moveTo>
                <a:lnTo>
                  <a:pt x="216377" y="59103"/>
                </a:lnTo>
                <a:lnTo>
                  <a:pt x="207950" y="59103"/>
                </a:lnTo>
                <a:lnTo>
                  <a:pt x="207950" y="50843"/>
                </a:lnTo>
                <a:close/>
                <a:moveTo>
                  <a:pt x="225028" y="50843"/>
                </a:moveTo>
                <a:lnTo>
                  <a:pt x="225028" y="59103"/>
                </a:lnTo>
                <a:lnTo>
                  <a:pt x="216601" y="59103"/>
                </a:lnTo>
                <a:lnTo>
                  <a:pt x="216601" y="50843"/>
                </a:lnTo>
                <a:close/>
                <a:moveTo>
                  <a:pt x="233679" y="50843"/>
                </a:moveTo>
                <a:lnTo>
                  <a:pt x="233679" y="59103"/>
                </a:lnTo>
                <a:lnTo>
                  <a:pt x="225251" y="59103"/>
                </a:lnTo>
                <a:lnTo>
                  <a:pt x="225251" y="50843"/>
                </a:lnTo>
                <a:close/>
                <a:moveTo>
                  <a:pt x="242329" y="50843"/>
                </a:moveTo>
                <a:lnTo>
                  <a:pt x="242329" y="59103"/>
                </a:lnTo>
                <a:lnTo>
                  <a:pt x="233902" y="59103"/>
                </a:lnTo>
                <a:lnTo>
                  <a:pt x="233902" y="50843"/>
                </a:lnTo>
                <a:close/>
                <a:moveTo>
                  <a:pt x="250980" y="50843"/>
                </a:moveTo>
                <a:lnTo>
                  <a:pt x="250980" y="59103"/>
                </a:lnTo>
                <a:lnTo>
                  <a:pt x="242553" y="59103"/>
                </a:lnTo>
                <a:lnTo>
                  <a:pt x="242553" y="50843"/>
                </a:lnTo>
                <a:close/>
                <a:moveTo>
                  <a:pt x="259686" y="50843"/>
                </a:moveTo>
                <a:lnTo>
                  <a:pt x="259686" y="59103"/>
                </a:lnTo>
                <a:lnTo>
                  <a:pt x="251203" y="59103"/>
                </a:lnTo>
                <a:lnTo>
                  <a:pt x="251203" y="50843"/>
                </a:lnTo>
                <a:close/>
                <a:moveTo>
                  <a:pt x="268337" y="50843"/>
                </a:moveTo>
                <a:lnTo>
                  <a:pt x="268337" y="59103"/>
                </a:lnTo>
                <a:lnTo>
                  <a:pt x="259910" y="59103"/>
                </a:lnTo>
                <a:lnTo>
                  <a:pt x="259910" y="50843"/>
                </a:lnTo>
                <a:close/>
                <a:moveTo>
                  <a:pt x="276988" y="50843"/>
                </a:moveTo>
                <a:lnTo>
                  <a:pt x="276988" y="59103"/>
                </a:lnTo>
                <a:lnTo>
                  <a:pt x="268560" y="59103"/>
                </a:lnTo>
                <a:lnTo>
                  <a:pt x="268560" y="50843"/>
                </a:lnTo>
                <a:close/>
                <a:moveTo>
                  <a:pt x="17190" y="59326"/>
                </a:moveTo>
                <a:lnTo>
                  <a:pt x="17190" y="67586"/>
                </a:lnTo>
                <a:lnTo>
                  <a:pt x="8762" y="67586"/>
                </a:lnTo>
                <a:lnTo>
                  <a:pt x="8762" y="59326"/>
                </a:lnTo>
                <a:close/>
                <a:moveTo>
                  <a:pt x="25840" y="59326"/>
                </a:moveTo>
                <a:lnTo>
                  <a:pt x="25840" y="67586"/>
                </a:lnTo>
                <a:lnTo>
                  <a:pt x="17413" y="67586"/>
                </a:lnTo>
                <a:lnTo>
                  <a:pt x="17413" y="59326"/>
                </a:lnTo>
                <a:close/>
                <a:moveTo>
                  <a:pt x="34547" y="59326"/>
                </a:moveTo>
                <a:lnTo>
                  <a:pt x="34547" y="67586"/>
                </a:lnTo>
                <a:lnTo>
                  <a:pt x="26064" y="67586"/>
                </a:lnTo>
                <a:lnTo>
                  <a:pt x="26064" y="59326"/>
                </a:lnTo>
                <a:close/>
                <a:moveTo>
                  <a:pt x="43197" y="59326"/>
                </a:moveTo>
                <a:lnTo>
                  <a:pt x="43197" y="67586"/>
                </a:lnTo>
                <a:lnTo>
                  <a:pt x="34770" y="67586"/>
                </a:lnTo>
                <a:lnTo>
                  <a:pt x="34770" y="59326"/>
                </a:lnTo>
                <a:close/>
                <a:moveTo>
                  <a:pt x="51848" y="59326"/>
                </a:moveTo>
                <a:lnTo>
                  <a:pt x="51848" y="67586"/>
                </a:lnTo>
                <a:lnTo>
                  <a:pt x="43421" y="67586"/>
                </a:lnTo>
                <a:lnTo>
                  <a:pt x="43421" y="59326"/>
                </a:lnTo>
                <a:close/>
                <a:moveTo>
                  <a:pt x="60499" y="59326"/>
                </a:moveTo>
                <a:lnTo>
                  <a:pt x="60499" y="67586"/>
                </a:lnTo>
                <a:lnTo>
                  <a:pt x="52071" y="67586"/>
                </a:lnTo>
                <a:lnTo>
                  <a:pt x="52071" y="59326"/>
                </a:lnTo>
                <a:close/>
                <a:moveTo>
                  <a:pt x="69149" y="59326"/>
                </a:moveTo>
                <a:lnTo>
                  <a:pt x="69149" y="67586"/>
                </a:lnTo>
                <a:lnTo>
                  <a:pt x="60722" y="67586"/>
                </a:lnTo>
                <a:lnTo>
                  <a:pt x="60722" y="59326"/>
                </a:lnTo>
                <a:close/>
                <a:moveTo>
                  <a:pt x="77800" y="59326"/>
                </a:moveTo>
                <a:lnTo>
                  <a:pt x="77800" y="67586"/>
                </a:lnTo>
                <a:lnTo>
                  <a:pt x="69373" y="67586"/>
                </a:lnTo>
                <a:lnTo>
                  <a:pt x="69373" y="59326"/>
                </a:lnTo>
                <a:close/>
                <a:moveTo>
                  <a:pt x="86506" y="59326"/>
                </a:moveTo>
                <a:lnTo>
                  <a:pt x="86506" y="67586"/>
                </a:lnTo>
                <a:lnTo>
                  <a:pt x="78023" y="67586"/>
                </a:lnTo>
                <a:lnTo>
                  <a:pt x="78023" y="59326"/>
                </a:lnTo>
                <a:close/>
                <a:moveTo>
                  <a:pt x="95157" y="59326"/>
                </a:moveTo>
                <a:lnTo>
                  <a:pt x="95157" y="67586"/>
                </a:lnTo>
                <a:lnTo>
                  <a:pt x="86730" y="67586"/>
                </a:lnTo>
                <a:lnTo>
                  <a:pt x="86730" y="59326"/>
                </a:lnTo>
                <a:close/>
                <a:moveTo>
                  <a:pt x="103808" y="59326"/>
                </a:moveTo>
                <a:lnTo>
                  <a:pt x="103808" y="67586"/>
                </a:lnTo>
                <a:lnTo>
                  <a:pt x="95380" y="67586"/>
                </a:lnTo>
                <a:lnTo>
                  <a:pt x="95380" y="59326"/>
                </a:lnTo>
                <a:close/>
                <a:moveTo>
                  <a:pt x="112458" y="59326"/>
                </a:moveTo>
                <a:lnTo>
                  <a:pt x="112458" y="67586"/>
                </a:lnTo>
                <a:lnTo>
                  <a:pt x="104031" y="67586"/>
                </a:lnTo>
                <a:lnTo>
                  <a:pt x="104031" y="59326"/>
                </a:lnTo>
                <a:close/>
                <a:moveTo>
                  <a:pt x="121109" y="59326"/>
                </a:moveTo>
                <a:lnTo>
                  <a:pt x="121109" y="67586"/>
                </a:lnTo>
                <a:lnTo>
                  <a:pt x="112681" y="67586"/>
                </a:lnTo>
                <a:lnTo>
                  <a:pt x="112681" y="59326"/>
                </a:lnTo>
                <a:close/>
                <a:moveTo>
                  <a:pt x="129760" y="59326"/>
                </a:moveTo>
                <a:lnTo>
                  <a:pt x="129760" y="67586"/>
                </a:lnTo>
                <a:lnTo>
                  <a:pt x="121332" y="67586"/>
                </a:lnTo>
                <a:lnTo>
                  <a:pt x="121332" y="59326"/>
                </a:lnTo>
                <a:close/>
                <a:moveTo>
                  <a:pt x="138410" y="59326"/>
                </a:moveTo>
                <a:lnTo>
                  <a:pt x="138410" y="67586"/>
                </a:lnTo>
                <a:lnTo>
                  <a:pt x="129983" y="67586"/>
                </a:lnTo>
                <a:lnTo>
                  <a:pt x="129983" y="59326"/>
                </a:lnTo>
                <a:close/>
                <a:moveTo>
                  <a:pt x="147117" y="59326"/>
                </a:moveTo>
                <a:lnTo>
                  <a:pt x="147117" y="67586"/>
                </a:lnTo>
                <a:lnTo>
                  <a:pt x="138633" y="67586"/>
                </a:lnTo>
                <a:lnTo>
                  <a:pt x="138633" y="59326"/>
                </a:lnTo>
                <a:close/>
                <a:moveTo>
                  <a:pt x="155767" y="59326"/>
                </a:moveTo>
                <a:lnTo>
                  <a:pt x="155767" y="67586"/>
                </a:lnTo>
                <a:lnTo>
                  <a:pt x="147340" y="67586"/>
                </a:lnTo>
                <a:lnTo>
                  <a:pt x="147340" y="59326"/>
                </a:lnTo>
                <a:close/>
                <a:moveTo>
                  <a:pt x="164418" y="59326"/>
                </a:moveTo>
                <a:lnTo>
                  <a:pt x="164418" y="67586"/>
                </a:lnTo>
                <a:lnTo>
                  <a:pt x="155990" y="67586"/>
                </a:lnTo>
                <a:lnTo>
                  <a:pt x="155990" y="59326"/>
                </a:lnTo>
                <a:close/>
                <a:moveTo>
                  <a:pt x="173069" y="59326"/>
                </a:moveTo>
                <a:lnTo>
                  <a:pt x="173069" y="67586"/>
                </a:lnTo>
                <a:lnTo>
                  <a:pt x="164641" y="67586"/>
                </a:lnTo>
                <a:lnTo>
                  <a:pt x="164641" y="59326"/>
                </a:lnTo>
                <a:close/>
                <a:moveTo>
                  <a:pt x="181719" y="59326"/>
                </a:moveTo>
                <a:lnTo>
                  <a:pt x="181719" y="67586"/>
                </a:lnTo>
                <a:lnTo>
                  <a:pt x="173292" y="67586"/>
                </a:lnTo>
                <a:lnTo>
                  <a:pt x="173292" y="59326"/>
                </a:lnTo>
                <a:close/>
                <a:moveTo>
                  <a:pt x="190370" y="59326"/>
                </a:moveTo>
                <a:lnTo>
                  <a:pt x="190370" y="67586"/>
                </a:lnTo>
                <a:lnTo>
                  <a:pt x="181942" y="67586"/>
                </a:lnTo>
                <a:lnTo>
                  <a:pt x="181942" y="59326"/>
                </a:lnTo>
                <a:close/>
                <a:moveTo>
                  <a:pt x="199020" y="59326"/>
                </a:moveTo>
                <a:lnTo>
                  <a:pt x="199020" y="67586"/>
                </a:lnTo>
                <a:lnTo>
                  <a:pt x="190593" y="67586"/>
                </a:lnTo>
                <a:lnTo>
                  <a:pt x="190593" y="59326"/>
                </a:lnTo>
                <a:close/>
                <a:moveTo>
                  <a:pt x="207727" y="59326"/>
                </a:moveTo>
                <a:lnTo>
                  <a:pt x="207727" y="67586"/>
                </a:lnTo>
                <a:lnTo>
                  <a:pt x="199244" y="67586"/>
                </a:lnTo>
                <a:lnTo>
                  <a:pt x="199244" y="59326"/>
                </a:lnTo>
                <a:close/>
                <a:moveTo>
                  <a:pt x="216377" y="59326"/>
                </a:moveTo>
                <a:lnTo>
                  <a:pt x="216377" y="67586"/>
                </a:lnTo>
                <a:lnTo>
                  <a:pt x="207950" y="67586"/>
                </a:lnTo>
                <a:lnTo>
                  <a:pt x="207950" y="59326"/>
                </a:lnTo>
                <a:close/>
                <a:moveTo>
                  <a:pt x="225028" y="59326"/>
                </a:moveTo>
                <a:lnTo>
                  <a:pt x="225028" y="67586"/>
                </a:lnTo>
                <a:lnTo>
                  <a:pt x="216601" y="67586"/>
                </a:lnTo>
                <a:lnTo>
                  <a:pt x="216601" y="59326"/>
                </a:lnTo>
                <a:close/>
                <a:moveTo>
                  <a:pt x="233679" y="59326"/>
                </a:moveTo>
                <a:lnTo>
                  <a:pt x="233679" y="67586"/>
                </a:lnTo>
                <a:lnTo>
                  <a:pt x="225251" y="67586"/>
                </a:lnTo>
                <a:lnTo>
                  <a:pt x="225251" y="59326"/>
                </a:lnTo>
                <a:close/>
                <a:moveTo>
                  <a:pt x="242329" y="59326"/>
                </a:moveTo>
                <a:lnTo>
                  <a:pt x="242329" y="67586"/>
                </a:lnTo>
                <a:lnTo>
                  <a:pt x="233902" y="67586"/>
                </a:lnTo>
                <a:lnTo>
                  <a:pt x="233902" y="59326"/>
                </a:lnTo>
                <a:close/>
                <a:moveTo>
                  <a:pt x="250980" y="59326"/>
                </a:moveTo>
                <a:lnTo>
                  <a:pt x="250980" y="67586"/>
                </a:lnTo>
                <a:lnTo>
                  <a:pt x="242553" y="67586"/>
                </a:lnTo>
                <a:lnTo>
                  <a:pt x="242553" y="59326"/>
                </a:lnTo>
                <a:close/>
                <a:moveTo>
                  <a:pt x="259686" y="59326"/>
                </a:moveTo>
                <a:lnTo>
                  <a:pt x="259686" y="67586"/>
                </a:lnTo>
                <a:lnTo>
                  <a:pt x="251203" y="67586"/>
                </a:lnTo>
                <a:lnTo>
                  <a:pt x="251203" y="59326"/>
                </a:lnTo>
                <a:close/>
                <a:moveTo>
                  <a:pt x="268337" y="59326"/>
                </a:moveTo>
                <a:lnTo>
                  <a:pt x="268337" y="67586"/>
                </a:lnTo>
                <a:lnTo>
                  <a:pt x="259910" y="67586"/>
                </a:lnTo>
                <a:lnTo>
                  <a:pt x="259910" y="59326"/>
                </a:lnTo>
                <a:close/>
                <a:moveTo>
                  <a:pt x="276988" y="59326"/>
                </a:moveTo>
                <a:lnTo>
                  <a:pt x="276988" y="67586"/>
                </a:lnTo>
                <a:lnTo>
                  <a:pt x="268560" y="67586"/>
                </a:lnTo>
                <a:lnTo>
                  <a:pt x="268560" y="59326"/>
                </a:lnTo>
                <a:close/>
                <a:moveTo>
                  <a:pt x="17190" y="67810"/>
                </a:moveTo>
                <a:lnTo>
                  <a:pt x="17190" y="76014"/>
                </a:lnTo>
                <a:lnTo>
                  <a:pt x="8762" y="76014"/>
                </a:lnTo>
                <a:lnTo>
                  <a:pt x="8762" y="67810"/>
                </a:lnTo>
                <a:close/>
                <a:moveTo>
                  <a:pt x="25840" y="67810"/>
                </a:moveTo>
                <a:lnTo>
                  <a:pt x="25840" y="76014"/>
                </a:lnTo>
                <a:lnTo>
                  <a:pt x="17413" y="76014"/>
                </a:lnTo>
                <a:lnTo>
                  <a:pt x="17413" y="67810"/>
                </a:lnTo>
                <a:close/>
                <a:moveTo>
                  <a:pt x="34547" y="67810"/>
                </a:moveTo>
                <a:lnTo>
                  <a:pt x="34547" y="76014"/>
                </a:lnTo>
                <a:lnTo>
                  <a:pt x="26064" y="76014"/>
                </a:lnTo>
                <a:lnTo>
                  <a:pt x="26064" y="67810"/>
                </a:lnTo>
                <a:close/>
                <a:moveTo>
                  <a:pt x="43197" y="67810"/>
                </a:moveTo>
                <a:lnTo>
                  <a:pt x="43197" y="76014"/>
                </a:lnTo>
                <a:lnTo>
                  <a:pt x="34770" y="76014"/>
                </a:lnTo>
                <a:lnTo>
                  <a:pt x="34770" y="67810"/>
                </a:lnTo>
                <a:close/>
                <a:moveTo>
                  <a:pt x="51848" y="67810"/>
                </a:moveTo>
                <a:lnTo>
                  <a:pt x="51848" y="76014"/>
                </a:lnTo>
                <a:lnTo>
                  <a:pt x="43421" y="76014"/>
                </a:lnTo>
                <a:lnTo>
                  <a:pt x="43421" y="67810"/>
                </a:lnTo>
                <a:close/>
                <a:moveTo>
                  <a:pt x="60499" y="67810"/>
                </a:moveTo>
                <a:lnTo>
                  <a:pt x="60499" y="76014"/>
                </a:lnTo>
                <a:lnTo>
                  <a:pt x="52071" y="76014"/>
                </a:lnTo>
                <a:lnTo>
                  <a:pt x="52071" y="67810"/>
                </a:lnTo>
                <a:close/>
                <a:moveTo>
                  <a:pt x="69149" y="67810"/>
                </a:moveTo>
                <a:lnTo>
                  <a:pt x="69149" y="76014"/>
                </a:lnTo>
                <a:lnTo>
                  <a:pt x="60722" y="76014"/>
                </a:lnTo>
                <a:lnTo>
                  <a:pt x="60722" y="67810"/>
                </a:lnTo>
                <a:close/>
                <a:moveTo>
                  <a:pt x="77800" y="67810"/>
                </a:moveTo>
                <a:lnTo>
                  <a:pt x="77800" y="76014"/>
                </a:lnTo>
                <a:lnTo>
                  <a:pt x="69373" y="76014"/>
                </a:lnTo>
                <a:lnTo>
                  <a:pt x="69373" y="67810"/>
                </a:lnTo>
                <a:close/>
                <a:moveTo>
                  <a:pt x="86506" y="67810"/>
                </a:moveTo>
                <a:lnTo>
                  <a:pt x="86506" y="76014"/>
                </a:lnTo>
                <a:lnTo>
                  <a:pt x="78023" y="76014"/>
                </a:lnTo>
                <a:lnTo>
                  <a:pt x="78023" y="67810"/>
                </a:lnTo>
                <a:close/>
                <a:moveTo>
                  <a:pt x="95157" y="67810"/>
                </a:moveTo>
                <a:lnTo>
                  <a:pt x="95157" y="76014"/>
                </a:lnTo>
                <a:lnTo>
                  <a:pt x="86730" y="76014"/>
                </a:lnTo>
                <a:lnTo>
                  <a:pt x="86730" y="67810"/>
                </a:lnTo>
                <a:close/>
                <a:moveTo>
                  <a:pt x="103808" y="67810"/>
                </a:moveTo>
                <a:lnTo>
                  <a:pt x="103808" y="76014"/>
                </a:lnTo>
                <a:lnTo>
                  <a:pt x="95380" y="76014"/>
                </a:lnTo>
                <a:lnTo>
                  <a:pt x="95380" y="67810"/>
                </a:lnTo>
                <a:close/>
                <a:moveTo>
                  <a:pt x="112458" y="67810"/>
                </a:moveTo>
                <a:lnTo>
                  <a:pt x="112458" y="76014"/>
                </a:lnTo>
                <a:lnTo>
                  <a:pt x="104031" y="76014"/>
                </a:lnTo>
                <a:lnTo>
                  <a:pt x="104031" y="67810"/>
                </a:lnTo>
                <a:close/>
                <a:moveTo>
                  <a:pt x="121109" y="67810"/>
                </a:moveTo>
                <a:lnTo>
                  <a:pt x="121109" y="76014"/>
                </a:lnTo>
                <a:lnTo>
                  <a:pt x="112681" y="76014"/>
                </a:lnTo>
                <a:lnTo>
                  <a:pt x="112681" y="67810"/>
                </a:lnTo>
                <a:close/>
                <a:moveTo>
                  <a:pt x="129760" y="67810"/>
                </a:moveTo>
                <a:lnTo>
                  <a:pt x="129760" y="76014"/>
                </a:lnTo>
                <a:lnTo>
                  <a:pt x="121332" y="76014"/>
                </a:lnTo>
                <a:lnTo>
                  <a:pt x="121332" y="67810"/>
                </a:lnTo>
                <a:close/>
                <a:moveTo>
                  <a:pt x="138410" y="67810"/>
                </a:moveTo>
                <a:lnTo>
                  <a:pt x="138410" y="76014"/>
                </a:lnTo>
                <a:lnTo>
                  <a:pt x="129983" y="76014"/>
                </a:lnTo>
                <a:lnTo>
                  <a:pt x="129983" y="67810"/>
                </a:lnTo>
                <a:close/>
                <a:moveTo>
                  <a:pt x="147117" y="67810"/>
                </a:moveTo>
                <a:lnTo>
                  <a:pt x="147117" y="76014"/>
                </a:lnTo>
                <a:lnTo>
                  <a:pt x="138633" y="76014"/>
                </a:lnTo>
                <a:lnTo>
                  <a:pt x="138633" y="67810"/>
                </a:lnTo>
                <a:close/>
                <a:moveTo>
                  <a:pt x="155767" y="67810"/>
                </a:moveTo>
                <a:lnTo>
                  <a:pt x="155767" y="76014"/>
                </a:lnTo>
                <a:lnTo>
                  <a:pt x="147340" y="76014"/>
                </a:lnTo>
                <a:lnTo>
                  <a:pt x="147340" y="67810"/>
                </a:lnTo>
                <a:close/>
                <a:moveTo>
                  <a:pt x="164418" y="67810"/>
                </a:moveTo>
                <a:lnTo>
                  <a:pt x="164418" y="76014"/>
                </a:lnTo>
                <a:lnTo>
                  <a:pt x="155990" y="76014"/>
                </a:lnTo>
                <a:lnTo>
                  <a:pt x="155990" y="67810"/>
                </a:lnTo>
                <a:close/>
                <a:moveTo>
                  <a:pt x="173069" y="67810"/>
                </a:moveTo>
                <a:lnTo>
                  <a:pt x="173069" y="76014"/>
                </a:lnTo>
                <a:lnTo>
                  <a:pt x="164641" y="76014"/>
                </a:lnTo>
                <a:lnTo>
                  <a:pt x="164641" y="67810"/>
                </a:lnTo>
                <a:close/>
                <a:moveTo>
                  <a:pt x="181719" y="67810"/>
                </a:moveTo>
                <a:lnTo>
                  <a:pt x="181719" y="76014"/>
                </a:lnTo>
                <a:lnTo>
                  <a:pt x="173292" y="76014"/>
                </a:lnTo>
                <a:lnTo>
                  <a:pt x="173292" y="67810"/>
                </a:lnTo>
                <a:close/>
                <a:moveTo>
                  <a:pt x="190370" y="67810"/>
                </a:moveTo>
                <a:lnTo>
                  <a:pt x="190370" y="76014"/>
                </a:lnTo>
                <a:lnTo>
                  <a:pt x="181942" y="76014"/>
                </a:lnTo>
                <a:lnTo>
                  <a:pt x="181942" y="67810"/>
                </a:lnTo>
                <a:close/>
                <a:moveTo>
                  <a:pt x="199020" y="67810"/>
                </a:moveTo>
                <a:lnTo>
                  <a:pt x="199020" y="76014"/>
                </a:lnTo>
                <a:lnTo>
                  <a:pt x="190593" y="76014"/>
                </a:lnTo>
                <a:lnTo>
                  <a:pt x="190593" y="67810"/>
                </a:lnTo>
                <a:close/>
                <a:moveTo>
                  <a:pt x="207727" y="67810"/>
                </a:moveTo>
                <a:lnTo>
                  <a:pt x="207727" y="76014"/>
                </a:lnTo>
                <a:lnTo>
                  <a:pt x="199244" y="76014"/>
                </a:lnTo>
                <a:lnTo>
                  <a:pt x="199244" y="67810"/>
                </a:lnTo>
                <a:close/>
                <a:moveTo>
                  <a:pt x="216377" y="67810"/>
                </a:moveTo>
                <a:lnTo>
                  <a:pt x="216377" y="76014"/>
                </a:lnTo>
                <a:lnTo>
                  <a:pt x="207950" y="76014"/>
                </a:lnTo>
                <a:lnTo>
                  <a:pt x="207950" y="67810"/>
                </a:lnTo>
                <a:close/>
                <a:moveTo>
                  <a:pt x="225028" y="67810"/>
                </a:moveTo>
                <a:lnTo>
                  <a:pt x="225028" y="76014"/>
                </a:lnTo>
                <a:lnTo>
                  <a:pt x="216601" y="76014"/>
                </a:lnTo>
                <a:lnTo>
                  <a:pt x="216601" y="67810"/>
                </a:lnTo>
                <a:close/>
                <a:moveTo>
                  <a:pt x="233679" y="67810"/>
                </a:moveTo>
                <a:lnTo>
                  <a:pt x="233679" y="76014"/>
                </a:lnTo>
                <a:lnTo>
                  <a:pt x="225251" y="76014"/>
                </a:lnTo>
                <a:lnTo>
                  <a:pt x="225251" y="67810"/>
                </a:lnTo>
                <a:close/>
                <a:moveTo>
                  <a:pt x="242329" y="67810"/>
                </a:moveTo>
                <a:lnTo>
                  <a:pt x="242329" y="76014"/>
                </a:lnTo>
                <a:lnTo>
                  <a:pt x="233902" y="76014"/>
                </a:lnTo>
                <a:lnTo>
                  <a:pt x="233902" y="67810"/>
                </a:lnTo>
                <a:close/>
                <a:moveTo>
                  <a:pt x="250980" y="67810"/>
                </a:moveTo>
                <a:lnTo>
                  <a:pt x="250980" y="76014"/>
                </a:lnTo>
                <a:lnTo>
                  <a:pt x="242553" y="76014"/>
                </a:lnTo>
                <a:lnTo>
                  <a:pt x="242553" y="67810"/>
                </a:lnTo>
                <a:close/>
                <a:moveTo>
                  <a:pt x="259686" y="67810"/>
                </a:moveTo>
                <a:lnTo>
                  <a:pt x="259686" y="76014"/>
                </a:lnTo>
                <a:lnTo>
                  <a:pt x="251203" y="76014"/>
                </a:lnTo>
                <a:lnTo>
                  <a:pt x="251203" y="67810"/>
                </a:lnTo>
                <a:close/>
                <a:moveTo>
                  <a:pt x="268337" y="67810"/>
                </a:moveTo>
                <a:lnTo>
                  <a:pt x="268337" y="76014"/>
                </a:lnTo>
                <a:lnTo>
                  <a:pt x="259910" y="76014"/>
                </a:lnTo>
                <a:lnTo>
                  <a:pt x="259910" y="67810"/>
                </a:lnTo>
                <a:close/>
                <a:moveTo>
                  <a:pt x="276988" y="67810"/>
                </a:moveTo>
                <a:lnTo>
                  <a:pt x="276988" y="76014"/>
                </a:lnTo>
                <a:lnTo>
                  <a:pt x="268560" y="76014"/>
                </a:lnTo>
                <a:lnTo>
                  <a:pt x="268560" y="67810"/>
                </a:lnTo>
                <a:close/>
                <a:moveTo>
                  <a:pt x="17190" y="76237"/>
                </a:moveTo>
                <a:lnTo>
                  <a:pt x="17190" y="84497"/>
                </a:lnTo>
                <a:lnTo>
                  <a:pt x="8762" y="84497"/>
                </a:lnTo>
                <a:lnTo>
                  <a:pt x="8762" y="76237"/>
                </a:lnTo>
                <a:close/>
                <a:moveTo>
                  <a:pt x="25840" y="76237"/>
                </a:moveTo>
                <a:lnTo>
                  <a:pt x="25840" y="84497"/>
                </a:lnTo>
                <a:lnTo>
                  <a:pt x="17413" y="84497"/>
                </a:lnTo>
                <a:lnTo>
                  <a:pt x="17413" y="76237"/>
                </a:lnTo>
                <a:close/>
                <a:moveTo>
                  <a:pt x="34547" y="76237"/>
                </a:moveTo>
                <a:lnTo>
                  <a:pt x="34547" y="84497"/>
                </a:lnTo>
                <a:lnTo>
                  <a:pt x="26064" y="84497"/>
                </a:lnTo>
                <a:lnTo>
                  <a:pt x="26064" y="76237"/>
                </a:lnTo>
                <a:close/>
                <a:moveTo>
                  <a:pt x="43197" y="76237"/>
                </a:moveTo>
                <a:lnTo>
                  <a:pt x="43197" y="84497"/>
                </a:lnTo>
                <a:lnTo>
                  <a:pt x="34770" y="84497"/>
                </a:lnTo>
                <a:lnTo>
                  <a:pt x="34770" y="76237"/>
                </a:lnTo>
                <a:close/>
                <a:moveTo>
                  <a:pt x="51848" y="76237"/>
                </a:moveTo>
                <a:lnTo>
                  <a:pt x="51848" y="84497"/>
                </a:lnTo>
                <a:lnTo>
                  <a:pt x="43421" y="84497"/>
                </a:lnTo>
                <a:lnTo>
                  <a:pt x="43421" y="76237"/>
                </a:lnTo>
                <a:close/>
                <a:moveTo>
                  <a:pt x="60499" y="76237"/>
                </a:moveTo>
                <a:lnTo>
                  <a:pt x="60499" y="84497"/>
                </a:lnTo>
                <a:lnTo>
                  <a:pt x="52071" y="84497"/>
                </a:lnTo>
                <a:lnTo>
                  <a:pt x="52071" y="76237"/>
                </a:lnTo>
                <a:close/>
                <a:moveTo>
                  <a:pt x="69149" y="76237"/>
                </a:moveTo>
                <a:lnTo>
                  <a:pt x="69149" y="84497"/>
                </a:lnTo>
                <a:lnTo>
                  <a:pt x="60722" y="84497"/>
                </a:lnTo>
                <a:lnTo>
                  <a:pt x="60722" y="76237"/>
                </a:lnTo>
                <a:close/>
                <a:moveTo>
                  <a:pt x="77800" y="76237"/>
                </a:moveTo>
                <a:lnTo>
                  <a:pt x="77800" y="84497"/>
                </a:lnTo>
                <a:lnTo>
                  <a:pt x="69373" y="84497"/>
                </a:lnTo>
                <a:lnTo>
                  <a:pt x="69373" y="76237"/>
                </a:lnTo>
                <a:close/>
                <a:moveTo>
                  <a:pt x="86506" y="76237"/>
                </a:moveTo>
                <a:lnTo>
                  <a:pt x="86506" y="84497"/>
                </a:lnTo>
                <a:lnTo>
                  <a:pt x="78023" y="84497"/>
                </a:lnTo>
                <a:lnTo>
                  <a:pt x="78023" y="76237"/>
                </a:lnTo>
                <a:close/>
                <a:moveTo>
                  <a:pt x="95157" y="76237"/>
                </a:moveTo>
                <a:lnTo>
                  <a:pt x="95157" y="84497"/>
                </a:lnTo>
                <a:lnTo>
                  <a:pt x="86730" y="84497"/>
                </a:lnTo>
                <a:lnTo>
                  <a:pt x="86730" y="76237"/>
                </a:lnTo>
                <a:close/>
                <a:moveTo>
                  <a:pt x="103808" y="76237"/>
                </a:moveTo>
                <a:lnTo>
                  <a:pt x="103808" y="84497"/>
                </a:lnTo>
                <a:lnTo>
                  <a:pt x="95380" y="84497"/>
                </a:lnTo>
                <a:lnTo>
                  <a:pt x="95380" y="76237"/>
                </a:lnTo>
                <a:close/>
                <a:moveTo>
                  <a:pt x="112458" y="76237"/>
                </a:moveTo>
                <a:lnTo>
                  <a:pt x="112458" y="84497"/>
                </a:lnTo>
                <a:lnTo>
                  <a:pt x="104031" y="84497"/>
                </a:lnTo>
                <a:lnTo>
                  <a:pt x="104031" y="76237"/>
                </a:lnTo>
                <a:close/>
                <a:moveTo>
                  <a:pt x="121109" y="76237"/>
                </a:moveTo>
                <a:lnTo>
                  <a:pt x="121109" y="84497"/>
                </a:lnTo>
                <a:lnTo>
                  <a:pt x="112681" y="84497"/>
                </a:lnTo>
                <a:lnTo>
                  <a:pt x="112681" y="76237"/>
                </a:lnTo>
                <a:close/>
                <a:moveTo>
                  <a:pt x="129760" y="76237"/>
                </a:moveTo>
                <a:lnTo>
                  <a:pt x="129760" y="84497"/>
                </a:lnTo>
                <a:lnTo>
                  <a:pt x="121332" y="84497"/>
                </a:lnTo>
                <a:lnTo>
                  <a:pt x="121332" y="76237"/>
                </a:lnTo>
                <a:close/>
                <a:moveTo>
                  <a:pt x="138410" y="76237"/>
                </a:moveTo>
                <a:lnTo>
                  <a:pt x="138410" y="84497"/>
                </a:lnTo>
                <a:lnTo>
                  <a:pt x="129983" y="84497"/>
                </a:lnTo>
                <a:lnTo>
                  <a:pt x="129983" y="76237"/>
                </a:lnTo>
                <a:close/>
                <a:moveTo>
                  <a:pt x="147117" y="76237"/>
                </a:moveTo>
                <a:lnTo>
                  <a:pt x="147117" y="84497"/>
                </a:lnTo>
                <a:lnTo>
                  <a:pt x="138633" y="84497"/>
                </a:lnTo>
                <a:lnTo>
                  <a:pt x="138633" y="76237"/>
                </a:lnTo>
                <a:close/>
                <a:moveTo>
                  <a:pt x="155767" y="76237"/>
                </a:moveTo>
                <a:lnTo>
                  <a:pt x="155767" y="84497"/>
                </a:lnTo>
                <a:lnTo>
                  <a:pt x="147340" y="84497"/>
                </a:lnTo>
                <a:lnTo>
                  <a:pt x="147340" y="76237"/>
                </a:lnTo>
                <a:close/>
                <a:moveTo>
                  <a:pt x="164418" y="76237"/>
                </a:moveTo>
                <a:lnTo>
                  <a:pt x="164418" y="84497"/>
                </a:lnTo>
                <a:lnTo>
                  <a:pt x="155990" y="84497"/>
                </a:lnTo>
                <a:lnTo>
                  <a:pt x="155990" y="76237"/>
                </a:lnTo>
                <a:close/>
                <a:moveTo>
                  <a:pt x="173069" y="76237"/>
                </a:moveTo>
                <a:lnTo>
                  <a:pt x="173069" y="84497"/>
                </a:lnTo>
                <a:lnTo>
                  <a:pt x="164641" y="84497"/>
                </a:lnTo>
                <a:lnTo>
                  <a:pt x="164641" y="76237"/>
                </a:lnTo>
                <a:close/>
                <a:moveTo>
                  <a:pt x="181719" y="76237"/>
                </a:moveTo>
                <a:lnTo>
                  <a:pt x="181719" y="84497"/>
                </a:lnTo>
                <a:lnTo>
                  <a:pt x="173292" y="84497"/>
                </a:lnTo>
                <a:lnTo>
                  <a:pt x="173292" y="76237"/>
                </a:lnTo>
                <a:close/>
                <a:moveTo>
                  <a:pt x="190370" y="76237"/>
                </a:moveTo>
                <a:lnTo>
                  <a:pt x="190370" y="84497"/>
                </a:lnTo>
                <a:lnTo>
                  <a:pt x="181942" y="84497"/>
                </a:lnTo>
                <a:lnTo>
                  <a:pt x="181942" y="76237"/>
                </a:lnTo>
                <a:close/>
                <a:moveTo>
                  <a:pt x="199020" y="76237"/>
                </a:moveTo>
                <a:lnTo>
                  <a:pt x="199020" y="84497"/>
                </a:lnTo>
                <a:lnTo>
                  <a:pt x="190593" y="84497"/>
                </a:lnTo>
                <a:lnTo>
                  <a:pt x="190593" y="76237"/>
                </a:lnTo>
                <a:close/>
                <a:moveTo>
                  <a:pt x="207727" y="76237"/>
                </a:moveTo>
                <a:lnTo>
                  <a:pt x="207727" y="84497"/>
                </a:lnTo>
                <a:lnTo>
                  <a:pt x="199244" y="84497"/>
                </a:lnTo>
                <a:lnTo>
                  <a:pt x="199244" y="76237"/>
                </a:lnTo>
                <a:close/>
                <a:moveTo>
                  <a:pt x="216377" y="76237"/>
                </a:moveTo>
                <a:lnTo>
                  <a:pt x="216377" y="84497"/>
                </a:lnTo>
                <a:lnTo>
                  <a:pt x="207950" y="84497"/>
                </a:lnTo>
                <a:lnTo>
                  <a:pt x="207950" y="76237"/>
                </a:lnTo>
                <a:close/>
                <a:moveTo>
                  <a:pt x="225028" y="76237"/>
                </a:moveTo>
                <a:lnTo>
                  <a:pt x="225028" y="84497"/>
                </a:lnTo>
                <a:lnTo>
                  <a:pt x="216601" y="84497"/>
                </a:lnTo>
                <a:lnTo>
                  <a:pt x="216601" y="76237"/>
                </a:lnTo>
                <a:close/>
                <a:moveTo>
                  <a:pt x="233679" y="76237"/>
                </a:moveTo>
                <a:lnTo>
                  <a:pt x="233679" y="84497"/>
                </a:lnTo>
                <a:lnTo>
                  <a:pt x="225251" y="84497"/>
                </a:lnTo>
                <a:lnTo>
                  <a:pt x="225251" y="76237"/>
                </a:lnTo>
                <a:close/>
                <a:moveTo>
                  <a:pt x="242329" y="76237"/>
                </a:moveTo>
                <a:lnTo>
                  <a:pt x="242329" y="84497"/>
                </a:lnTo>
                <a:lnTo>
                  <a:pt x="233902" y="84497"/>
                </a:lnTo>
                <a:lnTo>
                  <a:pt x="233902" y="76237"/>
                </a:lnTo>
                <a:close/>
                <a:moveTo>
                  <a:pt x="250980" y="76237"/>
                </a:moveTo>
                <a:lnTo>
                  <a:pt x="250980" y="84497"/>
                </a:lnTo>
                <a:lnTo>
                  <a:pt x="242553" y="84497"/>
                </a:lnTo>
                <a:lnTo>
                  <a:pt x="242553" y="76237"/>
                </a:lnTo>
                <a:close/>
                <a:moveTo>
                  <a:pt x="259686" y="76237"/>
                </a:moveTo>
                <a:lnTo>
                  <a:pt x="259686" y="84497"/>
                </a:lnTo>
                <a:lnTo>
                  <a:pt x="251203" y="84497"/>
                </a:lnTo>
                <a:lnTo>
                  <a:pt x="251203" y="76237"/>
                </a:lnTo>
                <a:close/>
                <a:moveTo>
                  <a:pt x="268337" y="76237"/>
                </a:moveTo>
                <a:lnTo>
                  <a:pt x="268337" y="84497"/>
                </a:lnTo>
                <a:lnTo>
                  <a:pt x="259910" y="84497"/>
                </a:lnTo>
                <a:lnTo>
                  <a:pt x="259910" y="76237"/>
                </a:lnTo>
                <a:close/>
                <a:moveTo>
                  <a:pt x="276988" y="76237"/>
                </a:moveTo>
                <a:lnTo>
                  <a:pt x="276988" y="84497"/>
                </a:lnTo>
                <a:lnTo>
                  <a:pt x="268560" y="84497"/>
                </a:lnTo>
                <a:lnTo>
                  <a:pt x="268560" y="76237"/>
                </a:lnTo>
                <a:close/>
                <a:moveTo>
                  <a:pt x="17190" y="84720"/>
                </a:moveTo>
                <a:lnTo>
                  <a:pt x="17190" y="92924"/>
                </a:lnTo>
                <a:lnTo>
                  <a:pt x="8762" y="92924"/>
                </a:lnTo>
                <a:lnTo>
                  <a:pt x="8762" y="84720"/>
                </a:lnTo>
                <a:close/>
                <a:moveTo>
                  <a:pt x="25840" y="84720"/>
                </a:moveTo>
                <a:lnTo>
                  <a:pt x="25840" y="92924"/>
                </a:lnTo>
                <a:lnTo>
                  <a:pt x="17413" y="92924"/>
                </a:lnTo>
                <a:lnTo>
                  <a:pt x="17413" y="84720"/>
                </a:lnTo>
                <a:close/>
                <a:moveTo>
                  <a:pt x="34547" y="84720"/>
                </a:moveTo>
                <a:lnTo>
                  <a:pt x="34547" y="92924"/>
                </a:lnTo>
                <a:lnTo>
                  <a:pt x="26064" y="92924"/>
                </a:lnTo>
                <a:lnTo>
                  <a:pt x="26064" y="84720"/>
                </a:lnTo>
                <a:close/>
                <a:moveTo>
                  <a:pt x="43197" y="84720"/>
                </a:moveTo>
                <a:lnTo>
                  <a:pt x="43197" y="92924"/>
                </a:lnTo>
                <a:lnTo>
                  <a:pt x="34770" y="92924"/>
                </a:lnTo>
                <a:lnTo>
                  <a:pt x="34770" y="84720"/>
                </a:lnTo>
                <a:close/>
                <a:moveTo>
                  <a:pt x="51848" y="84720"/>
                </a:moveTo>
                <a:lnTo>
                  <a:pt x="51848" y="92924"/>
                </a:lnTo>
                <a:lnTo>
                  <a:pt x="43421" y="92924"/>
                </a:lnTo>
                <a:lnTo>
                  <a:pt x="43421" y="84720"/>
                </a:lnTo>
                <a:close/>
                <a:moveTo>
                  <a:pt x="60499" y="84720"/>
                </a:moveTo>
                <a:lnTo>
                  <a:pt x="60499" y="92924"/>
                </a:lnTo>
                <a:lnTo>
                  <a:pt x="52071" y="92924"/>
                </a:lnTo>
                <a:lnTo>
                  <a:pt x="52071" y="84720"/>
                </a:lnTo>
                <a:close/>
                <a:moveTo>
                  <a:pt x="69149" y="84720"/>
                </a:moveTo>
                <a:lnTo>
                  <a:pt x="69149" y="92924"/>
                </a:lnTo>
                <a:lnTo>
                  <a:pt x="60722" y="92924"/>
                </a:lnTo>
                <a:lnTo>
                  <a:pt x="60722" y="84720"/>
                </a:lnTo>
                <a:close/>
                <a:moveTo>
                  <a:pt x="77800" y="84720"/>
                </a:moveTo>
                <a:lnTo>
                  <a:pt x="77800" y="92924"/>
                </a:lnTo>
                <a:lnTo>
                  <a:pt x="69373" y="92924"/>
                </a:lnTo>
                <a:lnTo>
                  <a:pt x="69373" y="84720"/>
                </a:lnTo>
                <a:close/>
                <a:moveTo>
                  <a:pt x="86506" y="84720"/>
                </a:moveTo>
                <a:lnTo>
                  <a:pt x="86506" y="92924"/>
                </a:lnTo>
                <a:lnTo>
                  <a:pt x="78023" y="92924"/>
                </a:lnTo>
                <a:lnTo>
                  <a:pt x="78023" y="84720"/>
                </a:lnTo>
                <a:close/>
                <a:moveTo>
                  <a:pt x="95157" y="84720"/>
                </a:moveTo>
                <a:lnTo>
                  <a:pt x="95157" y="92924"/>
                </a:lnTo>
                <a:lnTo>
                  <a:pt x="86730" y="92924"/>
                </a:lnTo>
                <a:lnTo>
                  <a:pt x="86730" y="84720"/>
                </a:lnTo>
                <a:close/>
                <a:moveTo>
                  <a:pt x="103808" y="84720"/>
                </a:moveTo>
                <a:lnTo>
                  <a:pt x="103808" y="92924"/>
                </a:lnTo>
                <a:lnTo>
                  <a:pt x="95380" y="92924"/>
                </a:lnTo>
                <a:lnTo>
                  <a:pt x="95380" y="84720"/>
                </a:lnTo>
                <a:close/>
                <a:moveTo>
                  <a:pt x="112458" y="84720"/>
                </a:moveTo>
                <a:lnTo>
                  <a:pt x="112458" y="92924"/>
                </a:lnTo>
                <a:lnTo>
                  <a:pt x="104031" y="92924"/>
                </a:lnTo>
                <a:lnTo>
                  <a:pt x="104031" y="84720"/>
                </a:lnTo>
                <a:close/>
                <a:moveTo>
                  <a:pt x="121109" y="84720"/>
                </a:moveTo>
                <a:lnTo>
                  <a:pt x="121109" y="92924"/>
                </a:lnTo>
                <a:lnTo>
                  <a:pt x="112681" y="92924"/>
                </a:lnTo>
                <a:lnTo>
                  <a:pt x="112681" y="84720"/>
                </a:lnTo>
                <a:close/>
                <a:moveTo>
                  <a:pt x="129760" y="84720"/>
                </a:moveTo>
                <a:lnTo>
                  <a:pt x="129760" y="92924"/>
                </a:lnTo>
                <a:lnTo>
                  <a:pt x="121332" y="92924"/>
                </a:lnTo>
                <a:lnTo>
                  <a:pt x="121332" y="84720"/>
                </a:lnTo>
                <a:close/>
                <a:moveTo>
                  <a:pt x="138410" y="84720"/>
                </a:moveTo>
                <a:lnTo>
                  <a:pt x="138410" y="92924"/>
                </a:lnTo>
                <a:lnTo>
                  <a:pt x="129983" y="92924"/>
                </a:lnTo>
                <a:lnTo>
                  <a:pt x="129983" y="84720"/>
                </a:lnTo>
                <a:close/>
                <a:moveTo>
                  <a:pt x="147117" y="84720"/>
                </a:moveTo>
                <a:lnTo>
                  <a:pt x="147117" y="92924"/>
                </a:lnTo>
                <a:lnTo>
                  <a:pt x="138633" y="92924"/>
                </a:lnTo>
                <a:lnTo>
                  <a:pt x="138633" y="84720"/>
                </a:lnTo>
                <a:close/>
                <a:moveTo>
                  <a:pt x="155767" y="84720"/>
                </a:moveTo>
                <a:lnTo>
                  <a:pt x="155767" y="92924"/>
                </a:lnTo>
                <a:lnTo>
                  <a:pt x="147340" y="92924"/>
                </a:lnTo>
                <a:lnTo>
                  <a:pt x="147340" y="84720"/>
                </a:lnTo>
                <a:close/>
                <a:moveTo>
                  <a:pt x="164418" y="84720"/>
                </a:moveTo>
                <a:lnTo>
                  <a:pt x="164418" y="92924"/>
                </a:lnTo>
                <a:lnTo>
                  <a:pt x="155990" y="92924"/>
                </a:lnTo>
                <a:lnTo>
                  <a:pt x="155990" y="84720"/>
                </a:lnTo>
                <a:close/>
                <a:moveTo>
                  <a:pt x="173069" y="84720"/>
                </a:moveTo>
                <a:lnTo>
                  <a:pt x="173069" y="92924"/>
                </a:lnTo>
                <a:lnTo>
                  <a:pt x="164641" y="92924"/>
                </a:lnTo>
                <a:lnTo>
                  <a:pt x="164641" y="84720"/>
                </a:lnTo>
                <a:close/>
                <a:moveTo>
                  <a:pt x="181719" y="84720"/>
                </a:moveTo>
                <a:lnTo>
                  <a:pt x="181719" y="92924"/>
                </a:lnTo>
                <a:lnTo>
                  <a:pt x="173292" y="92924"/>
                </a:lnTo>
                <a:lnTo>
                  <a:pt x="173292" y="84720"/>
                </a:lnTo>
                <a:close/>
                <a:moveTo>
                  <a:pt x="190370" y="84720"/>
                </a:moveTo>
                <a:lnTo>
                  <a:pt x="190370" y="92924"/>
                </a:lnTo>
                <a:lnTo>
                  <a:pt x="181942" y="92924"/>
                </a:lnTo>
                <a:lnTo>
                  <a:pt x="181942" y="84720"/>
                </a:lnTo>
                <a:close/>
                <a:moveTo>
                  <a:pt x="199020" y="84720"/>
                </a:moveTo>
                <a:lnTo>
                  <a:pt x="199020" y="92924"/>
                </a:lnTo>
                <a:lnTo>
                  <a:pt x="190593" y="92924"/>
                </a:lnTo>
                <a:lnTo>
                  <a:pt x="190593" y="84720"/>
                </a:lnTo>
                <a:close/>
                <a:moveTo>
                  <a:pt x="207727" y="84720"/>
                </a:moveTo>
                <a:lnTo>
                  <a:pt x="207727" y="92924"/>
                </a:lnTo>
                <a:lnTo>
                  <a:pt x="199244" y="92924"/>
                </a:lnTo>
                <a:lnTo>
                  <a:pt x="199244" y="84720"/>
                </a:lnTo>
                <a:close/>
                <a:moveTo>
                  <a:pt x="216377" y="84720"/>
                </a:moveTo>
                <a:lnTo>
                  <a:pt x="216377" y="92924"/>
                </a:lnTo>
                <a:lnTo>
                  <a:pt x="207950" y="92924"/>
                </a:lnTo>
                <a:lnTo>
                  <a:pt x="207950" y="84720"/>
                </a:lnTo>
                <a:close/>
                <a:moveTo>
                  <a:pt x="225028" y="84720"/>
                </a:moveTo>
                <a:lnTo>
                  <a:pt x="225028" y="92924"/>
                </a:lnTo>
                <a:lnTo>
                  <a:pt x="216601" y="92924"/>
                </a:lnTo>
                <a:lnTo>
                  <a:pt x="216601" y="84720"/>
                </a:lnTo>
                <a:close/>
                <a:moveTo>
                  <a:pt x="233679" y="84720"/>
                </a:moveTo>
                <a:lnTo>
                  <a:pt x="233679" y="92924"/>
                </a:lnTo>
                <a:lnTo>
                  <a:pt x="225251" y="92924"/>
                </a:lnTo>
                <a:lnTo>
                  <a:pt x="225251" y="84720"/>
                </a:lnTo>
                <a:close/>
                <a:moveTo>
                  <a:pt x="242329" y="84720"/>
                </a:moveTo>
                <a:lnTo>
                  <a:pt x="242329" y="92924"/>
                </a:lnTo>
                <a:lnTo>
                  <a:pt x="233902" y="92924"/>
                </a:lnTo>
                <a:lnTo>
                  <a:pt x="233902" y="84720"/>
                </a:lnTo>
                <a:close/>
                <a:moveTo>
                  <a:pt x="250980" y="84720"/>
                </a:moveTo>
                <a:lnTo>
                  <a:pt x="250980" y="92924"/>
                </a:lnTo>
                <a:lnTo>
                  <a:pt x="242553" y="92924"/>
                </a:lnTo>
                <a:lnTo>
                  <a:pt x="242553" y="84720"/>
                </a:lnTo>
                <a:close/>
                <a:moveTo>
                  <a:pt x="259686" y="84720"/>
                </a:moveTo>
                <a:lnTo>
                  <a:pt x="259686" y="92924"/>
                </a:lnTo>
                <a:lnTo>
                  <a:pt x="251203" y="92924"/>
                </a:lnTo>
                <a:lnTo>
                  <a:pt x="251203" y="84720"/>
                </a:lnTo>
                <a:close/>
                <a:moveTo>
                  <a:pt x="268337" y="84720"/>
                </a:moveTo>
                <a:lnTo>
                  <a:pt x="268337" y="92924"/>
                </a:lnTo>
                <a:lnTo>
                  <a:pt x="259910" y="92924"/>
                </a:lnTo>
                <a:lnTo>
                  <a:pt x="259910" y="84720"/>
                </a:lnTo>
                <a:close/>
                <a:moveTo>
                  <a:pt x="276988" y="84720"/>
                </a:moveTo>
                <a:lnTo>
                  <a:pt x="276988" y="92924"/>
                </a:lnTo>
                <a:lnTo>
                  <a:pt x="268560" y="92924"/>
                </a:lnTo>
                <a:lnTo>
                  <a:pt x="268560" y="84720"/>
                </a:lnTo>
                <a:close/>
                <a:moveTo>
                  <a:pt x="17190" y="93148"/>
                </a:moveTo>
                <a:lnTo>
                  <a:pt x="17190" y="101408"/>
                </a:lnTo>
                <a:lnTo>
                  <a:pt x="8762" y="101408"/>
                </a:lnTo>
                <a:lnTo>
                  <a:pt x="8762" y="93148"/>
                </a:lnTo>
                <a:close/>
                <a:moveTo>
                  <a:pt x="25840" y="93148"/>
                </a:moveTo>
                <a:lnTo>
                  <a:pt x="25840" y="101408"/>
                </a:lnTo>
                <a:lnTo>
                  <a:pt x="17413" y="101408"/>
                </a:lnTo>
                <a:lnTo>
                  <a:pt x="17413" y="93148"/>
                </a:lnTo>
                <a:close/>
                <a:moveTo>
                  <a:pt x="34547" y="93148"/>
                </a:moveTo>
                <a:lnTo>
                  <a:pt x="34547" y="101408"/>
                </a:lnTo>
                <a:lnTo>
                  <a:pt x="26064" y="101408"/>
                </a:lnTo>
                <a:lnTo>
                  <a:pt x="26064" y="93148"/>
                </a:lnTo>
                <a:close/>
                <a:moveTo>
                  <a:pt x="43197" y="93148"/>
                </a:moveTo>
                <a:lnTo>
                  <a:pt x="43197" y="101408"/>
                </a:lnTo>
                <a:lnTo>
                  <a:pt x="34770" y="101408"/>
                </a:lnTo>
                <a:lnTo>
                  <a:pt x="34770" y="93148"/>
                </a:lnTo>
                <a:close/>
                <a:moveTo>
                  <a:pt x="51848" y="93148"/>
                </a:moveTo>
                <a:lnTo>
                  <a:pt x="51848" y="101408"/>
                </a:lnTo>
                <a:lnTo>
                  <a:pt x="43421" y="101408"/>
                </a:lnTo>
                <a:lnTo>
                  <a:pt x="43421" y="93148"/>
                </a:lnTo>
                <a:close/>
                <a:moveTo>
                  <a:pt x="60499" y="93148"/>
                </a:moveTo>
                <a:lnTo>
                  <a:pt x="60499" y="101408"/>
                </a:lnTo>
                <a:lnTo>
                  <a:pt x="52071" y="101408"/>
                </a:lnTo>
                <a:lnTo>
                  <a:pt x="52071" y="93148"/>
                </a:lnTo>
                <a:close/>
                <a:moveTo>
                  <a:pt x="69149" y="93148"/>
                </a:moveTo>
                <a:lnTo>
                  <a:pt x="69149" y="101408"/>
                </a:lnTo>
                <a:lnTo>
                  <a:pt x="60722" y="101408"/>
                </a:lnTo>
                <a:lnTo>
                  <a:pt x="60722" y="93148"/>
                </a:lnTo>
                <a:close/>
                <a:moveTo>
                  <a:pt x="77800" y="93148"/>
                </a:moveTo>
                <a:lnTo>
                  <a:pt x="77800" y="101408"/>
                </a:lnTo>
                <a:lnTo>
                  <a:pt x="69373" y="101408"/>
                </a:lnTo>
                <a:lnTo>
                  <a:pt x="69373" y="93148"/>
                </a:lnTo>
                <a:close/>
                <a:moveTo>
                  <a:pt x="86506" y="93148"/>
                </a:moveTo>
                <a:lnTo>
                  <a:pt x="86506" y="101408"/>
                </a:lnTo>
                <a:lnTo>
                  <a:pt x="78023" y="101408"/>
                </a:lnTo>
                <a:lnTo>
                  <a:pt x="78023" y="93148"/>
                </a:lnTo>
                <a:close/>
                <a:moveTo>
                  <a:pt x="95157" y="93148"/>
                </a:moveTo>
                <a:lnTo>
                  <a:pt x="95157" y="101408"/>
                </a:lnTo>
                <a:lnTo>
                  <a:pt x="86730" y="101408"/>
                </a:lnTo>
                <a:lnTo>
                  <a:pt x="86730" y="93148"/>
                </a:lnTo>
                <a:close/>
                <a:moveTo>
                  <a:pt x="103808" y="93148"/>
                </a:moveTo>
                <a:lnTo>
                  <a:pt x="103808" y="101408"/>
                </a:lnTo>
                <a:lnTo>
                  <a:pt x="95380" y="101408"/>
                </a:lnTo>
                <a:lnTo>
                  <a:pt x="95380" y="93148"/>
                </a:lnTo>
                <a:close/>
                <a:moveTo>
                  <a:pt x="112458" y="93148"/>
                </a:moveTo>
                <a:lnTo>
                  <a:pt x="112458" y="101408"/>
                </a:lnTo>
                <a:lnTo>
                  <a:pt x="104031" y="101408"/>
                </a:lnTo>
                <a:lnTo>
                  <a:pt x="104031" y="93148"/>
                </a:lnTo>
                <a:close/>
                <a:moveTo>
                  <a:pt x="121109" y="93148"/>
                </a:moveTo>
                <a:lnTo>
                  <a:pt x="121109" y="101408"/>
                </a:lnTo>
                <a:lnTo>
                  <a:pt x="112681" y="101408"/>
                </a:lnTo>
                <a:lnTo>
                  <a:pt x="112681" y="93148"/>
                </a:lnTo>
                <a:close/>
                <a:moveTo>
                  <a:pt x="129760" y="93148"/>
                </a:moveTo>
                <a:lnTo>
                  <a:pt x="129760" y="101408"/>
                </a:lnTo>
                <a:lnTo>
                  <a:pt x="121332" y="101408"/>
                </a:lnTo>
                <a:lnTo>
                  <a:pt x="121332" y="93148"/>
                </a:lnTo>
                <a:close/>
                <a:moveTo>
                  <a:pt x="138410" y="93148"/>
                </a:moveTo>
                <a:lnTo>
                  <a:pt x="138410" y="101408"/>
                </a:lnTo>
                <a:lnTo>
                  <a:pt x="129983" y="101408"/>
                </a:lnTo>
                <a:lnTo>
                  <a:pt x="129983" y="93148"/>
                </a:lnTo>
                <a:close/>
                <a:moveTo>
                  <a:pt x="147117" y="93148"/>
                </a:moveTo>
                <a:lnTo>
                  <a:pt x="147117" y="101408"/>
                </a:lnTo>
                <a:lnTo>
                  <a:pt x="138633" y="101408"/>
                </a:lnTo>
                <a:lnTo>
                  <a:pt x="138633" y="93148"/>
                </a:lnTo>
                <a:close/>
                <a:moveTo>
                  <a:pt x="155767" y="93148"/>
                </a:moveTo>
                <a:lnTo>
                  <a:pt x="155767" y="101408"/>
                </a:lnTo>
                <a:lnTo>
                  <a:pt x="147340" y="101408"/>
                </a:lnTo>
                <a:lnTo>
                  <a:pt x="147340" y="93148"/>
                </a:lnTo>
                <a:close/>
                <a:moveTo>
                  <a:pt x="164418" y="93148"/>
                </a:moveTo>
                <a:lnTo>
                  <a:pt x="164418" y="101408"/>
                </a:lnTo>
                <a:lnTo>
                  <a:pt x="155990" y="101408"/>
                </a:lnTo>
                <a:lnTo>
                  <a:pt x="155990" y="93148"/>
                </a:lnTo>
                <a:close/>
                <a:moveTo>
                  <a:pt x="173069" y="93148"/>
                </a:moveTo>
                <a:lnTo>
                  <a:pt x="173069" y="101408"/>
                </a:lnTo>
                <a:lnTo>
                  <a:pt x="164641" y="101408"/>
                </a:lnTo>
                <a:lnTo>
                  <a:pt x="164641" y="93148"/>
                </a:lnTo>
                <a:close/>
                <a:moveTo>
                  <a:pt x="181719" y="93148"/>
                </a:moveTo>
                <a:lnTo>
                  <a:pt x="181719" y="101408"/>
                </a:lnTo>
                <a:lnTo>
                  <a:pt x="173292" y="101408"/>
                </a:lnTo>
                <a:lnTo>
                  <a:pt x="173292" y="93148"/>
                </a:lnTo>
                <a:close/>
                <a:moveTo>
                  <a:pt x="190370" y="93148"/>
                </a:moveTo>
                <a:lnTo>
                  <a:pt x="190370" y="101408"/>
                </a:lnTo>
                <a:lnTo>
                  <a:pt x="181942" y="101408"/>
                </a:lnTo>
                <a:lnTo>
                  <a:pt x="181942" y="93148"/>
                </a:lnTo>
                <a:close/>
                <a:moveTo>
                  <a:pt x="199020" y="93148"/>
                </a:moveTo>
                <a:lnTo>
                  <a:pt x="199020" y="101408"/>
                </a:lnTo>
                <a:lnTo>
                  <a:pt x="190593" y="101408"/>
                </a:lnTo>
                <a:lnTo>
                  <a:pt x="190593" y="93148"/>
                </a:lnTo>
                <a:close/>
                <a:moveTo>
                  <a:pt x="207727" y="93148"/>
                </a:moveTo>
                <a:lnTo>
                  <a:pt x="207727" y="101408"/>
                </a:lnTo>
                <a:lnTo>
                  <a:pt x="199244" y="101408"/>
                </a:lnTo>
                <a:lnTo>
                  <a:pt x="199244" y="93148"/>
                </a:lnTo>
                <a:close/>
                <a:moveTo>
                  <a:pt x="216377" y="93148"/>
                </a:moveTo>
                <a:lnTo>
                  <a:pt x="216377" y="101408"/>
                </a:lnTo>
                <a:lnTo>
                  <a:pt x="207950" y="101408"/>
                </a:lnTo>
                <a:lnTo>
                  <a:pt x="207950" y="93148"/>
                </a:lnTo>
                <a:close/>
                <a:moveTo>
                  <a:pt x="225028" y="93148"/>
                </a:moveTo>
                <a:lnTo>
                  <a:pt x="225028" y="101408"/>
                </a:lnTo>
                <a:lnTo>
                  <a:pt x="216601" y="101408"/>
                </a:lnTo>
                <a:lnTo>
                  <a:pt x="216601" y="93148"/>
                </a:lnTo>
                <a:close/>
                <a:moveTo>
                  <a:pt x="233679" y="93148"/>
                </a:moveTo>
                <a:lnTo>
                  <a:pt x="233679" y="101408"/>
                </a:lnTo>
                <a:lnTo>
                  <a:pt x="225251" y="101408"/>
                </a:lnTo>
                <a:lnTo>
                  <a:pt x="225251" y="93148"/>
                </a:lnTo>
                <a:close/>
                <a:moveTo>
                  <a:pt x="242329" y="93148"/>
                </a:moveTo>
                <a:lnTo>
                  <a:pt x="242329" y="101408"/>
                </a:lnTo>
                <a:lnTo>
                  <a:pt x="233902" y="101408"/>
                </a:lnTo>
                <a:lnTo>
                  <a:pt x="233902" y="93148"/>
                </a:lnTo>
                <a:close/>
                <a:moveTo>
                  <a:pt x="250980" y="93148"/>
                </a:moveTo>
                <a:lnTo>
                  <a:pt x="250980" y="101408"/>
                </a:lnTo>
                <a:lnTo>
                  <a:pt x="242553" y="101408"/>
                </a:lnTo>
                <a:lnTo>
                  <a:pt x="242553" y="93148"/>
                </a:lnTo>
                <a:close/>
                <a:moveTo>
                  <a:pt x="259686" y="93148"/>
                </a:moveTo>
                <a:lnTo>
                  <a:pt x="259686" y="101408"/>
                </a:lnTo>
                <a:lnTo>
                  <a:pt x="251203" y="101408"/>
                </a:lnTo>
                <a:lnTo>
                  <a:pt x="251203" y="93148"/>
                </a:lnTo>
                <a:close/>
                <a:moveTo>
                  <a:pt x="268337" y="93148"/>
                </a:moveTo>
                <a:lnTo>
                  <a:pt x="268337" y="101408"/>
                </a:lnTo>
                <a:lnTo>
                  <a:pt x="259910" y="101408"/>
                </a:lnTo>
                <a:lnTo>
                  <a:pt x="259910" y="93148"/>
                </a:lnTo>
                <a:close/>
                <a:moveTo>
                  <a:pt x="276988" y="93148"/>
                </a:moveTo>
                <a:lnTo>
                  <a:pt x="276988" y="101408"/>
                </a:lnTo>
                <a:lnTo>
                  <a:pt x="268560" y="101408"/>
                </a:lnTo>
                <a:lnTo>
                  <a:pt x="268560" y="93148"/>
                </a:lnTo>
                <a:close/>
                <a:moveTo>
                  <a:pt x="17190" y="101631"/>
                </a:moveTo>
                <a:lnTo>
                  <a:pt x="17190" y="109891"/>
                </a:lnTo>
                <a:lnTo>
                  <a:pt x="8762" y="109891"/>
                </a:lnTo>
                <a:lnTo>
                  <a:pt x="8762" y="101631"/>
                </a:lnTo>
                <a:close/>
                <a:moveTo>
                  <a:pt x="25840" y="101631"/>
                </a:moveTo>
                <a:lnTo>
                  <a:pt x="25840" y="109891"/>
                </a:lnTo>
                <a:lnTo>
                  <a:pt x="17413" y="109891"/>
                </a:lnTo>
                <a:lnTo>
                  <a:pt x="17413" y="101631"/>
                </a:lnTo>
                <a:close/>
                <a:moveTo>
                  <a:pt x="34547" y="101631"/>
                </a:moveTo>
                <a:lnTo>
                  <a:pt x="34547" y="109891"/>
                </a:lnTo>
                <a:lnTo>
                  <a:pt x="26064" y="109891"/>
                </a:lnTo>
                <a:lnTo>
                  <a:pt x="26064" y="101631"/>
                </a:lnTo>
                <a:close/>
                <a:moveTo>
                  <a:pt x="43197" y="101631"/>
                </a:moveTo>
                <a:lnTo>
                  <a:pt x="43197" y="109891"/>
                </a:lnTo>
                <a:lnTo>
                  <a:pt x="34770" y="109891"/>
                </a:lnTo>
                <a:lnTo>
                  <a:pt x="34770" y="101631"/>
                </a:lnTo>
                <a:close/>
                <a:moveTo>
                  <a:pt x="51848" y="101631"/>
                </a:moveTo>
                <a:lnTo>
                  <a:pt x="51848" y="109891"/>
                </a:lnTo>
                <a:lnTo>
                  <a:pt x="43421" y="109891"/>
                </a:lnTo>
                <a:lnTo>
                  <a:pt x="43421" y="101631"/>
                </a:lnTo>
                <a:close/>
                <a:moveTo>
                  <a:pt x="60499" y="101631"/>
                </a:moveTo>
                <a:lnTo>
                  <a:pt x="60499" y="109891"/>
                </a:lnTo>
                <a:lnTo>
                  <a:pt x="52071" y="109891"/>
                </a:lnTo>
                <a:lnTo>
                  <a:pt x="52071" y="101631"/>
                </a:lnTo>
                <a:close/>
                <a:moveTo>
                  <a:pt x="69149" y="101631"/>
                </a:moveTo>
                <a:lnTo>
                  <a:pt x="69149" y="109891"/>
                </a:lnTo>
                <a:lnTo>
                  <a:pt x="60722" y="109891"/>
                </a:lnTo>
                <a:lnTo>
                  <a:pt x="60722" y="101631"/>
                </a:lnTo>
                <a:close/>
                <a:moveTo>
                  <a:pt x="77800" y="101631"/>
                </a:moveTo>
                <a:lnTo>
                  <a:pt x="77800" y="109891"/>
                </a:lnTo>
                <a:lnTo>
                  <a:pt x="69373" y="109891"/>
                </a:lnTo>
                <a:lnTo>
                  <a:pt x="69373" y="101631"/>
                </a:lnTo>
                <a:close/>
                <a:moveTo>
                  <a:pt x="86506" y="101631"/>
                </a:moveTo>
                <a:lnTo>
                  <a:pt x="86506" y="109891"/>
                </a:lnTo>
                <a:lnTo>
                  <a:pt x="78023" y="109891"/>
                </a:lnTo>
                <a:lnTo>
                  <a:pt x="78023" y="101631"/>
                </a:lnTo>
                <a:close/>
                <a:moveTo>
                  <a:pt x="95157" y="101631"/>
                </a:moveTo>
                <a:lnTo>
                  <a:pt x="95157" y="109891"/>
                </a:lnTo>
                <a:lnTo>
                  <a:pt x="86730" y="109891"/>
                </a:lnTo>
                <a:lnTo>
                  <a:pt x="86730" y="101631"/>
                </a:lnTo>
                <a:close/>
                <a:moveTo>
                  <a:pt x="103808" y="101631"/>
                </a:moveTo>
                <a:lnTo>
                  <a:pt x="103808" y="109891"/>
                </a:lnTo>
                <a:lnTo>
                  <a:pt x="95380" y="109891"/>
                </a:lnTo>
                <a:lnTo>
                  <a:pt x="95380" y="101631"/>
                </a:lnTo>
                <a:close/>
                <a:moveTo>
                  <a:pt x="112458" y="101631"/>
                </a:moveTo>
                <a:lnTo>
                  <a:pt x="112458" y="109891"/>
                </a:lnTo>
                <a:lnTo>
                  <a:pt x="104031" y="109891"/>
                </a:lnTo>
                <a:lnTo>
                  <a:pt x="104031" y="101631"/>
                </a:lnTo>
                <a:close/>
                <a:moveTo>
                  <a:pt x="121109" y="101631"/>
                </a:moveTo>
                <a:lnTo>
                  <a:pt x="121109" y="109891"/>
                </a:lnTo>
                <a:lnTo>
                  <a:pt x="112681" y="109891"/>
                </a:lnTo>
                <a:lnTo>
                  <a:pt x="112681" y="101631"/>
                </a:lnTo>
                <a:close/>
                <a:moveTo>
                  <a:pt x="129760" y="101631"/>
                </a:moveTo>
                <a:lnTo>
                  <a:pt x="129760" y="109891"/>
                </a:lnTo>
                <a:lnTo>
                  <a:pt x="121332" y="109891"/>
                </a:lnTo>
                <a:lnTo>
                  <a:pt x="121332" y="101631"/>
                </a:lnTo>
                <a:close/>
                <a:moveTo>
                  <a:pt x="138410" y="101631"/>
                </a:moveTo>
                <a:lnTo>
                  <a:pt x="138410" y="109891"/>
                </a:lnTo>
                <a:lnTo>
                  <a:pt x="129983" y="109891"/>
                </a:lnTo>
                <a:lnTo>
                  <a:pt x="129983" y="101631"/>
                </a:lnTo>
                <a:close/>
                <a:moveTo>
                  <a:pt x="147117" y="101631"/>
                </a:moveTo>
                <a:lnTo>
                  <a:pt x="147117" y="109891"/>
                </a:lnTo>
                <a:lnTo>
                  <a:pt x="138633" y="109891"/>
                </a:lnTo>
                <a:lnTo>
                  <a:pt x="138633" y="101631"/>
                </a:lnTo>
                <a:close/>
                <a:moveTo>
                  <a:pt x="155767" y="101631"/>
                </a:moveTo>
                <a:lnTo>
                  <a:pt x="155767" y="109891"/>
                </a:lnTo>
                <a:lnTo>
                  <a:pt x="147340" y="109891"/>
                </a:lnTo>
                <a:lnTo>
                  <a:pt x="147340" y="101631"/>
                </a:lnTo>
                <a:close/>
                <a:moveTo>
                  <a:pt x="164418" y="101631"/>
                </a:moveTo>
                <a:lnTo>
                  <a:pt x="164418" y="109891"/>
                </a:lnTo>
                <a:lnTo>
                  <a:pt x="155990" y="109891"/>
                </a:lnTo>
                <a:lnTo>
                  <a:pt x="155990" y="101631"/>
                </a:lnTo>
                <a:close/>
                <a:moveTo>
                  <a:pt x="173069" y="101631"/>
                </a:moveTo>
                <a:lnTo>
                  <a:pt x="173069" y="109891"/>
                </a:lnTo>
                <a:lnTo>
                  <a:pt x="164641" y="109891"/>
                </a:lnTo>
                <a:lnTo>
                  <a:pt x="164641" y="101631"/>
                </a:lnTo>
                <a:close/>
                <a:moveTo>
                  <a:pt x="181719" y="101631"/>
                </a:moveTo>
                <a:lnTo>
                  <a:pt x="181719" y="109891"/>
                </a:lnTo>
                <a:lnTo>
                  <a:pt x="173292" y="109891"/>
                </a:lnTo>
                <a:lnTo>
                  <a:pt x="173292" y="101631"/>
                </a:lnTo>
                <a:close/>
                <a:moveTo>
                  <a:pt x="190370" y="101631"/>
                </a:moveTo>
                <a:lnTo>
                  <a:pt x="190370" y="109891"/>
                </a:lnTo>
                <a:lnTo>
                  <a:pt x="181942" y="109891"/>
                </a:lnTo>
                <a:lnTo>
                  <a:pt x="181942" y="101631"/>
                </a:lnTo>
                <a:close/>
                <a:moveTo>
                  <a:pt x="199020" y="101631"/>
                </a:moveTo>
                <a:lnTo>
                  <a:pt x="199020" y="109891"/>
                </a:lnTo>
                <a:lnTo>
                  <a:pt x="190593" y="109891"/>
                </a:lnTo>
                <a:lnTo>
                  <a:pt x="190593" y="101631"/>
                </a:lnTo>
                <a:close/>
                <a:moveTo>
                  <a:pt x="207727" y="101631"/>
                </a:moveTo>
                <a:lnTo>
                  <a:pt x="207727" y="109891"/>
                </a:lnTo>
                <a:lnTo>
                  <a:pt x="199244" y="109891"/>
                </a:lnTo>
                <a:lnTo>
                  <a:pt x="199244" y="101631"/>
                </a:lnTo>
                <a:close/>
                <a:moveTo>
                  <a:pt x="216377" y="101631"/>
                </a:moveTo>
                <a:lnTo>
                  <a:pt x="216377" y="109891"/>
                </a:lnTo>
                <a:lnTo>
                  <a:pt x="207950" y="109891"/>
                </a:lnTo>
                <a:lnTo>
                  <a:pt x="207950" y="101631"/>
                </a:lnTo>
                <a:close/>
                <a:moveTo>
                  <a:pt x="225028" y="101631"/>
                </a:moveTo>
                <a:lnTo>
                  <a:pt x="225028" y="109891"/>
                </a:lnTo>
                <a:lnTo>
                  <a:pt x="216601" y="109891"/>
                </a:lnTo>
                <a:lnTo>
                  <a:pt x="216601" y="101631"/>
                </a:lnTo>
                <a:close/>
                <a:moveTo>
                  <a:pt x="233679" y="101631"/>
                </a:moveTo>
                <a:lnTo>
                  <a:pt x="233679" y="109891"/>
                </a:lnTo>
                <a:lnTo>
                  <a:pt x="225251" y="109891"/>
                </a:lnTo>
                <a:lnTo>
                  <a:pt x="225251" y="101631"/>
                </a:lnTo>
                <a:close/>
                <a:moveTo>
                  <a:pt x="242329" y="101631"/>
                </a:moveTo>
                <a:lnTo>
                  <a:pt x="242329" y="109891"/>
                </a:lnTo>
                <a:lnTo>
                  <a:pt x="233902" y="109891"/>
                </a:lnTo>
                <a:lnTo>
                  <a:pt x="233902" y="101631"/>
                </a:lnTo>
                <a:close/>
                <a:moveTo>
                  <a:pt x="250980" y="101631"/>
                </a:moveTo>
                <a:lnTo>
                  <a:pt x="250980" y="109891"/>
                </a:lnTo>
                <a:lnTo>
                  <a:pt x="242553" y="109891"/>
                </a:lnTo>
                <a:lnTo>
                  <a:pt x="242553" y="101631"/>
                </a:lnTo>
                <a:close/>
                <a:moveTo>
                  <a:pt x="259686" y="101631"/>
                </a:moveTo>
                <a:lnTo>
                  <a:pt x="259686" y="109891"/>
                </a:lnTo>
                <a:lnTo>
                  <a:pt x="251203" y="109891"/>
                </a:lnTo>
                <a:lnTo>
                  <a:pt x="251203" y="101631"/>
                </a:lnTo>
                <a:close/>
                <a:moveTo>
                  <a:pt x="268337" y="101631"/>
                </a:moveTo>
                <a:lnTo>
                  <a:pt x="268337" y="109891"/>
                </a:lnTo>
                <a:lnTo>
                  <a:pt x="259910" y="109891"/>
                </a:lnTo>
                <a:lnTo>
                  <a:pt x="259910" y="101631"/>
                </a:lnTo>
                <a:close/>
                <a:moveTo>
                  <a:pt x="276988" y="101631"/>
                </a:moveTo>
                <a:lnTo>
                  <a:pt x="276988" y="109891"/>
                </a:lnTo>
                <a:lnTo>
                  <a:pt x="268560" y="109891"/>
                </a:lnTo>
                <a:lnTo>
                  <a:pt x="268560" y="101631"/>
                </a:lnTo>
                <a:close/>
                <a:moveTo>
                  <a:pt x="17190" y="110114"/>
                </a:moveTo>
                <a:lnTo>
                  <a:pt x="17190" y="118318"/>
                </a:lnTo>
                <a:lnTo>
                  <a:pt x="8762" y="118318"/>
                </a:lnTo>
                <a:lnTo>
                  <a:pt x="8762" y="110114"/>
                </a:lnTo>
                <a:close/>
                <a:moveTo>
                  <a:pt x="25840" y="110114"/>
                </a:moveTo>
                <a:lnTo>
                  <a:pt x="25840" y="118318"/>
                </a:lnTo>
                <a:lnTo>
                  <a:pt x="17413" y="118318"/>
                </a:lnTo>
                <a:lnTo>
                  <a:pt x="17413" y="110114"/>
                </a:lnTo>
                <a:close/>
                <a:moveTo>
                  <a:pt x="34547" y="110114"/>
                </a:moveTo>
                <a:lnTo>
                  <a:pt x="34547" y="118318"/>
                </a:lnTo>
                <a:lnTo>
                  <a:pt x="26064" y="118318"/>
                </a:lnTo>
                <a:lnTo>
                  <a:pt x="26064" y="110114"/>
                </a:lnTo>
                <a:close/>
                <a:moveTo>
                  <a:pt x="43197" y="110114"/>
                </a:moveTo>
                <a:lnTo>
                  <a:pt x="43197" y="118318"/>
                </a:lnTo>
                <a:lnTo>
                  <a:pt x="34770" y="118318"/>
                </a:lnTo>
                <a:lnTo>
                  <a:pt x="34770" y="110114"/>
                </a:lnTo>
                <a:close/>
                <a:moveTo>
                  <a:pt x="51848" y="110114"/>
                </a:moveTo>
                <a:lnTo>
                  <a:pt x="51848" y="118318"/>
                </a:lnTo>
                <a:lnTo>
                  <a:pt x="43421" y="118318"/>
                </a:lnTo>
                <a:lnTo>
                  <a:pt x="43421" y="110114"/>
                </a:lnTo>
                <a:close/>
                <a:moveTo>
                  <a:pt x="60499" y="110114"/>
                </a:moveTo>
                <a:lnTo>
                  <a:pt x="60499" y="118318"/>
                </a:lnTo>
                <a:lnTo>
                  <a:pt x="52071" y="118318"/>
                </a:lnTo>
                <a:lnTo>
                  <a:pt x="52071" y="110114"/>
                </a:lnTo>
                <a:close/>
                <a:moveTo>
                  <a:pt x="69149" y="110114"/>
                </a:moveTo>
                <a:lnTo>
                  <a:pt x="69149" y="118318"/>
                </a:lnTo>
                <a:lnTo>
                  <a:pt x="60722" y="118318"/>
                </a:lnTo>
                <a:lnTo>
                  <a:pt x="60722" y="110114"/>
                </a:lnTo>
                <a:close/>
                <a:moveTo>
                  <a:pt x="77800" y="110114"/>
                </a:moveTo>
                <a:lnTo>
                  <a:pt x="77800" y="118318"/>
                </a:lnTo>
                <a:lnTo>
                  <a:pt x="69373" y="118318"/>
                </a:lnTo>
                <a:lnTo>
                  <a:pt x="69373" y="110114"/>
                </a:lnTo>
                <a:close/>
                <a:moveTo>
                  <a:pt x="86506" y="110114"/>
                </a:moveTo>
                <a:lnTo>
                  <a:pt x="86506" y="118318"/>
                </a:lnTo>
                <a:lnTo>
                  <a:pt x="78023" y="118318"/>
                </a:lnTo>
                <a:lnTo>
                  <a:pt x="78023" y="110114"/>
                </a:lnTo>
                <a:close/>
                <a:moveTo>
                  <a:pt x="95157" y="110114"/>
                </a:moveTo>
                <a:lnTo>
                  <a:pt x="95157" y="118318"/>
                </a:lnTo>
                <a:lnTo>
                  <a:pt x="86730" y="118318"/>
                </a:lnTo>
                <a:lnTo>
                  <a:pt x="86730" y="110114"/>
                </a:lnTo>
                <a:close/>
                <a:moveTo>
                  <a:pt x="103808" y="110114"/>
                </a:moveTo>
                <a:lnTo>
                  <a:pt x="103808" y="118318"/>
                </a:lnTo>
                <a:lnTo>
                  <a:pt x="95380" y="118318"/>
                </a:lnTo>
                <a:lnTo>
                  <a:pt x="95380" y="110114"/>
                </a:lnTo>
                <a:close/>
                <a:moveTo>
                  <a:pt x="112458" y="110114"/>
                </a:moveTo>
                <a:lnTo>
                  <a:pt x="112458" y="118318"/>
                </a:lnTo>
                <a:lnTo>
                  <a:pt x="104031" y="118318"/>
                </a:lnTo>
                <a:lnTo>
                  <a:pt x="104031" y="110114"/>
                </a:lnTo>
                <a:close/>
                <a:moveTo>
                  <a:pt x="121109" y="110114"/>
                </a:moveTo>
                <a:lnTo>
                  <a:pt x="121109" y="118318"/>
                </a:lnTo>
                <a:lnTo>
                  <a:pt x="112681" y="118318"/>
                </a:lnTo>
                <a:lnTo>
                  <a:pt x="112681" y="110114"/>
                </a:lnTo>
                <a:close/>
                <a:moveTo>
                  <a:pt x="129760" y="110114"/>
                </a:moveTo>
                <a:lnTo>
                  <a:pt x="129760" y="118318"/>
                </a:lnTo>
                <a:lnTo>
                  <a:pt x="121332" y="118318"/>
                </a:lnTo>
                <a:lnTo>
                  <a:pt x="121332" y="110114"/>
                </a:lnTo>
                <a:close/>
                <a:moveTo>
                  <a:pt x="138410" y="110114"/>
                </a:moveTo>
                <a:lnTo>
                  <a:pt x="138410" y="118318"/>
                </a:lnTo>
                <a:lnTo>
                  <a:pt x="129983" y="118318"/>
                </a:lnTo>
                <a:lnTo>
                  <a:pt x="129983" y="110114"/>
                </a:lnTo>
                <a:close/>
                <a:moveTo>
                  <a:pt x="147117" y="110114"/>
                </a:moveTo>
                <a:lnTo>
                  <a:pt x="147117" y="118318"/>
                </a:lnTo>
                <a:lnTo>
                  <a:pt x="138633" y="118318"/>
                </a:lnTo>
                <a:lnTo>
                  <a:pt x="138633" y="110114"/>
                </a:lnTo>
                <a:close/>
                <a:moveTo>
                  <a:pt x="155767" y="110114"/>
                </a:moveTo>
                <a:lnTo>
                  <a:pt x="155767" y="118318"/>
                </a:lnTo>
                <a:lnTo>
                  <a:pt x="147340" y="118318"/>
                </a:lnTo>
                <a:lnTo>
                  <a:pt x="147340" y="110114"/>
                </a:lnTo>
                <a:close/>
                <a:moveTo>
                  <a:pt x="164418" y="110114"/>
                </a:moveTo>
                <a:lnTo>
                  <a:pt x="164418" y="118318"/>
                </a:lnTo>
                <a:lnTo>
                  <a:pt x="155990" y="118318"/>
                </a:lnTo>
                <a:lnTo>
                  <a:pt x="155990" y="110114"/>
                </a:lnTo>
                <a:close/>
                <a:moveTo>
                  <a:pt x="173069" y="110114"/>
                </a:moveTo>
                <a:lnTo>
                  <a:pt x="173069" y="118318"/>
                </a:lnTo>
                <a:lnTo>
                  <a:pt x="164641" y="118318"/>
                </a:lnTo>
                <a:lnTo>
                  <a:pt x="164641" y="110114"/>
                </a:lnTo>
                <a:close/>
                <a:moveTo>
                  <a:pt x="181719" y="110114"/>
                </a:moveTo>
                <a:lnTo>
                  <a:pt x="181719" y="118318"/>
                </a:lnTo>
                <a:lnTo>
                  <a:pt x="173292" y="118318"/>
                </a:lnTo>
                <a:lnTo>
                  <a:pt x="173292" y="110114"/>
                </a:lnTo>
                <a:close/>
                <a:moveTo>
                  <a:pt x="190370" y="110114"/>
                </a:moveTo>
                <a:lnTo>
                  <a:pt x="190370" y="118318"/>
                </a:lnTo>
                <a:lnTo>
                  <a:pt x="181942" y="118318"/>
                </a:lnTo>
                <a:lnTo>
                  <a:pt x="181942" y="110114"/>
                </a:lnTo>
                <a:close/>
                <a:moveTo>
                  <a:pt x="199020" y="110114"/>
                </a:moveTo>
                <a:lnTo>
                  <a:pt x="199020" y="118318"/>
                </a:lnTo>
                <a:lnTo>
                  <a:pt x="190593" y="118318"/>
                </a:lnTo>
                <a:lnTo>
                  <a:pt x="190593" y="110114"/>
                </a:lnTo>
                <a:close/>
                <a:moveTo>
                  <a:pt x="207727" y="110114"/>
                </a:moveTo>
                <a:lnTo>
                  <a:pt x="207727" y="118318"/>
                </a:lnTo>
                <a:lnTo>
                  <a:pt x="199244" y="118318"/>
                </a:lnTo>
                <a:lnTo>
                  <a:pt x="199244" y="110114"/>
                </a:lnTo>
                <a:close/>
                <a:moveTo>
                  <a:pt x="216377" y="110114"/>
                </a:moveTo>
                <a:lnTo>
                  <a:pt x="216377" y="118318"/>
                </a:lnTo>
                <a:lnTo>
                  <a:pt x="207950" y="118318"/>
                </a:lnTo>
                <a:lnTo>
                  <a:pt x="207950" y="110114"/>
                </a:lnTo>
                <a:close/>
                <a:moveTo>
                  <a:pt x="225028" y="110114"/>
                </a:moveTo>
                <a:lnTo>
                  <a:pt x="225028" y="118318"/>
                </a:lnTo>
                <a:lnTo>
                  <a:pt x="216601" y="118318"/>
                </a:lnTo>
                <a:lnTo>
                  <a:pt x="216601" y="110114"/>
                </a:lnTo>
                <a:close/>
                <a:moveTo>
                  <a:pt x="233679" y="110114"/>
                </a:moveTo>
                <a:lnTo>
                  <a:pt x="233679" y="118318"/>
                </a:lnTo>
                <a:lnTo>
                  <a:pt x="225251" y="118318"/>
                </a:lnTo>
                <a:lnTo>
                  <a:pt x="225251" y="110114"/>
                </a:lnTo>
                <a:close/>
                <a:moveTo>
                  <a:pt x="242329" y="110114"/>
                </a:moveTo>
                <a:lnTo>
                  <a:pt x="242329" y="118318"/>
                </a:lnTo>
                <a:lnTo>
                  <a:pt x="233902" y="118318"/>
                </a:lnTo>
                <a:lnTo>
                  <a:pt x="233902" y="110114"/>
                </a:lnTo>
                <a:close/>
                <a:moveTo>
                  <a:pt x="250980" y="110114"/>
                </a:moveTo>
                <a:lnTo>
                  <a:pt x="250980" y="118318"/>
                </a:lnTo>
                <a:lnTo>
                  <a:pt x="242553" y="118318"/>
                </a:lnTo>
                <a:lnTo>
                  <a:pt x="242553" y="110114"/>
                </a:lnTo>
                <a:close/>
                <a:moveTo>
                  <a:pt x="259686" y="110114"/>
                </a:moveTo>
                <a:lnTo>
                  <a:pt x="259686" y="118318"/>
                </a:lnTo>
                <a:lnTo>
                  <a:pt x="251203" y="118318"/>
                </a:lnTo>
                <a:lnTo>
                  <a:pt x="251203" y="110114"/>
                </a:lnTo>
                <a:close/>
                <a:moveTo>
                  <a:pt x="268337" y="110114"/>
                </a:moveTo>
                <a:lnTo>
                  <a:pt x="268337" y="118318"/>
                </a:lnTo>
                <a:lnTo>
                  <a:pt x="259910" y="118318"/>
                </a:lnTo>
                <a:lnTo>
                  <a:pt x="259910" y="110114"/>
                </a:lnTo>
                <a:close/>
                <a:moveTo>
                  <a:pt x="276988" y="110114"/>
                </a:moveTo>
                <a:lnTo>
                  <a:pt x="276988" y="118318"/>
                </a:lnTo>
                <a:lnTo>
                  <a:pt x="268560" y="118318"/>
                </a:lnTo>
                <a:lnTo>
                  <a:pt x="268560" y="110114"/>
                </a:lnTo>
                <a:close/>
                <a:moveTo>
                  <a:pt x="17190" y="118541"/>
                </a:moveTo>
                <a:lnTo>
                  <a:pt x="17190" y="126801"/>
                </a:lnTo>
                <a:lnTo>
                  <a:pt x="8762" y="126801"/>
                </a:lnTo>
                <a:lnTo>
                  <a:pt x="8762" y="118541"/>
                </a:lnTo>
                <a:close/>
                <a:moveTo>
                  <a:pt x="25840" y="118541"/>
                </a:moveTo>
                <a:lnTo>
                  <a:pt x="25840" y="126801"/>
                </a:lnTo>
                <a:lnTo>
                  <a:pt x="17413" y="126801"/>
                </a:lnTo>
                <a:lnTo>
                  <a:pt x="17413" y="118541"/>
                </a:lnTo>
                <a:close/>
                <a:moveTo>
                  <a:pt x="34547" y="118541"/>
                </a:moveTo>
                <a:lnTo>
                  <a:pt x="34547" y="126801"/>
                </a:lnTo>
                <a:lnTo>
                  <a:pt x="26064" y="126801"/>
                </a:lnTo>
                <a:lnTo>
                  <a:pt x="26064" y="118541"/>
                </a:lnTo>
                <a:close/>
                <a:moveTo>
                  <a:pt x="43197" y="118541"/>
                </a:moveTo>
                <a:lnTo>
                  <a:pt x="43197" y="126801"/>
                </a:lnTo>
                <a:lnTo>
                  <a:pt x="34770" y="126801"/>
                </a:lnTo>
                <a:lnTo>
                  <a:pt x="34770" y="118541"/>
                </a:lnTo>
                <a:close/>
                <a:moveTo>
                  <a:pt x="51848" y="118541"/>
                </a:moveTo>
                <a:lnTo>
                  <a:pt x="51848" y="126801"/>
                </a:lnTo>
                <a:lnTo>
                  <a:pt x="43421" y="126801"/>
                </a:lnTo>
                <a:lnTo>
                  <a:pt x="43421" y="118541"/>
                </a:lnTo>
                <a:close/>
                <a:moveTo>
                  <a:pt x="60499" y="118541"/>
                </a:moveTo>
                <a:lnTo>
                  <a:pt x="60499" y="126801"/>
                </a:lnTo>
                <a:lnTo>
                  <a:pt x="52071" y="126801"/>
                </a:lnTo>
                <a:lnTo>
                  <a:pt x="52071" y="118541"/>
                </a:lnTo>
                <a:close/>
                <a:moveTo>
                  <a:pt x="69149" y="118541"/>
                </a:moveTo>
                <a:lnTo>
                  <a:pt x="69149" y="126801"/>
                </a:lnTo>
                <a:lnTo>
                  <a:pt x="60722" y="126801"/>
                </a:lnTo>
                <a:lnTo>
                  <a:pt x="60722" y="118541"/>
                </a:lnTo>
                <a:close/>
                <a:moveTo>
                  <a:pt x="77800" y="118541"/>
                </a:moveTo>
                <a:lnTo>
                  <a:pt x="77800" y="126801"/>
                </a:lnTo>
                <a:lnTo>
                  <a:pt x="69373" y="126801"/>
                </a:lnTo>
                <a:lnTo>
                  <a:pt x="69373" y="118541"/>
                </a:lnTo>
                <a:close/>
                <a:moveTo>
                  <a:pt x="86506" y="118541"/>
                </a:moveTo>
                <a:lnTo>
                  <a:pt x="86506" y="126801"/>
                </a:lnTo>
                <a:lnTo>
                  <a:pt x="78023" y="126801"/>
                </a:lnTo>
                <a:lnTo>
                  <a:pt x="78023" y="118541"/>
                </a:lnTo>
                <a:close/>
                <a:moveTo>
                  <a:pt x="95157" y="118541"/>
                </a:moveTo>
                <a:lnTo>
                  <a:pt x="95157" y="126801"/>
                </a:lnTo>
                <a:lnTo>
                  <a:pt x="86730" y="126801"/>
                </a:lnTo>
                <a:lnTo>
                  <a:pt x="86730" y="118541"/>
                </a:lnTo>
                <a:close/>
                <a:moveTo>
                  <a:pt x="103808" y="118541"/>
                </a:moveTo>
                <a:lnTo>
                  <a:pt x="103808" y="126801"/>
                </a:lnTo>
                <a:lnTo>
                  <a:pt x="95380" y="126801"/>
                </a:lnTo>
                <a:lnTo>
                  <a:pt x="95380" y="118541"/>
                </a:lnTo>
                <a:close/>
                <a:moveTo>
                  <a:pt x="112458" y="118541"/>
                </a:moveTo>
                <a:lnTo>
                  <a:pt x="112458" y="126801"/>
                </a:lnTo>
                <a:lnTo>
                  <a:pt x="104031" y="126801"/>
                </a:lnTo>
                <a:lnTo>
                  <a:pt x="104031" y="118541"/>
                </a:lnTo>
                <a:close/>
                <a:moveTo>
                  <a:pt x="121109" y="118541"/>
                </a:moveTo>
                <a:lnTo>
                  <a:pt x="121109" y="126801"/>
                </a:lnTo>
                <a:lnTo>
                  <a:pt x="112681" y="126801"/>
                </a:lnTo>
                <a:lnTo>
                  <a:pt x="112681" y="118541"/>
                </a:lnTo>
                <a:close/>
                <a:moveTo>
                  <a:pt x="129760" y="118541"/>
                </a:moveTo>
                <a:lnTo>
                  <a:pt x="129760" y="126801"/>
                </a:lnTo>
                <a:lnTo>
                  <a:pt x="121332" y="126801"/>
                </a:lnTo>
                <a:lnTo>
                  <a:pt x="121332" y="118541"/>
                </a:lnTo>
                <a:close/>
                <a:moveTo>
                  <a:pt x="138410" y="118541"/>
                </a:moveTo>
                <a:lnTo>
                  <a:pt x="138410" y="126801"/>
                </a:lnTo>
                <a:lnTo>
                  <a:pt x="129983" y="126801"/>
                </a:lnTo>
                <a:lnTo>
                  <a:pt x="129983" y="118541"/>
                </a:lnTo>
                <a:close/>
                <a:moveTo>
                  <a:pt x="147117" y="118541"/>
                </a:moveTo>
                <a:lnTo>
                  <a:pt x="147117" y="126801"/>
                </a:lnTo>
                <a:lnTo>
                  <a:pt x="138633" y="126801"/>
                </a:lnTo>
                <a:lnTo>
                  <a:pt x="138633" y="118541"/>
                </a:lnTo>
                <a:close/>
                <a:moveTo>
                  <a:pt x="155767" y="118541"/>
                </a:moveTo>
                <a:lnTo>
                  <a:pt x="155767" y="126801"/>
                </a:lnTo>
                <a:lnTo>
                  <a:pt x="147340" y="126801"/>
                </a:lnTo>
                <a:lnTo>
                  <a:pt x="147340" y="118541"/>
                </a:lnTo>
                <a:close/>
                <a:moveTo>
                  <a:pt x="164418" y="118541"/>
                </a:moveTo>
                <a:lnTo>
                  <a:pt x="164418" y="126801"/>
                </a:lnTo>
                <a:lnTo>
                  <a:pt x="155990" y="126801"/>
                </a:lnTo>
                <a:lnTo>
                  <a:pt x="155990" y="118541"/>
                </a:lnTo>
                <a:close/>
                <a:moveTo>
                  <a:pt x="173069" y="118541"/>
                </a:moveTo>
                <a:lnTo>
                  <a:pt x="173069" y="126801"/>
                </a:lnTo>
                <a:lnTo>
                  <a:pt x="164641" y="126801"/>
                </a:lnTo>
                <a:lnTo>
                  <a:pt x="164641" y="118541"/>
                </a:lnTo>
                <a:close/>
                <a:moveTo>
                  <a:pt x="181719" y="118541"/>
                </a:moveTo>
                <a:lnTo>
                  <a:pt x="181719" y="126801"/>
                </a:lnTo>
                <a:lnTo>
                  <a:pt x="173292" y="126801"/>
                </a:lnTo>
                <a:lnTo>
                  <a:pt x="173292" y="118541"/>
                </a:lnTo>
                <a:close/>
                <a:moveTo>
                  <a:pt x="190370" y="118541"/>
                </a:moveTo>
                <a:lnTo>
                  <a:pt x="190370" y="126801"/>
                </a:lnTo>
                <a:lnTo>
                  <a:pt x="181942" y="126801"/>
                </a:lnTo>
                <a:lnTo>
                  <a:pt x="181942" y="118541"/>
                </a:lnTo>
                <a:close/>
                <a:moveTo>
                  <a:pt x="199020" y="118541"/>
                </a:moveTo>
                <a:lnTo>
                  <a:pt x="199020" y="126801"/>
                </a:lnTo>
                <a:lnTo>
                  <a:pt x="190593" y="126801"/>
                </a:lnTo>
                <a:lnTo>
                  <a:pt x="190593" y="118541"/>
                </a:lnTo>
                <a:close/>
                <a:moveTo>
                  <a:pt x="207727" y="118541"/>
                </a:moveTo>
                <a:lnTo>
                  <a:pt x="207727" y="126801"/>
                </a:lnTo>
                <a:lnTo>
                  <a:pt x="199244" y="126801"/>
                </a:lnTo>
                <a:lnTo>
                  <a:pt x="199244" y="118541"/>
                </a:lnTo>
                <a:close/>
                <a:moveTo>
                  <a:pt x="216377" y="118541"/>
                </a:moveTo>
                <a:lnTo>
                  <a:pt x="216377" y="126801"/>
                </a:lnTo>
                <a:lnTo>
                  <a:pt x="207950" y="126801"/>
                </a:lnTo>
                <a:lnTo>
                  <a:pt x="207950" y="118541"/>
                </a:lnTo>
                <a:close/>
                <a:moveTo>
                  <a:pt x="225028" y="118541"/>
                </a:moveTo>
                <a:lnTo>
                  <a:pt x="225028" y="126801"/>
                </a:lnTo>
                <a:lnTo>
                  <a:pt x="216601" y="126801"/>
                </a:lnTo>
                <a:lnTo>
                  <a:pt x="216601" y="118541"/>
                </a:lnTo>
                <a:close/>
                <a:moveTo>
                  <a:pt x="233679" y="118541"/>
                </a:moveTo>
                <a:lnTo>
                  <a:pt x="233679" y="126801"/>
                </a:lnTo>
                <a:lnTo>
                  <a:pt x="225251" y="126801"/>
                </a:lnTo>
                <a:lnTo>
                  <a:pt x="225251" y="118541"/>
                </a:lnTo>
                <a:close/>
                <a:moveTo>
                  <a:pt x="242329" y="118541"/>
                </a:moveTo>
                <a:lnTo>
                  <a:pt x="242329" y="126801"/>
                </a:lnTo>
                <a:lnTo>
                  <a:pt x="233902" y="126801"/>
                </a:lnTo>
                <a:lnTo>
                  <a:pt x="233902" y="118541"/>
                </a:lnTo>
                <a:close/>
                <a:moveTo>
                  <a:pt x="250980" y="118541"/>
                </a:moveTo>
                <a:lnTo>
                  <a:pt x="250980" y="126801"/>
                </a:lnTo>
                <a:lnTo>
                  <a:pt x="242553" y="126801"/>
                </a:lnTo>
                <a:lnTo>
                  <a:pt x="242553" y="118541"/>
                </a:lnTo>
                <a:close/>
                <a:moveTo>
                  <a:pt x="259686" y="118541"/>
                </a:moveTo>
                <a:lnTo>
                  <a:pt x="259686" y="126801"/>
                </a:lnTo>
                <a:lnTo>
                  <a:pt x="251203" y="126801"/>
                </a:lnTo>
                <a:lnTo>
                  <a:pt x="251203" y="118541"/>
                </a:lnTo>
                <a:close/>
                <a:moveTo>
                  <a:pt x="268337" y="118541"/>
                </a:moveTo>
                <a:lnTo>
                  <a:pt x="268337" y="126801"/>
                </a:lnTo>
                <a:lnTo>
                  <a:pt x="259910" y="126801"/>
                </a:lnTo>
                <a:lnTo>
                  <a:pt x="259910" y="118541"/>
                </a:lnTo>
                <a:close/>
                <a:moveTo>
                  <a:pt x="276988" y="118541"/>
                </a:moveTo>
                <a:lnTo>
                  <a:pt x="276988" y="126801"/>
                </a:lnTo>
                <a:lnTo>
                  <a:pt x="268560" y="126801"/>
                </a:lnTo>
                <a:lnTo>
                  <a:pt x="268560" y="118541"/>
                </a:lnTo>
                <a:close/>
                <a:moveTo>
                  <a:pt x="17190" y="127025"/>
                </a:moveTo>
                <a:lnTo>
                  <a:pt x="17190" y="135229"/>
                </a:lnTo>
                <a:lnTo>
                  <a:pt x="8762" y="135229"/>
                </a:lnTo>
                <a:lnTo>
                  <a:pt x="8762" y="127025"/>
                </a:lnTo>
                <a:close/>
                <a:moveTo>
                  <a:pt x="25840" y="127025"/>
                </a:moveTo>
                <a:lnTo>
                  <a:pt x="25840" y="135229"/>
                </a:lnTo>
                <a:lnTo>
                  <a:pt x="17413" y="135229"/>
                </a:lnTo>
                <a:lnTo>
                  <a:pt x="17413" y="127025"/>
                </a:lnTo>
                <a:close/>
                <a:moveTo>
                  <a:pt x="34547" y="127025"/>
                </a:moveTo>
                <a:lnTo>
                  <a:pt x="34547" y="135229"/>
                </a:lnTo>
                <a:lnTo>
                  <a:pt x="26064" y="135229"/>
                </a:lnTo>
                <a:lnTo>
                  <a:pt x="26064" y="127025"/>
                </a:lnTo>
                <a:close/>
                <a:moveTo>
                  <a:pt x="43197" y="127025"/>
                </a:moveTo>
                <a:lnTo>
                  <a:pt x="43197" y="135229"/>
                </a:lnTo>
                <a:lnTo>
                  <a:pt x="34770" y="135229"/>
                </a:lnTo>
                <a:lnTo>
                  <a:pt x="34770" y="127025"/>
                </a:lnTo>
                <a:close/>
                <a:moveTo>
                  <a:pt x="51848" y="127025"/>
                </a:moveTo>
                <a:lnTo>
                  <a:pt x="51848" y="135229"/>
                </a:lnTo>
                <a:lnTo>
                  <a:pt x="43421" y="135229"/>
                </a:lnTo>
                <a:lnTo>
                  <a:pt x="43421" y="127025"/>
                </a:lnTo>
                <a:close/>
                <a:moveTo>
                  <a:pt x="60499" y="127025"/>
                </a:moveTo>
                <a:lnTo>
                  <a:pt x="60499" y="135229"/>
                </a:lnTo>
                <a:lnTo>
                  <a:pt x="52071" y="135229"/>
                </a:lnTo>
                <a:lnTo>
                  <a:pt x="52071" y="127025"/>
                </a:lnTo>
                <a:close/>
                <a:moveTo>
                  <a:pt x="69149" y="127025"/>
                </a:moveTo>
                <a:lnTo>
                  <a:pt x="69149" y="135229"/>
                </a:lnTo>
                <a:lnTo>
                  <a:pt x="60722" y="135229"/>
                </a:lnTo>
                <a:lnTo>
                  <a:pt x="60722" y="127025"/>
                </a:lnTo>
                <a:close/>
                <a:moveTo>
                  <a:pt x="77800" y="127025"/>
                </a:moveTo>
                <a:lnTo>
                  <a:pt x="77800" y="135229"/>
                </a:lnTo>
                <a:lnTo>
                  <a:pt x="69373" y="135229"/>
                </a:lnTo>
                <a:lnTo>
                  <a:pt x="69373" y="127025"/>
                </a:lnTo>
                <a:close/>
                <a:moveTo>
                  <a:pt x="86506" y="127025"/>
                </a:moveTo>
                <a:lnTo>
                  <a:pt x="86506" y="135229"/>
                </a:lnTo>
                <a:lnTo>
                  <a:pt x="78023" y="135229"/>
                </a:lnTo>
                <a:lnTo>
                  <a:pt x="78023" y="127025"/>
                </a:lnTo>
                <a:close/>
                <a:moveTo>
                  <a:pt x="95157" y="127025"/>
                </a:moveTo>
                <a:lnTo>
                  <a:pt x="95157" y="135229"/>
                </a:lnTo>
                <a:lnTo>
                  <a:pt x="86730" y="135229"/>
                </a:lnTo>
                <a:lnTo>
                  <a:pt x="86730" y="127025"/>
                </a:lnTo>
                <a:close/>
                <a:moveTo>
                  <a:pt x="103808" y="127025"/>
                </a:moveTo>
                <a:lnTo>
                  <a:pt x="103808" y="135229"/>
                </a:lnTo>
                <a:lnTo>
                  <a:pt x="95380" y="135229"/>
                </a:lnTo>
                <a:lnTo>
                  <a:pt x="95380" y="127025"/>
                </a:lnTo>
                <a:close/>
                <a:moveTo>
                  <a:pt x="112458" y="127025"/>
                </a:moveTo>
                <a:lnTo>
                  <a:pt x="112458" y="135229"/>
                </a:lnTo>
                <a:lnTo>
                  <a:pt x="104031" y="135229"/>
                </a:lnTo>
                <a:lnTo>
                  <a:pt x="104031" y="127025"/>
                </a:lnTo>
                <a:close/>
                <a:moveTo>
                  <a:pt x="121109" y="127025"/>
                </a:moveTo>
                <a:lnTo>
                  <a:pt x="121109" y="135229"/>
                </a:lnTo>
                <a:lnTo>
                  <a:pt x="112681" y="135229"/>
                </a:lnTo>
                <a:lnTo>
                  <a:pt x="112681" y="127025"/>
                </a:lnTo>
                <a:close/>
                <a:moveTo>
                  <a:pt x="129760" y="127025"/>
                </a:moveTo>
                <a:lnTo>
                  <a:pt x="129760" y="135229"/>
                </a:lnTo>
                <a:lnTo>
                  <a:pt x="121332" y="135229"/>
                </a:lnTo>
                <a:lnTo>
                  <a:pt x="121332" y="127025"/>
                </a:lnTo>
                <a:close/>
                <a:moveTo>
                  <a:pt x="138410" y="127025"/>
                </a:moveTo>
                <a:lnTo>
                  <a:pt x="138410" y="135229"/>
                </a:lnTo>
                <a:lnTo>
                  <a:pt x="129983" y="135229"/>
                </a:lnTo>
                <a:lnTo>
                  <a:pt x="129983" y="127025"/>
                </a:lnTo>
                <a:close/>
                <a:moveTo>
                  <a:pt x="147117" y="127025"/>
                </a:moveTo>
                <a:lnTo>
                  <a:pt x="147117" y="135229"/>
                </a:lnTo>
                <a:lnTo>
                  <a:pt x="138633" y="135229"/>
                </a:lnTo>
                <a:lnTo>
                  <a:pt x="138633" y="127025"/>
                </a:lnTo>
                <a:close/>
                <a:moveTo>
                  <a:pt x="155767" y="127025"/>
                </a:moveTo>
                <a:lnTo>
                  <a:pt x="155767" y="135229"/>
                </a:lnTo>
                <a:lnTo>
                  <a:pt x="147340" y="135229"/>
                </a:lnTo>
                <a:lnTo>
                  <a:pt x="147340" y="127025"/>
                </a:lnTo>
                <a:close/>
                <a:moveTo>
                  <a:pt x="164418" y="127025"/>
                </a:moveTo>
                <a:lnTo>
                  <a:pt x="164418" y="135229"/>
                </a:lnTo>
                <a:lnTo>
                  <a:pt x="155990" y="135229"/>
                </a:lnTo>
                <a:lnTo>
                  <a:pt x="155990" y="127025"/>
                </a:lnTo>
                <a:close/>
                <a:moveTo>
                  <a:pt x="173069" y="127025"/>
                </a:moveTo>
                <a:lnTo>
                  <a:pt x="173069" y="135229"/>
                </a:lnTo>
                <a:lnTo>
                  <a:pt x="164641" y="135229"/>
                </a:lnTo>
                <a:lnTo>
                  <a:pt x="164641" y="127025"/>
                </a:lnTo>
                <a:close/>
                <a:moveTo>
                  <a:pt x="181719" y="127025"/>
                </a:moveTo>
                <a:lnTo>
                  <a:pt x="181719" y="135229"/>
                </a:lnTo>
                <a:lnTo>
                  <a:pt x="173292" y="135229"/>
                </a:lnTo>
                <a:lnTo>
                  <a:pt x="173292" y="127025"/>
                </a:lnTo>
                <a:close/>
                <a:moveTo>
                  <a:pt x="190370" y="127025"/>
                </a:moveTo>
                <a:lnTo>
                  <a:pt x="190370" y="135229"/>
                </a:lnTo>
                <a:lnTo>
                  <a:pt x="181942" y="135229"/>
                </a:lnTo>
                <a:lnTo>
                  <a:pt x="181942" y="127025"/>
                </a:lnTo>
                <a:close/>
                <a:moveTo>
                  <a:pt x="199020" y="127025"/>
                </a:moveTo>
                <a:lnTo>
                  <a:pt x="199020" y="135229"/>
                </a:lnTo>
                <a:lnTo>
                  <a:pt x="190593" y="135229"/>
                </a:lnTo>
                <a:lnTo>
                  <a:pt x="190593" y="127025"/>
                </a:lnTo>
                <a:close/>
                <a:moveTo>
                  <a:pt x="207727" y="127025"/>
                </a:moveTo>
                <a:lnTo>
                  <a:pt x="207727" y="135229"/>
                </a:lnTo>
                <a:lnTo>
                  <a:pt x="199244" y="135229"/>
                </a:lnTo>
                <a:lnTo>
                  <a:pt x="199244" y="127025"/>
                </a:lnTo>
                <a:close/>
                <a:moveTo>
                  <a:pt x="216377" y="127025"/>
                </a:moveTo>
                <a:lnTo>
                  <a:pt x="216377" y="135229"/>
                </a:lnTo>
                <a:lnTo>
                  <a:pt x="207950" y="135229"/>
                </a:lnTo>
                <a:lnTo>
                  <a:pt x="207950" y="127025"/>
                </a:lnTo>
                <a:close/>
                <a:moveTo>
                  <a:pt x="225028" y="127025"/>
                </a:moveTo>
                <a:lnTo>
                  <a:pt x="225028" y="135229"/>
                </a:lnTo>
                <a:lnTo>
                  <a:pt x="216601" y="135229"/>
                </a:lnTo>
                <a:lnTo>
                  <a:pt x="216601" y="127025"/>
                </a:lnTo>
                <a:close/>
                <a:moveTo>
                  <a:pt x="233679" y="127025"/>
                </a:moveTo>
                <a:lnTo>
                  <a:pt x="233679" y="135229"/>
                </a:lnTo>
                <a:lnTo>
                  <a:pt x="225251" y="135229"/>
                </a:lnTo>
                <a:lnTo>
                  <a:pt x="225251" y="127025"/>
                </a:lnTo>
                <a:close/>
                <a:moveTo>
                  <a:pt x="242329" y="127025"/>
                </a:moveTo>
                <a:lnTo>
                  <a:pt x="242329" y="135229"/>
                </a:lnTo>
                <a:lnTo>
                  <a:pt x="233902" y="135229"/>
                </a:lnTo>
                <a:lnTo>
                  <a:pt x="233902" y="127025"/>
                </a:lnTo>
                <a:close/>
                <a:moveTo>
                  <a:pt x="250980" y="127025"/>
                </a:moveTo>
                <a:lnTo>
                  <a:pt x="250980" y="135229"/>
                </a:lnTo>
                <a:lnTo>
                  <a:pt x="242553" y="135229"/>
                </a:lnTo>
                <a:lnTo>
                  <a:pt x="242553" y="127025"/>
                </a:lnTo>
                <a:close/>
                <a:moveTo>
                  <a:pt x="259686" y="127025"/>
                </a:moveTo>
                <a:lnTo>
                  <a:pt x="259686" y="135229"/>
                </a:lnTo>
                <a:lnTo>
                  <a:pt x="251203" y="135229"/>
                </a:lnTo>
                <a:lnTo>
                  <a:pt x="251203" y="127025"/>
                </a:lnTo>
                <a:close/>
                <a:moveTo>
                  <a:pt x="268337" y="127025"/>
                </a:moveTo>
                <a:lnTo>
                  <a:pt x="268337" y="135229"/>
                </a:lnTo>
                <a:lnTo>
                  <a:pt x="259910" y="135229"/>
                </a:lnTo>
                <a:lnTo>
                  <a:pt x="259910" y="127025"/>
                </a:lnTo>
                <a:close/>
                <a:moveTo>
                  <a:pt x="276988" y="127025"/>
                </a:moveTo>
                <a:lnTo>
                  <a:pt x="276988" y="135229"/>
                </a:lnTo>
                <a:lnTo>
                  <a:pt x="268560" y="135229"/>
                </a:lnTo>
                <a:lnTo>
                  <a:pt x="268560" y="127025"/>
                </a:lnTo>
                <a:close/>
                <a:moveTo>
                  <a:pt x="17190" y="135452"/>
                </a:moveTo>
                <a:lnTo>
                  <a:pt x="17190" y="143712"/>
                </a:lnTo>
                <a:lnTo>
                  <a:pt x="8762" y="143712"/>
                </a:lnTo>
                <a:lnTo>
                  <a:pt x="8762" y="135452"/>
                </a:lnTo>
                <a:close/>
                <a:moveTo>
                  <a:pt x="25840" y="135452"/>
                </a:moveTo>
                <a:lnTo>
                  <a:pt x="25840" y="143712"/>
                </a:lnTo>
                <a:lnTo>
                  <a:pt x="17413" y="143712"/>
                </a:lnTo>
                <a:lnTo>
                  <a:pt x="17413" y="135452"/>
                </a:lnTo>
                <a:close/>
                <a:moveTo>
                  <a:pt x="34547" y="135452"/>
                </a:moveTo>
                <a:lnTo>
                  <a:pt x="34547" y="143712"/>
                </a:lnTo>
                <a:lnTo>
                  <a:pt x="26064" y="143712"/>
                </a:lnTo>
                <a:lnTo>
                  <a:pt x="26064" y="135452"/>
                </a:lnTo>
                <a:close/>
                <a:moveTo>
                  <a:pt x="43197" y="135452"/>
                </a:moveTo>
                <a:lnTo>
                  <a:pt x="43197" y="143712"/>
                </a:lnTo>
                <a:lnTo>
                  <a:pt x="34770" y="143712"/>
                </a:lnTo>
                <a:lnTo>
                  <a:pt x="34770" y="135452"/>
                </a:lnTo>
                <a:close/>
                <a:moveTo>
                  <a:pt x="51848" y="135452"/>
                </a:moveTo>
                <a:lnTo>
                  <a:pt x="51848" y="143712"/>
                </a:lnTo>
                <a:lnTo>
                  <a:pt x="43421" y="143712"/>
                </a:lnTo>
                <a:lnTo>
                  <a:pt x="43421" y="135452"/>
                </a:lnTo>
                <a:close/>
                <a:moveTo>
                  <a:pt x="60499" y="135452"/>
                </a:moveTo>
                <a:lnTo>
                  <a:pt x="60499" y="143712"/>
                </a:lnTo>
                <a:lnTo>
                  <a:pt x="52071" y="143712"/>
                </a:lnTo>
                <a:lnTo>
                  <a:pt x="52071" y="135452"/>
                </a:lnTo>
                <a:close/>
                <a:moveTo>
                  <a:pt x="69149" y="135452"/>
                </a:moveTo>
                <a:lnTo>
                  <a:pt x="69149" y="143712"/>
                </a:lnTo>
                <a:lnTo>
                  <a:pt x="60722" y="143712"/>
                </a:lnTo>
                <a:lnTo>
                  <a:pt x="60722" y="135452"/>
                </a:lnTo>
                <a:close/>
                <a:moveTo>
                  <a:pt x="77800" y="135452"/>
                </a:moveTo>
                <a:lnTo>
                  <a:pt x="77800" y="143712"/>
                </a:lnTo>
                <a:lnTo>
                  <a:pt x="69373" y="143712"/>
                </a:lnTo>
                <a:lnTo>
                  <a:pt x="69373" y="135452"/>
                </a:lnTo>
                <a:close/>
                <a:moveTo>
                  <a:pt x="86506" y="135452"/>
                </a:moveTo>
                <a:lnTo>
                  <a:pt x="86506" y="143712"/>
                </a:lnTo>
                <a:lnTo>
                  <a:pt x="78023" y="143712"/>
                </a:lnTo>
                <a:lnTo>
                  <a:pt x="78023" y="135452"/>
                </a:lnTo>
                <a:close/>
                <a:moveTo>
                  <a:pt x="95157" y="135452"/>
                </a:moveTo>
                <a:lnTo>
                  <a:pt x="95157" y="143712"/>
                </a:lnTo>
                <a:lnTo>
                  <a:pt x="86730" y="143712"/>
                </a:lnTo>
                <a:lnTo>
                  <a:pt x="86730" y="135452"/>
                </a:lnTo>
                <a:close/>
                <a:moveTo>
                  <a:pt x="103808" y="135452"/>
                </a:moveTo>
                <a:lnTo>
                  <a:pt x="103808" y="143712"/>
                </a:lnTo>
                <a:lnTo>
                  <a:pt x="95380" y="143712"/>
                </a:lnTo>
                <a:lnTo>
                  <a:pt x="95380" y="135452"/>
                </a:lnTo>
                <a:close/>
                <a:moveTo>
                  <a:pt x="112458" y="135452"/>
                </a:moveTo>
                <a:lnTo>
                  <a:pt x="112458" y="143712"/>
                </a:lnTo>
                <a:lnTo>
                  <a:pt x="104031" y="143712"/>
                </a:lnTo>
                <a:lnTo>
                  <a:pt x="104031" y="135452"/>
                </a:lnTo>
                <a:close/>
                <a:moveTo>
                  <a:pt x="121109" y="135452"/>
                </a:moveTo>
                <a:lnTo>
                  <a:pt x="121109" y="143712"/>
                </a:lnTo>
                <a:lnTo>
                  <a:pt x="112681" y="143712"/>
                </a:lnTo>
                <a:lnTo>
                  <a:pt x="112681" y="135452"/>
                </a:lnTo>
                <a:close/>
                <a:moveTo>
                  <a:pt x="129760" y="135452"/>
                </a:moveTo>
                <a:lnTo>
                  <a:pt x="129760" y="143712"/>
                </a:lnTo>
                <a:lnTo>
                  <a:pt x="121332" y="143712"/>
                </a:lnTo>
                <a:lnTo>
                  <a:pt x="121332" y="135452"/>
                </a:lnTo>
                <a:close/>
                <a:moveTo>
                  <a:pt x="138410" y="135452"/>
                </a:moveTo>
                <a:lnTo>
                  <a:pt x="138410" y="143712"/>
                </a:lnTo>
                <a:lnTo>
                  <a:pt x="129983" y="143712"/>
                </a:lnTo>
                <a:lnTo>
                  <a:pt x="129983" y="135452"/>
                </a:lnTo>
                <a:close/>
                <a:moveTo>
                  <a:pt x="147117" y="135452"/>
                </a:moveTo>
                <a:lnTo>
                  <a:pt x="147117" y="143712"/>
                </a:lnTo>
                <a:lnTo>
                  <a:pt x="138633" y="143712"/>
                </a:lnTo>
                <a:lnTo>
                  <a:pt x="138633" y="135452"/>
                </a:lnTo>
                <a:close/>
                <a:moveTo>
                  <a:pt x="155767" y="135452"/>
                </a:moveTo>
                <a:lnTo>
                  <a:pt x="155767" y="143712"/>
                </a:lnTo>
                <a:lnTo>
                  <a:pt x="147340" y="143712"/>
                </a:lnTo>
                <a:lnTo>
                  <a:pt x="147340" y="135452"/>
                </a:lnTo>
                <a:close/>
                <a:moveTo>
                  <a:pt x="164418" y="135452"/>
                </a:moveTo>
                <a:lnTo>
                  <a:pt x="164418" y="143712"/>
                </a:lnTo>
                <a:lnTo>
                  <a:pt x="155990" y="143712"/>
                </a:lnTo>
                <a:lnTo>
                  <a:pt x="155990" y="135452"/>
                </a:lnTo>
                <a:close/>
                <a:moveTo>
                  <a:pt x="173069" y="135452"/>
                </a:moveTo>
                <a:lnTo>
                  <a:pt x="173069" y="143712"/>
                </a:lnTo>
                <a:lnTo>
                  <a:pt x="164641" y="143712"/>
                </a:lnTo>
                <a:lnTo>
                  <a:pt x="164641" y="135452"/>
                </a:lnTo>
                <a:close/>
                <a:moveTo>
                  <a:pt x="181719" y="135452"/>
                </a:moveTo>
                <a:lnTo>
                  <a:pt x="181719" y="143712"/>
                </a:lnTo>
                <a:lnTo>
                  <a:pt x="173292" y="143712"/>
                </a:lnTo>
                <a:lnTo>
                  <a:pt x="173292" y="135452"/>
                </a:lnTo>
                <a:close/>
                <a:moveTo>
                  <a:pt x="190370" y="135452"/>
                </a:moveTo>
                <a:lnTo>
                  <a:pt x="190370" y="143712"/>
                </a:lnTo>
                <a:lnTo>
                  <a:pt x="181942" y="143712"/>
                </a:lnTo>
                <a:lnTo>
                  <a:pt x="181942" y="135452"/>
                </a:lnTo>
                <a:close/>
                <a:moveTo>
                  <a:pt x="199020" y="135452"/>
                </a:moveTo>
                <a:lnTo>
                  <a:pt x="199020" y="143712"/>
                </a:lnTo>
                <a:lnTo>
                  <a:pt x="190593" y="143712"/>
                </a:lnTo>
                <a:lnTo>
                  <a:pt x="190593" y="135452"/>
                </a:lnTo>
                <a:close/>
                <a:moveTo>
                  <a:pt x="207727" y="135452"/>
                </a:moveTo>
                <a:lnTo>
                  <a:pt x="207727" y="143712"/>
                </a:lnTo>
                <a:lnTo>
                  <a:pt x="199244" y="143712"/>
                </a:lnTo>
                <a:lnTo>
                  <a:pt x="199244" y="135452"/>
                </a:lnTo>
                <a:close/>
                <a:moveTo>
                  <a:pt x="216377" y="135452"/>
                </a:moveTo>
                <a:lnTo>
                  <a:pt x="216377" y="143712"/>
                </a:lnTo>
                <a:lnTo>
                  <a:pt x="207950" y="143712"/>
                </a:lnTo>
                <a:lnTo>
                  <a:pt x="207950" y="135452"/>
                </a:lnTo>
                <a:close/>
                <a:moveTo>
                  <a:pt x="225028" y="135452"/>
                </a:moveTo>
                <a:lnTo>
                  <a:pt x="225028" y="143712"/>
                </a:lnTo>
                <a:lnTo>
                  <a:pt x="216601" y="143712"/>
                </a:lnTo>
                <a:lnTo>
                  <a:pt x="216601" y="135452"/>
                </a:lnTo>
                <a:close/>
                <a:moveTo>
                  <a:pt x="233679" y="135452"/>
                </a:moveTo>
                <a:lnTo>
                  <a:pt x="233679" y="143712"/>
                </a:lnTo>
                <a:lnTo>
                  <a:pt x="225251" y="143712"/>
                </a:lnTo>
                <a:lnTo>
                  <a:pt x="225251" y="135452"/>
                </a:lnTo>
                <a:close/>
                <a:moveTo>
                  <a:pt x="242329" y="135452"/>
                </a:moveTo>
                <a:lnTo>
                  <a:pt x="242329" y="143712"/>
                </a:lnTo>
                <a:lnTo>
                  <a:pt x="233902" y="143712"/>
                </a:lnTo>
                <a:lnTo>
                  <a:pt x="233902" y="135452"/>
                </a:lnTo>
                <a:close/>
                <a:moveTo>
                  <a:pt x="250980" y="135452"/>
                </a:moveTo>
                <a:lnTo>
                  <a:pt x="250980" y="143712"/>
                </a:lnTo>
                <a:lnTo>
                  <a:pt x="242553" y="143712"/>
                </a:lnTo>
                <a:lnTo>
                  <a:pt x="242553" y="135452"/>
                </a:lnTo>
                <a:close/>
                <a:moveTo>
                  <a:pt x="259686" y="135452"/>
                </a:moveTo>
                <a:lnTo>
                  <a:pt x="259686" y="143712"/>
                </a:lnTo>
                <a:lnTo>
                  <a:pt x="251203" y="143712"/>
                </a:lnTo>
                <a:lnTo>
                  <a:pt x="251203" y="135452"/>
                </a:lnTo>
                <a:close/>
                <a:moveTo>
                  <a:pt x="268337" y="135452"/>
                </a:moveTo>
                <a:lnTo>
                  <a:pt x="268337" y="143712"/>
                </a:lnTo>
                <a:lnTo>
                  <a:pt x="259910" y="143712"/>
                </a:lnTo>
                <a:lnTo>
                  <a:pt x="259910" y="135452"/>
                </a:lnTo>
                <a:close/>
                <a:moveTo>
                  <a:pt x="276988" y="135452"/>
                </a:moveTo>
                <a:lnTo>
                  <a:pt x="276988" y="143712"/>
                </a:lnTo>
                <a:lnTo>
                  <a:pt x="268560" y="143712"/>
                </a:lnTo>
                <a:lnTo>
                  <a:pt x="268560" y="135452"/>
                </a:lnTo>
                <a:close/>
                <a:moveTo>
                  <a:pt x="17190" y="143935"/>
                </a:moveTo>
                <a:lnTo>
                  <a:pt x="17190" y="152139"/>
                </a:lnTo>
                <a:lnTo>
                  <a:pt x="8762" y="152139"/>
                </a:lnTo>
                <a:lnTo>
                  <a:pt x="8762" y="143935"/>
                </a:lnTo>
                <a:close/>
                <a:moveTo>
                  <a:pt x="25840" y="143935"/>
                </a:moveTo>
                <a:lnTo>
                  <a:pt x="25840" y="152139"/>
                </a:lnTo>
                <a:lnTo>
                  <a:pt x="17413" y="152139"/>
                </a:lnTo>
                <a:lnTo>
                  <a:pt x="17413" y="143935"/>
                </a:lnTo>
                <a:close/>
                <a:moveTo>
                  <a:pt x="34547" y="143935"/>
                </a:moveTo>
                <a:lnTo>
                  <a:pt x="34547" y="152139"/>
                </a:lnTo>
                <a:lnTo>
                  <a:pt x="26064" y="152139"/>
                </a:lnTo>
                <a:lnTo>
                  <a:pt x="26064" y="143935"/>
                </a:lnTo>
                <a:close/>
                <a:moveTo>
                  <a:pt x="43197" y="143935"/>
                </a:moveTo>
                <a:lnTo>
                  <a:pt x="43197" y="152139"/>
                </a:lnTo>
                <a:lnTo>
                  <a:pt x="34770" y="152139"/>
                </a:lnTo>
                <a:lnTo>
                  <a:pt x="34770" y="143935"/>
                </a:lnTo>
                <a:close/>
                <a:moveTo>
                  <a:pt x="51848" y="143935"/>
                </a:moveTo>
                <a:lnTo>
                  <a:pt x="51848" y="152139"/>
                </a:lnTo>
                <a:lnTo>
                  <a:pt x="43421" y="152139"/>
                </a:lnTo>
                <a:lnTo>
                  <a:pt x="43421" y="143935"/>
                </a:lnTo>
                <a:close/>
                <a:moveTo>
                  <a:pt x="60499" y="143935"/>
                </a:moveTo>
                <a:lnTo>
                  <a:pt x="60499" y="152139"/>
                </a:lnTo>
                <a:lnTo>
                  <a:pt x="52071" y="152139"/>
                </a:lnTo>
                <a:lnTo>
                  <a:pt x="52071" y="143935"/>
                </a:lnTo>
                <a:close/>
                <a:moveTo>
                  <a:pt x="69149" y="143935"/>
                </a:moveTo>
                <a:lnTo>
                  <a:pt x="69149" y="152139"/>
                </a:lnTo>
                <a:lnTo>
                  <a:pt x="60722" y="152139"/>
                </a:lnTo>
                <a:lnTo>
                  <a:pt x="60722" y="143935"/>
                </a:lnTo>
                <a:close/>
                <a:moveTo>
                  <a:pt x="77800" y="143935"/>
                </a:moveTo>
                <a:lnTo>
                  <a:pt x="77800" y="152139"/>
                </a:lnTo>
                <a:lnTo>
                  <a:pt x="69373" y="152139"/>
                </a:lnTo>
                <a:lnTo>
                  <a:pt x="69373" y="143935"/>
                </a:lnTo>
                <a:close/>
                <a:moveTo>
                  <a:pt x="86506" y="143935"/>
                </a:moveTo>
                <a:lnTo>
                  <a:pt x="86506" y="152139"/>
                </a:lnTo>
                <a:lnTo>
                  <a:pt x="78023" y="152139"/>
                </a:lnTo>
                <a:lnTo>
                  <a:pt x="78023" y="143935"/>
                </a:lnTo>
                <a:close/>
                <a:moveTo>
                  <a:pt x="95157" y="143935"/>
                </a:moveTo>
                <a:lnTo>
                  <a:pt x="95157" y="152139"/>
                </a:lnTo>
                <a:lnTo>
                  <a:pt x="86730" y="152139"/>
                </a:lnTo>
                <a:lnTo>
                  <a:pt x="86730" y="143935"/>
                </a:lnTo>
                <a:close/>
                <a:moveTo>
                  <a:pt x="103808" y="143935"/>
                </a:moveTo>
                <a:lnTo>
                  <a:pt x="103808" y="152139"/>
                </a:lnTo>
                <a:lnTo>
                  <a:pt x="95380" y="152139"/>
                </a:lnTo>
                <a:lnTo>
                  <a:pt x="95380" y="143935"/>
                </a:lnTo>
                <a:close/>
                <a:moveTo>
                  <a:pt x="112458" y="143935"/>
                </a:moveTo>
                <a:lnTo>
                  <a:pt x="112458" y="152139"/>
                </a:lnTo>
                <a:lnTo>
                  <a:pt x="104031" y="152139"/>
                </a:lnTo>
                <a:lnTo>
                  <a:pt x="104031" y="143935"/>
                </a:lnTo>
                <a:close/>
                <a:moveTo>
                  <a:pt x="121109" y="143935"/>
                </a:moveTo>
                <a:lnTo>
                  <a:pt x="121109" y="152139"/>
                </a:lnTo>
                <a:lnTo>
                  <a:pt x="112681" y="152139"/>
                </a:lnTo>
                <a:lnTo>
                  <a:pt x="112681" y="143935"/>
                </a:lnTo>
                <a:close/>
                <a:moveTo>
                  <a:pt x="129760" y="143935"/>
                </a:moveTo>
                <a:lnTo>
                  <a:pt x="129760" y="152139"/>
                </a:lnTo>
                <a:lnTo>
                  <a:pt x="121332" y="152139"/>
                </a:lnTo>
                <a:lnTo>
                  <a:pt x="121332" y="143935"/>
                </a:lnTo>
                <a:close/>
                <a:moveTo>
                  <a:pt x="138410" y="143935"/>
                </a:moveTo>
                <a:lnTo>
                  <a:pt x="138410" y="152139"/>
                </a:lnTo>
                <a:lnTo>
                  <a:pt x="129983" y="152139"/>
                </a:lnTo>
                <a:lnTo>
                  <a:pt x="129983" y="143935"/>
                </a:lnTo>
                <a:close/>
                <a:moveTo>
                  <a:pt x="147117" y="143935"/>
                </a:moveTo>
                <a:lnTo>
                  <a:pt x="147117" y="152139"/>
                </a:lnTo>
                <a:lnTo>
                  <a:pt x="138633" y="152139"/>
                </a:lnTo>
                <a:lnTo>
                  <a:pt x="138633" y="143935"/>
                </a:lnTo>
                <a:close/>
                <a:moveTo>
                  <a:pt x="155767" y="143935"/>
                </a:moveTo>
                <a:lnTo>
                  <a:pt x="155767" y="152139"/>
                </a:lnTo>
                <a:lnTo>
                  <a:pt x="147340" y="152139"/>
                </a:lnTo>
                <a:lnTo>
                  <a:pt x="147340" y="143935"/>
                </a:lnTo>
                <a:close/>
                <a:moveTo>
                  <a:pt x="164418" y="143935"/>
                </a:moveTo>
                <a:lnTo>
                  <a:pt x="164418" y="152139"/>
                </a:lnTo>
                <a:lnTo>
                  <a:pt x="155990" y="152139"/>
                </a:lnTo>
                <a:lnTo>
                  <a:pt x="155990" y="143935"/>
                </a:lnTo>
                <a:close/>
                <a:moveTo>
                  <a:pt x="173069" y="143935"/>
                </a:moveTo>
                <a:lnTo>
                  <a:pt x="173069" y="152139"/>
                </a:lnTo>
                <a:lnTo>
                  <a:pt x="164641" y="152139"/>
                </a:lnTo>
                <a:lnTo>
                  <a:pt x="164641" y="143935"/>
                </a:lnTo>
                <a:close/>
                <a:moveTo>
                  <a:pt x="181719" y="143935"/>
                </a:moveTo>
                <a:lnTo>
                  <a:pt x="181719" y="152139"/>
                </a:lnTo>
                <a:lnTo>
                  <a:pt x="173292" y="152139"/>
                </a:lnTo>
                <a:lnTo>
                  <a:pt x="173292" y="143935"/>
                </a:lnTo>
                <a:close/>
                <a:moveTo>
                  <a:pt x="190370" y="143935"/>
                </a:moveTo>
                <a:lnTo>
                  <a:pt x="190370" y="152139"/>
                </a:lnTo>
                <a:lnTo>
                  <a:pt x="181942" y="152139"/>
                </a:lnTo>
                <a:lnTo>
                  <a:pt x="181942" y="143935"/>
                </a:lnTo>
                <a:close/>
                <a:moveTo>
                  <a:pt x="199020" y="143935"/>
                </a:moveTo>
                <a:lnTo>
                  <a:pt x="199020" y="152139"/>
                </a:lnTo>
                <a:lnTo>
                  <a:pt x="190593" y="152139"/>
                </a:lnTo>
                <a:lnTo>
                  <a:pt x="190593" y="143935"/>
                </a:lnTo>
                <a:close/>
                <a:moveTo>
                  <a:pt x="207727" y="143935"/>
                </a:moveTo>
                <a:lnTo>
                  <a:pt x="207727" y="152139"/>
                </a:lnTo>
                <a:lnTo>
                  <a:pt x="199244" y="152139"/>
                </a:lnTo>
                <a:lnTo>
                  <a:pt x="199244" y="143935"/>
                </a:lnTo>
                <a:close/>
                <a:moveTo>
                  <a:pt x="216377" y="143935"/>
                </a:moveTo>
                <a:lnTo>
                  <a:pt x="216377" y="152139"/>
                </a:lnTo>
                <a:lnTo>
                  <a:pt x="207950" y="152139"/>
                </a:lnTo>
                <a:lnTo>
                  <a:pt x="207950" y="143935"/>
                </a:lnTo>
                <a:close/>
                <a:moveTo>
                  <a:pt x="225028" y="143935"/>
                </a:moveTo>
                <a:lnTo>
                  <a:pt x="225028" y="152139"/>
                </a:lnTo>
                <a:lnTo>
                  <a:pt x="216601" y="152139"/>
                </a:lnTo>
                <a:lnTo>
                  <a:pt x="216601" y="143935"/>
                </a:lnTo>
                <a:close/>
                <a:moveTo>
                  <a:pt x="233679" y="143935"/>
                </a:moveTo>
                <a:lnTo>
                  <a:pt x="233679" y="152139"/>
                </a:lnTo>
                <a:lnTo>
                  <a:pt x="225251" y="152139"/>
                </a:lnTo>
                <a:lnTo>
                  <a:pt x="225251" y="143935"/>
                </a:lnTo>
                <a:close/>
                <a:moveTo>
                  <a:pt x="242329" y="143935"/>
                </a:moveTo>
                <a:lnTo>
                  <a:pt x="242329" y="152139"/>
                </a:lnTo>
                <a:lnTo>
                  <a:pt x="233902" y="152139"/>
                </a:lnTo>
                <a:lnTo>
                  <a:pt x="233902" y="143935"/>
                </a:lnTo>
                <a:close/>
                <a:moveTo>
                  <a:pt x="250980" y="143935"/>
                </a:moveTo>
                <a:lnTo>
                  <a:pt x="250980" y="152139"/>
                </a:lnTo>
                <a:lnTo>
                  <a:pt x="242553" y="152139"/>
                </a:lnTo>
                <a:lnTo>
                  <a:pt x="242553" y="143935"/>
                </a:lnTo>
                <a:close/>
                <a:moveTo>
                  <a:pt x="259686" y="143935"/>
                </a:moveTo>
                <a:lnTo>
                  <a:pt x="259686" y="152139"/>
                </a:lnTo>
                <a:lnTo>
                  <a:pt x="251203" y="152139"/>
                </a:lnTo>
                <a:lnTo>
                  <a:pt x="251203" y="143935"/>
                </a:lnTo>
                <a:close/>
                <a:moveTo>
                  <a:pt x="268337" y="143935"/>
                </a:moveTo>
                <a:lnTo>
                  <a:pt x="268337" y="152139"/>
                </a:lnTo>
                <a:lnTo>
                  <a:pt x="259910" y="152139"/>
                </a:lnTo>
                <a:lnTo>
                  <a:pt x="259910" y="143935"/>
                </a:lnTo>
                <a:close/>
                <a:moveTo>
                  <a:pt x="276988" y="143935"/>
                </a:moveTo>
                <a:lnTo>
                  <a:pt x="276988" y="152139"/>
                </a:lnTo>
                <a:lnTo>
                  <a:pt x="268560" y="152139"/>
                </a:lnTo>
                <a:lnTo>
                  <a:pt x="268560" y="143935"/>
                </a:lnTo>
                <a:close/>
                <a:moveTo>
                  <a:pt x="8539" y="0"/>
                </a:moveTo>
                <a:lnTo>
                  <a:pt x="8539" y="8372"/>
                </a:lnTo>
                <a:lnTo>
                  <a:pt x="0" y="8372"/>
                </a:lnTo>
                <a:lnTo>
                  <a:pt x="0" y="8595"/>
                </a:lnTo>
                <a:lnTo>
                  <a:pt x="8539" y="8595"/>
                </a:lnTo>
                <a:lnTo>
                  <a:pt x="8539" y="16799"/>
                </a:lnTo>
                <a:lnTo>
                  <a:pt x="0" y="16799"/>
                </a:lnTo>
                <a:lnTo>
                  <a:pt x="0" y="17022"/>
                </a:lnTo>
                <a:lnTo>
                  <a:pt x="8539" y="17022"/>
                </a:lnTo>
                <a:lnTo>
                  <a:pt x="8539" y="25282"/>
                </a:lnTo>
                <a:lnTo>
                  <a:pt x="0" y="25282"/>
                </a:lnTo>
                <a:lnTo>
                  <a:pt x="0" y="25505"/>
                </a:lnTo>
                <a:lnTo>
                  <a:pt x="8539" y="25505"/>
                </a:lnTo>
                <a:lnTo>
                  <a:pt x="8539" y="33709"/>
                </a:lnTo>
                <a:lnTo>
                  <a:pt x="0" y="33709"/>
                </a:lnTo>
                <a:lnTo>
                  <a:pt x="0" y="33933"/>
                </a:lnTo>
                <a:lnTo>
                  <a:pt x="8539" y="33933"/>
                </a:lnTo>
                <a:lnTo>
                  <a:pt x="8539" y="42193"/>
                </a:lnTo>
                <a:lnTo>
                  <a:pt x="0" y="42193"/>
                </a:lnTo>
                <a:lnTo>
                  <a:pt x="0" y="42416"/>
                </a:lnTo>
                <a:lnTo>
                  <a:pt x="8539" y="42416"/>
                </a:lnTo>
                <a:lnTo>
                  <a:pt x="8539" y="50620"/>
                </a:lnTo>
                <a:lnTo>
                  <a:pt x="0" y="50620"/>
                </a:lnTo>
                <a:lnTo>
                  <a:pt x="0" y="50843"/>
                </a:lnTo>
                <a:lnTo>
                  <a:pt x="8539" y="50843"/>
                </a:lnTo>
                <a:lnTo>
                  <a:pt x="8539" y="59103"/>
                </a:lnTo>
                <a:lnTo>
                  <a:pt x="0" y="59103"/>
                </a:lnTo>
                <a:lnTo>
                  <a:pt x="0" y="59326"/>
                </a:lnTo>
                <a:lnTo>
                  <a:pt x="8539" y="59326"/>
                </a:lnTo>
                <a:lnTo>
                  <a:pt x="8539" y="67586"/>
                </a:lnTo>
                <a:lnTo>
                  <a:pt x="0" y="67586"/>
                </a:lnTo>
                <a:lnTo>
                  <a:pt x="0" y="67810"/>
                </a:lnTo>
                <a:lnTo>
                  <a:pt x="8539" y="67810"/>
                </a:lnTo>
                <a:lnTo>
                  <a:pt x="8539" y="76014"/>
                </a:lnTo>
                <a:lnTo>
                  <a:pt x="0" y="76014"/>
                </a:lnTo>
                <a:lnTo>
                  <a:pt x="0" y="76237"/>
                </a:lnTo>
                <a:lnTo>
                  <a:pt x="8539" y="76237"/>
                </a:lnTo>
                <a:lnTo>
                  <a:pt x="8539" y="84497"/>
                </a:lnTo>
                <a:lnTo>
                  <a:pt x="0" y="84497"/>
                </a:lnTo>
                <a:lnTo>
                  <a:pt x="0" y="84720"/>
                </a:lnTo>
                <a:lnTo>
                  <a:pt x="8539" y="84720"/>
                </a:lnTo>
                <a:lnTo>
                  <a:pt x="8539" y="92924"/>
                </a:lnTo>
                <a:lnTo>
                  <a:pt x="0" y="92924"/>
                </a:lnTo>
                <a:lnTo>
                  <a:pt x="0" y="93148"/>
                </a:lnTo>
                <a:lnTo>
                  <a:pt x="8539" y="93148"/>
                </a:lnTo>
                <a:lnTo>
                  <a:pt x="8539" y="101408"/>
                </a:lnTo>
                <a:lnTo>
                  <a:pt x="0" y="101408"/>
                </a:lnTo>
                <a:lnTo>
                  <a:pt x="0" y="101631"/>
                </a:lnTo>
                <a:lnTo>
                  <a:pt x="8539" y="101631"/>
                </a:lnTo>
                <a:lnTo>
                  <a:pt x="8539" y="109891"/>
                </a:lnTo>
                <a:lnTo>
                  <a:pt x="0" y="109891"/>
                </a:lnTo>
                <a:lnTo>
                  <a:pt x="0" y="110114"/>
                </a:lnTo>
                <a:lnTo>
                  <a:pt x="8539" y="110114"/>
                </a:lnTo>
                <a:lnTo>
                  <a:pt x="8539" y="118318"/>
                </a:lnTo>
                <a:lnTo>
                  <a:pt x="0" y="118318"/>
                </a:lnTo>
                <a:lnTo>
                  <a:pt x="0" y="118541"/>
                </a:lnTo>
                <a:lnTo>
                  <a:pt x="8539" y="118541"/>
                </a:lnTo>
                <a:lnTo>
                  <a:pt x="8539" y="126801"/>
                </a:lnTo>
                <a:lnTo>
                  <a:pt x="0" y="126801"/>
                </a:lnTo>
                <a:lnTo>
                  <a:pt x="0" y="127025"/>
                </a:lnTo>
                <a:lnTo>
                  <a:pt x="8539" y="127025"/>
                </a:lnTo>
                <a:lnTo>
                  <a:pt x="8539" y="135229"/>
                </a:lnTo>
                <a:lnTo>
                  <a:pt x="0" y="135229"/>
                </a:lnTo>
                <a:lnTo>
                  <a:pt x="0" y="135452"/>
                </a:lnTo>
                <a:lnTo>
                  <a:pt x="8539" y="135452"/>
                </a:lnTo>
                <a:lnTo>
                  <a:pt x="8539" y="143712"/>
                </a:lnTo>
                <a:lnTo>
                  <a:pt x="0" y="143712"/>
                </a:lnTo>
                <a:lnTo>
                  <a:pt x="0" y="143935"/>
                </a:lnTo>
                <a:lnTo>
                  <a:pt x="8539" y="143935"/>
                </a:lnTo>
                <a:lnTo>
                  <a:pt x="8539" y="152139"/>
                </a:lnTo>
                <a:lnTo>
                  <a:pt x="0" y="152139"/>
                </a:lnTo>
                <a:lnTo>
                  <a:pt x="0" y="152362"/>
                </a:lnTo>
                <a:lnTo>
                  <a:pt x="8539" y="152362"/>
                </a:lnTo>
                <a:lnTo>
                  <a:pt x="8539" y="160734"/>
                </a:lnTo>
                <a:lnTo>
                  <a:pt x="8762" y="160734"/>
                </a:lnTo>
                <a:lnTo>
                  <a:pt x="8762" y="152362"/>
                </a:lnTo>
                <a:lnTo>
                  <a:pt x="17190" y="152362"/>
                </a:lnTo>
                <a:lnTo>
                  <a:pt x="17190" y="160734"/>
                </a:lnTo>
                <a:lnTo>
                  <a:pt x="17413" y="160734"/>
                </a:lnTo>
                <a:lnTo>
                  <a:pt x="17413" y="152362"/>
                </a:lnTo>
                <a:lnTo>
                  <a:pt x="25840" y="152362"/>
                </a:lnTo>
                <a:lnTo>
                  <a:pt x="25840" y="160734"/>
                </a:lnTo>
                <a:lnTo>
                  <a:pt x="26064" y="160734"/>
                </a:lnTo>
                <a:lnTo>
                  <a:pt x="26064" y="152362"/>
                </a:lnTo>
                <a:lnTo>
                  <a:pt x="34547" y="152362"/>
                </a:lnTo>
                <a:lnTo>
                  <a:pt x="34547" y="160734"/>
                </a:lnTo>
                <a:lnTo>
                  <a:pt x="34770" y="160734"/>
                </a:lnTo>
                <a:lnTo>
                  <a:pt x="34770" y="152362"/>
                </a:lnTo>
                <a:lnTo>
                  <a:pt x="43197" y="152362"/>
                </a:lnTo>
                <a:lnTo>
                  <a:pt x="43197" y="160734"/>
                </a:lnTo>
                <a:lnTo>
                  <a:pt x="43421" y="160734"/>
                </a:lnTo>
                <a:lnTo>
                  <a:pt x="43421" y="152362"/>
                </a:lnTo>
                <a:lnTo>
                  <a:pt x="51848" y="152362"/>
                </a:lnTo>
                <a:lnTo>
                  <a:pt x="51848" y="160734"/>
                </a:lnTo>
                <a:lnTo>
                  <a:pt x="52071" y="160734"/>
                </a:lnTo>
                <a:lnTo>
                  <a:pt x="52071" y="152362"/>
                </a:lnTo>
                <a:lnTo>
                  <a:pt x="60499" y="152362"/>
                </a:lnTo>
                <a:lnTo>
                  <a:pt x="60499" y="160734"/>
                </a:lnTo>
                <a:lnTo>
                  <a:pt x="60722" y="160734"/>
                </a:lnTo>
                <a:lnTo>
                  <a:pt x="60722" y="152362"/>
                </a:lnTo>
                <a:lnTo>
                  <a:pt x="69149" y="152362"/>
                </a:lnTo>
                <a:lnTo>
                  <a:pt x="69149" y="160734"/>
                </a:lnTo>
                <a:lnTo>
                  <a:pt x="69373" y="160734"/>
                </a:lnTo>
                <a:lnTo>
                  <a:pt x="69373" y="152362"/>
                </a:lnTo>
                <a:lnTo>
                  <a:pt x="77800" y="152362"/>
                </a:lnTo>
                <a:lnTo>
                  <a:pt x="77800" y="160734"/>
                </a:lnTo>
                <a:lnTo>
                  <a:pt x="78023" y="160734"/>
                </a:lnTo>
                <a:lnTo>
                  <a:pt x="78023" y="152362"/>
                </a:lnTo>
                <a:lnTo>
                  <a:pt x="86506" y="152362"/>
                </a:lnTo>
                <a:lnTo>
                  <a:pt x="86506" y="160734"/>
                </a:lnTo>
                <a:lnTo>
                  <a:pt x="86730" y="160734"/>
                </a:lnTo>
                <a:lnTo>
                  <a:pt x="86730" y="152362"/>
                </a:lnTo>
                <a:lnTo>
                  <a:pt x="95157" y="152362"/>
                </a:lnTo>
                <a:lnTo>
                  <a:pt x="95157" y="160734"/>
                </a:lnTo>
                <a:lnTo>
                  <a:pt x="95380" y="160734"/>
                </a:lnTo>
                <a:lnTo>
                  <a:pt x="95380" y="152362"/>
                </a:lnTo>
                <a:lnTo>
                  <a:pt x="103808" y="152362"/>
                </a:lnTo>
                <a:lnTo>
                  <a:pt x="103808" y="160734"/>
                </a:lnTo>
                <a:lnTo>
                  <a:pt x="104031" y="160734"/>
                </a:lnTo>
                <a:lnTo>
                  <a:pt x="104031" y="152362"/>
                </a:lnTo>
                <a:lnTo>
                  <a:pt x="112458" y="152362"/>
                </a:lnTo>
                <a:lnTo>
                  <a:pt x="112458" y="160734"/>
                </a:lnTo>
                <a:lnTo>
                  <a:pt x="112681" y="160734"/>
                </a:lnTo>
                <a:lnTo>
                  <a:pt x="112681" y="152362"/>
                </a:lnTo>
                <a:lnTo>
                  <a:pt x="121109" y="152362"/>
                </a:lnTo>
                <a:lnTo>
                  <a:pt x="121109" y="160734"/>
                </a:lnTo>
                <a:lnTo>
                  <a:pt x="121332" y="160734"/>
                </a:lnTo>
                <a:lnTo>
                  <a:pt x="121332" y="152362"/>
                </a:lnTo>
                <a:lnTo>
                  <a:pt x="129760" y="152362"/>
                </a:lnTo>
                <a:lnTo>
                  <a:pt x="129760" y="160734"/>
                </a:lnTo>
                <a:lnTo>
                  <a:pt x="129983" y="160734"/>
                </a:lnTo>
                <a:lnTo>
                  <a:pt x="129983" y="152362"/>
                </a:lnTo>
                <a:lnTo>
                  <a:pt x="138410" y="152362"/>
                </a:lnTo>
                <a:lnTo>
                  <a:pt x="138410" y="160734"/>
                </a:lnTo>
                <a:lnTo>
                  <a:pt x="138633" y="160734"/>
                </a:lnTo>
                <a:lnTo>
                  <a:pt x="138633" y="152362"/>
                </a:lnTo>
                <a:lnTo>
                  <a:pt x="147117" y="152362"/>
                </a:lnTo>
                <a:lnTo>
                  <a:pt x="147117" y="160734"/>
                </a:lnTo>
                <a:lnTo>
                  <a:pt x="147340" y="160734"/>
                </a:lnTo>
                <a:lnTo>
                  <a:pt x="147340" y="152362"/>
                </a:lnTo>
                <a:lnTo>
                  <a:pt x="155767" y="152362"/>
                </a:lnTo>
                <a:lnTo>
                  <a:pt x="155767" y="160734"/>
                </a:lnTo>
                <a:lnTo>
                  <a:pt x="155990" y="160734"/>
                </a:lnTo>
                <a:lnTo>
                  <a:pt x="155990" y="152362"/>
                </a:lnTo>
                <a:lnTo>
                  <a:pt x="164418" y="152362"/>
                </a:lnTo>
                <a:lnTo>
                  <a:pt x="164418" y="160734"/>
                </a:lnTo>
                <a:lnTo>
                  <a:pt x="164641" y="160734"/>
                </a:lnTo>
                <a:lnTo>
                  <a:pt x="164641" y="152362"/>
                </a:lnTo>
                <a:lnTo>
                  <a:pt x="173069" y="152362"/>
                </a:lnTo>
                <a:lnTo>
                  <a:pt x="173069" y="160734"/>
                </a:lnTo>
                <a:lnTo>
                  <a:pt x="173292" y="160734"/>
                </a:lnTo>
                <a:lnTo>
                  <a:pt x="173292" y="152362"/>
                </a:lnTo>
                <a:lnTo>
                  <a:pt x="181719" y="152362"/>
                </a:lnTo>
                <a:lnTo>
                  <a:pt x="181719" y="160734"/>
                </a:lnTo>
                <a:lnTo>
                  <a:pt x="181942" y="160734"/>
                </a:lnTo>
                <a:lnTo>
                  <a:pt x="181942" y="152362"/>
                </a:lnTo>
                <a:lnTo>
                  <a:pt x="190370" y="152362"/>
                </a:lnTo>
                <a:lnTo>
                  <a:pt x="190370" y="160734"/>
                </a:lnTo>
                <a:lnTo>
                  <a:pt x="190593" y="160734"/>
                </a:lnTo>
                <a:lnTo>
                  <a:pt x="190593" y="152362"/>
                </a:lnTo>
                <a:lnTo>
                  <a:pt x="199020" y="152362"/>
                </a:lnTo>
                <a:lnTo>
                  <a:pt x="199020" y="160734"/>
                </a:lnTo>
                <a:lnTo>
                  <a:pt x="199244" y="160734"/>
                </a:lnTo>
                <a:lnTo>
                  <a:pt x="199244" y="152362"/>
                </a:lnTo>
                <a:lnTo>
                  <a:pt x="207727" y="152362"/>
                </a:lnTo>
                <a:lnTo>
                  <a:pt x="207727" y="160734"/>
                </a:lnTo>
                <a:lnTo>
                  <a:pt x="207950" y="160734"/>
                </a:lnTo>
                <a:lnTo>
                  <a:pt x="207950" y="152362"/>
                </a:lnTo>
                <a:lnTo>
                  <a:pt x="216377" y="152362"/>
                </a:lnTo>
                <a:lnTo>
                  <a:pt x="216377" y="160734"/>
                </a:lnTo>
                <a:lnTo>
                  <a:pt x="216601" y="160734"/>
                </a:lnTo>
                <a:lnTo>
                  <a:pt x="216601" y="152362"/>
                </a:lnTo>
                <a:lnTo>
                  <a:pt x="225028" y="152362"/>
                </a:lnTo>
                <a:lnTo>
                  <a:pt x="225028" y="160734"/>
                </a:lnTo>
                <a:lnTo>
                  <a:pt x="225251" y="160734"/>
                </a:lnTo>
                <a:lnTo>
                  <a:pt x="225251" y="152362"/>
                </a:lnTo>
                <a:lnTo>
                  <a:pt x="233679" y="152362"/>
                </a:lnTo>
                <a:lnTo>
                  <a:pt x="233679" y="160734"/>
                </a:lnTo>
                <a:lnTo>
                  <a:pt x="233902" y="160734"/>
                </a:lnTo>
                <a:lnTo>
                  <a:pt x="233902" y="152362"/>
                </a:lnTo>
                <a:lnTo>
                  <a:pt x="242329" y="152362"/>
                </a:lnTo>
                <a:lnTo>
                  <a:pt x="242329" y="160734"/>
                </a:lnTo>
                <a:lnTo>
                  <a:pt x="242553" y="160734"/>
                </a:lnTo>
                <a:lnTo>
                  <a:pt x="242553" y="152362"/>
                </a:lnTo>
                <a:lnTo>
                  <a:pt x="250980" y="152362"/>
                </a:lnTo>
                <a:lnTo>
                  <a:pt x="250980" y="160734"/>
                </a:lnTo>
                <a:lnTo>
                  <a:pt x="251203" y="160734"/>
                </a:lnTo>
                <a:lnTo>
                  <a:pt x="251203" y="152362"/>
                </a:lnTo>
                <a:lnTo>
                  <a:pt x="259686" y="152362"/>
                </a:lnTo>
                <a:lnTo>
                  <a:pt x="259686" y="160734"/>
                </a:lnTo>
                <a:lnTo>
                  <a:pt x="259910" y="160734"/>
                </a:lnTo>
                <a:lnTo>
                  <a:pt x="259910" y="152362"/>
                </a:lnTo>
                <a:lnTo>
                  <a:pt x="268337" y="152362"/>
                </a:lnTo>
                <a:lnTo>
                  <a:pt x="268337" y="160734"/>
                </a:lnTo>
                <a:lnTo>
                  <a:pt x="268560" y="160734"/>
                </a:lnTo>
                <a:lnTo>
                  <a:pt x="268560" y="152362"/>
                </a:lnTo>
                <a:lnTo>
                  <a:pt x="276988" y="152362"/>
                </a:lnTo>
                <a:lnTo>
                  <a:pt x="276988" y="160734"/>
                </a:lnTo>
                <a:lnTo>
                  <a:pt x="277211" y="160734"/>
                </a:lnTo>
                <a:lnTo>
                  <a:pt x="277211" y="152362"/>
                </a:lnTo>
                <a:lnTo>
                  <a:pt x="285750" y="152362"/>
                </a:lnTo>
                <a:lnTo>
                  <a:pt x="285750" y="152139"/>
                </a:lnTo>
                <a:lnTo>
                  <a:pt x="277211" y="152139"/>
                </a:lnTo>
                <a:lnTo>
                  <a:pt x="277211" y="143935"/>
                </a:lnTo>
                <a:lnTo>
                  <a:pt x="285750" y="143935"/>
                </a:lnTo>
                <a:lnTo>
                  <a:pt x="285750" y="143712"/>
                </a:lnTo>
                <a:lnTo>
                  <a:pt x="277211" y="143712"/>
                </a:lnTo>
                <a:lnTo>
                  <a:pt x="277211" y="135452"/>
                </a:lnTo>
                <a:lnTo>
                  <a:pt x="285750" y="135452"/>
                </a:lnTo>
                <a:lnTo>
                  <a:pt x="285750" y="135229"/>
                </a:lnTo>
                <a:lnTo>
                  <a:pt x="277211" y="135229"/>
                </a:lnTo>
                <a:lnTo>
                  <a:pt x="277211" y="127025"/>
                </a:lnTo>
                <a:lnTo>
                  <a:pt x="285750" y="127025"/>
                </a:lnTo>
                <a:lnTo>
                  <a:pt x="285750" y="126801"/>
                </a:lnTo>
                <a:lnTo>
                  <a:pt x="277211" y="126801"/>
                </a:lnTo>
                <a:lnTo>
                  <a:pt x="277211" y="118541"/>
                </a:lnTo>
                <a:lnTo>
                  <a:pt x="285750" y="118541"/>
                </a:lnTo>
                <a:lnTo>
                  <a:pt x="285750" y="118318"/>
                </a:lnTo>
                <a:lnTo>
                  <a:pt x="277211" y="118318"/>
                </a:lnTo>
                <a:lnTo>
                  <a:pt x="277211" y="110114"/>
                </a:lnTo>
                <a:lnTo>
                  <a:pt x="285750" y="110114"/>
                </a:lnTo>
                <a:lnTo>
                  <a:pt x="285750" y="109891"/>
                </a:lnTo>
                <a:lnTo>
                  <a:pt x="277211" y="109891"/>
                </a:lnTo>
                <a:lnTo>
                  <a:pt x="277211" y="101631"/>
                </a:lnTo>
                <a:lnTo>
                  <a:pt x="285750" y="101631"/>
                </a:lnTo>
                <a:lnTo>
                  <a:pt x="285750" y="101408"/>
                </a:lnTo>
                <a:lnTo>
                  <a:pt x="277211" y="101408"/>
                </a:lnTo>
                <a:lnTo>
                  <a:pt x="277211" y="93148"/>
                </a:lnTo>
                <a:lnTo>
                  <a:pt x="285750" y="93148"/>
                </a:lnTo>
                <a:lnTo>
                  <a:pt x="285750" y="92924"/>
                </a:lnTo>
                <a:lnTo>
                  <a:pt x="277211" y="92924"/>
                </a:lnTo>
                <a:lnTo>
                  <a:pt x="277211" y="84720"/>
                </a:lnTo>
                <a:lnTo>
                  <a:pt x="285750" y="84720"/>
                </a:lnTo>
                <a:lnTo>
                  <a:pt x="285750" y="84497"/>
                </a:lnTo>
                <a:lnTo>
                  <a:pt x="277211" y="84497"/>
                </a:lnTo>
                <a:lnTo>
                  <a:pt x="277211" y="76237"/>
                </a:lnTo>
                <a:lnTo>
                  <a:pt x="285750" y="76237"/>
                </a:lnTo>
                <a:lnTo>
                  <a:pt x="285750" y="76014"/>
                </a:lnTo>
                <a:lnTo>
                  <a:pt x="277211" y="76014"/>
                </a:lnTo>
                <a:lnTo>
                  <a:pt x="277211" y="67810"/>
                </a:lnTo>
                <a:lnTo>
                  <a:pt x="285750" y="67810"/>
                </a:lnTo>
                <a:lnTo>
                  <a:pt x="285750" y="67586"/>
                </a:lnTo>
                <a:lnTo>
                  <a:pt x="277211" y="67586"/>
                </a:lnTo>
                <a:lnTo>
                  <a:pt x="277211" y="59326"/>
                </a:lnTo>
                <a:lnTo>
                  <a:pt x="285750" y="59326"/>
                </a:lnTo>
                <a:lnTo>
                  <a:pt x="285750" y="59103"/>
                </a:lnTo>
                <a:lnTo>
                  <a:pt x="277211" y="59103"/>
                </a:lnTo>
                <a:lnTo>
                  <a:pt x="277211" y="50843"/>
                </a:lnTo>
                <a:lnTo>
                  <a:pt x="285750" y="50843"/>
                </a:lnTo>
                <a:lnTo>
                  <a:pt x="285750" y="50620"/>
                </a:lnTo>
                <a:lnTo>
                  <a:pt x="277211" y="50620"/>
                </a:lnTo>
                <a:lnTo>
                  <a:pt x="277211" y="42416"/>
                </a:lnTo>
                <a:lnTo>
                  <a:pt x="285750" y="42416"/>
                </a:lnTo>
                <a:lnTo>
                  <a:pt x="285750" y="42193"/>
                </a:lnTo>
                <a:lnTo>
                  <a:pt x="277211" y="42193"/>
                </a:lnTo>
                <a:lnTo>
                  <a:pt x="277211" y="33933"/>
                </a:lnTo>
                <a:lnTo>
                  <a:pt x="285750" y="33933"/>
                </a:lnTo>
                <a:lnTo>
                  <a:pt x="285750" y="33709"/>
                </a:lnTo>
                <a:lnTo>
                  <a:pt x="277211" y="33709"/>
                </a:lnTo>
                <a:lnTo>
                  <a:pt x="277211" y="25505"/>
                </a:lnTo>
                <a:lnTo>
                  <a:pt x="285750" y="25505"/>
                </a:lnTo>
                <a:lnTo>
                  <a:pt x="285750" y="25282"/>
                </a:lnTo>
                <a:lnTo>
                  <a:pt x="277211" y="25282"/>
                </a:lnTo>
                <a:lnTo>
                  <a:pt x="277211" y="17022"/>
                </a:lnTo>
                <a:lnTo>
                  <a:pt x="285750" y="17022"/>
                </a:lnTo>
                <a:lnTo>
                  <a:pt x="285750" y="16799"/>
                </a:lnTo>
                <a:lnTo>
                  <a:pt x="277211" y="16799"/>
                </a:lnTo>
                <a:lnTo>
                  <a:pt x="277211" y="8595"/>
                </a:lnTo>
                <a:lnTo>
                  <a:pt x="285750" y="8595"/>
                </a:lnTo>
                <a:lnTo>
                  <a:pt x="285750" y="8372"/>
                </a:lnTo>
                <a:lnTo>
                  <a:pt x="277211" y="8372"/>
                </a:lnTo>
                <a:lnTo>
                  <a:pt x="277211" y="0"/>
                </a:lnTo>
                <a:lnTo>
                  <a:pt x="276988" y="0"/>
                </a:lnTo>
                <a:lnTo>
                  <a:pt x="276988" y="8372"/>
                </a:lnTo>
                <a:lnTo>
                  <a:pt x="268560" y="8372"/>
                </a:lnTo>
                <a:lnTo>
                  <a:pt x="268560" y="0"/>
                </a:lnTo>
                <a:lnTo>
                  <a:pt x="268337" y="0"/>
                </a:lnTo>
                <a:lnTo>
                  <a:pt x="268337" y="8372"/>
                </a:lnTo>
                <a:lnTo>
                  <a:pt x="259910" y="8372"/>
                </a:lnTo>
                <a:lnTo>
                  <a:pt x="259910" y="0"/>
                </a:lnTo>
                <a:lnTo>
                  <a:pt x="259686" y="0"/>
                </a:lnTo>
                <a:lnTo>
                  <a:pt x="259686" y="8372"/>
                </a:lnTo>
                <a:lnTo>
                  <a:pt x="251203" y="8372"/>
                </a:lnTo>
                <a:lnTo>
                  <a:pt x="251203" y="0"/>
                </a:lnTo>
                <a:lnTo>
                  <a:pt x="250980" y="0"/>
                </a:lnTo>
                <a:lnTo>
                  <a:pt x="250980" y="8372"/>
                </a:lnTo>
                <a:lnTo>
                  <a:pt x="242553" y="8372"/>
                </a:lnTo>
                <a:lnTo>
                  <a:pt x="242553" y="0"/>
                </a:lnTo>
                <a:lnTo>
                  <a:pt x="242329" y="0"/>
                </a:lnTo>
                <a:lnTo>
                  <a:pt x="242329" y="8372"/>
                </a:lnTo>
                <a:lnTo>
                  <a:pt x="233902" y="8372"/>
                </a:lnTo>
                <a:lnTo>
                  <a:pt x="233902" y="0"/>
                </a:lnTo>
                <a:lnTo>
                  <a:pt x="233679" y="0"/>
                </a:lnTo>
                <a:lnTo>
                  <a:pt x="233679" y="8372"/>
                </a:lnTo>
                <a:lnTo>
                  <a:pt x="225251" y="8372"/>
                </a:lnTo>
                <a:lnTo>
                  <a:pt x="225251" y="0"/>
                </a:lnTo>
                <a:lnTo>
                  <a:pt x="225028" y="0"/>
                </a:lnTo>
                <a:lnTo>
                  <a:pt x="225028" y="8372"/>
                </a:lnTo>
                <a:lnTo>
                  <a:pt x="216601" y="8372"/>
                </a:lnTo>
                <a:lnTo>
                  <a:pt x="216601" y="0"/>
                </a:lnTo>
                <a:lnTo>
                  <a:pt x="216377" y="0"/>
                </a:lnTo>
                <a:lnTo>
                  <a:pt x="216377" y="8372"/>
                </a:lnTo>
                <a:lnTo>
                  <a:pt x="207950" y="8372"/>
                </a:lnTo>
                <a:lnTo>
                  <a:pt x="207950" y="0"/>
                </a:lnTo>
                <a:lnTo>
                  <a:pt x="207727" y="0"/>
                </a:lnTo>
                <a:lnTo>
                  <a:pt x="207727" y="8372"/>
                </a:lnTo>
                <a:lnTo>
                  <a:pt x="199244" y="8372"/>
                </a:lnTo>
                <a:lnTo>
                  <a:pt x="199244" y="0"/>
                </a:lnTo>
                <a:lnTo>
                  <a:pt x="199020" y="0"/>
                </a:lnTo>
                <a:lnTo>
                  <a:pt x="199020" y="8372"/>
                </a:lnTo>
                <a:lnTo>
                  <a:pt x="190593" y="8372"/>
                </a:lnTo>
                <a:lnTo>
                  <a:pt x="190593" y="0"/>
                </a:lnTo>
                <a:lnTo>
                  <a:pt x="190370" y="0"/>
                </a:lnTo>
                <a:lnTo>
                  <a:pt x="190370" y="8372"/>
                </a:lnTo>
                <a:lnTo>
                  <a:pt x="181942" y="8372"/>
                </a:lnTo>
                <a:lnTo>
                  <a:pt x="181942" y="0"/>
                </a:lnTo>
                <a:lnTo>
                  <a:pt x="181719" y="0"/>
                </a:lnTo>
                <a:lnTo>
                  <a:pt x="181719" y="8372"/>
                </a:lnTo>
                <a:lnTo>
                  <a:pt x="173292" y="8372"/>
                </a:lnTo>
                <a:lnTo>
                  <a:pt x="173292" y="0"/>
                </a:lnTo>
                <a:lnTo>
                  <a:pt x="173069" y="0"/>
                </a:lnTo>
                <a:lnTo>
                  <a:pt x="173069" y="8372"/>
                </a:lnTo>
                <a:lnTo>
                  <a:pt x="164641" y="8372"/>
                </a:lnTo>
                <a:lnTo>
                  <a:pt x="164641" y="0"/>
                </a:lnTo>
                <a:lnTo>
                  <a:pt x="164418" y="0"/>
                </a:lnTo>
                <a:lnTo>
                  <a:pt x="164418" y="8372"/>
                </a:lnTo>
                <a:lnTo>
                  <a:pt x="155990" y="8372"/>
                </a:lnTo>
                <a:lnTo>
                  <a:pt x="155990" y="0"/>
                </a:lnTo>
                <a:lnTo>
                  <a:pt x="155767" y="0"/>
                </a:lnTo>
                <a:lnTo>
                  <a:pt x="155767" y="8372"/>
                </a:lnTo>
                <a:lnTo>
                  <a:pt x="147340" y="8372"/>
                </a:lnTo>
                <a:lnTo>
                  <a:pt x="147340" y="0"/>
                </a:lnTo>
                <a:lnTo>
                  <a:pt x="147117" y="0"/>
                </a:lnTo>
                <a:lnTo>
                  <a:pt x="147117" y="8372"/>
                </a:lnTo>
                <a:lnTo>
                  <a:pt x="138633" y="8372"/>
                </a:lnTo>
                <a:lnTo>
                  <a:pt x="138633" y="0"/>
                </a:lnTo>
                <a:lnTo>
                  <a:pt x="138410" y="0"/>
                </a:lnTo>
                <a:lnTo>
                  <a:pt x="138410" y="8372"/>
                </a:lnTo>
                <a:lnTo>
                  <a:pt x="129983" y="8372"/>
                </a:lnTo>
                <a:lnTo>
                  <a:pt x="129983" y="0"/>
                </a:lnTo>
                <a:lnTo>
                  <a:pt x="129760" y="0"/>
                </a:lnTo>
                <a:lnTo>
                  <a:pt x="129760" y="8372"/>
                </a:lnTo>
                <a:lnTo>
                  <a:pt x="121332" y="8372"/>
                </a:lnTo>
                <a:lnTo>
                  <a:pt x="121332" y="0"/>
                </a:lnTo>
                <a:lnTo>
                  <a:pt x="121109" y="0"/>
                </a:lnTo>
                <a:lnTo>
                  <a:pt x="121109" y="8372"/>
                </a:lnTo>
                <a:lnTo>
                  <a:pt x="112681" y="8372"/>
                </a:lnTo>
                <a:lnTo>
                  <a:pt x="112681" y="0"/>
                </a:lnTo>
                <a:lnTo>
                  <a:pt x="112458" y="0"/>
                </a:lnTo>
                <a:lnTo>
                  <a:pt x="112458" y="8372"/>
                </a:lnTo>
                <a:lnTo>
                  <a:pt x="104031" y="8372"/>
                </a:lnTo>
                <a:lnTo>
                  <a:pt x="104031" y="0"/>
                </a:lnTo>
                <a:lnTo>
                  <a:pt x="103808" y="0"/>
                </a:lnTo>
                <a:lnTo>
                  <a:pt x="103808" y="8372"/>
                </a:lnTo>
                <a:lnTo>
                  <a:pt x="95380" y="8372"/>
                </a:lnTo>
                <a:lnTo>
                  <a:pt x="95380" y="0"/>
                </a:lnTo>
                <a:lnTo>
                  <a:pt x="95157" y="0"/>
                </a:lnTo>
                <a:lnTo>
                  <a:pt x="95157" y="8372"/>
                </a:lnTo>
                <a:lnTo>
                  <a:pt x="86730" y="8372"/>
                </a:lnTo>
                <a:lnTo>
                  <a:pt x="86730" y="0"/>
                </a:lnTo>
                <a:lnTo>
                  <a:pt x="86506" y="0"/>
                </a:lnTo>
                <a:lnTo>
                  <a:pt x="86506" y="8372"/>
                </a:lnTo>
                <a:lnTo>
                  <a:pt x="78023" y="8372"/>
                </a:lnTo>
                <a:lnTo>
                  <a:pt x="78023" y="0"/>
                </a:lnTo>
                <a:lnTo>
                  <a:pt x="77800" y="0"/>
                </a:lnTo>
                <a:lnTo>
                  <a:pt x="77800" y="8372"/>
                </a:lnTo>
                <a:lnTo>
                  <a:pt x="69373" y="8372"/>
                </a:lnTo>
                <a:lnTo>
                  <a:pt x="69373" y="0"/>
                </a:lnTo>
                <a:lnTo>
                  <a:pt x="69149" y="0"/>
                </a:lnTo>
                <a:lnTo>
                  <a:pt x="69149" y="8372"/>
                </a:lnTo>
                <a:lnTo>
                  <a:pt x="60722" y="8372"/>
                </a:lnTo>
                <a:lnTo>
                  <a:pt x="60722" y="0"/>
                </a:lnTo>
                <a:lnTo>
                  <a:pt x="60499" y="0"/>
                </a:lnTo>
                <a:lnTo>
                  <a:pt x="60499" y="8372"/>
                </a:lnTo>
                <a:lnTo>
                  <a:pt x="52071" y="8372"/>
                </a:lnTo>
                <a:lnTo>
                  <a:pt x="52071" y="0"/>
                </a:lnTo>
                <a:lnTo>
                  <a:pt x="51848" y="0"/>
                </a:lnTo>
                <a:lnTo>
                  <a:pt x="51848" y="8372"/>
                </a:lnTo>
                <a:lnTo>
                  <a:pt x="43421" y="8372"/>
                </a:lnTo>
                <a:lnTo>
                  <a:pt x="43421" y="0"/>
                </a:lnTo>
                <a:lnTo>
                  <a:pt x="43197" y="0"/>
                </a:lnTo>
                <a:lnTo>
                  <a:pt x="43197" y="8372"/>
                </a:lnTo>
                <a:lnTo>
                  <a:pt x="34770" y="8372"/>
                </a:lnTo>
                <a:lnTo>
                  <a:pt x="34770" y="0"/>
                </a:lnTo>
                <a:lnTo>
                  <a:pt x="34547" y="0"/>
                </a:lnTo>
                <a:lnTo>
                  <a:pt x="34547" y="8372"/>
                </a:lnTo>
                <a:lnTo>
                  <a:pt x="26064" y="8372"/>
                </a:lnTo>
                <a:lnTo>
                  <a:pt x="26064" y="0"/>
                </a:lnTo>
                <a:lnTo>
                  <a:pt x="25840" y="0"/>
                </a:lnTo>
                <a:lnTo>
                  <a:pt x="25840" y="8372"/>
                </a:lnTo>
                <a:lnTo>
                  <a:pt x="17413" y="8372"/>
                </a:lnTo>
                <a:lnTo>
                  <a:pt x="17413" y="0"/>
                </a:lnTo>
                <a:lnTo>
                  <a:pt x="17190" y="0"/>
                </a:lnTo>
                <a:lnTo>
                  <a:pt x="17190" y="8372"/>
                </a:lnTo>
                <a:lnTo>
                  <a:pt x="8762" y="8372"/>
                </a:lnTo>
                <a:lnTo>
                  <a:pt x="8762" y="0"/>
                </a:lnTo>
                <a:close/>
              </a:path>
            </a:pathLst>
          </a:custGeom>
          <a:solidFill>
            <a:srgbClr val="00041C">
              <a:alpha val="18460"/>
            </a:srgbClr>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Google Shape;7;p1"/>
          <p:cNvSpPr txBox="1">
            <a:spLocks noGrp="1"/>
          </p:cNvSpPr>
          <p:nvPr>
            <p:ph type="title"/>
          </p:nvPr>
        </p:nvSpPr>
        <p:spPr>
          <a:xfrm>
            <a:off x="739675" y="401250"/>
            <a:ext cx="76860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1pPr>
            <a:lvl2pPr lvl="1">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2pPr>
            <a:lvl3pPr lvl="2">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3pPr>
            <a:lvl4pPr lvl="3">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4pPr>
            <a:lvl5pPr lvl="4">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5pPr>
            <a:lvl6pPr lvl="5">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6pPr>
            <a:lvl7pPr lvl="6">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7pPr>
            <a:lvl8pPr lvl="7">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8pPr>
            <a:lvl9pPr lvl="8">
              <a:spcBef>
                <a:spcPts val="0"/>
              </a:spcBef>
              <a:spcAft>
                <a:spcPts val="0"/>
              </a:spcAft>
              <a:buClr>
                <a:srgbClr val="FFFFFF"/>
              </a:buClr>
              <a:buSzPts val="3000"/>
              <a:buFont typeface="Titillium Web ExtraLight"/>
              <a:buNone/>
              <a:defRPr sz="3000">
                <a:solidFill>
                  <a:srgbClr val="FFFFFF"/>
                </a:solidFill>
                <a:latin typeface="Titillium Web ExtraLight"/>
                <a:ea typeface="Titillium Web ExtraLight"/>
                <a:cs typeface="Titillium Web ExtraLight"/>
                <a:sym typeface="Titillium Web ExtraLight"/>
              </a:defRPr>
            </a:lvl9pPr>
          </a:lstStyle>
          <a:p>
            <a:endParaRPr/>
          </a:p>
        </p:txBody>
      </p:sp>
      <p:sp>
        <p:nvSpPr>
          <p:cNvPr id="8" name="Google Shape;8;p1"/>
          <p:cNvSpPr txBox="1">
            <a:spLocks noGrp="1"/>
          </p:cNvSpPr>
          <p:nvPr>
            <p:ph type="body" idx="1"/>
          </p:nvPr>
        </p:nvSpPr>
        <p:spPr>
          <a:xfrm>
            <a:off x="739680" y="1152528"/>
            <a:ext cx="7686000" cy="30984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1pPr>
            <a:lvl2pPr marL="914400" lvl="1"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2pPr>
            <a:lvl3pPr marL="1371600" lvl="2"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3pPr>
            <a:lvl4pPr marL="1828800" lvl="3"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4pPr>
            <a:lvl5pPr marL="2286000" lvl="4"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5pPr>
            <a:lvl6pPr marL="2743200" lvl="5"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6pPr>
            <a:lvl7pPr marL="3200400" lvl="6"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7pPr>
            <a:lvl8pPr marL="3657600" lvl="7"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8pPr>
            <a:lvl9pPr marL="4114800" lvl="8" indent="-381000">
              <a:spcBef>
                <a:spcPts val="0"/>
              </a:spcBef>
              <a:spcAft>
                <a:spcPts val="0"/>
              </a:spcAft>
              <a:buClr>
                <a:srgbClr val="6E86B6"/>
              </a:buClr>
              <a:buSzPts val="2400"/>
              <a:buFont typeface="Titillium Web"/>
              <a:buChar char="■"/>
              <a:defRPr sz="2400">
                <a:solidFill>
                  <a:srgbClr val="FFFFFF"/>
                </a:solidFill>
                <a:latin typeface="Titillium Web"/>
                <a:ea typeface="Titillium Web"/>
                <a:cs typeface="Titillium Web"/>
                <a:sym typeface="Titillium Web"/>
              </a:defRPr>
            </a:lvl9pPr>
          </a:lstStyle>
          <a:p>
            <a:endParaRPr/>
          </a:p>
        </p:txBody>
      </p:sp>
      <p:sp>
        <p:nvSpPr>
          <p:cNvPr id="9" name="Google Shape;9;p1"/>
          <p:cNvSpPr txBox="1">
            <a:spLocks noGrp="1"/>
          </p:cNvSpPr>
          <p:nvPr>
            <p:ph type="sldNum" idx="12"/>
          </p:nvPr>
        </p:nvSpPr>
        <p:spPr>
          <a:xfrm>
            <a:off x="8586575" y="-11875"/>
            <a:ext cx="557400" cy="547800"/>
          </a:xfrm>
          <a:prstGeom prst="rect">
            <a:avLst/>
          </a:prstGeom>
          <a:noFill/>
          <a:ln>
            <a:noFill/>
          </a:ln>
        </p:spPr>
        <p:txBody>
          <a:bodyPr spcFirstLastPara="1" wrap="square" lIns="91425" tIns="91425" rIns="91425" bIns="91425" anchor="ctr" anchorCtr="0">
            <a:noAutofit/>
          </a:bodyPr>
          <a:lstStyle>
            <a:lvl1pPr lvl="0" algn="ctr">
              <a:buNone/>
              <a:defRPr>
                <a:solidFill>
                  <a:srgbClr val="FFFFFF"/>
                </a:solidFill>
                <a:latin typeface="Titillium Web"/>
                <a:ea typeface="Titillium Web"/>
                <a:cs typeface="Titillium Web"/>
                <a:sym typeface="Titillium Web"/>
              </a:defRPr>
            </a:lvl1pPr>
            <a:lvl2pPr lvl="1" algn="ctr">
              <a:buNone/>
              <a:defRPr>
                <a:solidFill>
                  <a:srgbClr val="FFFFFF"/>
                </a:solidFill>
                <a:latin typeface="Titillium Web"/>
                <a:ea typeface="Titillium Web"/>
                <a:cs typeface="Titillium Web"/>
                <a:sym typeface="Titillium Web"/>
              </a:defRPr>
            </a:lvl2pPr>
            <a:lvl3pPr lvl="2" algn="ctr">
              <a:buNone/>
              <a:defRPr>
                <a:solidFill>
                  <a:srgbClr val="FFFFFF"/>
                </a:solidFill>
                <a:latin typeface="Titillium Web"/>
                <a:ea typeface="Titillium Web"/>
                <a:cs typeface="Titillium Web"/>
                <a:sym typeface="Titillium Web"/>
              </a:defRPr>
            </a:lvl3pPr>
            <a:lvl4pPr lvl="3" algn="ctr">
              <a:buNone/>
              <a:defRPr>
                <a:solidFill>
                  <a:srgbClr val="FFFFFF"/>
                </a:solidFill>
                <a:latin typeface="Titillium Web"/>
                <a:ea typeface="Titillium Web"/>
                <a:cs typeface="Titillium Web"/>
                <a:sym typeface="Titillium Web"/>
              </a:defRPr>
            </a:lvl4pPr>
            <a:lvl5pPr lvl="4" algn="ctr">
              <a:buNone/>
              <a:defRPr>
                <a:solidFill>
                  <a:srgbClr val="FFFFFF"/>
                </a:solidFill>
                <a:latin typeface="Titillium Web"/>
                <a:ea typeface="Titillium Web"/>
                <a:cs typeface="Titillium Web"/>
                <a:sym typeface="Titillium Web"/>
              </a:defRPr>
            </a:lvl5pPr>
            <a:lvl6pPr lvl="5" algn="ctr">
              <a:buNone/>
              <a:defRPr>
                <a:solidFill>
                  <a:srgbClr val="FFFFFF"/>
                </a:solidFill>
                <a:latin typeface="Titillium Web"/>
                <a:ea typeface="Titillium Web"/>
                <a:cs typeface="Titillium Web"/>
                <a:sym typeface="Titillium Web"/>
              </a:defRPr>
            </a:lvl6pPr>
            <a:lvl7pPr lvl="6" algn="ctr">
              <a:buNone/>
              <a:defRPr>
                <a:solidFill>
                  <a:srgbClr val="FFFFFF"/>
                </a:solidFill>
                <a:latin typeface="Titillium Web"/>
                <a:ea typeface="Titillium Web"/>
                <a:cs typeface="Titillium Web"/>
                <a:sym typeface="Titillium Web"/>
              </a:defRPr>
            </a:lvl7pPr>
            <a:lvl8pPr lvl="7" algn="ctr">
              <a:buNone/>
              <a:defRPr>
                <a:solidFill>
                  <a:srgbClr val="FFFFFF"/>
                </a:solidFill>
                <a:latin typeface="Titillium Web"/>
                <a:ea typeface="Titillium Web"/>
                <a:cs typeface="Titillium Web"/>
                <a:sym typeface="Titillium Web"/>
              </a:defRPr>
            </a:lvl8pPr>
            <a:lvl9pPr lvl="8" algn="ctr">
              <a:buNone/>
              <a:defRPr>
                <a:solidFill>
                  <a:srgbClr val="FFFFFF"/>
                </a:solidFill>
                <a:latin typeface="Titillium Web"/>
                <a:ea typeface="Titillium Web"/>
                <a:cs typeface="Titillium Web"/>
                <a:sym typeface="Titillium Web"/>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6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15"/>
          <p:cNvSpPr txBox="1">
            <a:spLocks noGrp="1"/>
          </p:cNvSpPr>
          <p:nvPr>
            <p:ph type="ctrTitle"/>
          </p:nvPr>
        </p:nvSpPr>
        <p:spPr>
          <a:xfrm>
            <a:off x="1219200" y="819150"/>
            <a:ext cx="6629401" cy="2081700"/>
          </a:xfrm>
          <a:prstGeom prst="rect">
            <a:avLst/>
          </a:prstGeom>
        </p:spPr>
        <p:txBody>
          <a:bodyPr spcFirstLastPara="1" wrap="square" lIns="91425" tIns="91425" rIns="91425" bIns="91425" anchor="t" anchorCtr="0">
            <a:noAutofit/>
          </a:bodyPr>
          <a:lstStyle/>
          <a:p>
            <a:pPr marL="0" lvl="0" indent="0" algn="ctr">
              <a:spcBef>
                <a:spcPts val="0"/>
              </a:spcBef>
              <a:spcAft>
                <a:spcPts val="0"/>
              </a:spcAft>
              <a:buNone/>
            </a:pPr>
            <a:r>
              <a:rPr lang="en" sz="2800" b="1" dirty="0" smtClean="0">
                <a:effectLst>
                  <a:outerShdw blurRad="38100" dist="38100" dir="2700000" algn="tl">
                    <a:srgbClr val="000000">
                      <a:alpha val="43137"/>
                    </a:srgbClr>
                  </a:outerShdw>
                </a:effectLst>
              </a:rPr>
              <a:t>South African Metered Taxi Operators</a:t>
            </a:r>
            <a:endParaRPr sz="2800" b="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43200" y="1504950"/>
            <a:ext cx="3505200" cy="31906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1828800" y="438150"/>
            <a:ext cx="6673074" cy="6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solidFill>
                  <a:srgbClr val="FFC000"/>
                </a:solidFill>
                <a:effectLst>
                  <a:outerShdw blurRad="38100" dist="38100" dir="2700000" algn="tl">
                    <a:srgbClr val="000000">
                      <a:alpha val="43137"/>
                    </a:srgbClr>
                  </a:outerShdw>
                </a:effectLst>
              </a:rPr>
              <a:t>TABLES BELOW </a:t>
            </a:r>
            <a:r>
              <a:rPr lang="en" b="1" dirty="0">
                <a:solidFill>
                  <a:srgbClr val="FFC000"/>
                </a:solidFill>
                <a:effectLst>
                  <a:outerShdw blurRad="38100" dist="38100" dir="2700000" algn="tl">
                    <a:srgbClr val="000000">
                      <a:alpha val="43137"/>
                    </a:srgbClr>
                  </a:outerShdw>
                </a:effectLst>
              </a:rPr>
              <a:t>COMPARE DATA</a:t>
            </a:r>
            <a:endParaRPr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10</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1200" y="1195904"/>
            <a:ext cx="4771974" cy="3513692"/>
          </a:xfrm>
          <a:prstGeom prst="rect">
            <a:avLst/>
          </a:prstGeom>
        </p:spPr>
      </p:pic>
    </p:spTree>
    <p:extLst>
      <p:ext uri="{BB962C8B-B14F-4D97-AF65-F5344CB8AC3E}">
        <p14:creationId xmlns:p14="http://schemas.microsoft.com/office/powerpoint/2010/main" xmlns="" val="3223446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1828800" y="438150"/>
            <a:ext cx="6673074" cy="6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solidFill>
                  <a:srgbClr val="FFC000"/>
                </a:solidFill>
                <a:effectLst>
                  <a:outerShdw blurRad="38100" dist="38100" dir="2700000" algn="tl">
                    <a:srgbClr val="000000">
                      <a:alpha val="43137"/>
                    </a:srgbClr>
                  </a:outerShdw>
                </a:effectLst>
              </a:rPr>
              <a:t>TABLES BELOW </a:t>
            </a:r>
            <a:r>
              <a:rPr lang="en" b="1" dirty="0">
                <a:solidFill>
                  <a:srgbClr val="FFC000"/>
                </a:solidFill>
                <a:effectLst>
                  <a:outerShdw blurRad="38100" dist="38100" dir="2700000" algn="tl">
                    <a:srgbClr val="000000">
                      <a:alpha val="43137"/>
                    </a:srgbClr>
                  </a:outerShdw>
                </a:effectLst>
              </a:rPr>
              <a:t>COMPARE DATA</a:t>
            </a:r>
            <a:endParaRPr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11</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62663" y="1195904"/>
            <a:ext cx="4452698" cy="3661845"/>
          </a:xfrm>
          <a:prstGeom prst="rect">
            <a:avLst/>
          </a:prstGeom>
        </p:spPr>
      </p:pic>
    </p:spTree>
    <p:extLst>
      <p:ext uri="{BB962C8B-B14F-4D97-AF65-F5344CB8AC3E}">
        <p14:creationId xmlns:p14="http://schemas.microsoft.com/office/powerpoint/2010/main" xmlns="" val="2899517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1828800" y="438150"/>
            <a:ext cx="6673074" cy="6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solidFill>
                  <a:srgbClr val="FFC000"/>
                </a:solidFill>
                <a:effectLst>
                  <a:outerShdw blurRad="38100" dist="38100" dir="2700000" algn="tl">
                    <a:srgbClr val="000000">
                      <a:alpha val="43137"/>
                    </a:srgbClr>
                  </a:outerShdw>
                </a:effectLst>
              </a:rPr>
              <a:t>TABLES BELOW </a:t>
            </a:r>
            <a:r>
              <a:rPr lang="en" b="1" dirty="0">
                <a:solidFill>
                  <a:srgbClr val="FFC000"/>
                </a:solidFill>
                <a:effectLst>
                  <a:outerShdw blurRad="38100" dist="38100" dir="2700000" algn="tl">
                    <a:srgbClr val="000000">
                      <a:alpha val="43137"/>
                    </a:srgbClr>
                  </a:outerShdw>
                </a:effectLst>
              </a:rPr>
              <a:t>COMPARE DATA</a:t>
            </a:r>
            <a:endParaRPr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351611" y="1322402"/>
            <a:ext cx="4211301" cy="3408849"/>
          </a:xfrm>
          <a:prstGeom prst="rect">
            <a:avLst/>
          </a:prstGeom>
        </p:spPr>
      </p:pic>
    </p:spTree>
    <p:extLst>
      <p:ext uri="{BB962C8B-B14F-4D97-AF65-F5344CB8AC3E}">
        <p14:creationId xmlns:p14="http://schemas.microsoft.com/office/powerpoint/2010/main" xmlns="" val="34081566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762000" y="285750"/>
            <a:ext cx="76860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C000"/>
                </a:solidFill>
                <a:effectLst>
                  <a:outerShdw blurRad="38100" dist="38100" dir="2700000" algn="tl">
                    <a:srgbClr val="000000">
                      <a:alpha val="43137"/>
                    </a:srgbClr>
                  </a:outerShdw>
                </a:effectLst>
              </a:rPr>
              <a:t>Demand &amp; Supply Curves of Taxi Rides</a:t>
            </a:r>
            <a:endParaRPr lang="en-US"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13</a:t>
            </a:fld>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438400" y="1187449"/>
            <a:ext cx="3975100" cy="2860747"/>
          </a:xfrm>
          <a:prstGeom prst="rect">
            <a:avLst/>
          </a:prstGeom>
        </p:spPr>
      </p:pic>
    </p:spTree>
    <p:extLst>
      <p:ext uri="{BB962C8B-B14F-4D97-AF65-F5344CB8AC3E}">
        <p14:creationId xmlns:p14="http://schemas.microsoft.com/office/powerpoint/2010/main" xmlns="" val="328854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762000" y="285750"/>
            <a:ext cx="7686000" cy="8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b="1" dirty="0" smtClean="0">
                <a:solidFill>
                  <a:srgbClr val="FFC000"/>
                </a:solidFill>
                <a:effectLst>
                  <a:outerShdw blurRad="38100" dist="38100" dir="2700000" algn="tl">
                    <a:srgbClr val="000000">
                      <a:alpha val="43137"/>
                    </a:srgbClr>
                  </a:outerShdw>
                </a:effectLst>
              </a:rPr>
              <a:t>Demand &amp; Supply Curves of Taxi Rides</a:t>
            </a:r>
            <a:endParaRPr lang="en-US"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14</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971800" y="1123951"/>
            <a:ext cx="3597365" cy="3047999"/>
          </a:xfrm>
          <a:prstGeom prst="rect">
            <a:avLst/>
          </a:prstGeom>
        </p:spPr>
      </p:pic>
    </p:spTree>
    <p:extLst>
      <p:ext uri="{BB962C8B-B14F-4D97-AF65-F5344CB8AC3E}">
        <p14:creationId xmlns:p14="http://schemas.microsoft.com/office/powerpoint/2010/main" xmlns="" val="3214097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8 of Act 5 of 2009 </a:t>
            </a:r>
            <a:endParaRPr lang="en-US" sz="1600" b="1" dirty="0" smtClean="0">
              <a:solidFill>
                <a:schemeClr val="accent2"/>
              </a:solidFill>
              <a:effectLst>
                <a:outerShdw blurRad="38100" dist="38100" dir="2700000" algn="tl">
                  <a:srgbClr val="000000">
                    <a:alpha val="43137"/>
                  </a:srgbClr>
                </a:outerShdw>
              </a:effectLst>
            </a:endParaRP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8 of the principal Act is hereby </a:t>
            </a:r>
            <a:r>
              <a:rPr lang="en-US" sz="1600" b="1" dirty="0" smtClean="0">
                <a:solidFill>
                  <a:schemeClr val="bg1"/>
                </a:solidFill>
                <a:effectLst>
                  <a:outerShdw blurRad="38100" dist="38100" dir="2700000" algn="tl">
                    <a:srgbClr val="000000">
                      <a:alpha val="43137"/>
                    </a:srgbClr>
                  </a:outerShdw>
                </a:effectLst>
              </a:rPr>
              <a:t>amended;</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(c) by the substitution in subsection (1) for paragraph (h) of the following paragraph: ‘‘(h) </a:t>
            </a:r>
            <a:r>
              <a:rPr lang="en-US" sz="1600" b="1" dirty="0" err="1">
                <a:solidFill>
                  <a:srgbClr val="FFC000"/>
                </a:solidFill>
                <a:effectLst>
                  <a:outerShdw blurRad="38100" dist="38100" dir="2700000" algn="tl">
                    <a:srgbClr val="000000">
                      <a:alpha val="43137"/>
                    </a:srgbClr>
                  </a:outerShdw>
                </a:effectLst>
              </a:rPr>
              <a:t>colour</a:t>
            </a:r>
            <a:r>
              <a:rPr lang="en-US" sz="1600" b="1" dirty="0">
                <a:solidFill>
                  <a:srgbClr val="FFC000"/>
                </a:solidFill>
                <a:effectLst>
                  <a:outerShdw blurRad="38100" dist="38100" dir="2700000" algn="tl">
                    <a:srgbClr val="000000">
                      <a:alpha val="43137"/>
                    </a:srgbClr>
                  </a:outerShdw>
                </a:effectLst>
              </a:rPr>
              <a:t> coding </a:t>
            </a:r>
            <a:r>
              <a:rPr lang="en-US" sz="1600" b="1" dirty="0">
                <a:solidFill>
                  <a:schemeClr val="bg1"/>
                </a:solidFill>
                <a:effectLst>
                  <a:outerShdw blurRad="38100" dist="38100" dir="2700000" algn="tl">
                    <a:srgbClr val="000000">
                      <a:alpha val="43137"/>
                    </a:srgbClr>
                  </a:outerShdw>
                </a:effectLst>
              </a:rPr>
              <a:t>and </a:t>
            </a:r>
            <a:r>
              <a:rPr lang="en-US" sz="1600" b="1" dirty="0">
                <a:solidFill>
                  <a:srgbClr val="FFC000"/>
                </a:solidFill>
                <a:effectLst>
                  <a:outerShdw blurRad="38100" dist="38100" dir="2700000" algn="tl">
                    <a:srgbClr val="000000">
                      <a:alpha val="43137"/>
                    </a:srgbClr>
                  </a:outerShdw>
                </a:effectLst>
              </a:rPr>
              <a:t>branding of vehicles </a:t>
            </a:r>
            <a:r>
              <a:rPr lang="en-US" sz="1600" b="1" dirty="0">
                <a:solidFill>
                  <a:schemeClr val="bg1"/>
                </a:solidFill>
                <a:effectLst>
                  <a:outerShdw blurRad="38100" dist="38100" dir="2700000" algn="tl">
                    <a:srgbClr val="000000">
                      <a:alpha val="43137"/>
                    </a:srgbClr>
                  </a:outerShdw>
                </a:effectLst>
              </a:rPr>
              <a:t>used for public transport where </a:t>
            </a:r>
            <a:r>
              <a:rPr lang="en-US" sz="1600" b="1" dirty="0">
                <a:solidFill>
                  <a:srgbClr val="FFC000"/>
                </a:solidFill>
                <a:effectLst>
                  <a:outerShdw blurRad="38100" dist="38100" dir="2700000" algn="tl">
                    <a:srgbClr val="000000">
                      <a:alpha val="43137"/>
                    </a:srgbClr>
                  </a:outerShdw>
                </a:effectLst>
              </a:rPr>
              <a:t>national</a:t>
            </a:r>
            <a:r>
              <a:rPr lang="en-US" sz="1600" b="1" dirty="0">
                <a:solidFill>
                  <a:schemeClr val="bg1"/>
                </a:solidFill>
                <a:effectLst>
                  <a:outerShdw blurRad="38100" dist="38100" dir="2700000" algn="tl">
                    <a:srgbClr val="000000">
                      <a:alpha val="43137"/>
                    </a:srgbClr>
                  </a:outerShdw>
                </a:effectLst>
              </a:rPr>
              <a:t> </a:t>
            </a:r>
            <a:r>
              <a:rPr lang="en-US" sz="1600" b="1" dirty="0">
                <a:solidFill>
                  <a:srgbClr val="FFC000"/>
                </a:solidFill>
                <a:effectLst>
                  <a:outerShdw blurRad="38100" dist="38100" dir="2700000" algn="tl">
                    <a:srgbClr val="000000">
                      <a:alpha val="43137"/>
                    </a:srgbClr>
                  </a:outerShdw>
                </a:effectLst>
              </a:rPr>
              <a:t>uniformity is required</a:t>
            </a:r>
            <a:r>
              <a:rPr lang="en-US" sz="1600" b="1" dirty="0" smtClean="0">
                <a:solidFill>
                  <a:schemeClr val="bg1"/>
                </a:solidFill>
                <a:effectLst>
                  <a:outerShdw blurRad="38100" dist="38100" dir="2700000" algn="tl">
                    <a:srgbClr val="000000">
                      <a:alpha val="43137"/>
                    </a:srgbClr>
                  </a:outerShdw>
                </a:effectLst>
              </a:rPr>
              <a:t>;’’ </a:t>
            </a:r>
            <a:endParaRPr lang="en-US" sz="1600" b="1" dirty="0">
              <a:solidFill>
                <a:schemeClr val="bg1"/>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15</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concur with the amendment, it is difficult to identify a vehicle whether it is a metered taxi or it’s a private vehicle, therefore we go with the motion that a </a:t>
            </a:r>
            <a:r>
              <a:rPr lang="en-US" sz="1600" b="1" dirty="0" smtClean="0">
                <a:solidFill>
                  <a:srgbClr val="FFC000"/>
                </a:solidFill>
                <a:effectLst>
                  <a:outerShdw blurRad="38100" dist="38100" dir="2700000" algn="tl">
                    <a:srgbClr val="000000">
                      <a:alpha val="43137"/>
                    </a:srgbClr>
                  </a:outerShdw>
                </a:effectLst>
              </a:rPr>
              <a:t>branding </a:t>
            </a:r>
            <a:r>
              <a:rPr lang="en-US" sz="1600" b="1" dirty="0" smtClean="0">
                <a:solidFill>
                  <a:schemeClr val="bg1"/>
                </a:solidFill>
                <a:effectLst>
                  <a:outerShdw blurRad="38100" dist="38100" dir="2700000" algn="tl">
                    <a:srgbClr val="000000">
                      <a:alpha val="43137"/>
                    </a:srgbClr>
                  </a:outerShdw>
                </a:effectLst>
              </a:rPr>
              <a:t>of some sort be implemented whether in form of </a:t>
            </a:r>
            <a:r>
              <a:rPr lang="en-US" sz="1600" b="1" dirty="0" smtClean="0">
                <a:solidFill>
                  <a:srgbClr val="FFC000"/>
                </a:solidFill>
                <a:effectLst>
                  <a:outerShdw blurRad="38100" dist="38100" dir="2700000" algn="tl">
                    <a:srgbClr val="000000">
                      <a:alpha val="43137"/>
                    </a:srgbClr>
                  </a:outerShdw>
                </a:effectLst>
              </a:rPr>
              <a:t>sticker or any form of marking</a:t>
            </a:r>
            <a:r>
              <a:rPr lang="en-US" sz="1600" b="1" dirty="0" smtClean="0">
                <a:solidFill>
                  <a:schemeClr val="bg1"/>
                </a:solidFill>
                <a:effectLst>
                  <a:outerShdw blurRad="38100" dist="38100" dir="2700000" algn="tl">
                    <a:srgbClr val="000000">
                      <a:alpha val="43137"/>
                    </a:srgbClr>
                  </a:outerShdw>
                </a:effectLst>
              </a:rPr>
              <a:t> that is visible in a at least a </a:t>
            </a:r>
            <a:r>
              <a:rPr lang="en-US" sz="1600" b="1" dirty="0" smtClean="0">
                <a:solidFill>
                  <a:srgbClr val="FFC000"/>
                </a:solidFill>
                <a:effectLst>
                  <a:outerShdw blurRad="38100" dist="38100" dir="2700000" algn="tl">
                    <a:srgbClr val="000000">
                      <a:alpha val="43137"/>
                    </a:srgbClr>
                  </a:outerShdw>
                </a:effectLst>
              </a:rPr>
              <a:t>distance of 50 meters</a:t>
            </a:r>
            <a:r>
              <a:rPr lang="en-US" sz="1600" b="1" dirty="0" smtClean="0">
                <a:solidFill>
                  <a:schemeClr val="bg1"/>
                </a:solidFill>
                <a:effectLst>
                  <a:outerShdw blurRad="38100" dist="38100" dir="2700000" algn="tl">
                    <a:srgbClr val="000000">
                      <a:alpha val="43137"/>
                    </a:srgbClr>
                  </a:outerShdw>
                </a:effectLst>
              </a:rPr>
              <a:t>. </a:t>
            </a:r>
          </a:p>
          <a:p>
            <a:pPr marL="38100" indent="0" algn="l">
              <a:buNone/>
            </a:pPr>
            <a:endParaRPr lang="en-US" sz="1600" b="1" dirty="0">
              <a:solidFill>
                <a:schemeClr val="bg1"/>
              </a:solidFill>
              <a:effectLst>
                <a:outerShdw blurRad="38100" dist="38100" dir="2700000" algn="tl">
                  <a:srgbClr val="000000">
                    <a:alpha val="43137"/>
                  </a:srgbClr>
                </a:outerShdw>
              </a:effectLst>
            </a:endParaRPr>
          </a:p>
          <a:p>
            <a:pPr marL="38100" indent="0" algn="l">
              <a:buNone/>
            </a:pP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43690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10 of Act 5 of 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5. Section 10 of the </a:t>
            </a:r>
            <a:r>
              <a:rPr lang="en-US" sz="1600" b="1" dirty="0" smtClean="0">
                <a:solidFill>
                  <a:schemeClr val="bg1"/>
                </a:solidFill>
                <a:effectLst>
                  <a:outerShdw blurRad="38100" dist="38100" dir="2700000" algn="tl">
                    <a:srgbClr val="000000">
                      <a:alpha val="43137"/>
                    </a:srgbClr>
                  </a:outerShdw>
                </a:effectLst>
              </a:rPr>
              <a:t>principal Act </a:t>
            </a:r>
            <a:r>
              <a:rPr lang="en-US" sz="1600" b="1" dirty="0">
                <a:solidFill>
                  <a:schemeClr val="bg1"/>
                </a:solidFill>
                <a:effectLst>
                  <a:outerShdw blurRad="38100" dist="38100" dir="2700000" algn="tl">
                    <a:srgbClr val="000000">
                      <a:alpha val="43137"/>
                    </a:srgbClr>
                  </a:outerShdw>
                </a:effectLst>
              </a:rPr>
              <a:t>is hereby amended by the insertion in subsection (1) after paragraph (e) of the following paragraph: </a:t>
            </a:r>
            <a:r>
              <a:rPr lang="en-US" sz="1600" b="1" dirty="0">
                <a:solidFill>
                  <a:srgbClr val="FFC000"/>
                </a:solidFill>
                <a:effectLst>
                  <a:outerShdw blurRad="38100" dist="38100" dir="2700000" algn="tl">
                    <a:srgbClr val="000000">
                      <a:alpha val="43137"/>
                    </a:srgbClr>
                  </a:outerShdw>
                </a:effectLst>
              </a:rPr>
              <a:t>‘‘(</a:t>
            </a:r>
            <a:r>
              <a:rPr lang="en-US" sz="1600" b="1" dirty="0" err="1">
                <a:solidFill>
                  <a:srgbClr val="FFC000"/>
                </a:solidFill>
                <a:effectLst>
                  <a:outerShdw blurRad="38100" dist="38100" dir="2700000" algn="tl">
                    <a:srgbClr val="000000">
                      <a:alpha val="43137"/>
                    </a:srgbClr>
                  </a:outerShdw>
                </a:effectLst>
              </a:rPr>
              <a:t>eA</a:t>
            </a:r>
            <a:r>
              <a:rPr lang="en-US" sz="1600" b="1" dirty="0">
                <a:solidFill>
                  <a:srgbClr val="FFC000"/>
                </a:solidFill>
                <a:effectLst>
                  <a:outerShdw blurRad="38100" dist="38100" dir="2700000" algn="tl">
                    <a:srgbClr val="000000">
                      <a:alpha val="43137"/>
                    </a:srgbClr>
                  </a:outerShdw>
                </a:effectLst>
              </a:rPr>
              <a:t>) </a:t>
            </a:r>
            <a:r>
              <a:rPr lang="en-US" sz="1600" b="1" dirty="0" err="1">
                <a:solidFill>
                  <a:srgbClr val="FFC000"/>
                </a:solidFill>
                <a:effectLst>
                  <a:outerShdw blurRad="38100" dist="38100" dir="2700000" algn="tl">
                    <a:srgbClr val="000000">
                      <a:alpha val="43137"/>
                    </a:srgbClr>
                  </a:outerShdw>
                </a:effectLst>
              </a:rPr>
              <a:t>colour</a:t>
            </a:r>
            <a:r>
              <a:rPr lang="en-US" sz="1600" b="1" dirty="0">
                <a:solidFill>
                  <a:srgbClr val="FFC000"/>
                </a:solidFill>
                <a:effectLst>
                  <a:outerShdw blurRad="38100" dist="38100" dir="2700000" algn="tl">
                    <a:srgbClr val="000000">
                      <a:alpha val="43137"/>
                    </a:srgbClr>
                  </a:outerShdw>
                </a:effectLst>
              </a:rPr>
              <a:t> coding and branding of vehicles used for public transport in the province, subject to any regulations made by the Minister in terms of section 8(1)(h);’’.</a:t>
            </a:r>
          </a:p>
          <a:p>
            <a:pPr algn="l">
              <a:buFont typeface="Wingdings" pitchFamily="2" charset="2"/>
              <a:buChar char="ü"/>
            </a:pPr>
            <a:endParaRPr lang="en-US" sz="1600" b="1" dirty="0">
              <a:solidFill>
                <a:schemeClr val="bg1"/>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16</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a:t>
            </a:r>
            <a:r>
              <a:rPr lang="en-US" sz="1600" b="1" dirty="0">
                <a:solidFill>
                  <a:schemeClr val="bg1"/>
                </a:solidFill>
                <a:effectLst>
                  <a:outerShdw blurRad="38100" dist="38100" dir="2700000" algn="tl">
                    <a:srgbClr val="000000">
                      <a:alpha val="43137"/>
                    </a:srgbClr>
                  </a:outerShdw>
                </a:effectLst>
              </a:rPr>
              <a:t>concur with the amendment, it is difficult to identify a vehicle whether it is a metered taxi or it’s a private vehicle, therefore we go with the motion that a </a:t>
            </a:r>
            <a:r>
              <a:rPr lang="en-US" sz="1600" b="1" dirty="0">
                <a:solidFill>
                  <a:srgbClr val="FFC000"/>
                </a:solidFill>
                <a:effectLst>
                  <a:outerShdw blurRad="38100" dist="38100" dir="2700000" algn="tl">
                    <a:srgbClr val="000000">
                      <a:alpha val="43137"/>
                    </a:srgbClr>
                  </a:outerShdw>
                </a:effectLst>
              </a:rPr>
              <a:t>branding </a:t>
            </a:r>
            <a:r>
              <a:rPr lang="en-US" sz="1600" b="1" dirty="0">
                <a:solidFill>
                  <a:schemeClr val="bg1"/>
                </a:solidFill>
                <a:effectLst>
                  <a:outerShdw blurRad="38100" dist="38100" dir="2700000" algn="tl">
                    <a:srgbClr val="000000">
                      <a:alpha val="43137"/>
                    </a:srgbClr>
                  </a:outerShdw>
                </a:effectLst>
              </a:rPr>
              <a:t>of some sort be implemented whether in form of </a:t>
            </a:r>
            <a:r>
              <a:rPr lang="en-US" sz="1600" b="1" dirty="0">
                <a:solidFill>
                  <a:srgbClr val="FFC000"/>
                </a:solidFill>
                <a:effectLst>
                  <a:outerShdw blurRad="38100" dist="38100" dir="2700000" algn="tl">
                    <a:srgbClr val="000000">
                      <a:alpha val="43137"/>
                    </a:srgbClr>
                  </a:outerShdw>
                </a:effectLst>
              </a:rPr>
              <a:t>sticker or any form of marking</a:t>
            </a:r>
            <a:r>
              <a:rPr lang="en-US" sz="1600" b="1" dirty="0">
                <a:solidFill>
                  <a:schemeClr val="bg1"/>
                </a:solidFill>
                <a:effectLst>
                  <a:outerShdw blurRad="38100" dist="38100" dir="2700000" algn="tl">
                    <a:srgbClr val="000000">
                      <a:alpha val="43137"/>
                    </a:srgbClr>
                  </a:outerShdw>
                </a:effectLst>
              </a:rPr>
              <a:t> that is visible in a at least a </a:t>
            </a:r>
            <a:r>
              <a:rPr lang="en-US" sz="1600" b="1" dirty="0">
                <a:solidFill>
                  <a:srgbClr val="FFC000"/>
                </a:solidFill>
                <a:effectLst>
                  <a:outerShdw blurRad="38100" dist="38100" dir="2700000" algn="tl">
                    <a:srgbClr val="000000">
                      <a:alpha val="43137"/>
                    </a:srgbClr>
                  </a:outerShdw>
                </a:effectLst>
              </a:rPr>
              <a:t>distance of 50 meters</a:t>
            </a:r>
            <a:r>
              <a:rPr lang="en-US" sz="16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xmlns="" val="214489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66 of Act 5 of 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66 of the principal Act is hereby amended </a:t>
            </a:r>
            <a:r>
              <a:rPr lang="en-US" sz="1600" b="1" dirty="0" smtClean="0">
                <a:solidFill>
                  <a:schemeClr val="bg1"/>
                </a:solidFill>
                <a:effectLst>
                  <a:outerShdw blurRad="38100" dist="38100" dir="2700000" algn="tl">
                    <a:srgbClr val="000000">
                      <a:alpha val="43137"/>
                    </a:srgbClr>
                  </a:outerShdw>
                </a:effectLst>
              </a:rPr>
              <a:t>:</a:t>
            </a:r>
          </a:p>
          <a:p>
            <a:pPr marL="38100" indent="0" algn="l">
              <a:buNone/>
            </a:pPr>
            <a:r>
              <a:rPr lang="en-US" sz="1600" b="1" dirty="0" smtClean="0">
                <a:solidFill>
                  <a:srgbClr val="FFC000"/>
                </a:solidFill>
                <a:effectLst>
                  <a:outerShdw blurRad="38100" dist="38100" dir="2700000" algn="tl">
                    <a:srgbClr val="000000">
                      <a:alpha val="43137"/>
                    </a:srgbClr>
                  </a:outerShdw>
                </a:effectLst>
              </a:rPr>
              <a:t>(a) by </a:t>
            </a:r>
            <a:r>
              <a:rPr lang="en-US" sz="1600" b="1" dirty="0">
                <a:solidFill>
                  <a:srgbClr val="FFC000"/>
                </a:solidFill>
                <a:effectLst>
                  <a:outerShdw blurRad="38100" dist="38100" dir="2700000" algn="tl">
                    <a:srgbClr val="000000">
                      <a:alpha val="43137"/>
                    </a:srgbClr>
                  </a:outerShdw>
                </a:effectLst>
              </a:rPr>
              <a:t>the deletion of subsection (2</a:t>
            </a:r>
            <a:r>
              <a:rPr lang="en-US" sz="1600" b="1" dirty="0" smtClean="0">
                <a:solidFill>
                  <a:srgbClr val="FFC000"/>
                </a:solidFill>
                <a:effectLst>
                  <a:outerShdw blurRad="38100" dist="38100" dir="2700000" algn="tl">
                    <a:srgbClr val="000000">
                      <a:alpha val="43137"/>
                    </a:srgbClr>
                  </a:outerShdw>
                </a:effectLst>
              </a:rPr>
              <a:t>)</a:t>
            </a:r>
          </a:p>
          <a:p>
            <a:pPr marL="38100" indent="0" algn="l">
              <a:buNone/>
            </a:pPr>
            <a:r>
              <a:rPr lang="en-US" sz="1200" b="1" dirty="0">
                <a:solidFill>
                  <a:srgbClr val="FFC000"/>
                </a:solidFill>
                <a:effectLst>
                  <a:outerShdw blurRad="38100" dist="38100" dir="2700000" algn="tl">
                    <a:srgbClr val="000000">
                      <a:alpha val="43137"/>
                    </a:srgbClr>
                  </a:outerShdw>
                </a:effectLst>
              </a:rPr>
              <a:t>(2) In the absence of requirements published in terms of the Trade Metrology Act, </a:t>
            </a:r>
            <a:r>
              <a:rPr lang="en-US" sz="1200" b="1" dirty="0" smtClean="0">
                <a:solidFill>
                  <a:srgbClr val="FFC000"/>
                </a:solidFill>
                <a:effectLst>
                  <a:outerShdw blurRad="38100" dist="38100" dir="2700000" algn="tl">
                    <a:srgbClr val="000000">
                      <a:alpha val="43137"/>
                    </a:srgbClr>
                  </a:outerShdw>
                </a:effectLst>
              </a:rPr>
              <a:t>1973 </a:t>
            </a:r>
            <a:r>
              <a:rPr lang="en-US" sz="1200" b="1" dirty="0">
                <a:solidFill>
                  <a:srgbClr val="FFC000"/>
                </a:solidFill>
                <a:effectLst>
                  <a:outerShdw blurRad="38100" dist="38100" dir="2700000" algn="tl">
                    <a:srgbClr val="000000">
                      <a:alpha val="43137"/>
                    </a:srgbClr>
                  </a:outerShdw>
                </a:effectLst>
              </a:rPr>
              <a:t>(Act No. 77 of 1973), the Minister must set standards for sealed meters for metered </a:t>
            </a:r>
            <a:r>
              <a:rPr lang="en-US" sz="1200" b="1" dirty="0" smtClean="0">
                <a:solidFill>
                  <a:srgbClr val="FFC000"/>
                </a:solidFill>
                <a:effectLst>
                  <a:outerShdw blurRad="38100" dist="38100" dir="2700000" algn="tl">
                    <a:srgbClr val="000000">
                      <a:alpha val="43137"/>
                    </a:srgbClr>
                  </a:outerShdw>
                </a:effectLst>
              </a:rPr>
              <a:t>taxis </a:t>
            </a:r>
            <a:r>
              <a:rPr lang="en-US" sz="1200" b="1" dirty="0">
                <a:solidFill>
                  <a:srgbClr val="FFC000"/>
                </a:solidFill>
                <a:effectLst>
                  <a:outerShdw blurRad="38100" dist="38100" dir="2700000" algn="tl">
                    <a:srgbClr val="000000">
                      <a:alpha val="43137"/>
                    </a:srgbClr>
                  </a:outerShdw>
                </a:effectLst>
              </a:rPr>
              <a:t>in accordance with standards set by the South African Bureau of Standards in terms </a:t>
            </a:r>
            <a:r>
              <a:rPr lang="en-US" sz="1200" b="1" dirty="0" smtClean="0">
                <a:solidFill>
                  <a:srgbClr val="FFC000"/>
                </a:solidFill>
                <a:effectLst>
                  <a:outerShdw blurRad="38100" dist="38100" dir="2700000" algn="tl">
                    <a:srgbClr val="000000">
                      <a:alpha val="43137"/>
                    </a:srgbClr>
                  </a:outerShdw>
                </a:effectLst>
              </a:rPr>
              <a:t>of </a:t>
            </a:r>
            <a:r>
              <a:rPr lang="en-US" sz="1200" b="1" dirty="0">
                <a:solidFill>
                  <a:srgbClr val="FFC000"/>
                </a:solidFill>
                <a:effectLst>
                  <a:outerShdw blurRad="38100" dist="38100" dir="2700000" algn="tl">
                    <a:srgbClr val="000000">
                      <a:alpha val="43137"/>
                    </a:srgbClr>
                  </a:outerShdw>
                </a:effectLst>
              </a:rPr>
              <a:t>the Standards Act, 1993 (Act No. 29 of 1993). </a:t>
            </a:r>
          </a:p>
          <a:p>
            <a:pPr marL="38100" indent="0" algn="l">
              <a:buNone/>
            </a:pPr>
            <a:endParaRPr lang="en-US" sz="1600" b="1" dirty="0">
              <a:solidFill>
                <a:schemeClr val="bg1"/>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17</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prefers to defer and not delete this Subsection as this gives Standards Bureau of South Africa to control a Standard Measure Applied on both digital or manual meters so that they are not digitally or manually tempered.</a:t>
            </a:r>
            <a:endParaRPr lang="en-US" sz="1600" b="1" dirty="0">
              <a:solidFill>
                <a:schemeClr val="bg1"/>
              </a:solidFill>
              <a:effectLst>
                <a:outerShdw blurRad="38100" dist="38100" dir="2700000" algn="tl">
                  <a:srgbClr val="000000">
                    <a:alpha val="43137"/>
                  </a:srgbClr>
                </a:outerShdw>
              </a:effectLst>
            </a:endParaRPr>
          </a:p>
          <a:p>
            <a:pPr marL="38100" indent="0" algn="l">
              <a:buNone/>
            </a:pP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881114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66 of Act 5 of 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66 of the principal Act is hereby amended </a:t>
            </a:r>
            <a:r>
              <a:rPr lang="en-US" sz="1600" b="1" dirty="0" smtClean="0">
                <a:solidFill>
                  <a:schemeClr val="bg1"/>
                </a:solidFill>
                <a:effectLst>
                  <a:outerShdw blurRad="38100" dist="38100" dir="2700000" algn="tl">
                    <a:srgbClr val="000000">
                      <a:alpha val="43137"/>
                    </a:srgbClr>
                  </a:outerShdw>
                </a:effectLst>
              </a:rPr>
              <a:t>:</a:t>
            </a:r>
          </a:p>
          <a:p>
            <a:pPr marL="38100" indent="0" algn="l">
              <a:buNone/>
            </a:pPr>
            <a:r>
              <a:rPr lang="en-US" sz="1000" b="1" dirty="0" smtClean="0">
                <a:solidFill>
                  <a:schemeClr val="bg1"/>
                </a:solidFill>
                <a:effectLst>
                  <a:outerShdw blurRad="38100" dist="38100" dir="2700000" algn="tl">
                    <a:srgbClr val="000000">
                      <a:alpha val="43137"/>
                    </a:srgbClr>
                  </a:outerShdw>
                </a:effectLst>
              </a:rPr>
              <a:t>by </a:t>
            </a:r>
            <a:r>
              <a:rPr lang="en-US" sz="1000" b="1" dirty="0">
                <a:solidFill>
                  <a:schemeClr val="bg1"/>
                </a:solidFill>
                <a:effectLst>
                  <a:outerShdw blurRad="38100" dist="38100" dir="2700000" algn="tl">
                    <a:srgbClr val="000000">
                      <a:alpha val="43137"/>
                    </a:srgbClr>
                  </a:outerShdw>
                </a:effectLst>
              </a:rPr>
              <a:t>the deletion in subsection (4) of the word ‘‘</a:t>
            </a:r>
            <a:r>
              <a:rPr lang="en-US" sz="1000" b="1" dirty="0" err="1">
                <a:solidFill>
                  <a:schemeClr val="bg1"/>
                </a:solidFill>
                <a:effectLst>
                  <a:outerShdw blurRad="38100" dist="38100" dir="2700000" algn="tl">
                    <a:srgbClr val="000000">
                      <a:alpha val="43137"/>
                    </a:srgbClr>
                  </a:outerShdw>
                </a:effectLst>
              </a:rPr>
              <a:t>and’’at</a:t>
            </a:r>
            <a:r>
              <a:rPr lang="en-US" sz="1000" b="1" dirty="0">
                <a:solidFill>
                  <a:schemeClr val="bg1"/>
                </a:solidFill>
                <a:effectLst>
                  <a:outerShdw blurRad="38100" dist="38100" dir="2700000" algn="tl">
                    <a:srgbClr val="000000">
                      <a:alpha val="43137"/>
                    </a:srgbClr>
                  </a:outerShdw>
                </a:effectLst>
              </a:rPr>
              <a:t> the end of paragraph (c) and the insertion of the following paragraph in that subsection after paragraph </a:t>
            </a:r>
            <a:endParaRPr lang="en-US" sz="1000" b="1" dirty="0" smtClean="0">
              <a:solidFill>
                <a:schemeClr val="bg1"/>
              </a:solidFill>
              <a:effectLst>
                <a:outerShdw blurRad="38100" dist="38100" dir="2700000" algn="tl">
                  <a:srgbClr val="000000">
                    <a:alpha val="43137"/>
                  </a:srgbClr>
                </a:outerShdw>
              </a:effectLst>
            </a:endParaRPr>
          </a:p>
          <a:p>
            <a:pPr marL="38100" indent="0" algn="l">
              <a:buNone/>
            </a:pPr>
            <a:r>
              <a:rPr lang="en-US" sz="1100" b="1" dirty="0">
                <a:solidFill>
                  <a:srgbClr val="FFC000"/>
                </a:solidFill>
                <a:effectLst>
                  <a:outerShdw blurRad="38100" dist="38100" dir="2700000" algn="tl">
                    <a:srgbClr val="000000">
                      <a:alpha val="43137"/>
                    </a:srgbClr>
                  </a:outerShdw>
                </a:effectLst>
              </a:rPr>
              <a:t>‘‘(</a:t>
            </a:r>
            <a:r>
              <a:rPr lang="en-US" sz="1100" b="1" dirty="0" err="1">
                <a:solidFill>
                  <a:srgbClr val="FFC000"/>
                </a:solidFill>
                <a:effectLst>
                  <a:outerShdw blurRad="38100" dist="38100" dir="2700000" algn="tl">
                    <a:srgbClr val="000000">
                      <a:alpha val="43137"/>
                    </a:srgbClr>
                  </a:outerShdw>
                </a:effectLst>
              </a:rPr>
              <a:t>cA</a:t>
            </a:r>
            <a:r>
              <a:rPr lang="en-US" sz="1100" b="1" dirty="0">
                <a:solidFill>
                  <a:srgbClr val="FFC000"/>
                </a:solidFill>
                <a:effectLst>
                  <a:outerShdw blurRad="38100" dist="38100" dir="2700000" algn="tl">
                    <a:srgbClr val="000000">
                      <a:alpha val="43137"/>
                    </a:srgbClr>
                  </a:outerShdw>
                </a:effectLst>
              </a:rPr>
              <a:t>) standards or requirements for meters or electronic hailing applications or similar technology, where such applications or technology either operate in tandem with a meter or without a meter, to be installed in or applied by metered taxis, as prescribed including the following: </a:t>
            </a:r>
            <a:r>
              <a:rPr lang="en-US" sz="1100" b="1" dirty="0">
                <a:solidFill>
                  <a:schemeClr val="bg1"/>
                </a:solidFill>
                <a:effectLst>
                  <a:outerShdw blurRad="38100" dist="38100" dir="2700000" algn="tl">
                    <a:srgbClr val="000000">
                      <a:alpha val="43137"/>
                    </a:srgbClr>
                  </a:outerShdw>
                </a:effectLst>
              </a:rPr>
              <a:t>(i) </a:t>
            </a:r>
            <a:r>
              <a:rPr lang="en-US" sz="1100" b="1" dirty="0">
                <a:solidFill>
                  <a:srgbClr val="FFC000"/>
                </a:solidFill>
                <a:effectLst>
                  <a:outerShdw blurRad="38100" dist="38100" dir="2700000" algn="tl">
                    <a:srgbClr val="000000">
                      <a:alpha val="43137"/>
                    </a:srgbClr>
                  </a:outerShdw>
                </a:effectLst>
              </a:rPr>
              <a:t>the manner in which the meter must be calibrated and sealed after calibration; </a:t>
            </a:r>
            <a:r>
              <a:rPr lang="en-US" sz="1100" b="1" dirty="0">
                <a:solidFill>
                  <a:schemeClr val="bg1"/>
                </a:solidFill>
                <a:effectLst>
                  <a:outerShdw blurRad="38100" dist="38100" dir="2700000" algn="tl">
                    <a:srgbClr val="000000">
                      <a:alpha val="43137"/>
                    </a:srgbClr>
                  </a:outerShdw>
                </a:effectLst>
              </a:rPr>
              <a:t>(ii) </a:t>
            </a:r>
            <a:r>
              <a:rPr lang="en-US" sz="1100" b="1" dirty="0">
                <a:solidFill>
                  <a:srgbClr val="FFC000"/>
                </a:solidFill>
                <a:effectLst>
                  <a:outerShdw blurRad="38100" dist="38100" dir="2700000" algn="tl">
                    <a:srgbClr val="000000">
                      <a:alpha val="43137"/>
                    </a:srgbClr>
                  </a:outerShdw>
                </a:effectLst>
              </a:rPr>
              <a:t>prescribing measures to ensure accurate readings of meters and such applications or technology; </a:t>
            </a:r>
            <a:r>
              <a:rPr lang="en-US" sz="1100" b="1" dirty="0">
                <a:solidFill>
                  <a:schemeClr val="bg1"/>
                </a:solidFill>
                <a:effectLst>
                  <a:outerShdw blurRad="38100" dist="38100" dir="2700000" algn="tl">
                    <a:srgbClr val="000000">
                      <a:alpha val="43137"/>
                    </a:srgbClr>
                  </a:outerShdw>
                </a:effectLst>
              </a:rPr>
              <a:t>(iii) </a:t>
            </a:r>
            <a:r>
              <a:rPr lang="en-US" sz="1100" b="1" dirty="0">
                <a:solidFill>
                  <a:srgbClr val="FFC000"/>
                </a:solidFill>
                <a:effectLst>
                  <a:outerShdw blurRad="38100" dist="38100" dir="2700000" algn="tl">
                    <a:srgbClr val="000000">
                      <a:alpha val="43137"/>
                    </a:srgbClr>
                  </a:outerShdw>
                </a:effectLst>
              </a:rPr>
              <a:t>prescribing information regarding the driver that must be communicated to the passenger; and (iv) prescribing information that the meter, </a:t>
            </a:r>
            <a:r>
              <a:rPr lang="en-US" sz="1100" b="1" dirty="0" err="1">
                <a:solidFill>
                  <a:srgbClr val="FFC000"/>
                </a:solidFill>
                <a:effectLst>
                  <a:outerShdw blurRad="38100" dist="38100" dir="2700000" algn="tl">
                    <a:srgbClr val="000000">
                      <a:alpha val="43137"/>
                    </a:srgbClr>
                  </a:outerShdw>
                </a:effectLst>
              </a:rPr>
              <a:t>electronicc</a:t>
            </a:r>
            <a:r>
              <a:rPr lang="en-US" sz="1100" b="1" dirty="0">
                <a:solidFill>
                  <a:srgbClr val="FFC000"/>
                </a:solidFill>
                <a:effectLst>
                  <a:outerShdw blurRad="38100" dist="38100" dir="2700000" algn="tl">
                    <a:srgbClr val="000000">
                      <a:alpha val="43137"/>
                    </a:srgbClr>
                  </a:outerShdw>
                </a:effectLst>
              </a:rPr>
              <a:t> hailing applications or similar technology must provide to passengers.’’; and </a:t>
            </a:r>
            <a:endParaRPr lang="en-US" sz="2400" b="1" dirty="0">
              <a:solidFill>
                <a:srgbClr val="FFC000"/>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18</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proposes that the paragraph be put as follows: </a:t>
            </a:r>
          </a:p>
          <a:p>
            <a:pPr marL="38100" indent="0" algn="l">
              <a:buNone/>
            </a:pPr>
            <a:r>
              <a:rPr lang="en-US" sz="1200" b="1" dirty="0">
                <a:solidFill>
                  <a:srgbClr val="FFC000"/>
                </a:solidFill>
                <a:effectLst>
                  <a:outerShdw blurRad="38100" dist="38100" dir="2700000" algn="tl">
                    <a:srgbClr val="000000">
                      <a:alpha val="43137"/>
                    </a:srgbClr>
                  </a:outerShdw>
                </a:effectLst>
              </a:rPr>
              <a:t>‘‘(</a:t>
            </a:r>
            <a:r>
              <a:rPr lang="en-US" sz="1200" b="1" dirty="0" err="1">
                <a:solidFill>
                  <a:srgbClr val="FFC000"/>
                </a:solidFill>
                <a:effectLst>
                  <a:outerShdw blurRad="38100" dist="38100" dir="2700000" algn="tl">
                    <a:srgbClr val="000000">
                      <a:alpha val="43137"/>
                    </a:srgbClr>
                  </a:outerShdw>
                </a:effectLst>
              </a:rPr>
              <a:t>cA</a:t>
            </a:r>
            <a:r>
              <a:rPr lang="en-US" sz="1200" b="1" dirty="0">
                <a:solidFill>
                  <a:srgbClr val="FFC000"/>
                </a:solidFill>
                <a:effectLst>
                  <a:outerShdw blurRad="38100" dist="38100" dir="2700000" algn="tl">
                    <a:srgbClr val="000000">
                      <a:alpha val="43137"/>
                    </a:srgbClr>
                  </a:outerShdw>
                </a:effectLst>
              </a:rPr>
              <a:t>) standards or requirements for </a:t>
            </a:r>
            <a:r>
              <a:rPr lang="en-US" sz="1200" b="1" dirty="0">
                <a:solidFill>
                  <a:schemeClr val="bg1"/>
                </a:solidFill>
                <a:effectLst>
                  <a:outerShdw blurRad="38100" dist="38100" dir="2700000" algn="tl">
                    <a:srgbClr val="000000">
                      <a:alpha val="43137"/>
                    </a:srgbClr>
                  </a:outerShdw>
                </a:effectLst>
              </a:rPr>
              <a:t>analogue meter</a:t>
            </a:r>
            <a:r>
              <a:rPr lang="en-US" sz="1200" b="1" dirty="0" smtClean="0">
                <a:solidFill>
                  <a:srgbClr val="FFC000"/>
                </a:solidFill>
                <a:effectLst>
                  <a:outerShdw blurRad="38100" dist="38100" dir="2700000" algn="tl">
                    <a:srgbClr val="000000">
                      <a:alpha val="43137"/>
                    </a:srgbClr>
                  </a:outerShdw>
                </a:effectLst>
              </a:rPr>
              <a:t> or</a:t>
            </a:r>
            <a:r>
              <a:rPr lang="en-US" sz="1200" b="1" dirty="0" smtClean="0">
                <a:solidFill>
                  <a:schemeClr val="bg1"/>
                </a:solidFill>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latin typeface="Arial"/>
                <a:cs typeface="Arial"/>
                <a:sym typeface="Arial"/>
              </a:rPr>
              <a:t>digital meter</a:t>
            </a:r>
            <a:r>
              <a:rPr lang="en-US" sz="1200" b="1" dirty="0" smtClean="0">
                <a:solidFill>
                  <a:schemeClr val="bg1"/>
                </a:solidFill>
                <a:effectLst>
                  <a:outerShdw blurRad="38100" dist="38100" dir="2700000" algn="tl">
                    <a:srgbClr val="000000">
                      <a:alpha val="43137"/>
                    </a:srgbClr>
                  </a:outerShdw>
                </a:effectLst>
              </a:rPr>
              <a:t> or </a:t>
            </a:r>
            <a:r>
              <a:rPr lang="en-US" sz="1200" b="1" dirty="0">
                <a:solidFill>
                  <a:schemeClr val="bg1"/>
                </a:solidFill>
                <a:effectLst>
                  <a:outerShdw blurRad="38100" dist="38100" dir="2700000" algn="tl">
                    <a:srgbClr val="000000">
                      <a:alpha val="43137"/>
                    </a:srgbClr>
                  </a:outerShdw>
                </a:effectLst>
              </a:rPr>
              <a:t>similar </a:t>
            </a:r>
            <a:r>
              <a:rPr lang="en-US" sz="1200" b="1" dirty="0" smtClean="0">
                <a:solidFill>
                  <a:schemeClr val="bg1"/>
                </a:solidFill>
                <a:effectLst>
                  <a:outerShdw blurRad="38100" dist="38100" dir="2700000" algn="tl">
                    <a:srgbClr val="000000">
                      <a:alpha val="43137"/>
                    </a:srgbClr>
                  </a:outerShdw>
                </a:effectLst>
              </a:rPr>
              <a:t>technology meter</a:t>
            </a:r>
            <a:r>
              <a:rPr lang="en-US" sz="1200" b="1" dirty="0" smtClean="0">
                <a:solidFill>
                  <a:srgbClr val="FFC000"/>
                </a:solidFill>
                <a:effectLst>
                  <a:outerShdw blurRad="38100" dist="38100" dir="2700000" algn="tl">
                    <a:srgbClr val="000000">
                      <a:alpha val="43137"/>
                    </a:srgbClr>
                  </a:outerShdw>
                </a:effectLst>
              </a:rPr>
              <a:t>, </a:t>
            </a:r>
            <a:r>
              <a:rPr lang="en-US" sz="1200" b="1" dirty="0">
                <a:solidFill>
                  <a:srgbClr val="FFC000"/>
                </a:solidFill>
                <a:effectLst>
                  <a:outerShdw blurRad="38100" dist="38100" dir="2700000" algn="tl">
                    <a:srgbClr val="000000">
                      <a:alpha val="43137"/>
                    </a:srgbClr>
                  </a:outerShdw>
                </a:effectLst>
              </a:rPr>
              <a:t>where such </a:t>
            </a:r>
            <a:r>
              <a:rPr lang="en-US" sz="1200" b="1" dirty="0">
                <a:effectLst>
                  <a:outerShdw blurRad="38100" dist="38100" dir="2700000" algn="tl">
                    <a:srgbClr val="000000">
                      <a:alpha val="43137"/>
                    </a:srgbClr>
                  </a:outerShdw>
                </a:effectLst>
                <a:latin typeface="Arial"/>
                <a:cs typeface="Arial"/>
                <a:sym typeface="Arial"/>
              </a:rPr>
              <a:t>digital meter</a:t>
            </a:r>
            <a:r>
              <a:rPr lang="en-US" sz="1200" b="1" dirty="0" smtClean="0">
                <a:solidFill>
                  <a:schemeClr val="bg1"/>
                </a:solidFill>
                <a:effectLst>
                  <a:outerShdw blurRad="38100" dist="38100" dir="2700000" algn="tl">
                    <a:srgbClr val="000000">
                      <a:alpha val="43137"/>
                    </a:srgbClr>
                  </a:outerShdw>
                </a:effectLst>
              </a:rPr>
              <a:t> </a:t>
            </a:r>
            <a:r>
              <a:rPr lang="en-US" sz="1200" b="1" dirty="0" smtClean="0">
                <a:solidFill>
                  <a:srgbClr val="FFC000"/>
                </a:solidFill>
                <a:effectLst>
                  <a:outerShdw blurRad="38100" dist="38100" dir="2700000" algn="tl">
                    <a:srgbClr val="000000">
                      <a:alpha val="43137"/>
                    </a:srgbClr>
                  </a:outerShdw>
                </a:effectLst>
              </a:rPr>
              <a:t>or </a:t>
            </a:r>
            <a:r>
              <a:rPr lang="en-US" sz="1200" b="1" dirty="0">
                <a:solidFill>
                  <a:schemeClr val="bg1"/>
                </a:solidFill>
                <a:effectLst>
                  <a:outerShdw blurRad="38100" dist="38100" dir="2700000" algn="tl">
                    <a:srgbClr val="000000">
                      <a:alpha val="43137"/>
                    </a:srgbClr>
                  </a:outerShdw>
                </a:effectLst>
              </a:rPr>
              <a:t>similar </a:t>
            </a:r>
            <a:r>
              <a:rPr lang="en-US" sz="1200" b="1" dirty="0" smtClean="0">
                <a:solidFill>
                  <a:schemeClr val="bg1"/>
                </a:solidFill>
                <a:effectLst>
                  <a:outerShdw blurRad="38100" dist="38100" dir="2700000" algn="tl">
                    <a:srgbClr val="000000">
                      <a:alpha val="43137"/>
                    </a:srgbClr>
                  </a:outerShdw>
                </a:effectLst>
              </a:rPr>
              <a:t>technological meter </a:t>
            </a:r>
            <a:r>
              <a:rPr lang="en-US" sz="1200" b="1" dirty="0">
                <a:solidFill>
                  <a:srgbClr val="FFC000"/>
                </a:solidFill>
                <a:effectLst>
                  <a:outerShdw blurRad="38100" dist="38100" dir="2700000" algn="tl">
                    <a:srgbClr val="000000">
                      <a:alpha val="43137"/>
                    </a:srgbClr>
                  </a:outerShdw>
                </a:effectLst>
              </a:rPr>
              <a:t>either operate in tandem with a meter or without a meter, to be installed in or applied by metered taxis, as prescribed including the following: </a:t>
            </a:r>
            <a:r>
              <a:rPr lang="en-US" sz="1200" b="1" dirty="0">
                <a:solidFill>
                  <a:schemeClr val="bg1"/>
                </a:solidFill>
                <a:effectLst>
                  <a:outerShdw blurRad="38100" dist="38100" dir="2700000" algn="tl">
                    <a:srgbClr val="000000">
                      <a:alpha val="43137"/>
                    </a:srgbClr>
                  </a:outerShdw>
                </a:effectLst>
              </a:rPr>
              <a:t>(i) </a:t>
            </a:r>
            <a:r>
              <a:rPr lang="en-US" sz="1200" b="1" dirty="0">
                <a:solidFill>
                  <a:srgbClr val="FFC000"/>
                </a:solidFill>
                <a:effectLst>
                  <a:outerShdw blurRad="38100" dist="38100" dir="2700000" algn="tl">
                    <a:srgbClr val="000000">
                      <a:alpha val="43137"/>
                    </a:srgbClr>
                  </a:outerShdw>
                </a:effectLst>
              </a:rPr>
              <a:t>the manner in which the meter must be calibrated and sealed after calibration; </a:t>
            </a:r>
            <a:r>
              <a:rPr lang="en-US" sz="1200" b="1" dirty="0">
                <a:solidFill>
                  <a:schemeClr val="bg1"/>
                </a:solidFill>
                <a:effectLst>
                  <a:outerShdw blurRad="38100" dist="38100" dir="2700000" algn="tl">
                    <a:srgbClr val="000000">
                      <a:alpha val="43137"/>
                    </a:srgbClr>
                  </a:outerShdw>
                </a:effectLst>
              </a:rPr>
              <a:t>(ii) </a:t>
            </a:r>
            <a:r>
              <a:rPr lang="en-US" sz="1200" b="1" dirty="0">
                <a:solidFill>
                  <a:srgbClr val="FFC000"/>
                </a:solidFill>
                <a:effectLst>
                  <a:outerShdw blurRad="38100" dist="38100" dir="2700000" algn="tl">
                    <a:srgbClr val="000000">
                      <a:alpha val="43137"/>
                    </a:srgbClr>
                  </a:outerShdw>
                </a:effectLst>
              </a:rPr>
              <a:t>prescribing measures to ensure accurate readings of</a:t>
            </a:r>
            <a:r>
              <a:rPr lang="en-US" sz="1200" b="1" dirty="0">
                <a:solidFill>
                  <a:schemeClr val="bg1"/>
                </a:solidFill>
                <a:effectLst>
                  <a:outerShdw blurRad="38100" dist="38100" dir="2700000" algn="tl">
                    <a:srgbClr val="000000">
                      <a:alpha val="43137"/>
                    </a:srgbClr>
                  </a:outerShdw>
                </a:effectLst>
              </a:rPr>
              <a:t> </a:t>
            </a:r>
            <a:r>
              <a:rPr lang="en-US" sz="1200" b="1" dirty="0" smtClean="0">
                <a:solidFill>
                  <a:schemeClr val="bg1"/>
                </a:solidFill>
                <a:effectLst>
                  <a:outerShdw blurRad="38100" dist="38100" dir="2700000" algn="tl">
                    <a:srgbClr val="000000">
                      <a:alpha val="43137"/>
                    </a:srgbClr>
                  </a:outerShdw>
                </a:effectLst>
              </a:rPr>
              <a:t>analogue meters </a:t>
            </a:r>
            <a:r>
              <a:rPr lang="en-US" sz="1200" b="1" dirty="0">
                <a:solidFill>
                  <a:srgbClr val="FFC000"/>
                </a:solidFill>
                <a:effectLst>
                  <a:outerShdw blurRad="38100" dist="38100" dir="2700000" algn="tl">
                    <a:srgbClr val="000000">
                      <a:alpha val="43137"/>
                    </a:srgbClr>
                  </a:outerShdw>
                </a:effectLst>
              </a:rPr>
              <a:t>and </a:t>
            </a:r>
            <a:r>
              <a:rPr lang="en-US" sz="1200" b="1" dirty="0">
                <a:effectLst>
                  <a:outerShdw blurRad="38100" dist="38100" dir="2700000" algn="tl">
                    <a:srgbClr val="000000">
                      <a:alpha val="43137"/>
                    </a:srgbClr>
                  </a:outerShdw>
                </a:effectLst>
                <a:latin typeface="Arial"/>
                <a:cs typeface="Arial"/>
                <a:sym typeface="Arial"/>
              </a:rPr>
              <a:t>digital </a:t>
            </a:r>
            <a:r>
              <a:rPr lang="en-US" sz="1200" b="1" dirty="0" smtClean="0">
                <a:effectLst>
                  <a:outerShdw blurRad="38100" dist="38100" dir="2700000" algn="tl">
                    <a:srgbClr val="000000">
                      <a:alpha val="43137"/>
                    </a:srgbClr>
                  </a:outerShdw>
                </a:effectLst>
                <a:latin typeface="Arial"/>
                <a:cs typeface="Arial"/>
                <a:sym typeface="Arial"/>
              </a:rPr>
              <a:t>meters </a:t>
            </a:r>
            <a:r>
              <a:rPr lang="en-US" sz="1200" b="1" dirty="0" smtClean="0">
                <a:solidFill>
                  <a:srgbClr val="FFC000"/>
                </a:solidFill>
                <a:effectLst>
                  <a:outerShdw blurRad="38100" dist="38100" dir="2700000" algn="tl">
                    <a:srgbClr val="000000">
                      <a:alpha val="43137"/>
                    </a:srgbClr>
                  </a:outerShdw>
                </a:effectLst>
              </a:rPr>
              <a:t>or </a:t>
            </a:r>
            <a:r>
              <a:rPr lang="en-US" sz="1200" b="1" dirty="0">
                <a:solidFill>
                  <a:schemeClr val="bg1"/>
                </a:solidFill>
                <a:effectLst>
                  <a:outerShdw blurRad="38100" dist="38100" dir="2700000" algn="tl">
                    <a:srgbClr val="000000">
                      <a:alpha val="43137"/>
                    </a:srgbClr>
                  </a:outerShdw>
                </a:effectLst>
              </a:rPr>
              <a:t>similar </a:t>
            </a:r>
            <a:r>
              <a:rPr lang="en-US" sz="1200" b="1" dirty="0" smtClean="0">
                <a:solidFill>
                  <a:schemeClr val="bg1"/>
                </a:solidFill>
                <a:effectLst>
                  <a:outerShdw blurRad="38100" dist="38100" dir="2700000" algn="tl">
                    <a:srgbClr val="000000">
                      <a:alpha val="43137"/>
                    </a:srgbClr>
                  </a:outerShdw>
                </a:effectLst>
              </a:rPr>
              <a:t>technological meter</a:t>
            </a:r>
            <a:r>
              <a:rPr lang="en-US" sz="1200" b="1" dirty="0" smtClean="0">
                <a:solidFill>
                  <a:srgbClr val="FFC000"/>
                </a:solidFill>
                <a:effectLst>
                  <a:outerShdw blurRad="38100" dist="38100" dir="2700000" algn="tl">
                    <a:srgbClr val="000000">
                      <a:alpha val="43137"/>
                    </a:srgbClr>
                  </a:outerShdw>
                </a:effectLst>
              </a:rPr>
              <a:t>; </a:t>
            </a:r>
            <a:r>
              <a:rPr lang="en-US" sz="1200" b="1" dirty="0">
                <a:solidFill>
                  <a:schemeClr val="bg1"/>
                </a:solidFill>
                <a:effectLst>
                  <a:outerShdw blurRad="38100" dist="38100" dir="2700000" algn="tl">
                    <a:srgbClr val="000000">
                      <a:alpha val="43137"/>
                    </a:srgbClr>
                  </a:outerShdw>
                </a:effectLst>
              </a:rPr>
              <a:t>(iii) </a:t>
            </a:r>
            <a:r>
              <a:rPr lang="en-US" sz="1200" b="1" dirty="0">
                <a:solidFill>
                  <a:srgbClr val="FFC000"/>
                </a:solidFill>
                <a:effectLst>
                  <a:outerShdw blurRad="38100" dist="38100" dir="2700000" algn="tl">
                    <a:srgbClr val="000000">
                      <a:alpha val="43137"/>
                    </a:srgbClr>
                  </a:outerShdw>
                </a:effectLst>
              </a:rPr>
              <a:t>prescribing information regarding the driver that must be communicated to the passenger; and (iv) prescribing information that the </a:t>
            </a:r>
            <a:r>
              <a:rPr lang="en-US" sz="1200" b="1" dirty="0" smtClean="0">
                <a:solidFill>
                  <a:schemeClr val="bg1"/>
                </a:solidFill>
                <a:effectLst>
                  <a:outerShdw blurRad="38100" dist="38100" dir="2700000" algn="tl">
                    <a:srgbClr val="000000">
                      <a:alpha val="43137"/>
                    </a:srgbClr>
                  </a:outerShdw>
                </a:effectLst>
              </a:rPr>
              <a:t>analogue meter</a:t>
            </a:r>
            <a:r>
              <a:rPr lang="en-US" sz="1200" b="1" dirty="0">
                <a:solidFill>
                  <a:srgbClr val="FFC000"/>
                </a:solidFill>
                <a:effectLst>
                  <a:outerShdw blurRad="38100" dist="38100" dir="2700000" algn="tl">
                    <a:srgbClr val="000000">
                      <a:alpha val="43137"/>
                    </a:srgbClr>
                  </a:outerShdw>
                </a:effectLst>
              </a:rPr>
              <a:t>, </a:t>
            </a:r>
            <a:r>
              <a:rPr lang="en-US" sz="1200" b="1" dirty="0" smtClean="0">
                <a:effectLst>
                  <a:outerShdw blurRad="38100" dist="38100" dir="2700000" algn="tl">
                    <a:srgbClr val="000000">
                      <a:alpha val="43137"/>
                    </a:srgbClr>
                  </a:outerShdw>
                </a:effectLst>
                <a:latin typeface="Arial"/>
                <a:cs typeface="Arial"/>
                <a:sym typeface="Arial"/>
              </a:rPr>
              <a:t> </a:t>
            </a:r>
            <a:r>
              <a:rPr lang="en-US" sz="1200" b="1" dirty="0">
                <a:effectLst>
                  <a:outerShdw blurRad="38100" dist="38100" dir="2700000" algn="tl">
                    <a:srgbClr val="000000">
                      <a:alpha val="43137"/>
                    </a:srgbClr>
                  </a:outerShdw>
                </a:effectLst>
                <a:latin typeface="Arial"/>
                <a:cs typeface="Arial"/>
                <a:sym typeface="Arial"/>
              </a:rPr>
              <a:t>digital </a:t>
            </a:r>
            <a:r>
              <a:rPr lang="en-US" sz="1200" b="1" dirty="0" smtClean="0">
                <a:effectLst>
                  <a:outerShdw blurRad="38100" dist="38100" dir="2700000" algn="tl">
                    <a:srgbClr val="000000">
                      <a:alpha val="43137"/>
                    </a:srgbClr>
                  </a:outerShdw>
                </a:effectLst>
                <a:latin typeface="Arial"/>
                <a:cs typeface="Arial"/>
                <a:sym typeface="Arial"/>
              </a:rPr>
              <a:t>meter </a:t>
            </a:r>
            <a:r>
              <a:rPr lang="en-US" sz="1200" b="1" dirty="0" smtClean="0">
                <a:solidFill>
                  <a:srgbClr val="FFC000"/>
                </a:solidFill>
                <a:effectLst>
                  <a:outerShdw blurRad="38100" dist="38100" dir="2700000" algn="tl">
                    <a:srgbClr val="000000">
                      <a:alpha val="43137"/>
                    </a:srgbClr>
                  </a:outerShdw>
                </a:effectLst>
              </a:rPr>
              <a:t>or </a:t>
            </a:r>
            <a:r>
              <a:rPr lang="en-US" sz="1200" b="1" dirty="0" smtClean="0">
                <a:solidFill>
                  <a:schemeClr val="bg1"/>
                </a:solidFill>
                <a:effectLst>
                  <a:outerShdw blurRad="38100" dist="38100" dir="2700000" algn="tl">
                    <a:srgbClr val="000000">
                      <a:alpha val="43137"/>
                    </a:srgbClr>
                  </a:outerShdw>
                </a:effectLst>
              </a:rPr>
              <a:t>similar</a:t>
            </a:r>
            <a:r>
              <a:rPr lang="en-US" sz="1200" b="1" dirty="0" smtClean="0">
                <a:solidFill>
                  <a:srgbClr val="FFC000"/>
                </a:solidFill>
                <a:effectLst>
                  <a:outerShdw blurRad="38100" dist="38100" dir="2700000" algn="tl">
                    <a:srgbClr val="000000">
                      <a:alpha val="43137"/>
                    </a:srgbClr>
                  </a:outerShdw>
                </a:effectLst>
              </a:rPr>
              <a:t> </a:t>
            </a:r>
            <a:r>
              <a:rPr lang="en-US" sz="1200" b="1" dirty="0" smtClean="0">
                <a:solidFill>
                  <a:schemeClr val="bg1"/>
                </a:solidFill>
                <a:effectLst>
                  <a:outerShdw blurRad="38100" dist="38100" dir="2700000" algn="tl">
                    <a:srgbClr val="000000">
                      <a:alpha val="43137"/>
                    </a:srgbClr>
                  </a:outerShdw>
                </a:effectLst>
              </a:rPr>
              <a:t>technological </a:t>
            </a:r>
            <a:r>
              <a:rPr lang="en-US" sz="1200" b="1" dirty="0">
                <a:solidFill>
                  <a:schemeClr val="bg1"/>
                </a:solidFill>
                <a:effectLst>
                  <a:outerShdw blurRad="38100" dist="38100" dir="2700000" algn="tl">
                    <a:srgbClr val="000000">
                      <a:alpha val="43137"/>
                    </a:srgbClr>
                  </a:outerShdw>
                </a:effectLst>
              </a:rPr>
              <a:t>meter </a:t>
            </a:r>
            <a:r>
              <a:rPr lang="en-US" sz="1200" b="1" dirty="0" smtClean="0">
                <a:solidFill>
                  <a:srgbClr val="FFC000"/>
                </a:solidFill>
                <a:effectLst>
                  <a:outerShdw blurRad="38100" dist="38100" dir="2700000" algn="tl">
                    <a:srgbClr val="000000">
                      <a:alpha val="43137"/>
                    </a:srgbClr>
                  </a:outerShdw>
                </a:effectLst>
              </a:rPr>
              <a:t>must </a:t>
            </a:r>
            <a:r>
              <a:rPr lang="en-US" sz="1200" b="1" dirty="0">
                <a:solidFill>
                  <a:srgbClr val="FFC000"/>
                </a:solidFill>
                <a:effectLst>
                  <a:outerShdw blurRad="38100" dist="38100" dir="2700000" algn="tl">
                    <a:srgbClr val="000000">
                      <a:alpha val="43137"/>
                    </a:srgbClr>
                  </a:outerShdw>
                </a:effectLst>
              </a:rPr>
              <a:t>provide to passengers.’’; and </a:t>
            </a:r>
            <a:endParaRPr lang="en-US" sz="1200" b="1" dirty="0" smtClean="0">
              <a:solidFill>
                <a:srgbClr val="FFC000"/>
              </a:solidFill>
              <a:effectLst>
                <a:outerShdw blurRad="38100" dist="38100" dir="2700000" algn="tl">
                  <a:srgbClr val="000000">
                    <a:alpha val="43137"/>
                  </a:srgbClr>
                </a:outerShdw>
              </a:effectLst>
            </a:endParaRPr>
          </a:p>
          <a:p>
            <a:pPr marL="38100" indent="0" algn="l">
              <a:buNone/>
            </a:pPr>
            <a:r>
              <a:rPr lang="en-US" sz="1200" b="1" dirty="0" smtClean="0">
                <a:solidFill>
                  <a:schemeClr val="bg1"/>
                </a:solidFill>
                <a:effectLst>
                  <a:outerShdw blurRad="38100" dist="38100" dir="2700000" algn="tl">
                    <a:srgbClr val="000000">
                      <a:alpha val="43137"/>
                    </a:srgbClr>
                  </a:outerShdw>
                </a:effectLst>
              </a:rPr>
              <a:t>The proposal to change the paragraph is based on proper definitions of such terms as </a:t>
            </a:r>
            <a:r>
              <a:rPr lang="en-US" sz="1200" b="1" dirty="0" smtClean="0">
                <a:solidFill>
                  <a:srgbClr val="FFC000"/>
                </a:solidFill>
                <a:effectLst>
                  <a:outerShdw blurRad="38100" dist="38100" dir="2700000" algn="tl">
                    <a:srgbClr val="000000">
                      <a:alpha val="43137"/>
                    </a:srgbClr>
                  </a:outerShdw>
                </a:effectLst>
              </a:rPr>
              <a:t>electronic hailing </a:t>
            </a:r>
            <a:r>
              <a:rPr lang="en-US" sz="1200" b="1" dirty="0" smtClean="0">
                <a:solidFill>
                  <a:schemeClr val="bg1"/>
                </a:solidFill>
                <a:effectLst>
                  <a:outerShdw blurRad="38100" dist="38100" dir="2700000" algn="tl">
                    <a:srgbClr val="000000">
                      <a:alpha val="43137"/>
                    </a:srgbClr>
                  </a:outerShdw>
                </a:effectLst>
              </a:rPr>
              <a:t>as they are </a:t>
            </a:r>
            <a:r>
              <a:rPr lang="en-US" sz="1200" b="1" dirty="0" smtClean="0">
                <a:solidFill>
                  <a:srgbClr val="FFC000"/>
                </a:solidFill>
                <a:effectLst>
                  <a:outerShdw blurRad="38100" dist="38100" dir="2700000" algn="tl">
                    <a:srgbClr val="000000">
                      <a:alpha val="43137"/>
                    </a:srgbClr>
                  </a:outerShdw>
                </a:effectLst>
              </a:rPr>
              <a:t>incorrectly defined</a:t>
            </a:r>
            <a:r>
              <a:rPr lang="en-US" sz="1200" b="1" dirty="0" smtClean="0">
                <a:solidFill>
                  <a:schemeClr val="bg1"/>
                </a:solidFill>
                <a:effectLst>
                  <a:outerShdw blurRad="38100" dist="38100" dir="2700000" algn="tl">
                    <a:srgbClr val="000000">
                      <a:alpha val="43137"/>
                    </a:srgbClr>
                  </a:outerShdw>
                </a:effectLst>
              </a:rPr>
              <a:t>. </a:t>
            </a:r>
            <a:endParaRPr lang="en-US" sz="1100" b="1" dirty="0">
              <a:solidFill>
                <a:schemeClr val="bg1"/>
              </a:solidFill>
              <a:effectLst>
                <a:outerShdw blurRad="38100" dist="38100" dir="2700000" algn="tl">
                  <a:srgbClr val="000000">
                    <a:alpha val="43137"/>
                  </a:srgbClr>
                </a:outerShdw>
              </a:effectLst>
            </a:endParaRPr>
          </a:p>
          <a:p>
            <a:pPr marL="38100" indent="0" algn="l">
              <a:buNone/>
            </a:pP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3288934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66 of Act 5 of 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66 of the principal Act is hereby amended </a:t>
            </a:r>
            <a:r>
              <a:rPr lang="en-US" sz="1600" b="1" dirty="0" smtClean="0">
                <a:solidFill>
                  <a:schemeClr val="bg1"/>
                </a:solidFill>
                <a:effectLst>
                  <a:outerShdw blurRad="38100" dist="38100" dir="2700000" algn="tl">
                    <a:srgbClr val="000000">
                      <a:alpha val="43137"/>
                    </a:srgbClr>
                  </a:outerShdw>
                </a:effectLst>
              </a:rPr>
              <a:t>:</a:t>
            </a:r>
          </a:p>
          <a:p>
            <a:pPr marL="38100" indent="0" algn="l">
              <a:buNone/>
            </a:pPr>
            <a:r>
              <a:rPr lang="en-US" sz="1000" b="1" dirty="0">
                <a:solidFill>
                  <a:schemeClr val="bg1"/>
                </a:solidFill>
                <a:effectLst>
                  <a:outerShdw blurRad="38100" dist="38100" dir="2700000" algn="tl">
                    <a:srgbClr val="000000">
                      <a:alpha val="43137"/>
                    </a:srgbClr>
                  </a:outerShdw>
                </a:effectLst>
              </a:rPr>
              <a:t>by the addition of the following subsections</a:t>
            </a:r>
            <a:r>
              <a:rPr lang="en-US" sz="1000" b="1" dirty="0" smtClean="0">
                <a:solidFill>
                  <a:schemeClr val="bg1"/>
                </a:solidFill>
                <a:effectLst>
                  <a:outerShdw blurRad="38100" dist="38100" dir="2700000" algn="tl">
                    <a:srgbClr val="000000">
                      <a:alpha val="43137"/>
                    </a:srgbClr>
                  </a:outerShdw>
                </a:effectLst>
              </a:rPr>
              <a:t>:</a:t>
            </a:r>
          </a:p>
          <a:p>
            <a:pPr marL="38100" indent="0" algn="l">
              <a:buNone/>
            </a:pPr>
            <a:r>
              <a:rPr lang="en-US" sz="1100" b="1" dirty="0">
                <a:solidFill>
                  <a:srgbClr val="FFC000"/>
                </a:solidFill>
                <a:effectLst>
                  <a:outerShdw blurRad="38100" dist="38100" dir="2700000" algn="tl">
                    <a:srgbClr val="000000">
                      <a:alpha val="43137"/>
                    </a:srgbClr>
                  </a:outerShdw>
                </a:effectLst>
              </a:rPr>
              <a:t>‘‘(5) Meters, electronic hailing applications or similar technology must— (a) have the facility to estimate distances and fares, taking into account distance and time, and communicating such estimate to passengers in advance, and (b) communicate the fare to the passenger at the conclusion of the journey; (</a:t>
            </a:r>
            <a:r>
              <a:rPr lang="en-US" sz="1100" b="1" dirty="0" smtClean="0">
                <a:solidFill>
                  <a:srgbClr val="FFC000"/>
                </a:solidFill>
                <a:effectLst>
                  <a:outerShdw blurRad="38100" dist="38100" dir="2700000" algn="tl">
                    <a:srgbClr val="000000">
                      <a:alpha val="43137"/>
                    </a:srgbClr>
                  </a:outerShdw>
                </a:effectLst>
              </a:rPr>
              <a:t>6)A meter </a:t>
            </a:r>
            <a:r>
              <a:rPr lang="en-US" sz="1100" b="1" dirty="0">
                <a:solidFill>
                  <a:srgbClr val="FFC000"/>
                </a:solidFill>
                <a:effectLst>
                  <a:outerShdw blurRad="38100" dist="38100" dir="2700000" algn="tl">
                    <a:srgbClr val="000000">
                      <a:alpha val="43137"/>
                    </a:srgbClr>
                  </a:outerShdw>
                </a:effectLst>
              </a:rPr>
              <a:t>must be installed where an electronic hailing application or similar technology will not be able to function optimally in areas where the metered taxi concerned is licensed to operate.’’.</a:t>
            </a: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19</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proposes that the paragraph be put as follows: </a:t>
            </a:r>
          </a:p>
          <a:p>
            <a:pPr marL="38100" indent="0" algn="l">
              <a:buNone/>
            </a:pPr>
            <a:r>
              <a:rPr lang="en-US" sz="1200" b="1" dirty="0">
                <a:solidFill>
                  <a:srgbClr val="FFC000"/>
                </a:solidFill>
                <a:effectLst>
                  <a:outerShdw blurRad="38100" dist="38100" dir="2700000" algn="tl">
                    <a:srgbClr val="000000">
                      <a:alpha val="43137"/>
                    </a:srgbClr>
                  </a:outerShdw>
                </a:effectLst>
              </a:rPr>
              <a:t>‘‘(5) </a:t>
            </a:r>
            <a:r>
              <a:rPr lang="en-US" sz="1200" b="1" dirty="0">
                <a:solidFill>
                  <a:schemeClr val="bg1"/>
                </a:solidFill>
                <a:effectLst>
                  <a:outerShdw blurRad="38100" dist="38100" dir="2700000" algn="tl">
                    <a:srgbClr val="000000">
                      <a:alpha val="43137"/>
                    </a:srgbClr>
                  </a:outerShdw>
                </a:effectLst>
              </a:rPr>
              <a:t>analogue meter</a:t>
            </a:r>
            <a:r>
              <a:rPr lang="en-US" sz="1200" b="1" dirty="0">
                <a:solidFill>
                  <a:srgbClr val="FFC000"/>
                </a:solidFill>
                <a:effectLst>
                  <a:outerShdw blurRad="38100" dist="38100" dir="2700000" algn="tl">
                    <a:srgbClr val="000000">
                      <a:alpha val="43137"/>
                    </a:srgbClr>
                  </a:outerShdw>
                </a:effectLst>
              </a:rPr>
              <a:t> or</a:t>
            </a:r>
            <a:r>
              <a:rPr lang="en-US" sz="1200" b="1" dirty="0">
                <a:solidFill>
                  <a:schemeClr val="bg1"/>
                </a:solidFill>
                <a:effectLst>
                  <a:outerShdw blurRad="38100" dist="38100" dir="2700000" algn="tl">
                    <a:srgbClr val="000000">
                      <a:alpha val="43137"/>
                    </a:srgbClr>
                  </a:outerShdw>
                </a:effectLst>
              </a:rPr>
              <a:t> </a:t>
            </a:r>
            <a:r>
              <a:rPr lang="en-US" sz="1200" b="1" dirty="0">
                <a:effectLst>
                  <a:outerShdw blurRad="38100" dist="38100" dir="2700000" algn="tl">
                    <a:srgbClr val="000000">
                      <a:alpha val="43137"/>
                    </a:srgbClr>
                  </a:outerShdw>
                </a:effectLst>
                <a:latin typeface="Arial"/>
                <a:cs typeface="Arial"/>
                <a:sym typeface="Arial"/>
              </a:rPr>
              <a:t>digital meter</a:t>
            </a:r>
            <a:r>
              <a:rPr lang="en-US" sz="1200" b="1" dirty="0">
                <a:solidFill>
                  <a:schemeClr val="bg1"/>
                </a:solidFill>
                <a:effectLst>
                  <a:outerShdw blurRad="38100" dist="38100" dir="2700000" algn="tl">
                    <a:srgbClr val="000000">
                      <a:alpha val="43137"/>
                    </a:srgbClr>
                  </a:outerShdw>
                </a:effectLst>
              </a:rPr>
              <a:t> or similar technology </a:t>
            </a:r>
            <a:r>
              <a:rPr lang="en-US" sz="1200" b="1" dirty="0" smtClean="0">
                <a:solidFill>
                  <a:schemeClr val="bg1"/>
                </a:solidFill>
                <a:effectLst>
                  <a:outerShdw blurRad="38100" dist="38100" dir="2700000" algn="tl">
                    <a:srgbClr val="000000">
                      <a:alpha val="43137"/>
                    </a:srgbClr>
                  </a:outerShdw>
                </a:effectLst>
              </a:rPr>
              <a:t>meter, </a:t>
            </a:r>
            <a:r>
              <a:rPr lang="en-US" sz="1200" b="1" dirty="0" smtClean="0">
                <a:solidFill>
                  <a:srgbClr val="FFC000"/>
                </a:solidFill>
                <a:effectLst>
                  <a:outerShdw blurRad="38100" dist="38100" dir="2700000" algn="tl">
                    <a:srgbClr val="000000">
                      <a:alpha val="43137"/>
                    </a:srgbClr>
                  </a:outerShdw>
                </a:effectLst>
              </a:rPr>
              <a:t>must</a:t>
            </a:r>
            <a:r>
              <a:rPr lang="en-US" sz="1200" b="1" dirty="0">
                <a:solidFill>
                  <a:srgbClr val="FFC000"/>
                </a:solidFill>
                <a:effectLst>
                  <a:outerShdw blurRad="38100" dist="38100" dir="2700000" algn="tl">
                    <a:srgbClr val="000000">
                      <a:alpha val="43137"/>
                    </a:srgbClr>
                  </a:outerShdw>
                </a:effectLst>
              </a:rPr>
              <a:t>— (a) have the facility to estimate distances and fares, taking into account distance and time, and communicating such estimate to passengers in advance, and (b) communicate the fare to the passenger at the conclusion of the </a:t>
            </a:r>
            <a:r>
              <a:rPr lang="en-US" sz="1200" b="1" dirty="0" smtClean="0">
                <a:solidFill>
                  <a:srgbClr val="FFC000"/>
                </a:solidFill>
                <a:effectLst>
                  <a:outerShdw blurRad="38100" dist="38100" dir="2700000" algn="tl">
                    <a:srgbClr val="000000">
                      <a:alpha val="43137"/>
                    </a:srgbClr>
                  </a:outerShdw>
                </a:effectLst>
              </a:rPr>
              <a:t>journey, </a:t>
            </a:r>
            <a:r>
              <a:rPr lang="en-US" sz="1200" b="1" dirty="0" smtClean="0">
                <a:solidFill>
                  <a:schemeClr val="bg1"/>
                </a:solidFill>
                <a:effectLst>
                  <a:outerShdw blurRad="38100" dist="38100" dir="2700000" algn="tl">
                    <a:srgbClr val="000000">
                      <a:alpha val="43137"/>
                    </a:srgbClr>
                  </a:outerShdw>
                </a:effectLst>
              </a:rPr>
              <a:t>by (c)either analogue or digital means</a:t>
            </a:r>
          </a:p>
          <a:p>
            <a:pPr marL="38100" indent="0" algn="l">
              <a:buNone/>
            </a:pPr>
            <a:r>
              <a:rPr lang="en-US" sz="1200" b="1" dirty="0" smtClean="0">
                <a:solidFill>
                  <a:schemeClr val="bg1"/>
                </a:solidFill>
                <a:effectLst>
                  <a:outerShdw blurRad="38100" dist="38100" dir="2700000" algn="tl">
                    <a:srgbClr val="000000">
                      <a:alpha val="43137"/>
                    </a:srgbClr>
                  </a:outerShdw>
                </a:effectLst>
              </a:rPr>
              <a:t>SAMTO further proposed the deletion of the following Bill Proposal Amendment:  </a:t>
            </a:r>
            <a:r>
              <a:rPr lang="en-US" sz="1200" b="1" dirty="0" smtClean="0">
                <a:solidFill>
                  <a:srgbClr val="FFC000"/>
                </a:solidFill>
                <a:effectLst>
                  <a:outerShdw blurRad="38100" dist="38100" dir="2700000" algn="tl">
                    <a:srgbClr val="000000">
                      <a:alpha val="43137"/>
                    </a:srgbClr>
                  </a:outerShdw>
                </a:effectLst>
              </a:rPr>
              <a:t>(6)A meter </a:t>
            </a:r>
            <a:r>
              <a:rPr lang="en-US" sz="1200" b="1" dirty="0">
                <a:solidFill>
                  <a:srgbClr val="FFC000"/>
                </a:solidFill>
                <a:effectLst>
                  <a:outerShdw blurRad="38100" dist="38100" dir="2700000" algn="tl">
                    <a:srgbClr val="000000">
                      <a:alpha val="43137"/>
                    </a:srgbClr>
                  </a:outerShdw>
                </a:effectLst>
              </a:rPr>
              <a:t>must be installed where an electronic hailing application or similar technology will not be able to function optimally in areas where the metered taxi concerned is licensed to operate</a:t>
            </a:r>
            <a:r>
              <a:rPr lang="en-US" sz="1200" b="1" dirty="0" smtClean="0">
                <a:solidFill>
                  <a:srgbClr val="FFC000"/>
                </a:solidFill>
                <a:effectLst>
                  <a:outerShdw blurRad="38100" dist="38100" dir="2700000" algn="tl">
                    <a:srgbClr val="000000">
                      <a:alpha val="43137"/>
                    </a:srgbClr>
                  </a:outerShdw>
                </a:effectLst>
              </a:rPr>
              <a:t>.’’. </a:t>
            </a:r>
          </a:p>
          <a:p>
            <a:pPr marL="38100" indent="0" algn="l">
              <a:buNone/>
            </a:pPr>
            <a:r>
              <a:rPr lang="en-US" sz="1200" b="1" dirty="0" smtClean="0">
                <a:solidFill>
                  <a:srgbClr val="FFC000"/>
                </a:solidFill>
                <a:effectLst>
                  <a:outerShdw blurRad="38100" dist="38100" dir="2700000" algn="tl">
                    <a:srgbClr val="000000">
                      <a:alpha val="43137"/>
                    </a:srgbClr>
                  </a:outerShdw>
                </a:effectLst>
              </a:rPr>
              <a:t>The above amendment is saying that Metered taxi cannot evolve with technology and is confusing the real </a:t>
            </a:r>
            <a:r>
              <a:rPr lang="en-US" sz="1200" b="1" dirty="0" smtClean="0">
                <a:solidFill>
                  <a:schemeClr val="bg1"/>
                </a:solidFill>
                <a:effectLst>
                  <a:outerShdw blurRad="38100" dist="38100" dir="2700000" algn="tl">
                    <a:srgbClr val="000000">
                      <a:alpha val="43137"/>
                    </a:srgbClr>
                  </a:outerShdw>
                </a:effectLst>
              </a:rPr>
              <a:t>definition</a:t>
            </a:r>
            <a:r>
              <a:rPr lang="en-US" sz="1200" b="1" dirty="0" smtClean="0">
                <a:solidFill>
                  <a:srgbClr val="FFC000"/>
                </a:solidFill>
                <a:effectLst>
                  <a:outerShdw blurRad="38100" dist="38100" dir="2700000" algn="tl">
                    <a:srgbClr val="000000">
                      <a:alpha val="43137"/>
                    </a:srgbClr>
                  </a:outerShdw>
                </a:effectLst>
              </a:rPr>
              <a:t> of </a:t>
            </a:r>
            <a:r>
              <a:rPr lang="en-US" sz="1200" b="1" dirty="0" smtClean="0">
                <a:solidFill>
                  <a:schemeClr val="bg1"/>
                </a:solidFill>
                <a:effectLst>
                  <a:outerShdw blurRad="38100" dist="38100" dir="2700000" algn="tl">
                    <a:srgbClr val="000000">
                      <a:alpha val="43137"/>
                    </a:srgbClr>
                  </a:outerShdw>
                </a:effectLst>
              </a:rPr>
              <a:t>Metered Taxi in Section 1 (c) </a:t>
            </a:r>
            <a:endParaRPr lang="en-US" sz="1200" b="1" dirty="0">
              <a:solidFill>
                <a:schemeClr val="bg1"/>
              </a:solidFill>
              <a:effectLst>
                <a:outerShdw blurRad="38100" dist="38100" dir="2700000" algn="tl">
                  <a:srgbClr val="000000">
                    <a:alpha val="43137"/>
                  </a:srgbClr>
                </a:outerShdw>
              </a:effectLst>
            </a:endParaRPr>
          </a:p>
          <a:p>
            <a:pPr marL="38100" indent="0" algn="l">
              <a:buNone/>
            </a:pPr>
            <a:r>
              <a:rPr lang="en-US" sz="1200" b="1" dirty="0" smtClean="0">
                <a:solidFill>
                  <a:schemeClr val="bg1"/>
                </a:solidFill>
                <a:effectLst>
                  <a:outerShdw blurRad="38100" dist="38100" dir="2700000" algn="tl">
                    <a:srgbClr val="000000">
                      <a:alpha val="43137"/>
                    </a:srgbClr>
                  </a:outerShdw>
                </a:effectLst>
              </a:rPr>
              <a:t> </a:t>
            </a:r>
            <a:endParaRPr lang="en-US" sz="1100" b="1" dirty="0">
              <a:solidFill>
                <a:schemeClr val="bg1"/>
              </a:solidFill>
              <a:effectLst>
                <a:outerShdw blurRad="38100" dist="38100" dir="2700000" algn="tl">
                  <a:srgbClr val="000000">
                    <a:alpha val="43137"/>
                  </a:srgbClr>
                </a:outerShdw>
              </a:effectLst>
            </a:endParaRPr>
          </a:p>
          <a:p>
            <a:pPr marL="38100" indent="0" algn="l">
              <a:buNone/>
            </a:pP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221442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1 of Act 5 of 2009</a:t>
            </a:r>
          </a:p>
          <a:p>
            <a:pPr algn="l">
              <a:buFont typeface="Wingdings" pitchFamily="2" charset="2"/>
              <a:buChar char="ü"/>
            </a:pPr>
            <a:r>
              <a:rPr lang="en-US" sz="1600" dirty="0" smtClean="0">
                <a:effectLst>
                  <a:outerShdw blurRad="38100" dist="38100" dir="2700000" algn="tl">
                    <a:srgbClr val="000000">
                      <a:alpha val="43137"/>
                    </a:srgbClr>
                  </a:outerShdw>
                </a:effectLst>
              </a:rPr>
              <a:t>1</a:t>
            </a:r>
            <a:r>
              <a:rPr lang="en-US" sz="1600" dirty="0">
                <a:effectLst>
                  <a:outerShdw blurRad="38100" dist="38100" dir="2700000" algn="tl">
                    <a:srgbClr val="000000">
                      <a:alpha val="43137"/>
                    </a:srgbClr>
                  </a:outerShdw>
                </a:effectLst>
              </a:rPr>
              <a:t>. Section 1 of the National Land Transport Act, 2009 (herein after referred to as the principal Act), is hereby amended— (a) by the insertion after the deﬁnition of </a:t>
            </a:r>
            <a:r>
              <a:rPr lang="en-US" sz="1600" b="1" dirty="0">
                <a:solidFill>
                  <a:srgbClr val="FF0000"/>
                </a:solidFill>
                <a:effectLst>
                  <a:outerShdw blurRad="38100" dist="38100" dir="2700000" algn="tl">
                    <a:srgbClr val="000000">
                      <a:alpha val="43137"/>
                    </a:srgbClr>
                  </a:outerShdw>
                </a:effectLst>
              </a:rPr>
              <a:t>‘‘adapted light delivery vehicle’’ </a:t>
            </a:r>
            <a:r>
              <a:rPr lang="en-US" sz="1600" dirty="0">
                <a:effectLst>
                  <a:outerShdw blurRad="38100" dist="38100" dir="2700000" algn="tl">
                    <a:srgbClr val="000000">
                      <a:alpha val="43137"/>
                    </a:srgbClr>
                  </a:outerShdw>
                </a:effectLst>
              </a:rPr>
              <a:t>of the following: ‘‘ </a:t>
            </a:r>
            <a:r>
              <a:rPr lang="en-US" sz="1600" b="1" dirty="0">
                <a:solidFill>
                  <a:srgbClr val="FF0000"/>
                </a:solidFill>
                <a:effectLst>
                  <a:outerShdw blurRad="38100" dist="38100" dir="2700000" algn="tl">
                    <a:srgbClr val="000000">
                      <a:alpha val="43137"/>
                    </a:srgbClr>
                  </a:outerShdw>
                </a:effectLst>
              </a:rPr>
              <a:t>‘association’ </a:t>
            </a:r>
            <a:r>
              <a:rPr lang="en-US" sz="1600" dirty="0">
                <a:effectLst>
                  <a:outerShdw blurRad="38100" dist="38100" dir="2700000" algn="tl">
                    <a:srgbClr val="000000">
                      <a:alpha val="43137"/>
                    </a:srgbClr>
                  </a:outerShdw>
                </a:effectLst>
              </a:rPr>
              <a:t>means a </a:t>
            </a:r>
            <a:r>
              <a:rPr lang="en-US" sz="1600" b="1" dirty="0">
                <a:solidFill>
                  <a:srgbClr val="FF0000"/>
                </a:solidFill>
                <a:effectLst>
                  <a:outerShdw blurRad="38100" dist="38100" dir="2700000" algn="tl">
                    <a:srgbClr val="000000">
                      <a:alpha val="43137"/>
                    </a:srgbClr>
                  </a:outerShdw>
                </a:effectLst>
              </a:rPr>
              <a:t>group of operators</a:t>
            </a:r>
            <a:r>
              <a:rPr lang="en-US" sz="1600" dirty="0">
                <a:effectLst>
                  <a:outerShdw blurRad="38100" dist="38100" dir="2700000" algn="tl">
                    <a:srgbClr val="000000">
                      <a:alpha val="43137"/>
                    </a:srgbClr>
                  </a:outerShdw>
                </a:effectLst>
              </a:rPr>
              <a:t>— (a) which has been formed not for gain; (b) whose object is to promote the </a:t>
            </a:r>
            <a:r>
              <a:rPr lang="en-US" sz="1600" b="1" dirty="0">
                <a:solidFill>
                  <a:srgbClr val="FF0000"/>
                </a:solidFill>
                <a:effectLst>
                  <a:outerShdw blurRad="38100" dist="38100" dir="2700000" algn="tl">
                    <a:srgbClr val="000000">
                      <a:alpha val="43137"/>
                    </a:srgbClr>
                  </a:outerShdw>
                </a:effectLst>
              </a:rPr>
              <a:t>interests of its members</a:t>
            </a:r>
            <a:r>
              <a:rPr lang="en-US" sz="1600" dirty="0">
                <a:effectLst>
                  <a:outerShdw blurRad="38100" dist="38100" dir="2700000" algn="tl">
                    <a:srgbClr val="000000">
                      <a:alpha val="43137"/>
                    </a:srgbClr>
                  </a:outerShdw>
                </a:effectLst>
              </a:rPr>
              <a:t>, and (c) </a:t>
            </a:r>
            <a:r>
              <a:rPr lang="en-US" sz="1600" b="1" dirty="0">
                <a:solidFill>
                  <a:srgbClr val="FF0000"/>
                </a:solidFill>
                <a:effectLst>
                  <a:outerShdw blurRad="38100" dist="38100" dir="2700000" algn="tl">
                    <a:srgbClr val="000000">
                      <a:alpha val="43137"/>
                    </a:srgbClr>
                  </a:outerShdw>
                </a:effectLst>
              </a:rPr>
              <a:t>whose funds are to be applied in promoting those interests</a:t>
            </a:r>
            <a:r>
              <a:rPr lang="en-US" sz="1600" dirty="0" smtClean="0">
                <a:effectLst>
                  <a:outerShdw blurRad="38100" dist="38100" dir="2700000" algn="tl">
                    <a:srgbClr val="000000">
                      <a:alpha val="43137"/>
                    </a:srgbClr>
                  </a:outerShdw>
                </a:effectLst>
              </a:rPr>
              <a:t>;’’</a:t>
            </a:r>
            <a:endParaRPr lang="en-US" sz="1600" dirty="0">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3434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dirty="0" smtClean="0"/>
              <a:t>We are in support of this amendment as per section 1 (a) in Toto, by virtue of this section qualifying the South Africa Metered Taxi Operators</a:t>
            </a:r>
          </a:p>
          <a:p>
            <a:pPr marL="38100" indent="0" algn="l">
              <a:buNone/>
            </a:pPr>
            <a:r>
              <a:rPr lang="en-US" sz="1600" dirty="0" smtClean="0"/>
              <a:t>“SAMTO” as an association, with the intensions as stipulated therein.</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67 of Act 5 of </a:t>
            </a:r>
            <a:r>
              <a:rPr lang="en-US" sz="1600" b="1" dirty="0" smtClean="0">
                <a:solidFill>
                  <a:schemeClr val="accent2"/>
                </a:solidFill>
                <a:effectLst>
                  <a:outerShdw blurRad="38100" dist="38100" dir="2700000" algn="tl">
                    <a:srgbClr val="000000">
                      <a:alpha val="43137"/>
                    </a:srgbClr>
                  </a:outerShdw>
                </a:effectLst>
              </a:rPr>
              <a:t>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67 of the principal Act is hereby amended </a:t>
            </a:r>
            <a:endParaRPr lang="en-US" sz="1600" b="1" dirty="0" smtClean="0">
              <a:solidFill>
                <a:schemeClr val="bg1"/>
              </a:solidFill>
              <a:effectLst>
                <a:outerShdw blurRad="38100" dist="38100" dir="2700000" algn="tl">
                  <a:srgbClr val="000000">
                    <a:alpha val="43137"/>
                  </a:srgbClr>
                </a:outerShdw>
              </a:effectLst>
            </a:endParaRPr>
          </a:p>
          <a:p>
            <a:pPr marL="38100" indent="0" algn="l">
              <a:buNone/>
            </a:pPr>
            <a:r>
              <a:rPr lang="en-US" sz="1400" b="1" dirty="0">
                <a:solidFill>
                  <a:srgbClr val="FFC000"/>
                </a:solidFill>
                <a:effectLst>
                  <a:outerShdw blurRad="38100" dist="38100" dir="2700000" algn="tl">
                    <a:srgbClr val="000000">
                      <a:alpha val="43137"/>
                    </a:srgbClr>
                  </a:outerShdw>
                </a:effectLst>
              </a:rPr>
              <a:t>(b) by the deletion of subsection (3); </a:t>
            </a:r>
            <a:endParaRPr lang="en-US" sz="1400" b="1" dirty="0" smtClean="0">
              <a:solidFill>
                <a:srgbClr val="FFC000"/>
              </a:solidFill>
              <a:effectLst>
                <a:outerShdw blurRad="38100" dist="38100" dir="2700000" algn="tl">
                  <a:srgbClr val="000000">
                    <a:alpha val="43137"/>
                  </a:srgbClr>
                </a:outerShdw>
              </a:effectLst>
            </a:endParaRPr>
          </a:p>
          <a:p>
            <a:pPr marL="38100" indent="0" algn="l">
              <a:buNone/>
            </a:pPr>
            <a:r>
              <a:rPr lang="en-US" sz="1100" b="1" dirty="0" smtClean="0">
                <a:solidFill>
                  <a:srgbClr val="FFC000"/>
                </a:solidFill>
                <a:effectLst>
                  <a:outerShdw blurRad="38100" dist="38100" dir="2700000" algn="tl">
                    <a:srgbClr val="000000">
                      <a:alpha val="43137"/>
                    </a:srgbClr>
                  </a:outerShdw>
                </a:effectLst>
              </a:rPr>
              <a:t>(</a:t>
            </a:r>
            <a:r>
              <a:rPr lang="en-US" sz="1100" b="1" dirty="0">
                <a:solidFill>
                  <a:srgbClr val="FFC000"/>
                </a:solidFill>
                <a:effectLst>
                  <a:outerShdw blurRad="38100" dist="38100" dir="2700000" algn="tl">
                    <a:srgbClr val="000000">
                      <a:alpha val="43137"/>
                    </a:srgbClr>
                  </a:outerShdw>
                </a:effectLst>
              </a:rPr>
              <a:t>3) Where application is made for an operating </a:t>
            </a:r>
            <a:r>
              <a:rPr lang="en-US" sz="1100" b="1" dirty="0" err="1">
                <a:solidFill>
                  <a:srgbClr val="FFC000"/>
                </a:solidFill>
                <a:effectLst>
                  <a:outerShdw blurRad="38100" dist="38100" dir="2700000" algn="tl">
                    <a:srgbClr val="000000">
                      <a:alpha val="43137"/>
                    </a:srgbClr>
                  </a:outerShdw>
                </a:effectLst>
              </a:rPr>
              <a:t>licence</a:t>
            </a:r>
            <a:r>
              <a:rPr lang="en-US" sz="1100" b="1" dirty="0">
                <a:solidFill>
                  <a:srgbClr val="FFC000"/>
                </a:solidFill>
                <a:effectLst>
                  <a:outerShdw blurRad="38100" dist="38100" dir="2700000" algn="tl">
                    <a:srgbClr val="000000">
                      <a:alpha val="43137"/>
                    </a:srgbClr>
                  </a:outerShdw>
                </a:effectLst>
              </a:rPr>
              <a:t> for vehicle hires with drivers </a:t>
            </a:r>
            <a:r>
              <a:rPr lang="en-US" sz="1100" b="1" dirty="0" smtClean="0">
                <a:solidFill>
                  <a:srgbClr val="FFC000"/>
                </a:solidFill>
                <a:effectLst>
                  <a:outerShdw blurRad="38100" dist="38100" dir="2700000" algn="tl">
                    <a:srgbClr val="000000">
                      <a:alpha val="43137"/>
                    </a:srgbClr>
                  </a:outerShdw>
                </a:effectLst>
              </a:rPr>
              <a:t>as </a:t>
            </a:r>
            <a:r>
              <a:rPr lang="en-US" sz="1100" b="1" dirty="0">
                <a:solidFill>
                  <a:srgbClr val="FFC000"/>
                </a:solidFill>
                <a:effectLst>
                  <a:outerShdw blurRad="38100" dist="38100" dir="2700000" algn="tl">
                    <a:srgbClr val="000000">
                      <a:alpha val="43137"/>
                    </a:srgbClr>
                  </a:outerShdw>
                </a:effectLst>
              </a:rPr>
              <a:t>charter services, the entity granting the operating </a:t>
            </a:r>
            <a:r>
              <a:rPr lang="en-US" sz="1100" b="1" dirty="0" err="1">
                <a:solidFill>
                  <a:srgbClr val="FFC000"/>
                </a:solidFill>
                <a:effectLst>
                  <a:outerShdw blurRad="38100" dist="38100" dir="2700000" algn="tl">
                    <a:srgbClr val="000000">
                      <a:alpha val="43137"/>
                    </a:srgbClr>
                  </a:outerShdw>
                </a:effectLst>
              </a:rPr>
              <a:t>licence</a:t>
            </a:r>
            <a:r>
              <a:rPr lang="en-US" sz="1100" b="1" dirty="0">
                <a:solidFill>
                  <a:srgbClr val="FFC000"/>
                </a:solidFill>
                <a:effectLst>
                  <a:outerShdw blurRad="38100" dist="38100" dir="2700000" algn="tl">
                    <a:srgbClr val="000000">
                      <a:alpha val="43137"/>
                    </a:srgbClr>
                  </a:outerShdw>
                </a:effectLst>
              </a:rPr>
              <a:t> </a:t>
            </a:r>
            <a:r>
              <a:rPr lang="en-US" sz="1100" b="1" dirty="0" smtClean="0">
                <a:solidFill>
                  <a:srgbClr val="FFC000"/>
                </a:solidFill>
                <a:effectLst>
                  <a:outerShdw blurRad="38100" dist="38100" dir="2700000" algn="tl">
                    <a:srgbClr val="000000">
                      <a:alpha val="43137"/>
                    </a:srgbClr>
                  </a:outerShdw>
                </a:effectLst>
              </a:rPr>
              <a:t>,</a:t>
            </a:r>
            <a:r>
              <a:rPr lang="en-US" sz="1100" b="1" dirty="0" smtClean="0">
                <a:solidFill>
                  <a:srgbClr val="FF0000"/>
                </a:solidFill>
                <a:effectLst>
                  <a:outerShdw blurRad="38100" dist="38100" dir="2700000" algn="tl">
                    <a:srgbClr val="000000">
                      <a:alpha val="43137"/>
                    </a:srgbClr>
                  </a:outerShdw>
                </a:effectLst>
              </a:rPr>
              <a:t>must </a:t>
            </a:r>
            <a:r>
              <a:rPr lang="en-US" sz="1100" b="1" dirty="0">
                <a:solidFill>
                  <a:srgbClr val="FF0000"/>
                </a:solidFill>
                <a:effectLst>
                  <a:outerShdw blurRad="38100" dist="38100" dir="2700000" algn="tl">
                    <a:srgbClr val="000000">
                      <a:alpha val="43137"/>
                    </a:srgbClr>
                  </a:outerShdw>
                </a:effectLst>
              </a:rPr>
              <a:t>evaluate whether the </a:t>
            </a:r>
            <a:r>
              <a:rPr lang="en-US" sz="1100" b="1" dirty="0" smtClean="0">
                <a:solidFill>
                  <a:srgbClr val="FF0000"/>
                </a:solidFill>
                <a:effectLst>
                  <a:outerShdw blurRad="38100" dist="38100" dir="2700000" algn="tl">
                    <a:srgbClr val="000000">
                      <a:alpha val="43137"/>
                    </a:srgbClr>
                  </a:outerShdw>
                </a:effectLst>
              </a:rPr>
              <a:t>services </a:t>
            </a:r>
            <a:r>
              <a:rPr lang="en-US" sz="1100" b="1" dirty="0">
                <a:solidFill>
                  <a:srgbClr val="FF0000"/>
                </a:solidFill>
                <a:effectLst>
                  <a:outerShdw blurRad="38100" dist="38100" dir="2700000" algn="tl">
                    <a:srgbClr val="000000">
                      <a:alpha val="43137"/>
                    </a:srgbClr>
                  </a:outerShdw>
                </a:effectLst>
              </a:rPr>
              <a:t>should rather be provided as metered taxi services</a:t>
            </a:r>
            <a:r>
              <a:rPr lang="en-US" sz="1100" b="1" dirty="0">
                <a:solidFill>
                  <a:srgbClr val="FFC000"/>
                </a:solidFill>
                <a:effectLst>
                  <a:outerShdw blurRad="38100" dist="38100" dir="2700000" algn="tl">
                    <a:srgbClr val="000000">
                      <a:alpha val="43137"/>
                    </a:srgbClr>
                  </a:outerShdw>
                </a:effectLst>
              </a:rPr>
              <a:t>, and, if it grants the </a:t>
            </a:r>
            <a:r>
              <a:rPr lang="en-US" sz="1100" b="1" dirty="0" smtClean="0">
                <a:solidFill>
                  <a:srgbClr val="FFC000"/>
                </a:solidFill>
                <a:effectLst>
                  <a:outerShdw blurRad="38100" dist="38100" dir="2700000" algn="tl">
                    <a:srgbClr val="000000">
                      <a:alpha val="43137"/>
                    </a:srgbClr>
                  </a:outerShdw>
                </a:effectLst>
              </a:rPr>
              <a:t>application </a:t>
            </a:r>
            <a:r>
              <a:rPr lang="en-US" sz="1100" b="1" dirty="0">
                <a:solidFill>
                  <a:srgbClr val="FFC000"/>
                </a:solidFill>
                <a:effectLst>
                  <a:outerShdw blurRad="38100" dist="38100" dir="2700000" algn="tl">
                    <a:srgbClr val="000000">
                      <a:alpha val="43137"/>
                    </a:srgbClr>
                  </a:outerShdw>
                </a:effectLst>
              </a:rPr>
              <a:t>for a charter service, should attach appropriate conditions. </a:t>
            </a:r>
          </a:p>
          <a:p>
            <a:pPr marL="38100" indent="0" algn="l">
              <a:buNone/>
            </a:pPr>
            <a:endParaRPr lang="en-US" sz="1100" b="1" dirty="0">
              <a:solidFill>
                <a:srgbClr val="FFC000"/>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20</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proposes that the paragraph below not be deleted: </a:t>
            </a:r>
          </a:p>
          <a:p>
            <a:pPr marL="38100" indent="0" algn="l">
              <a:buNone/>
            </a:pPr>
            <a:r>
              <a:rPr lang="en-US" sz="900" b="1" dirty="0">
                <a:solidFill>
                  <a:srgbClr val="FFC000"/>
                </a:solidFill>
                <a:effectLst>
                  <a:outerShdw blurRad="38100" dist="38100" dir="2700000" algn="tl">
                    <a:srgbClr val="000000">
                      <a:alpha val="43137"/>
                    </a:srgbClr>
                  </a:outerShdw>
                </a:effectLst>
              </a:rPr>
              <a:t>(3) Where application is made for an operating </a:t>
            </a:r>
            <a:r>
              <a:rPr lang="en-US" sz="900" b="1" dirty="0" err="1">
                <a:solidFill>
                  <a:srgbClr val="FFC000"/>
                </a:solidFill>
                <a:effectLst>
                  <a:outerShdw blurRad="38100" dist="38100" dir="2700000" algn="tl">
                    <a:srgbClr val="000000">
                      <a:alpha val="43137"/>
                    </a:srgbClr>
                  </a:outerShdw>
                </a:effectLst>
              </a:rPr>
              <a:t>licence</a:t>
            </a:r>
            <a:r>
              <a:rPr lang="en-US" sz="900" b="1" dirty="0">
                <a:solidFill>
                  <a:srgbClr val="FFC000"/>
                </a:solidFill>
                <a:effectLst>
                  <a:outerShdw blurRad="38100" dist="38100" dir="2700000" algn="tl">
                    <a:srgbClr val="000000">
                      <a:alpha val="43137"/>
                    </a:srgbClr>
                  </a:outerShdw>
                </a:effectLst>
              </a:rPr>
              <a:t> for vehicle hires with drivers as charter services, the entity granting the operating </a:t>
            </a:r>
            <a:r>
              <a:rPr lang="en-US" sz="900" b="1" dirty="0" err="1">
                <a:solidFill>
                  <a:srgbClr val="FFC000"/>
                </a:solidFill>
                <a:effectLst>
                  <a:outerShdw blurRad="38100" dist="38100" dir="2700000" algn="tl">
                    <a:srgbClr val="000000">
                      <a:alpha val="43137"/>
                    </a:srgbClr>
                  </a:outerShdw>
                </a:effectLst>
              </a:rPr>
              <a:t>licence</a:t>
            </a:r>
            <a:r>
              <a:rPr lang="en-US" sz="900" b="1" dirty="0">
                <a:solidFill>
                  <a:srgbClr val="FFC000"/>
                </a:solidFill>
                <a:effectLst>
                  <a:outerShdw blurRad="38100" dist="38100" dir="2700000" algn="tl">
                    <a:srgbClr val="000000">
                      <a:alpha val="43137"/>
                    </a:srgbClr>
                  </a:outerShdw>
                </a:effectLst>
              </a:rPr>
              <a:t> ,</a:t>
            </a:r>
            <a:r>
              <a:rPr lang="en-US" sz="900" b="1" dirty="0">
                <a:solidFill>
                  <a:srgbClr val="FF0000"/>
                </a:solidFill>
                <a:effectLst>
                  <a:outerShdw blurRad="38100" dist="38100" dir="2700000" algn="tl">
                    <a:srgbClr val="000000">
                      <a:alpha val="43137"/>
                    </a:srgbClr>
                  </a:outerShdw>
                </a:effectLst>
              </a:rPr>
              <a:t>must evaluate whether the services should rather be provided as metered taxi services</a:t>
            </a:r>
            <a:r>
              <a:rPr lang="en-US" sz="900" b="1" dirty="0">
                <a:solidFill>
                  <a:srgbClr val="FFC000"/>
                </a:solidFill>
                <a:effectLst>
                  <a:outerShdw blurRad="38100" dist="38100" dir="2700000" algn="tl">
                    <a:srgbClr val="000000">
                      <a:alpha val="43137"/>
                    </a:srgbClr>
                  </a:outerShdw>
                </a:effectLst>
              </a:rPr>
              <a:t>, and, if it grants the application for a charter service, should attach appropriate conditions. </a:t>
            </a:r>
          </a:p>
          <a:p>
            <a:pPr marL="38100" indent="0" algn="l">
              <a:buNone/>
            </a:pPr>
            <a:r>
              <a:rPr lang="en-US" sz="1200" b="1" dirty="0" smtClean="0">
                <a:solidFill>
                  <a:schemeClr val="bg1"/>
                </a:solidFill>
                <a:effectLst>
                  <a:outerShdw blurRad="38100" dist="38100" dir="2700000" algn="tl">
                    <a:srgbClr val="000000">
                      <a:alpha val="43137"/>
                    </a:srgbClr>
                  </a:outerShdw>
                </a:effectLst>
              </a:rPr>
              <a:t>Subsection (3) </a:t>
            </a:r>
            <a:r>
              <a:rPr lang="en-US" sz="1200" b="1" dirty="0" smtClean="0">
                <a:solidFill>
                  <a:srgbClr val="FFC000"/>
                </a:solidFill>
                <a:effectLst>
                  <a:outerShdw blurRad="38100" dist="38100" dir="2700000" algn="tl">
                    <a:srgbClr val="000000">
                      <a:alpha val="43137"/>
                    </a:srgbClr>
                  </a:outerShdw>
                </a:effectLst>
              </a:rPr>
              <a:t>clearly defines the </a:t>
            </a:r>
            <a:r>
              <a:rPr lang="en-US" sz="1200" b="1" dirty="0" smtClean="0">
                <a:solidFill>
                  <a:schemeClr val="bg1"/>
                </a:solidFill>
                <a:effectLst>
                  <a:outerShdw blurRad="38100" dist="38100" dir="2700000" algn="tl">
                    <a:srgbClr val="000000">
                      <a:alpha val="43137"/>
                    </a:srgbClr>
                  </a:outerShdw>
                </a:effectLst>
              </a:rPr>
              <a:t>difference between metered taxi services and charter services</a:t>
            </a:r>
            <a:r>
              <a:rPr lang="en-US" sz="1200" b="1" dirty="0" smtClean="0">
                <a:solidFill>
                  <a:srgbClr val="FFC000"/>
                </a:solidFill>
                <a:effectLst>
                  <a:outerShdw blurRad="38100" dist="38100" dir="2700000" algn="tl">
                    <a:srgbClr val="000000">
                      <a:alpha val="43137"/>
                    </a:srgbClr>
                  </a:outerShdw>
                </a:effectLst>
              </a:rPr>
              <a:t>, by removing </a:t>
            </a:r>
            <a:r>
              <a:rPr lang="en-US" sz="1200" b="1" dirty="0" smtClean="0">
                <a:solidFill>
                  <a:schemeClr val="bg1"/>
                </a:solidFill>
                <a:effectLst>
                  <a:outerShdw blurRad="38100" dist="38100" dir="2700000" algn="tl">
                    <a:srgbClr val="000000">
                      <a:alpha val="43137"/>
                    </a:srgbClr>
                  </a:outerShdw>
                </a:effectLst>
              </a:rPr>
              <a:t>Subsection (3)</a:t>
            </a:r>
            <a:r>
              <a:rPr lang="en-US" sz="1200" b="1" dirty="0" smtClean="0">
                <a:solidFill>
                  <a:srgbClr val="FFC000"/>
                </a:solidFill>
                <a:effectLst>
                  <a:outerShdw blurRad="38100" dist="38100" dir="2700000" algn="tl">
                    <a:srgbClr val="000000">
                      <a:alpha val="43137"/>
                    </a:srgbClr>
                  </a:outerShdw>
                </a:effectLst>
              </a:rPr>
              <a:t> it compromises the </a:t>
            </a:r>
            <a:r>
              <a:rPr lang="en-US" sz="1200" b="1" dirty="0" smtClean="0">
                <a:solidFill>
                  <a:schemeClr val="bg1"/>
                </a:solidFill>
                <a:effectLst>
                  <a:outerShdw blurRad="38100" dist="38100" dir="2700000" algn="tl">
                    <a:srgbClr val="000000">
                      <a:alpha val="43137"/>
                    </a:srgbClr>
                  </a:outerShdw>
                </a:effectLst>
              </a:rPr>
              <a:t>Definitions in Section 1 </a:t>
            </a:r>
            <a:r>
              <a:rPr lang="en-US" sz="1200" b="1" dirty="0" smtClean="0">
                <a:solidFill>
                  <a:srgbClr val="FFC000"/>
                </a:solidFill>
                <a:effectLst>
                  <a:outerShdw blurRad="38100" dist="38100" dir="2700000" algn="tl">
                    <a:srgbClr val="000000">
                      <a:alpha val="43137"/>
                    </a:srgbClr>
                  </a:outerShdw>
                </a:effectLst>
              </a:rPr>
              <a:t>that have been set to separate </a:t>
            </a:r>
            <a:r>
              <a:rPr lang="en-US" sz="1200" b="1" dirty="0" smtClean="0">
                <a:solidFill>
                  <a:schemeClr val="bg1"/>
                </a:solidFill>
                <a:effectLst>
                  <a:outerShdw blurRad="38100" dist="38100" dir="2700000" algn="tl">
                    <a:srgbClr val="000000">
                      <a:alpha val="43137"/>
                    </a:srgbClr>
                  </a:outerShdw>
                </a:effectLst>
              </a:rPr>
              <a:t>Metered Taxi Service &amp; Charter Services </a:t>
            </a:r>
            <a:r>
              <a:rPr lang="en-US" sz="1200" b="1" dirty="0" smtClean="0">
                <a:solidFill>
                  <a:srgbClr val="FFC000"/>
                </a:solidFill>
                <a:effectLst>
                  <a:outerShdw blurRad="38100" dist="38100" dir="2700000" algn="tl">
                    <a:srgbClr val="000000">
                      <a:alpha val="43137"/>
                    </a:srgbClr>
                  </a:outerShdw>
                </a:effectLst>
              </a:rPr>
              <a:t>as this will allow Charter Services to Roam and create conflict with </a:t>
            </a:r>
            <a:r>
              <a:rPr lang="en-US" sz="1200" b="1" dirty="0" smtClean="0">
                <a:solidFill>
                  <a:schemeClr val="bg1"/>
                </a:solidFill>
                <a:effectLst>
                  <a:outerShdw blurRad="38100" dist="38100" dir="2700000" algn="tl">
                    <a:srgbClr val="000000">
                      <a:alpha val="43137"/>
                    </a:srgbClr>
                  </a:outerShdw>
                </a:effectLst>
              </a:rPr>
              <a:t>Metered Taxi Services</a:t>
            </a:r>
          </a:p>
          <a:p>
            <a:pPr marL="38100" indent="0" algn="l">
              <a:buNone/>
            </a:pPr>
            <a:endParaRPr lang="en-US" sz="1200" b="1" dirty="0">
              <a:solidFill>
                <a:schemeClr val="bg1"/>
              </a:solidFill>
              <a:effectLst>
                <a:outerShdw blurRad="38100" dist="38100" dir="2700000" algn="tl">
                  <a:srgbClr val="000000">
                    <a:alpha val="43137"/>
                  </a:srgbClr>
                </a:outerShdw>
              </a:effectLst>
            </a:endParaRPr>
          </a:p>
          <a:p>
            <a:pPr marL="38100" indent="0" algn="l">
              <a:buNone/>
            </a:pPr>
            <a:r>
              <a:rPr lang="en-US" sz="1200" b="1" dirty="0" smtClean="0">
                <a:solidFill>
                  <a:schemeClr val="bg1"/>
                </a:solidFill>
                <a:effectLst>
                  <a:outerShdw blurRad="38100" dist="38100" dir="2700000" algn="tl">
                    <a:srgbClr val="000000">
                      <a:alpha val="43137"/>
                    </a:srgbClr>
                  </a:outerShdw>
                </a:effectLst>
              </a:rPr>
              <a:t>In </a:t>
            </a:r>
            <a:r>
              <a:rPr lang="en-US" sz="1200" b="1" dirty="0" smtClean="0">
                <a:solidFill>
                  <a:srgbClr val="FFC000"/>
                </a:solidFill>
                <a:effectLst>
                  <a:outerShdw blurRad="38100" dist="38100" dir="2700000" algn="tl">
                    <a:srgbClr val="000000">
                      <a:alpha val="43137"/>
                    </a:srgbClr>
                  </a:outerShdw>
                </a:effectLst>
              </a:rPr>
              <a:t>Section 1 </a:t>
            </a:r>
            <a:r>
              <a:rPr lang="en-US" sz="1200" b="1" dirty="0" smtClean="0">
                <a:solidFill>
                  <a:schemeClr val="bg1"/>
                </a:solidFill>
                <a:effectLst>
                  <a:outerShdw blurRad="38100" dist="38100" dir="2700000" algn="tl">
                    <a:srgbClr val="000000">
                      <a:alpha val="43137"/>
                    </a:srgbClr>
                  </a:outerShdw>
                </a:effectLst>
              </a:rPr>
              <a:t>the </a:t>
            </a:r>
            <a:r>
              <a:rPr lang="en-US" sz="1200" b="1" dirty="0" smtClean="0">
                <a:solidFill>
                  <a:srgbClr val="FFC000"/>
                </a:solidFill>
                <a:effectLst>
                  <a:outerShdw blurRad="38100" dist="38100" dir="2700000" algn="tl">
                    <a:srgbClr val="000000">
                      <a:alpha val="43137"/>
                    </a:srgbClr>
                  </a:outerShdw>
                </a:effectLst>
              </a:rPr>
              <a:t>National Land &amp; Transport Act </a:t>
            </a:r>
            <a:r>
              <a:rPr lang="en-US" sz="1200" b="1" dirty="0" smtClean="0">
                <a:solidFill>
                  <a:schemeClr val="bg1"/>
                </a:solidFill>
                <a:effectLst>
                  <a:outerShdw blurRad="38100" dist="38100" dir="2700000" algn="tl">
                    <a:srgbClr val="000000">
                      <a:alpha val="43137"/>
                    </a:srgbClr>
                  </a:outerShdw>
                </a:effectLst>
              </a:rPr>
              <a:t>clearly defines the </a:t>
            </a:r>
            <a:r>
              <a:rPr lang="en-US" sz="1200" b="1" dirty="0" smtClean="0">
                <a:solidFill>
                  <a:srgbClr val="FFC000"/>
                </a:solidFill>
                <a:effectLst>
                  <a:outerShdw blurRad="38100" dist="38100" dir="2700000" algn="tl">
                    <a:srgbClr val="000000">
                      <a:alpha val="43137"/>
                    </a:srgbClr>
                  </a:outerShdw>
                </a:effectLst>
              </a:rPr>
              <a:t>two modes of transport offer different  services.</a:t>
            </a:r>
            <a:endParaRPr lang="en-US" sz="12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702352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66700" y="1279328"/>
            <a:ext cx="4343400" cy="3727846"/>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67 of Act 5 of </a:t>
            </a:r>
            <a:r>
              <a:rPr lang="en-US" sz="1600" b="1" dirty="0" smtClean="0">
                <a:solidFill>
                  <a:schemeClr val="accent2"/>
                </a:solidFill>
                <a:effectLst>
                  <a:outerShdw blurRad="38100" dist="38100" dir="2700000" algn="tl">
                    <a:srgbClr val="000000">
                      <a:alpha val="43137"/>
                    </a:srgbClr>
                  </a:outerShdw>
                </a:effectLst>
              </a:rPr>
              <a:t>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67 of the principal Act is hereby amended </a:t>
            </a:r>
            <a:endParaRPr lang="en-US" sz="1600" b="1" dirty="0" smtClean="0">
              <a:solidFill>
                <a:schemeClr val="bg1"/>
              </a:solidFill>
              <a:effectLst>
                <a:outerShdw blurRad="38100" dist="38100" dir="2700000" algn="tl">
                  <a:srgbClr val="000000">
                    <a:alpha val="43137"/>
                  </a:srgbClr>
                </a:outerShdw>
              </a:effectLst>
            </a:endParaRPr>
          </a:p>
          <a:p>
            <a:pPr marL="38100" indent="0" algn="l">
              <a:buNone/>
            </a:pPr>
            <a:r>
              <a:rPr lang="en-US" sz="1400" b="1" dirty="0">
                <a:solidFill>
                  <a:srgbClr val="FFC000"/>
                </a:solidFill>
                <a:effectLst>
                  <a:outerShdw blurRad="38100" dist="38100" dir="2700000" algn="tl">
                    <a:srgbClr val="000000">
                      <a:alpha val="43137"/>
                    </a:srgbClr>
                  </a:outerShdw>
                </a:effectLst>
              </a:rPr>
              <a:t> by the addition of the following subsection: </a:t>
            </a:r>
            <a:endParaRPr lang="en-US" sz="1400" b="1" dirty="0" smtClean="0">
              <a:solidFill>
                <a:srgbClr val="FFC000"/>
              </a:solidFill>
              <a:effectLst>
                <a:outerShdw blurRad="38100" dist="38100" dir="2700000" algn="tl">
                  <a:srgbClr val="000000">
                    <a:alpha val="43137"/>
                  </a:srgbClr>
                </a:outerShdw>
              </a:effectLst>
            </a:endParaRPr>
          </a:p>
          <a:p>
            <a:pPr marL="38100" indent="0" algn="l">
              <a:buNone/>
            </a:pPr>
            <a:r>
              <a:rPr lang="en-US" sz="1400" b="1" dirty="0">
                <a:solidFill>
                  <a:srgbClr val="FFC000"/>
                </a:solidFill>
                <a:effectLst>
                  <a:outerShdw blurRad="38100" dist="38100" dir="2700000" algn="tl">
                    <a:srgbClr val="000000">
                      <a:alpha val="43137"/>
                    </a:srgbClr>
                  </a:outerShdw>
                </a:effectLst>
              </a:rPr>
              <a:t>‘‘(4) When converting a permit </a:t>
            </a:r>
            <a:r>
              <a:rPr lang="en-US" sz="1400" b="1" dirty="0" err="1">
                <a:solidFill>
                  <a:srgbClr val="FFC000"/>
                </a:solidFill>
                <a:effectLst>
                  <a:outerShdw blurRad="38100" dist="38100" dir="2700000" algn="tl">
                    <a:srgbClr val="000000">
                      <a:alpha val="43137"/>
                    </a:srgbClr>
                  </a:outerShdw>
                </a:effectLst>
              </a:rPr>
              <a:t>authorising</a:t>
            </a:r>
            <a:r>
              <a:rPr lang="en-US" sz="1400" b="1" dirty="0">
                <a:solidFill>
                  <a:srgbClr val="FFC000"/>
                </a:solidFill>
                <a:effectLst>
                  <a:outerShdw blurRad="38100" dist="38100" dir="2700000" algn="tl">
                    <a:srgbClr val="000000">
                      <a:alpha val="43137"/>
                    </a:srgbClr>
                  </a:outerShdw>
                </a:effectLst>
              </a:rPr>
              <a:t> services described as ‘‘organized parties</a:t>
            </a:r>
            <a:r>
              <a:rPr lang="en-US" sz="1400" b="1" dirty="0" smtClean="0">
                <a:solidFill>
                  <a:srgbClr val="FFC000"/>
                </a:solidFill>
                <a:effectLst>
                  <a:outerShdw blurRad="38100" dist="38100" dir="2700000" algn="tl">
                    <a:srgbClr val="000000">
                      <a:alpha val="43137"/>
                    </a:srgbClr>
                  </a:outerShdw>
                </a:effectLst>
              </a:rPr>
              <a:t>’’ to </a:t>
            </a:r>
            <a:r>
              <a:rPr lang="en-US" sz="1400" b="1" dirty="0">
                <a:solidFill>
                  <a:srgbClr val="FFC000"/>
                </a:solidFill>
                <a:effectLst>
                  <a:outerShdw blurRad="38100" dist="38100" dir="2700000" algn="tl">
                    <a:srgbClr val="000000">
                      <a:alpha val="43137"/>
                    </a:srgbClr>
                  </a:outerShdw>
                </a:effectLst>
              </a:rPr>
              <a:t>an operating </a:t>
            </a:r>
            <a:r>
              <a:rPr lang="en-US" sz="1400" b="1" dirty="0" err="1">
                <a:solidFill>
                  <a:srgbClr val="FFC000"/>
                </a:solidFill>
                <a:effectLst>
                  <a:outerShdw blurRad="38100" dist="38100" dir="2700000" algn="tl">
                    <a:srgbClr val="000000">
                      <a:alpha val="43137"/>
                    </a:srgbClr>
                  </a:outerShdw>
                </a:effectLst>
              </a:rPr>
              <a:t>licence</a:t>
            </a:r>
            <a:r>
              <a:rPr lang="en-US" sz="1400" b="1" dirty="0">
                <a:solidFill>
                  <a:srgbClr val="FFC000"/>
                </a:solidFill>
                <a:effectLst>
                  <a:outerShdw blurRad="38100" dist="38100" dir="2700000" algn="tl">
                    <a:srgbClr val="000000">
                      <a:alpha val="43137"/>
                    </a:srgbClr>
                  </a:outerShdw>
                </a:effectLst>
              </a:rPr>
              <a:t> under section 47, the relevant regulatory entity must describe the services in the operating </a:t>
            </a:r>
            <a:r>
              <a:rPr lang="en-US" sz="1400" b="1" dirty="0" err="1">
                <a:solidFill>
                  <a:srgbClr val="FFC000"/>
                </a:solidFill>
                <a:effectLst>
                  <a:outerShdw blurRad="38100" dist="38100" dir="2700000" algn="tl">
                    <a:srgbClr val="000000">
                      <a:alpha val="43137"/>
                    </a:srgbClr>
                  </a:outerShdw>
                </a:effectLst>
              </a:rPr>
              <a:t>licence</a:t>
            </a:r>
            <a:r>
              <a:rPr lang="en-US" sz="1400" b="1" dirty="0">
                <a:solidFill>
                  <a:srgbClr val="FFC000"/>
                </a:solidFill>
                <a:effectLst>
                  <a:outerShdw blurRad="38100" dist="38100" dir="2700000" algn="tl">
                    <a:srgbClr val="000000">
                      <a:alpha val="43137"/>
                    </a:srgbClr>
                  </a:outerShdw>
                </a:effectLst>
              </a:rPr>
              <a:t> as charter services if they fall within the deﬁnition of such services in section 1.’’.</a:t>
            </a:r>
          </a:p>
          <a:p>
            <a:pPr marL="38100" indent="0" algn="l">
              <a:buNone/>
            </a:pPr>
            <a:endParaRPr lang="en-US" sz="1800" b="1" dirty="0">
              <a:solidFill>
                <a:srgbClr val="FFC000"/>
              </a:solidFill>
              <a:effectLst>
                <a:outerShdw blurRad="38100" dist="38100" dir="2700000" algn="tl">
                  <a:srgbClr val="000000">
                    <a:alpha val="43137"/>
                  </a:srgbClr>
                </a:outerShdw>
              </a:effectLst>
            </a:endParaRP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21</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proposes that the amendment to add proposed paragraph below be deleted: </a:t>
            </a:r>
          </a:p>
          <a:p>
            <a:pPr marL="38100" indent="0" algn="l">
              <a:buNone/>
            </a:pPr>
            <a:r>
              <a:rPr lang="en-US" sz="1200" b="1" dirty="0">
                <a:solidFill>
                  <a:srgbClr val="FFC000"/>
                </a:solidFill>
                <a:effectLst>
                  <a:outerShdw blurRad="38100" dist="38100" dir="2700000" algn="tl">
                    <a:srgbClr val="000000">
                      <a:alpha val="43137"/>
                    </a:srgbClr>
                  </a:outerShdw>
                </a:effectLst>
              </a:rPr>
              <a:t>‘‘(4) When converting a permit </a:t>
            </a:r>
            <a:r>
              <a:rPr lang="en-US" sz="1200" b="1" dirty="0" err="1">
                <a:solidFill>
                  <a:srgbClr val="FFC000"/>
                </a:solidFill>
                <a:effectLst>
                  <a:outerShdw blurRad="38100" dist="38100" dir="2700000" algn="tl">
                    <a:srgbClr val="000000">
                      <a:alpha val="43137"/>
                    </a:srgbClr>
                  </a:outerShdw>
                </a:effectLst>
              </a:rPr>
              <a:t>authorising</a:t>
            </a:r>
            <a:r>
              <a:rPr lang="en-US" sz="1200" b="1" dirty="0">
                <a:solidFill>
                  <a:srgbClr val="FFC000"/>
                </a:solidFill>
                <a:effectLst>
                  <a:outerShdw blurRad="38100" dist="38100" dir="2700000" algn="tl">
                    <a:srgbClr val="000000">
                      <a:alpha val="43137"/>
                    </a:srgbClr>
                  </a:outerShdw>
                </a:effectLst>
              </a:rPr>
              <a:t> services described as ‘‘organized </a:t>
            </a:r>
            <a:r>
              <a:rPr lang="en-US" sz="1200" b="1" dirty="0" err="1">
                <a:solidFill>
                  <a:srgbClr val="FFC000"/>
                </a:solidFill>
                <a:effectLst>
                  <a:outerShdw blurRad="38100" dist="38100" dir="2700000" algn="tl">
                    <a:srgbClr val="000000">
                      <a:alpha val="43137"/>
                    </a:srgbClr>
                  </a:outerShdw>
                </a:effectLst>
              </a:rPr>
              <a:t>parties’’to</a:t>
            </a:r>
            <a:r>
              <a:rPr lang="en-US" sz="1200" b="1" dirty="0">
                <a:solidFill>
                  <a:srgbClr val="FFC000"/>
                </a:solidFill>
                <a:effectLst>
                  <a:outerShdw blurRad="38100" dist="38100" dir="2700000" algn="tl">
                    <a:srgbClr val="000000">
                      <a:alpha val="43137"/>
                    </a:srgbClr>
                  </a:outerShdw>
                </a:effectLst>
              </a:rPr>
              <a:t> an operating </a:t>
            </a:r>
            <a:r>
              <a:rPr lang="en-US" sz="1200" b="1" dirty="0" err="1">
                <a:solidFill>
                  <a:srgbClr val="FFC000"/>
                </a:solidFill>
                <a:effectLst>
                  <a:outerShdw blurRad="38100" dist="38100" dir="2700000" algn="tl">
                    <a:srgbClr val="000000">
                      <a:alpha val="43137"/>
                    </a:srgbClr>
                  </a:outerShdw>
                </a:effectLst>
              </a:rPr>
              <a:t>licence</a:t>
            </a:r>
            <a:r>
              <a:rPr lang="en-US" sz="1200" b="1" dirty="0">
                <a:solidFill>
                  <a:srgbClr val="FFC000"/>
                </a:solidFill>
                <a:effectLst>
                  <a:outerShdw blurRad="38100" dist="38100" dir="2700000" algn="tl">
                    <a:srgbClr val="000000">
                      <a:alpha val="43137"/>
                    </a:srgbClr>
                  </a:outerShdw>
                </a:effectLst>
              </a:rPr>
              <a:t> under section 47, the relevant regulatory entity must describe the services in the operating </a:t>
            </a:r>
            <a:r>
              <a:rPr lang="en-US" sz="1200" b="1" dirty="0" err="1">
                <a:solidFill>
                  <a:srgbClr val="FFC000"/>
                </a:solidFill>
                <a:effectLst>
                  <a:outerShdw blurRad="38100" dist="38100" dir="2700000" algn="tl">
                    <a:srgbClr val="000000">
                      <a:alpha val="43137"/>
                    </a:srgbClr>
                  </a:outerShdw>
                </a:effectLst>
              </a:rPr>
              <a:t>licence</a:t>
            </a:r>
            <a:r>
              <a:rPr lang="en-US" sz="1200" b="1" dirty="0">
                <a:solidFill>
                  <a:srgbClr val="FFC000"/>
                </a:solidFill>
                <a:effectLst>
                  <a:outerShdw blurRad="38100" dist="38100" dir="2700000" algn="tl">
                    <a:srgbClr val="000000">
                      <a:alpha val="43137"/>
                    </a:srgbClr>
                  </a:outerShdw>
                </a:effectLst>
              </a:rPr>
              <a:t> as charter services if they fall within the deﬁnition of such services in section 1</a:t>
            </a:r>
            <a:r>
              <a:rPr lang="en-US" sz="1200" b="1" dirty="0" smtClean="0">
                <a:solidFill>
                  <a:srgbClr val="FFC000"/>
                </a:solidFill>
                <a:effectLst>
                  <a:outerShdw blurRad="38100" dist="38100" dir="2700000" algn="tl">
                    <a:srgbClr val="000000">
                      <a:alpha val="43137"/>
                    </a:srgbClr>
                  </a:outerShdw>
                </a:effectLst>
              </a:rPr>
              <a:t>.’’.</a:t>
            </a:r>
          </a:p>
          <a:p>
            <a:pPr marL="38100" indent="0" algn="l">
              <a:buNone/>
            </a:pPr>
            <a:endParaRPr lang="en-US" sz="1200" b="1" dirty="0">
              <a:solidFill>
                <a:srgbClr val="FFC000"/>
              </a:solidFill>
              <a:effectLst>
                <a:outerShdw blurRad="38100" dist="38100" dir="2700000" algn="tl">
                  <a:srgbClr val="000000">
                    <a:alpha val="43137"/>
                  </a:srgbClr>
                </a:outerShdw>
              </a:effectLst>
            </a:endParaRPr>
          </a:p>
          <a:p>
            <a:pPr marL="38100" indent="0" algn="l">
              <a:buNone/>
            </a:pPr>
            <a:r>
              <a:rPr lang="en-US" sz="1200" b="1" dirty="0" smtClean="0">
                <a:solidFill>
                  <a:schemeClr val="bg1"/>
                </a:solidFill>
                <a:effectLst>
                  <a:outerShdw blurRad="38100" dist="38100" dir="2700000" algn="tl">
                    <a:srgbClr val="000000">
                      <a:alpha val="43137"/>
                    </a:srgbClr>
                  </a:outerShdw>
                </a:effectLst>
              </a:rPr>
              <a:t>SAMTO has failed to locate </a:t>
            </a:r>
            <a:r>
              <a:rPr lang="en-US" sz="1200" b="1" dirty="0" smtClean="0">
                <a:solidFill>
                  <a:srgbClr val="FFC000"/>
                </a:solidFill>
                <a:effectLst>
                  <a:outerShdw blurRad="38100" dist="38100" dir="2700000" algn="tl">
                    <a:srgbClr val="000000">
                      <a:alpha val="43137"/>
                    </a:srgbClr>
                  </a:outerShdw>
                </a:effectLst>
              </a:rPr>
              <a:t>“</a:t>
            </a:r>
            <a:r>
              <a:rPr lang="en-US" sz="1200" b="1" dirty="0" err="1" smtClean="0">
                <a:solidFill>
                  <a:srgbClr val="FFC000"/>
                </a:solidFill>
                <a:effectLst>
                  <a:outerShdw blurRad="38100" dist="38100" dir="2700000" algn="tl">
                    <a:srgbClr val="000000">
                      <a:alpha val="43137"/>
                    </a:srgbClr>
                  </a:outerShdw>
                </a:effectLst>
              </a:rPr>
              <a:t>organised</a:t>
            </a:r>
            <a:r>
              <a:rPr lang="en-US" sz="1200" b="1" dirty="0" smtClean="0">
                <a:solidFill>
                  <a:srgbClr val="FFC000"/>
                </a:solidFill>
                <a:effectLst>
                  <a:outerShdw blurRad="38100" dist="38100" dir="2700000" algn="tl">
                    <a:srgbClr val="000000">
                      <a:alpha val="43137"/>
                    </a:srgbClr>
                  </a:outerShdw>
                </a:effectLst>
              </a:rPr>
              <a:t> parties” </a:t>
            </a:r>
            <a:r>
              <a:rPr lang="en-US" sz="1200" b="1" dirty="0" smtClean="0">
                <a:solidFill>
                  <a:schemeClr val="bg1"/>
                </a:solidFill>
                <a:effectLst>
                  <a:outerShdw blurRad="38100" dist="38100" dir="2700000" algn="tl">
                    <a:srgbClr val="000000">
                      <a:alpha val="43137"/>
                    </a:srgbClr>
                  </a:outerShdw>
                </a:effectLst>
              </a:rPr>
              <a:t>in the definitions or current National Land &amp; Transport Act of 2009. By changing the operations of current Charter Permit Holders will cause conflict of interests with Metered Taxi Services.</a:t>
            </a:r>
          </a:p>
          <a:p>
            <a:pPr marL="38100" indent="0" algn="l">
              <a:buNone/>
            </a:pPr>
            <a:endParaRPr lang="en-US" sz="1200" b="1" dirty="0">
              <a:solidFill>
                <a:schemeClr val="bg1"/>
              </a:solidFill>
              <a:effectLst>
                <a:outerShdw blurRad="38100" dist="38100" dir="2700000" algn="tl">
                  <a:srgbClr val="000000">
                    <a:alpha val="43137"/>
                  </a:srgbClr>
                </a:outerShdw>
              </a:effectLst>
            </a:endParaRPr>
          </a:p>
          <a:p>
            <a:pPr marL="38100" indent="0" algn="l">
              <a:buNone/>
            </a:pPr>
            <a:r>
              <a:rPr lang="en-US" sz="1200" b="1" dirty="0" smtClean="0">
                <a:solidFill>
                  <a:schemeClr val="bg1"/>
                </a:solidFill>
                <a:effectLst>
                  <a:outerShdw blurRad="38100" dist="38100" dir="2700000" algn="tl">
                    <a:srgbClr val="000000">
                      <a:alpha val="43137"/>
                    </a:srgbClr>
                  </a:outerShdw>
                </a:effectLst>
              </a:rPr>
              <a:t>However if possible there be an explanation as to why one would change their permit.</a:t>
            </a:r>
            <a:endParaRPr lang="en-US" sz="1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843464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lgn="l">
              <a:buNone/>
            </a:pPr>
            <a:r>
              <a:rPr lang="en-US" sz="1600" b="1" dirty="0">
                <a:solidFill>
                  <a:schemeClr val="accent2"/>
                </a:solidFill>
                <a:effectLst>
                  <a:outerShdw blurRad="38100" dist="38100" dir="2700000" algn="tl">
                    <a:srgbClr val="000000">
                      <a:alpha val="43137"/>
                    </a:srgbClr>
                  </a:outerShdw>
                </a:effectLst>
              </a:rPr>
              <a:t>Amendment of section 1 of Act 5 of 2009</a:t>
            </a:r>
          </a:p>
          <a:p>
            <a:pPr marL="38100" indent="0" algn="l">
              <a:buNone/>
            </a:pPr>
            <a:r>
              <a:rPr lang="en-US" sz="1100" dirty="0" smtClean="0">
                <a:solidFill>
                  <a:schemeClr val="bg1"/>
                </a:solidFill>
              </a:rPr>
              <a:t> </a:t>
            </a:r>
            <a:r>
              <a:rPr lang="en-US" sz="1100" b="1" dirty="0">
                <a:solidFill>
                  <a:schemeClr val="bg1"/>
                </a:solidFill>
                <a:effectLst>
                  <a:outerShdw blurRad="38100" dist="38100" dir="2700000" algn="tl">
                    <a:srgbClr val="000000">
                      <a:alpha val="43137"/>
                    </a:srgbClr>
                  </a:outerShdw>
                </a:effectLst>
              </a:rPr>
              <a:t>‘integrated public transport </a:t>
            </a:r>
            <a:r>
              <a:rPr lang="en-US" sz="1100" b="1" dirty="0" smtClean="0">
                <a:solidFill>
                  <a:schemeClr val="bg1"/>
                </a:solidFill>
                <a:effectLst>
                  <a:outerShdw blurRad="38100" dist="38100" dir="2700000" algn="tl">
                    <a:srgbClr val="000000">
                      <a:alpha val="43137"/>
                    </a:srgbClr>
                  </a:outerShdw>
                </a:effectLst>
              </a:rPr>
              <a:t>network’</a:t>
            </a:r>
          </a:p>
          <a:p>
            <a:pPr marL="38100" indent="0" algn="l">
              <a:buNone/>
            </a:pPr>
            <a:endParaRPr lang="en-US" sz="1100" b="1" dirty="0" smtClean="0">
              <a:solidFill>
                <a:schemeClr val="bg1"/>
              </a:solidFill>
              <a:effectLst>
                <a:outerShdw blurRad="38100" dist="38100" dir="2700000" algn="tl">
                  <a:srgbClr val="000000">
                    <a:alpha val="43137"/>
                  </a:srgbClr>
                </a:outerShdw>
              </a:effectLst>
            </a:endParaRPr>
          </a:p>
          <a:p>
            <a:pPr algn="l">
              <a:buFont typeface="Wingdings" pitchFamily="2" charset="2"/>
              <a:buChar char="ü"/>
            </a:pPr>
            <a:r>
              <a:rPr lang="en-US" sz="1050" dirty="0" smtClean="0">
                <a:effectLst>
                  <a:outerShdw blurRad="38100" dist="38100" dir="2700000" algn="tl">
                    <a:srgbClr val="000000">
                      <a:alpha val="43137"/>
                    </a:srgbClr>
                  </a:outerShdw>
                </a:effectLst>
              </a:rPr>
              <a:t>(</a:t>
            </a:r>
            <a:r>
              <a:rPr lang="en-US" sz="1050" dirty="0">
                <a:effectLst>
                  <a:outerShdw blurRad="38100" dist="38100" dir="2700000" algn="tl">
                    <a:srgbClr val="000000">
                      <a:alpha val="43137"/>
                    </a:srgbClr>
                  </a:outerShdw>
                </a:effectLst>
              </a:rPr>
              <a:t>c) by the substitution for the deﬁnition of ‘‘integrated public transport network’’ of the following: ‘‘ </a:t>
            </a:r>
            <a:r>
              <a:rPr lang="en-US" sz="1050" b="1" dirty="0">
                <a:solidFill>
                  <a:srgbClr val="FF0000"/>
                </a:solidFill>
                <a:effectLst>
                  <a:outerShdw blurRad="38100" dist="38100" dir="2700000" algn="tl">
                    <a:srgbClr val="000000">
                      <a:alpha val="43137"/>
                    </a:srgbClr>
                  </a:outerShdw>
                </a:effectLst>
              </a:rPr>
              <a:t>‘integrated public transport network</a:t>
            </a:r>
            <a:r>
              <a:rPr lang="en-US" sz="1050" b="1" dirty="0" smtClean="0">
                <a:solidFill>
                  <a:srgbClr val="FF0000"/>
                </a:solidFill>
                <a:effectLst>
                  <a:outerShdw blurRad="38100" dist="38100" dir="2700000" algn="tl">
                    <a:srgbClr val="000000">
                      <a:alpha val="43137"/>
                    </a:srgbClr>
                  </a:outerShdw>
                </a:effectLst>
              </a:rPr>
              <a:t>’ </a:t>
            </a:r>
            <a:r>
              <a:rPr lang="en-US" sz="1050" dirty="0" smtClean="0">
                <a:effectLst>
                  <a:outerShdw blurRad="38100" dist="38100" dir="2700000" algn="tl">
                    <a:srgbClr val="000000">
                      <a:alpha val="43137"/>
                    </a:srgbClr>
                  </a:outerShdw>
                </a:effectLst>
              </a:rPr>
              <a:t>means </a:t>
            </a:r>
            <a:r>
              <a:rPr lang="en-US" sz="1050" b="1" dirty="0">
                <a:solidFill>
                  <a:srgbClr val="FF0000"/>
                </a:solidFill>
                <a:effectLst>
                  <a:outerShdw blurRad="38100" dist="38100" dir="2700000" algn="tl">
                    <a:srgbClr val="000000">
                      <a:alpha val="43137"/>
                    </a:srgbClr>
                  </a:outerShdw>
                </a:effectLst>
              </a:rPr>
              <a:t>a system </a:t>
            </a:r>
            <a:r>
              <a:rPr lang="en-US" sz="1050" dirty="0">
                <a:effectLst>
                  <a:outerShdw blurRad="38100" dist="38100" dir="2700000" algn="tl">
                    <a:srgbClr val="000000">
                      <a:alpha val="43137"/>
                    </a:srgbClr>
                  </a:outerShdw>
                </a:effectLst>
              </a:rPr>
              <a:t>in a particular area that </a:t>
            </a:r>
            <a:r>
              <a:rPr lang="en-US" sz="1050" b="1" dirty="0">
                <a:solidFill>
                  <a:srgbClr val="FF0000"/>
                </a:solidFill>
                <a:effectLst>
                  <a:outerShdw blurRad="38100" dist="38100" dir="2700000" algn="tl">
                    <a:srgbClr val="000000">
                      <a:alpha val="43137"/>
                    </a:srgbClr>
                  </a:outerShdw>
                </a:effectLst>
              </a:rPr>
              <a:t>integrates public transport services between modes</a:t>
            </a:r>
            <a:r>
              <a:rPr lang="en-US" sz="1050" dirty="0">
                <a:effectLst>
                  <a:outerShdw blurRad="38100" dist="38100" dir="2700000" algn="tl">
                    <a:srgbClr val="000000">
                      <a:alpha val="43137"/>
                    </a:srgbClr>
                  </a:outerShdw>
                </a:effectLst>
              </a:rPr>
              <a:t>, including non-</a:t>
            </a:r>
            <a:r>
              <a:rPr lang="en-US" sz="1050" dirty="0" err="1">
                <a:effectLst>
                  <a:outerShdw blurRad="38100" dist="38100" dir="2700000" algn="tl">
                    <a:srgbClr val="000000">
                      <a:alpha val="43137"/>
                    </a:srgbClr>
                  </a:outerShdw>
                </a:effectLst>
              </a:rPr>
              <a:t>motorised</a:t>
            </a:r>
            <a:r>
              <a:rPr lang="en-US" sz="1050" dirty="0">
                <a:effectLst>
                  <a:outerShdw blurRad="38100" dist="38100" dir="2700000" algn="tl">
                    <a:srgbClr val="000000">
                      <a:alpha val="43137"/>
                    </a:srgbClr>
                  </a:outerShdw>
                </a:effectLst>
              </a:rPr>
              <a:t> transport, with </a:t>
            </a:r>
            <a:r>
              <a:rPr lang="en-US" sz="1050" b="1" dirty="0">
                <a:solidFill>
                  <a:srgbClr val="FF0000"/>
                </a:solidFill>
                <a:effectLst>
                  <a:outerShdw blurRad="38100" dist="38100" dir="2700000" algn="tl">
                    <a:srgbClr val="000000">
                      <a:alpha val="43137"/>
                    </a:srgbClr>
                  </a:outerShdw>
                </a:effectLst>
              </a:rPr>
              <a:t>through-ticketing and other appropriate mechanisms</a:t>
            </a:r>
            <a:r>
              <a:rPr lang="en-US" sz="1050" dirty="0">
                <a:effectLst>
                  <a:outerShdw blurRad="38100" dist="38100" dir="2700000" algn="tl">
                    <a:srgbClr val="000000">
                      <a:alpha val="43137"/>
                    </a:srgbClr>
                  </a:outerShdw>
                </a:effectLst>
              </a:rPr>
              <a:t>, that may be </a:t>
            </a:r>
            <a:r>
              <a:rPr lang="en-US" sz="1050" b="1" dirty="0">
                <a:solidFill>
                  <a:srgbClr val="FF0000"/>
                </a:solidFill>
                <a:effectLst>
                  <a:outerShdw blurRad="38100" dist="38100" dir="2700000" algn="tl">
                    <a:srgbClr val="000000">
                      <a:alpha val="43137"/>
                    </a:srgbClr>
                  </a:outerShdw>
                </a:effectLst>
              </a:rPr>
              <a:t>implemented in a phased manner</a:t>
            </a:r>
            <a:r>
              <a:rPr lang="en-US" sz="1050" dirty="0">
                <a:effectLst>
                  <a:outerShdw blurRad="38100" dist="38100" dir="2700000" algn="tl">
                    <a:srgbClr val="000000">
                      <a:alpha val="43137"/>
                    </a:srgbClr>
                  </a:outerShdw>
                </a:effectLst>
              </a:rPr>
              <a:t>, to </a:t>
            </a:r>
            <a:r>
              <a:rPr lang="en-US" sz="1050" b="1" dirty="0">
                <a:solidFill>
                  <a:srgbClr val="FF0000"/>
                </a:solidFill>
                <a:effectLst>
                  <a:outerShdw blurRad="38100" dist="38100" dir="2700000" algn="tl">
                    <a:srgbClr val="000000">
                      <a:alpha val="43137"/>
                    </a:srgbClr>
                  </a:outerShdw>
                </a:effectLst>
              </a:rPr>
              <a:t>provide users </a:t>
            </a:r>
            <a:r>
              <a:rPr lang="en-US" sz="1050" dirty="0">
                <a:effectLst>
                  <a:outerShdw blurRad="38100" dist="38100" dir="2700000" algn="tl">
                    <a:srgbClr val="000000">
                      <a:alpha val="43137"/>
                    </a:srgbClr>
                  </a:outerShdw>
                </a:effectLst>
              </a:rPr>
              <a:t>of the system with the </a:t>
            </a:r>
            <a:r>
              <a:rPr lang="en-US" sz="1050" b="1" dirty="0">
                <a:solidFill>
                  <a:srgbClr val="FF0000"/>
                </a:solidFill>
                <a:effectLst>
                  <a:outerShdw blurRad="38100" dist="38100" dir="2700000" algn="tl">
                    <a:srgbClr val="000000">
                      <a:alpha val="43137"/>
                    </a:srgbClr>
                  </a:outerShdw>
                </a:effectLst>
              </a:rPr>
              <a:t>optimal solutions </a:t>
            </a:r>
            <a:r>
              <a:rPr lang="en-US" sz="1050" dirty="0">
                <a:effectLst>
                  <a:outerShdw blurRad="38100" dist="38100" dir="2700000" algn="tl">
                    <a:srgbClr val="000000">
                      <a:alpha val="43137"/>
                    </a:srgbClr>
                  </a:outerShdw>
                </a:effectLst>
              </a:rPr>
              <a:t>to be able to travel from their origins to destinations in a </a:t>
            </a:r>
            <a:r>
              <a:rPr lang="en-US" sz="1050" b="1" dirty="0">
                <a:solidFill>
                  <a:srgbClr val="FF0000"/>
                </a:solidFill>
                <a:effectLst>
                  <a:outerShdw blurRad="38100" dist="38100" dir="2700000" algn="tl">
                    <a:srgbClr val="000000">
                      <a:alpha val="43137"/>
                    </a:srgbClr>
                  </a:outerShdw>
                </a:effectLst>
              </a:rPr>
              <a:t>seamless</a:t>
            </a:r>
            <a:r>
              <a:rPr lang="en-US" sz="1050" dirty="0">
                <a:effectLst>
                  <a:outerShdw blurRad="38100" dist="38100" dir="2700000" algn="tl">
                    <a:srgbClr val="000000">
                      <a:alpha val="43137"/>
                    </a:srgbClr>
                  </a:outerShdw>
                </a:effectLst>
              </a:rPr>
              <a:t> manner with </a:t>
            </a:r>
            <a:r>
              <a:rPr lang="en-US" sz="1050" b="1" dirty="0">
                <a:solidFill>
                  <a:srgbClr val="FF0000"/>
                </a:solidFill>
                <a:effectLst>
                  <a:outerShdw blurRad="38100" dist="38100" dir="2700000" algn="tl">
                    <a:srgbClr val="000000">
                      <a:alpha val="43137"/>
                    </a:srgbClr>
                  </a:outerShdw>
                </a:effectLst>
              </a:rPr>
              <a:t>integrated pedestrian access for all passengers</a:t>
            </a:r>
            <a:r>
              <a:rPr lang="en-US" sz="1050" dirty="0">
                <a:effectLst>
                  <a:outerShdw blurRad="38100" dist="38100" dir="2700000" algn="tl">
                    <a:srgbClr val="000000">
                      <a:alpha val="43137"/>
                    </a:srgbClr>
                  </a:outerShdw>
                </a:effectLst>
              </a:rPr>
              <a:t>, and may, in </a:t>
            </a:r>
            <a:r>
              <a:rPr lang="en-US" sz="1050" b="1" dirty="0">
                <a:solidFill>
                  <a:srgbClr val="FF0000"/>
                </a:solidFill>
                <a:effectLst>
                  <a:outerShdw blurRad="38100" dist="38100" dir="2700000" algn="tl">
                    <a:srgbClr val="000000">
                      <a:alpha val="43137"/>
                    </a:srgbClr>
                  </a:outerShdw>
                </a:effectLst>
              </a:rPr>
              <a:t>appropriate </a:t>
            </a:r>
            <a:r>
              <a:rPr lang="en-US" sz="1050" b="1" dirty="0" smtClean="0">
                <a:solidFill>
                  <a:srgbClr val="FF0000"/>
                </a:solidFill>
                <a:effectLst>
                  <a:outerShdw blurRad="38100" dist="38100" dir="2700000" algn="tl">
                    <a:srgbClr val="000000">
                      <a:alpha val="43137"/>
                    </a:srgbClr>
                  </a:outerShdw>
                </a:effectLst>
              </a:rPr>
              <a:t>municipalities</a:t>
            </a:r>
            <a:r>
              <a:rPr lang="en-US" sz="1050" b="1" dirty="0">
                <a:solidFill>
                  <a:srgbClr val="FF0000"/>
                </a:solidFill>
                <a:effectLst>
                  <a:outerShdw blurRad="38100" dist="38100" dir="2700000" algn="tl">
                    <a:srgbClr val="000000">
                      <a:alpha val="43137"/>
                    </a:srgbClr>
                  </a:outerShdw>
                </a:effectLst>
              </a:rPr>
              <a:t>, </a:t>
            </a:r>
            <a:r>
              <a:rPr lang="en-US" sz="1050" dirty="0">
                <a:effectLst>
                  <a:outerShdw blurRad="38100" dist="38100" dir="2700000" algn="tl">
                    <a:srgbClr val="000000">
                      <a:alpha val="43137"/>
                    </a:srgbClr>
                  </a:outerShdw>
                </a:effectLst>
              </a:rPr>
              <a:t>include— (a) </a:t>
            </a:r>
            <a:r>
              <a:rPr lang="en-US" sz="1050" b="1" dirty="0">
                <a:solidFill>
                  <a:srgbClr val="FF0000"/>
                </a:solidFill>
                <a:effectLst>
                  <a:outerShdw blurRad="38100" dist="38100" dir="2700000" algn="tl">
                    <a:srgbClr val="000000">
                      <a:alpha val="43137"/>
                    </a:srgbClr>
                  </a:outerShdw>
                </a:effectLst>
              </a:rPr>
              <a:t>integrated rapid public transport networks</a:t>
            </a:r>
            <a:r>
              <a:rPr lang="en-US" sz="1050" dirty="0">
                <a:effectLst>
                  <a:outerShdw blurRad="38100" dist="38100" dir="2700000" algn="tl">
                    <a:srgbClr val="000000">
                      <a:alpha val="43137"/>
                    </a:srgbClr>
                  </a:outerShdw>
                </a:effectLst>
              </a:rPr>
              <a:t>, being high-quality networks of </a:t>
            </a:r>
            <a:r>
              <a:rPr lang="en-US" sz="1050" b="1" dirty="0">
                <a:solidFill>
                  <a:srgbClr val="FF0000"/>
                </a:solidFill>
                <a:effectLst>
                  <a:outerShdw blurRad="38100" dist="38100" dir="2700000" algn="tl">
                    <a:srgbClr val="000000">
                      <a:alpha val="43137"/>
                    </a:srgbClr>
                  </a:outerShdw>
                </a:effectLst>
              </a:rPr>
              <a:t>car competitive public transport services </a:t>
            </a:r>
            <a:r>
              <a:rPr lang="en-US" sz="1050" dirty="0">
                <a:effectLst>
                  <a:outerShdw blurRad="38100" dist="38100" dir="2700000" algn="tl">
                    <a:srgbClr val="000000">
                      <a:alpha val="43137"/>
                    </a:srgbClr>
                  </a:outerShdw>
                </a:effectLst>
              </a:rPr>
              <a:t>that are fully </a:t>
            </a:r>
            <a:r>
              <a:rPr lang="en-US" sz="1050" b="1" dirty="0">
                <a:solidFill>
                  <a:srgbClr val="FF0000"/>
                </a:solidFill>
                <a:effectLst>
                  <a:outerShdw blurRad="38100" dist="38100" dir="2700000" algn="tl">
                    <a:srgbClr val="000000">
                      <a:alpha val="43137"/>
                    </a:srgbClr>
                  </a:outerShdw>
                </a:effectLst>
              </a:rPr>
              <a:t>integrated regardless of mode, </a:t>
            </a:r>
            <a:r>
              <a:rPr lang="en-US" sz="1050" dirty="0">
                <a:effectLst>
                  <a:outerShdw blurRad="38100" dist="38100" dir="2700000" algn="tl">
                    <a:srgbClr val="000000">
                      <a:alpha val="43137"/>
                    </a:srgbClr>
                  </a:outerShdw>
                </a:effectLst>
              </a:rPr>
              <a:t>have dedicated right of way if road based, with or without bus rapid transit systems; and (b) bus rapid transit systems, which are high volume bus corridors served by an </a:t>
            </a:r>
            <a:r>
              <a:rPr lang="en-US" sz="1050" b="1" dirty="0">
                <a:solidFill>
                  <a:srgbClr val="FF0000"/>
                </a:solidFill>
                <a:effectLst>
                  <a:outerShdw blurRad="38100" dist="38100" dir="2700000" algn="tl">
                    <a:srgbClr val="000000">
                      <a:alpha val="43137"/>
                    </a:srgbClr>
                  </a:outerShdw>
                </a:effectLst>
              </a:rPr>
              <a:t>integrated</a:t>
            </a:r>
            <a:r>
              <a:rPr lang="en-US" sz="1050" b="1" dirty="0">
                <a:solidFill>
                  <a:srgbClr val="FF0000"/>
                </a:solidFill>
              </a:rPr>
              <a:t> feeder system</a:t>
            </a:r>
            <a:r>
              <a:rPr lang="en-US" sz="1050" b="1" dirty="0" smtClean="0">
                <a:solidFill>
                  <a:srgbClr val="FF0000"/>
                </a:solidFill>
              </a:rPr>
              <a:t>;’</a:t>
            </a:r>
            <a:endParaRPr lang="en-US" sz="1050" dirty="0"/>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3</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3434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dirty="0" smtClean="0"/>
              <a:t>We are in support of this amendment as per section 1(c) in Toto, SAMTO has designed an integrated ticketing system called E-Ticketing that aims at reducing cash handling in all the Integrated Transport Mode. This helps;</a:t>
            </a:r>
          </a:p>
          <a:p>
            <a:pPr marL="38100" indent="0" algn="l">
              <a:buNone/>
            </a:pPr>
            <a:r>
              <a:rPr lang="en-US" sz="1600" b="1" dirty="0" smtClean="0"/>
              <a:t>(a) Reduce theft</a:t>
            </a:r>
          </a:p>
          <a:p>
            <a:pPr marL="38100" indent="0" algn="l">
              <a:buNone/>
            </a:pPr>
            <a:r>
              <a:rPr lang="en-US" sz="1600" b="1" dirty="0" smtClean="0"/>
              <a:t>(b) Create a seamless transport payment system and Integration for all modes</a:t>
            </a:r>
          </a:p>
          <a:p>
            <a:pPr marL="38100" indent="0" algn="l">
              <a:buNone/>
            </a:pPr>
            <a:r>
              <a:rPr lang="en-US" sz="1600" b="1" dirty="0" smtClean="0"/>
              <a:t>(c) Create the Integrated Public Transport Network</a:t>
            </a:r>
            <a:endParaRPr lang="en-US" sz="1600" b="1" dirty="0"/>
          </a:p>
        </p:txBody>
      </p:sp>
    </p:spTree>
    <p:extLst>
      <p:ext uri="{BB962C8B-B14F-4D97-AF65-F5344CB8AC3E}">
        <p14:creationId xmlns:p14="http://schemas.microsoft.com/office/powerpoint/2010/main" xmlns="" val="6270949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lgn="l">
              <a:buNone/>
            </a:pPr>
            <a:r>
              <a:rPr lang="en-US" sz="1400" b="1" dirty="0">
                <a:solidFill>
                  <a:schemeClr val="accent2"/>
                </a:solidFill>
                <a:effectLst>
                  <a:outerShdw blurRad="38100" dist="38100" dir="2700000" algn="tl">
                    <a:srgbClr val="000000">
                      <a:alpha val="43137"/>
                    </a:srgbClr>
                  </a:outerShdw>
                </a:effectLst>
              </a:rPr>
              <a:t>Amendment of section 1 of Act 5 of 2009</a:t>
            </a:r>
          </a:p>
          <a:p>
            <a:pPr marL="38100" indent="0" algn="l">
              <a:buNone/>
            </a:pPr>
            <a:r>
              <a:rPr lang="en-US" sz="1050" dirty="0">
                <a:solidFill>
                  <a:schemeClr val="bg1"/>
                </a:solidFill>
              </a:rPr>
              <a:t> </a:t>
            </a:r>
            <a:r>
              <a:rPr lang="en-US" sz="1050" b="1" dirty="0">
                <a:solidFill>
                  <a:schemeClr val="bg1"/>
                </a:solidFill>
                <a:effectLst>
                  <a:outerShdw blurRad="38100" dist="38100" dir="2700000" algn="tl">
                    <a:srgbClr val="000000">
                      <a:alpha val="43137"/>
                    </a:srgbClr>
                  </a:outerShdw>
                </a:effectLst>
              </a:rPr>
              <a:t> by the substitution for paragraph (c) of the</a:t>
            </a:r>
            <a:r>
              <a:rPr lang="en-US" sz="1050" b="1" dirty="0">
                <a:solidFill>
                  <a:srgbClr val="FFC000"/>
                </a:solidFill>
                <a:effectLst>
                  <a:outerShdw blurRad="38100" dist="38100" dir="2700000" algn="tl">
                    <a:srgbClr val="000000">
                      <a:alpha val="43137"/>
                    </a:srgbClr>
                  </a:outerShdw>
                </a:effectLst>
              </a:rPr>
              <a:t> deﬁnition of ‘‘metered taxi service’’ </a:t>
            </a:r>
            <a:r>
              <a:rPr lang="en-US" sz="1050" b="1" dirty="0">
                <a:solidFill>
                  <a:schemeClr val="bg1"/>
                </a:solidFill>
                <a:effectLst>
                  <a:outerShdw blurRad="38100" dist="38100" dir="2700000" algn="tl">
                    <a:srgbClr val="000000">
                      <a:alpha val="43137"/>
                    </a:srgbClr>
                  </a:outerShdw>
                </a:effectLst>
              </a:rPr>
              <a:t>of the following paragraph: </a:t>
            </a:r>
            <a:endParaRPr lang="en-US" sz="1200" dirty="0" smtClean="0"/>
          </a:p>
          <a:p>
            <a:pPr algn="l">
              <a:buFont typeface="Wingdings" pitchFamily="2" charset="2"/>
              <a:buChar char="ü"/>
            </a:pPr>
            <a:r>
              <a:rPr lang="en-US" sz="1400" dirty="0" smtClean="0"/>
              <a:t>‘‘(</a:t>
            </a:r>
            <a:r>
              <a:rPr lang="en-US" sz="1400" dirty="0"/>
              <a:t>c) is </a:t>
            </a:r>
            <a:r>
              <a:rPr lang="en-US" sz="1400" b="1" dirty="0">
                <a:solidFill>
                  <a:srgbClr val="FF0000"/>
                </a:solidFill>
              </a:rPr>
              <a:t>equipped</a:t>
            </a:r>
            <a:r>
              <a:rPr lang="en-US" sz="1400" dirty="0"/>
              <a:t> with a sealed meter, in good working order, for the purpose of </a:t>
            </a:r>
            <a:r>
              <a:rPr lang="en-US" sz="1400" b="1" dirty="0">
                <a:solidFill>
                  <a:srgbClr val="FF0000"/>
                </a:solidFill>
              </a:rPr>
              <a:t>determining the fare payable</a:t>
            </a:r>
            <a:r>
              <a:rPr lang="en-US" sz="1400" dirty="0"/>
              <a:t>, that is </a:t>
            </a:r>
            <a:r>
              <a:rPr lang="en-US" sz="1400" b="1" dirty="0">
                <a:solidFill>
                  <a:srgbClr val="FF0000"/>
                </a:solidFill>
              </a:rPr>
              <a:t>calibrated for such fare </a:t>
            </a:r>
            <a:r>
              <a:rPr lang="en-US" sz="1400" dirty="0"/>
              <a:t>or </a:t>
            </a:r>
            <a:r>
              <a:rPr lang="en-US" sz="1400" b="1" dirty="0">
                <a:solidFill>
                  <a:srgbClr val="FF0000"/>
                </a:solidFill>
              </a:rPr>
              <a:t>complies with any other requirements applicable </a:t>
            </a:r>
            <a:r>
              <a:rPr lang="en-US" sz="1400" dirty="0"/>
              <a:t>to </a:t>
            </a:r>
            <a:r>
              <a:rPr lang="en-US" sz="1400" b="1" dirty="0">
                <a:solidFill>
                  <a:srgbClr val="FF0000"/>
                </a:solidFill>
              </a:rPr>
              <a:t>such meters </a:t>
            </a:r>
            <a:r>
              <a:rPr lang="en-US" sz="1400" b="1" dirty="0">
                <a:solidFill>
                  <a:srgbClr val="FFC000"/>
                </a:solidFill>
                <a:effectLst>
                  <a:outerShdw blurRad="38100" dist="38100" dir="2700000" algn="tl">
                    <a:srgbClr val="000000">
                      <a:alpha val="43137"/>
                    </a:srgbClr>
                  </a:outerShdw>
                </a:effectLst>
              </a:rPr>
              <a:t>as prescribed by the Minister under section 66(4)(</a:t>
            </a:r>
            <a:r>
              <a:rPr lang="en-US" sz="1400" b="1" dirty="0" err="1">
                <a:solidFill>
                  <a:srgbClr val="FFC000"/>
                </a:solidFill>
                <a:effectLst>
                  <a:outerShdw blurRad="38100" dist="38100" dir="2700000" algn="tl">
                    <a:srgbClr val="000000">
                      <a:alpha val="43137"/>
                    </a:srgbClr>
                  </a:outerShdw>
                </a:effectLst>
              </a:rPr>
              <a:t>cA</a:t>
            </a:r>
            <a:r>
              <a:rPr lang="en-US" sz="1400" b="1" dirty="0">
                <a:solidFill>
                  <a:srgbClr val="FFC000"/>
                </a:solidFill>
                <a:effectLst>
                  <a:outerShdw blurRad="38100" dist="38100" dir="2700000" algn="tl">
                    <a:srgbClr val="000000">
                      <a:alpha val="43137"/>
                    </a:srgbClr>
                  </a:outerShdw>
                </a:effectLst>
              </a:rPr>
              <a:t>), or is equipped with an electronic hailing application or similar </a:t>
            </a:r>
            <a:r>
              <a:rPr lang="en-US" sz="1400" b="1" dirty="0" smtClean="0">
                <a:solidFill>
                  <a:srgbClr val="FFC000"/>
                </a:solidFill>
                <a:effectLst>
                  <a:outerShdw blurRad="38100" dist="38100" dir="2700000" algn="tl">
                    <a:srgbClr val="000000">
                      <a:alpha val="43137"/>
                    </a:srgbClr>
                  </a:outerShdw>
                </a:effectLst>
              </a:rPr>
              <a:t>technology </a:t>
            </a:r>
            <a:r>
              <a:rPr lang="en-US" sz="1400" b="1" dirty="0">
                <a:solidFill>
                  <a:srgbClr val="FFC000"/>
                </a:solidFill>
                <a:effectLst>
                  <a:outerShdw blurRad="38100" dist="38100" dir="2700000" algn="tl">
                    <a:srgbClr val="000000">
                      <a:alpha val="43137"/>
                    </a:srgbClr>
                  </a:outerShdw>
                </a:effectLst>
              </a:rPr>
              <a:t>that complies with requirements so prescribed, or both such meter and application or technology;’’</a:t>
            </a: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4</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26085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dirty="0" smtClean="0"/>
              <a:t>We argue the addition of the </a:t>
            </a:r>
            <a:r>
              <a:rPr lang="en-US" sz="1600" dirty="0"/>
              <a:t>paragraph </a:t>
            </a:r>
            <a:r>
              <a:rPr lang="en-US" sz="1600" b="1" dirty="0" smtClean="0">
                <a:solidFill>
                  <a:srgbClr val="FFC000"/>
                </a:solidFill>
                <a:effectLst>
                  <a:outerShdw blurRad="38100" dist="38100" dir="2700000" algn="tl">
                    <a:srgbClr val="000000">
                      <a:alpha val="43137"/>
                    </a:srgbClr>
                  </a:outerShdw>
                </a:effectLst>
              </a:rPr>
              <a:t>“as </a:t>
            </a:r>
            <a:r>
              <a:rPr lang="en-US" sz="1600" b="1" dirty="0">
                <a:solidFill>
                  <a:srgbClr val="FFC000"/>
                </a:solidFill>
                <a:effectLst>
                  <a:outerShdw blurRad="38100" dist="38100" dir="2700000" algn="tl">
                    <a:srgbClr val="000000">
                      <a:alpha val="43137"/>
                    </a:srgbClr>
                  </a:outerShdw>
                </a:effectLst>
              </a:rPr>
              <a:t>prescribed by the Minister under section 66(4)(</a:t>
            </a:r>
            <a:r>
              <a:rPr lang="en-US" sz="1600" b="1" dirty="0" err="1">
                <a:solidFill>
                  <a:srgbClr val="FFC000"/>
                </a:solidFill>
                <a:effectLst>
                  <a:outerShdw blurRad="38100" dist="38100" dir="2700000" algn="tl">
                    <a:srgbClr val="000000">
                      <a:alpha val="43137"/>
                    </a:srgbClr>
                  </a:outerShdw>
                </a:effectLst>
              </a:rPr>
              <a:t>cA</a:t>
            </a:r>
            <a:r>
              <a:rPr lang="en-US" sz="1600" b="1" dirty="0">
                <a:solidFill>
                  <a:srgbClr val="FFC000"/>
                </a:solidFill>
                <a:effectLst>
                  <a:outerShdw blurRad="38100" dist="38100" dir="2700000" algn="tl">
                    <a:srgbClr val="000000">
                      <a:alpha val="43137"/>
                    </a:srgbClr>
                  </a:outerShdw>
                </a:effectLst>
              </a:rPr>
              <a:t>), or is equipped with an electronic hailing application or similar technology that complies with requirements so prescribed, or both such meter and application or technology</a:t>
            </a:r>
            <a:r>
              <a:rPr lang="en-US" sz="1600" b="1" dirty="0" smtClean="0">
                <a:solidFill>
                  <a:srgbClr val="FFC000"/>
                </a:solidFill>
                <a:effectLst>
                  <a:outerShdw blurRad="38100" dist="38100" dir="2700000" algn="tl">
                    <a:srgbClr val="000000">
                      <a:alpha val="43137"/>
                    </a:srgbClr>
                  </a:outerShdw>
                </a:effectLst>
              </a:rPr>
              <a:t>;’’ </a:t>
            </a:r>
            <a:r>
              <a:rPr lang="en-US" sz="1600" dirty="0"/>
              <a:t>on the definition of </a:t>
            </a:r>
            <a:r>
              <a:rPr lang="en-US" sz="1600" b="1" dirty="0">
                <a:solidFill>
                  <a:srgbClr val="C00000"/>
                </a:solidFill>
                <a:effectLst>
                  <a:outerShdw blurRad="38100" dist="38100" dir="2700000" algn="tl">
                    <a:srgbClr val="000000">
                      <a:alpha val="43137"/>
                    </a:srgbClr>
                  </a:outerShdw>
                </a:effectLst>
              </a:rPr>
              <a:t>Metered Taxi Services</a:t>
            </a:r>
            <a:r>
              <a:rPr lang="en-US" sz="1600" dirty="0"/>
              <a:t> </a:t>
            </a:r>
            <a:r>
              <a:rPr lang="en-US" sz="1600" dirty="0" smtClean="0"/>
              <a:t>on Section 1 (c). Already the definition states that a </a:t>
            </a:r>
            <a:r>
              <a:rPr lang="en-US" sz="1600" b="1" dirty="0" smtClean="0">
                <a:solidFill>
                  <a:srgbClr val="FF0000"/>
                </a:solidFill>
              </a:rPr>
              <a:t>metered taxi </a:t>
            </a:r>
            <a:r>
              <a:rPr lang="en-US" sz="1600" dirty="0"/>
              <a:t>is </a:t>
            </a:r>
            <a:r>
              <a:rPr lang="en-US" sz="1600" b="1" dirty="0">
                <a:solidFill>
                  <a:srgbClr val="FF0000"/>
                </a:solidFill>
              </a:rPr>
              <a:t>equipped</a:t>
            </a:r>
            <a:r>
              <a:rPr lang="en-US" sz="1600" dirty="0"/>
              <a:t> with a </a:t>
            </a:r>
            <a:r>
              <a:rPr lang="en-US" sz="1600" b="1" u="sng" dirty="0">
                <a:solidFill>
                  <a:schemeClr val="accent2"/>
                </a:solidFill>
                <a:effectLst>
                  <a:outerShdw blurRad="38100" dist="38100" dir="2700000" algn="tl">
                    <a:srgbClr val="000000">
                      <a:alpha val="43137"/>
                    </a:srgbClr>
                  </a:outerShdw>
                </a:effectLst>
              </a:rPr>
              <a:t>sealed </a:t>
            </a:r>
            <a:r>
              <a:rPr lang="en-US" sz="1600" b="1" u="sng" dirty="0" smtClean="0">
                <a:solidFill>
                  <a:schemeClr val="accent2"/>
                </a:solidFill>
                <a:effectLst>
                  <a:outerShdw blurRad="38100" dist="38100" dir="2700000" algn="tl">
                    <a:srgbClr val="000000">
                      <a:alpha val="43137"/>
                    </a:srgbClr>
                  </a:outerShdw>
                </a:effectLst>
              </a:rPr>
              <a:t>meter either a manual meter or digital meter or similar technology</a:t>
            </a:r>
            <a:r>
              <a:rPr lang="en-US" sz="1600" dirty="0" smtClean="0"/>
              <a:t>, </a:t>
            </a:r>
            <a:r>
              <a:rPr lang="en-US" sz="1600" dirty="0"/>
              <a:t>in good working order, for the purpose of </a:t>
            </a:r>
            <a:r>
              <a:rPr lang="en-US" sz="1600" b="1" dirty="0">
                <a:solidFill>
                  <a:srgbClr val="FF0000"/>
                </a:solidFill>
              </a:rPr>
              <a:t>determining the fare payable</a:t>
            </a:r>
            <a:endParaRPr lang="en-US" sz="1600" b="1" dirty="0"/>
          </a:p>
        </p:txBody>
      </p:sp>
    </p:spTree>
    <p:extLst>
      <p:ext uri="{BB962C8B-B14F-4D97-AF65-F5344CB8AC3E}">
        <p14:creationId xmlns:p14="http://schemas.microsoft.com/office/powerpoint/2010/main" xmlns="" val="2317526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lgn="l">
              <a:buNone/>
            </a:pPr>
            <a:r>
              <a:rPr lang="en-US" sz="1400" b="1" dirty="0">
                <a:solidFill>
                  <a:srgbClr val="FFC000"/>
                </a:solidFill>
                <a:effectLst>
                  <a:outerShdw blurRad="38100" dist="38100" dir="2700000" algn="tl">
                    <a:srgbClr val="000000">
                      <a:alpha val="43137"/>
                    </a:srgbClr>
                  </a:outerShdw>
                </a:effectLst>
              </a:rPr>
              <a:t>What is the meaning of </a:t>
            </a:r>
            <a:r>
              <a:rPr lang="en-US" sz="1400" b="1" dirty="0" smtClean="0">
                <a:solidFill>
                  <a:srgbClr val="FFC000"/>
                </a:solidFill>
                <a:effectLst>
                  <a:outerShdw blurRad="38100" dist="38100" dir="2700000" algn="tl">
                    <a:srgbClr val="000000">
                      <a:alpha val="43137"/>
                    </a:srgbClr>
                  </a:outerShdw>
                </a:effectLst>
              </a:rPr>
              <a:t>e-hailing?</a:t>
            </a:r>
          </a:p>
          <a:p>
            <a:pPr marL="38100" indent="0" algn="l">
              <a:buNone/>
            </a:pPr>
            <a:endParaRPr lang="en-US" sz="1050" dirty="0"/>
          </a:p>
          <a:p>
            <a:pPr marL="38100" indent="0" algn="l">
              <a:buNone/>
            </a:pPr>
            <a:endParaRPr lang="en-US" sz="1050" dirty="0"/>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5</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𝑊𝑜𝑟𝑑</m:t>
                      </m:r>
                      <m:r>
                        <a:rPr lang="en-US" b="0" i="1" smtClean="0">
                          <a:latin typeface="Cambria Math"/>
                        </a:rPr>
                        <m:t> </m:t>
                      </m:r>
                      <m:r>
                        <a:rPr lang="en-US" b="0" i="1" smtClean="0">
                          <a:latin typeface="Cambria Math"/>
                        </a:rPr>
                        <m:t>𝑜𝑟</m:t>
                      </m:r>
                      <m:r>
                        <a:rPr lang="en-US" b="0" i="1" smtClean="0">
                          <a:latin typeface="Cambria Math"/>
                        </a:rPr>
                        <m:t> </m:t>
                      </m:r>
                      <m:r>
                        <a:rPr lang="en-US" b="0" i="1" smtClean="0">
                          <a:latin typeface="Cambria Math"/>
                        </a:rPr>
                        <m:t>𝑃h𝑟𝑎𝑠𝑒</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𝐷𝑒𝑓𝑖𝑛𝑖𝑡𝑖𝑜𝑛</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3434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200" b="1" dirty="0">
                <a:solidFill>
                  <a:srgbClr val="FFC000"/>
                </a:solidFill>
                <a:effectLst>
                  <a:outerShdw blurRad="38100" dist="38100" dir="2700000" algn="tl">
                    <a:srgbClr val="000000">
                      <a:alpha val="43137"/>
                    </a:srgbClr>
                  </a:outerShdw>
                </a:effectLst>
              </a:rPr>
              <a:t>E-Hail App</a:t>
            </a:r>
            <a:r>
              <a:rPr lang="en-US" sz="1200" b="1" dirty="0"/>
              <a:t>. A Software program approved by the TLC residing on a smartphone which performs one or more of the following functions:</a:t>
            </a:r>
          </a:p>
          <a:p>
            <a:pPr marL="38100" indent="0" algn="l">
              <a:buNone/>
            </a:pPr>
            <a:r>
              <a:rPr lang="en-US" sz="1200" b="1" dirty="0">
                <a:solidFill>
                  <a:srgbClr val="FFC000"/>
                </a:solidFill>
                <a:effectLst>
                  <a:outerShdw blurRad="38100" dist="38100" dir="2700000" algn="tl">
                    <a:srgbClr val="000000">
                      <a:alpha val="43137"/>
                    </a:srgbClr>
                  </a:outerShdw>
                </a:effectLst>
              </a:rPr>
              <a:t>Allows a passenger to identify the location(s) of available Taxicabs in a given area and allows a Driver to identify the location of a passenger who is currently ready to travel;</a:t>
            </a:r>
          </a:p>
          <a:p>
            <a:pPr marL="38100" indent="0" algn="l">
              <a:buNone/>
            </a:pPr>
            <a:r>
              <a:rPr lang="en-US" sz="1200" b="1" dirty="0">
                <a:solidFill>
                  <a:srgbClr val="FFC000"/>
                </a:solidFill>
                <a:effectLst>
                  <a:outerShdw blurRad="38100" dist="38100" dir="2700000" algn="tl">
                    <a:srgbClr val="000000">
                      <a:alpha val="43137"/>
                    </a:srgbClr>
                  </a:outerShdw>
                </a:effectLst>
              </a:rPr>
              <a:t>Allows a passenger to hail a Taxicab via the electronic device</a:t>
            </a:r>
          </a:p>
          <a:p>
            <a:pPr marL="38100" indent="0" algn="l">
              <a:buNone/>
            </a:pPr>
            <a:r>
              <a:rPr lang="en-US" sz="1200" b="1" dirty="0"/>
              <a:t>Allows a Driver to receive </a:t>
            </a:r>
            <a:r>
              <a:rPr lang="en-US" sz="1200" b="1" dirty="0">
                <a:solidFill>
                  <a:srgbClr val="FFC000"/>
                </a:solidFill>
                <a:effectLst>
                  <a:outerShdw blurRad="38100" dist="38100" dir="2700000" algn="tl">
                    <a:srgbClr val="000000">
                      <a:alpha val="43137"/>
                    </a:srgbClr>
                  </a:outerShdw>
                </a:effectLst>
              </a:rPr>
              <a:t>a hail </a:t>
            </a:r>
            <a:r>
              <a:rPr lang="en-US" sz="1200" b="1" dirty="0"/>
              <a:t>request from such a passenger if </a:t>
            </a:r>
            <a:r>
              <a:rPr lang="en-US" sz="1200" b="1" dirty="0">
                <a:solidFill>
                  <a:srgbClr val="FFC000"/>
                </a:solidFill>
                <a:effectLst>
                  <a:outerShdw blurRad="38100" dist="38100" dir="2700000" algn="tl">
                    <a:srgbClr val="000000">
                      <a:alpha val="43137"/>
                    </a:srgbClr>
                  </a:outerShdw>
                </a:effectLst>
              </a:rPr>
              <a:t>the application </a:t>
            </a:r>
            <a:r>
              <a:rPr lang="en-US" sz="1200" b="1" dirty="0"/>
              <a:t>provides for connecting a passenger to a Driver; or</a:t>
            </a:r>
          </a:p>
          <a:p>
            <a:pPr marL="38100" indent="0" algn="l">
              <a:buNone/>
            </a:pPr>
            <a:r>
              <a:rPr lang="en-US" sz="1200" b="1" dirty="0"/>
              <a:t>E-Payment.</a:t>
            </a:r>
          </a:p>
          <a:p>
            <a:pPr marL="38100" indent="0" algn="l">
              <a:buNone/>
            </a:pPr>
            <a:endParaRPr lang="en-US" sz="1400" b="1" dirty="0" smtClean="0"/>
          </a:p>
          <a:p>
            <a:pPr marL="38100" indent="0" algn="l">
              <a:buNone/>
            </a:pPr>
            <a:r>
              <a:rPr lang="en-US" sz="1400" b="1" dirty="0" smtClean="0">
                <a:solidFill>
                  <a:srgbClr val="FFC000"/>
                </a:solidFill>
                <a:effectLst>
                  <a:outerShdw blurRad="38100" dist="38100" dir="2700000" algn="tl">
                    <a:srgbClr val="000000">
                      <a:alpha val="43137"/>
                    </a:srgbClr>
                  </a:outerShdw>
                </a:effectLst>
              </a:rPr>
              <a:t>Source: </a:t>
            </a:r>
            <a:r>
              <a:rPr lang="en-US" sz="1400" b="1" dirty="0" smtClean="0"/>
              <a:t>https</a:t>
            </a:r>
            <a:r>
              <a:rPr lang="en-US" sz="1400" b="1" dirty="0"/>
              <a:t>://definedterm.com/e_hail_app</a:t>
            </a:r>
          </a:p>
        </p:txBody>
      </p:sp>
    </p:spTree>
    <p:extLst>
      <p:ext uri="{BB962C8B-B14F-4D97-AF65-F5344CB8AC3E}">
        <p14:creationId xmlns:p14="http://schemas.microsoft.com/office/powerpoint/2010/main" xmlns="" val="2417686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lgn="l">
              <a:buNone/>
            </a:pPr>
            <a:r>
              <a:rPr lang="en-US" sz="1400" b="1" dirty="0">
                <a:solidFill>
                  <a:srgbClr val="FFC000"/>
                </a:solidFill>
                <a:effectLst>
                  <a:outerShdw blurRad="38100" dist="38100" dir="2700000" algn="tl">
                    <a:srgbClr val="000000">
                      <a:alpha val="43137"/>
                    </a:srgbClr>
                  </a:outerShdw>
                </a:effectLst>
              </a:rPr>
              <a:t>What is the meaning of ride hailing</a:t>
            </a:r>
            <a:r>
              <a:rPr lang="en-US" sz="1400" b="1" dirty="0" smtClean="0">
                <a:solidFill>
                  <a:srgbClr val="FFC000"/>
                </a:solidFill>
                <a:effectLst>
                  <a:outerShdw blurRad="38100" dist="38100" dir="2700000" algn="tl">
                    <a:srgbClr val="000000">
                      <a:alpha val="43137"/>
                    </a:srgbClr>
                  </a:outerShdw>
                </a:effectLst>
              </a:rPr>
              <a:t>?</a:t>
            </a:r>
          </a:p>
          <a:p>
            <a:pPr marL="38100" indent="0" algn="l">
              <a:buNone/>
            </a:pPr>
            <a:endParaRPr lang="en-US" sz="1050" dirty="0"/>
          </a:p>
          <a:p>
            <a:pPr marL="38100" indent="0" algn="l">
              <a:buNone/>
            </a:pPr>
            <a:endParaRPr lang="en-US" sz="1050" dirty="0"/>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6</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𝑊𝑜𝑟𝑑</m:t>
                      </m:r>
                      <m:r>
                        <a:rPr lang="en-US" b="0" i="1" smtClean="0">
                          <a:latin typeface="Cambria Math"/>
                        </a:rPr>
                        <m:t> </m:t>
                      </m:r>
                      <m:r>
                        <a:rPr lang="en-US" b="0" i="1" smtClean="0">
                          <a:latin typeface="Cambria Math"/>
                        </a:rPr>
                        <m:t>𝑜𝑟</m:t>
                      </m:r>
                      <m:r>
                        <a:rPr lang="en-US" b="0" i="1" smtClean="0">
                          <a:latin typeface="Cambria Math"/>
                        </a:rPr>
                        <m:t> </m:t>
                      </m:r>
                      <m:r>
                        <a:rPr lang="en-US" b="0" i="1" smtClean="0">
                          <a:latin typeface="Cambria Math"/>
                        </a:rPr>
                        <m:t>𝑃h𝑟𝑎𝑠𝑒</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𝐷𝑒𝑓𝑖𝑛𝑖𝑡𝑖𝑜𝑛</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3434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a:solidFill>
                  <a:srgbClr val="FFC000"/>
                </a:solidFill>
              </a:rPr>
              <a:t>ride-hailing</a:t>
            </a:r>
            <a:r>
              <a:rPr lang="en-US" sz="1600" b="1" dirty="0"/>
              <a:t> </a:t>
            </a:r>
            <a:r>
              <a:rPr lang="en-US" sz="1600" dirty="0"/>
              <a:t>service - Computer Definition. Transportation from an unlicensed taxi service such as Uber or </a:t>
            </a:r>
            <a:r>
              <a:rPr lang="en-US" sz="1600" dirty="0" err="1"/>
              <a:t>Lyft</a:t>
            </a:r>
            <a:r>
              <a:rPr lang="en-US" sz="1600" dirty="0"/>
              <a:t>. Also called a "</a:t>
            </a:r>
            <a:r>
              <a:rPr lang="en-US" sz="1600" b="1" dirty="0">
                <a:solidFill>
                  <a:srgbClr val="FFC000"/>
                </a:solidFill>
              </a:rPr>
              <a:t>ride</a:t>
            </a:r>
            <a:r>
              <a:rPr lang="en-US" sz="1600" dirty="0"/>
              <a:t>-sharing" service, which is a misnomer when applied to single-fare </a:t>
            </a:r>
            <a:r>
              <a:rPr lang="en-US" sz="1600" b="1" dirty="0">
                <a:solidFill>
                  <a:srgbClr val="FFC000"/>
                </a:solidFill>
              </a:rPr>
              <a:t>rides</a:t>
            </a:r>
            <a:r>
              <a:rPr lang="en-US" sz="1600" dirty="0"/>
              <a:t> but accurate when referring to the carpool service that the companies offer</a:t>
            </a:r>
            <a:r>
              <a:rPr lang="en-US" sz="1600" dirty="0" smtClean="0"/>
              <a:t>.</a:t>
            </a:r>
          </a:p>
          <a:p>
            <a:pPr marL="38100" indent="0" algn="l">
              <a:buNone/>
            </a:pPr>
            <a:endParaRPr lang="en-US" sz="1600" dirty="0"/>
          </a:p>
          <a:p>
            <a:pPr marL="38100" indent="0" algn="l">
              <a:buNone/>
            </a:pPr>
            <a:r>
              <a:rPr lang="en-US" sz="1600" b="1" dirty="0" smtClean="0">
                <a:effectLst>
                  <a:outerShdw blurRad="38100" dist="38100" dir="2700000" algn="tl">
                    <a:srgbClr val="000000">
                      <a:alpha val="43137"/>
                    </a:srgbClr>
                  </a:outerShdw>
                </a:effectLst>
              </a:rPr>
              <a:t>Source: </a:t>
            </a:r>
            <a:r>
              <a:rPr lang="en-US" sz="1600" i="1" dirty="0">
                <a:solidFill>
                  <a:srgbClr val="FFC000"/>
                </a:solidFill>
              </a:rPr>
              <a:t>www.yourdictionary.com/ride-hailing-service</a:t>
            </a:r>
            <a:endParaRPr lang="en-US" sz="1600" dirty="0">
              <a:solidFill>
                <a:srgbClr val="FFC000"/>
              </a:solidFill>
            </a:endParaRPr>
          </a:p>
        </p:txBody>
      </p:sp>
    </p:spTree>
    <p:extLst>
      <p:ext uri="{BB962C8B-B14F-4D97-AF65-F5344CB8AC3E}">
        <p14:creationId xmlns:p14="http://schemas.microsoft.com/office/powerpoint/2010/main" xmlns="" val="42394324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419600" cy="3578423"/>
          </a:xfrm>
          <a:prstGeom prst="rect">
            <a:avLst/>
          </a:prstGeom>
        </p:spPr>
        <p:txBody>
          <a:bodyPr spcFirstLastPara="1" wrap="square" lIns="91425" tIns="91425" rIns="91425" bIns="91425" anchor="t" anchorCtr="0">
            <a:noAutofit/>
          </a:bodyPr>
          <a:lstStyle/>
          <a:p>
            <a:pPr marL="38100" indent="0">
              <a:buNone/>
            </a:pPr>
            <a:r>
              <a:rPr lang="en-US" sz="1600" b="1" dirty="0" smtClean="0">
                <a:solidFill>
                  <a:schemeClr val="accent2"/>
                </a:solidFill>
                <a:effectLst>
                  <a:outerShdw blurRad="38100" dist="38100" dir="2700000" algn="tl">
                    <a:srgbClr val="000000">
                      <a:alpha val="43137"/>
                    </a:srgbClr>
                  </a:outerShdw>
                </a:effectLst>
              </a:rPr>
              <a:t>Amendment </a:t>
            </a:r>
            <a:r>
              <a:rPr lang="en-US" sz="1600" b="1" dirty="0">
                <a:solidFill>
                  <a:schemeClr val="accent2"/>
                </a:solidFill>
                <a:effectLst>
                  <a:outerShdw blurRad="38100" dist="38100" dir="2700000" algn="tl">
                    <a:srgbClr val="000000">
                      <a:alpha val="43137"/>
                    </a:srgbClr>
                  </a:outerShdw>
                </a:effectLst>
              </a:rPr>
              <a:t>of section 5 of Act 5 of </a:t>
            </a:r>
            <a:r>
              <a:rPr lang="en-US" sz="1600" b="1" dirty="0" smtClean="0">
                <a:solidFill>
                  <a:schemeClr val="accent2"/>
                </a:solidFill>
                <a:effectLst>
                  <a:outerShdw blurRad="38100" dist="38100" dir="2700000" algn="tl">
                    <a:srgbClr val="000000">
                      <a:alpha val="43137"/>
                    </a:srgbClr>
                  </a:outerShdw>
                </a:effectLst>
              </a:rPr>
              <a:t>2009</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2. Section 5 of the principal Act is hereby amended by the deletion in subsection (4) of the word ‘‘and’’ at the end of paragraph (i), by the addition of the word ‘‘and’’ at the end of paragraph (j) and by the addition of the following paragraph: ‘‘(k) promote measures to ensure the safety of pedestrians and all forms of passengers using public transport by means of regulations or the publication of guidelines or standards or through other appropriate measures.’’.</a:t>
            </a: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7</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806950" y="1279327"/>
            <a:ext cx="426085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dirty="0" smtClean="0"/>
              <a:t>We are in agreement of this Amendment as we have seen recent criminal activities being done illegal operators against the passengers of Metered Taxi Services and other modes of Transport, we have cases of passengers being raped or robbed by illegal operators using platforms that are not properly checked if they are secure for public.</a:t>
            </a:r>
          </a:p>
          <a:p>
            <a:pPr marL="38100" indent="0" algn="l">
              <a:buNone/>
            </a:pPr>
            <a:r>
              <a:rPr lang="en-US" sz="1600" b="1" dirty="0" smtClean="0">
                <a:solidFill>
                  <a:srgbClr val="FFC000"/>
                </a:solidFill>
                <a:effectLst>
                  <a:outerShdw blurRad="38100" dist="38100" dir="2700000" algn="tl">
                    <a:srgbClr val="000000">
                      <a:alpha val="43137"/>
                    </a:srgbClr>
                  </a:outerShdw>
                </a:effectLst>
              </a:rPr>
              <a:t>We propose that a strict background check be implemented to the Operators before acquiring an operating license. This should be mandatory to all operators to ensure public passenger safety</a:t>
            </a: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159886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18"/>
          <p:cNvSpPr txBox="1">
            <a:spLocks noGrp="1"/>
          </p:cNvSpPr>
          <p:nvPr>
            <p:ph type="body" idx="1"/>
          </p:nvPr>
        </p:nvSpPr>
        <p:spPr>
          <a:xfrm>
            <a:off x="228600" y="1279327"/>
            <a:ext cx="4343400" cy="3578423"/>
          </a:xfrm>
          <a:prstGeom prst="rect">
            <a:avLst/>
          </a:prstGeom>
        </p:spPr>
        <p:txBody>
          <a:bodyPr spcFirstLastPara="1" wrap="square" lIns="91425" tIns="91425" rIns="91425" bIns="91425" anchor="t" anchorCtr="0">
            <a:noAutofit/>
          </a:bodyPr>
          <a:lstStyle/>
          <a:p>
            <a:pPr marL="38100" indent="0">
              <a:buNone/>
            </a:pPr>
            <a:r>
              <a:rPr lang="en-US" sz="1600" b="1" dirty="0">
                <a:solidFill>
                  <a:schemeClr val="accent2"/>
                </a:solidFill>
                <a:effectLst>
                  <a:outerShdw blurRad="38100" dist="38100" dir="2700000" algn="tl">
                    <a:srgbClr val="000000">
                      <a:alpha val="43137"/>
                    </a:srgbClr>
                  </a:outerShdw>
                </a:effectLst>
              </a:rPr>
              <a:t>Amendment of section 8 of Act 5 of 2009 </a:t>
            </a:r>
            <a:endParaRPr lang="en-US" sz="1600" b="1" dirty="0" smtClean="0">
              <a:solidFill>
                <a:schemeClr val="accent2"/>
              </a:solidFill>
              <a:effectLst>
                <a:outerShdw blurRad="38100" dist="38100" dir="2700000" algn="tl">
                  <a:srgbClr val="000000">
                    <a:alpha val="43137"/>
                  </a:srgbClr>
                </a:outerShdw>
              </a:effectLst>
            </a:endParaRP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Section 8 of the principal Act is hereby </a:t>
            </a:r>
            <a:r>
              <a:rPr lang="en-US" sz="1600" b="1" dirty="0" smtClean="0">
                <a:solidFill>
                  <a:schemeClr val="bg1"/>
                </a:solidFill>
                <a:effectLst>
                  <a:outerShdw blurRad="38100" dist="38100" dir="2700000" algn="tl">
                    <a:srgbClr val="000000">
                      <a:alpha val="43137"/>
                    </a:srgbClr>
                  </a:outerShdw>
                </a:effectLst>
              </a:rPr>
              <a:t>amended;</a:t>
            </a:r>
          </a:p>
          <a:p>
            <a:pPr algn="l">
              <a:buFont typeface="Wingdings" pitchFamily="2" charset="2"/>
              <a:buChar char="ü"/>
            </a:pPr>
            <a:r>
              <a:rPr lang="en-US" sz="1600" b="1" dirty="0">
                <a:solidFill>
                  <a:schemeClr val="bg1"/>
                </a:solidFill>
                <a:effectLst>
                  <a:outerShdw blurRad="38100" dist="38100" dir="2700000" algn="tl">
                    <a:srgbClr val="000000">
                      <a:alpha val="43137"/>
                    </a:srgbClr>
                  </a:outerShdw>
                </a:effectLst>
              </a:rPr>
              <a:t>(</a:t>
            </a:r>
            <a:r>
              <a:rPr lang="en-US" sz="1600" b="1" dirty="0" err="1">
                <a:solidFill>
                  <a:schemeClr val="bg1"/>
                </a:solidFill>
                <a:effectLst>
                  <a:outerShdw blurRad="38100" dist="38100" dir="2700000" algn="tl">
                    <a:srgbClr val="000000">
                      <a:alpha val="43137"/>
                    </a:srgbClr>
                  </a:outerShdw>
                </a:effectLst>
              </a:rPr>
              <a:t>fB</a:t>
            </a:r>
            <a:r>
              <a:rPr lang="en-US" sz="1600" b="1" dirty="0">
                <a:solidFill>
                  <a:schemeClr val="bg1"/>
                </a:solidFill>
                <a:effectLst>
                  <a:outerShdw blurRad="38100" dist="38100" dir="2700000" algn="tl">
                    <a:srgbClr val="000000">
                      <a:alpha val="43137"/>
                    </a:srgbClr>
                  </a:outerShdw>
                </a:effectLst>
              </a:rPr>
              <a:t>) </a:t>
            </a:r>
            <a:r>
              <a:rPr lang="en-US" sz="1600" b="1" dirty="0">
                <a:solidFill>
                  <a:srgbClr val="FFC000"/>
                </a:solidFill>
                <a:effectLst>
                  <a:outerShdw blurRad="38100" dist="38100" dir="2700000" algn="tl">
                    <a:srgbClr val="000000">
                      <a:alpha val="43137"/>
                    </a:srgbClr>
                  </a:outerShdw>
                </a:effectLst>
              </a:rPr>
              <a:t>codes of conduct</a:t>
            </a:r>
            <a:r>
              <a:rPr lang="en-US" sz="1600" b="1" dirty="0">
                <a:solidFill>
                  <a:schemeClr val="bg1"/>
                </a:solidFill>
                <a:effectLst>
                  <a:outerShdw blurRad="38100" dist="38100" dir="2700000" algn="tl">
                    <a:srgbClr val="000000">
                      <a:alpha val="43137"/>
                    </a:srgbClr>
                  </a:outerShdw>
                </a:effectLst>
              </a:rPr>
              <a:t> for operators or drivers of public transport services, which may differ in respect of different types of services or different categories of </a:t>
            </a:r>
            <a:r>
              <a:rPr lang="en-US" sz="1600" b="1" dirty="0">
                <a:solidFill>
                  <a:srgbClr val="FFC000"/>
                </a:solidFill>
                <a:effectLst>
                  <a:outerShdw blurRad="38100" dist="38100" dir="2700000" algn="tl">
                    <a:srgbClr val="000000">
                      <a:alpha val="43137"/>
                    </a:srgbClr>
                  </a:outerShdw>
                </a:effectLst>
              </a:rPr>
              <a:t>operators or drivers</a:t>
            </a:r>
            <a:r>
              <a:rPr lang="en-US" sz="1600" b="1" dirty="0">
                <a:solidFill>
                  <a:schemeClr val="bg1"/>
                </a:solidFill>
                <a:effectLst>
                  <a:outerShdw blurRad="38100" dist="38100" dir="2700000" algn="tl">
                    <a:srgbClr val="000000">
                      <a:alpha val="43137"/>
                    </a:srgbClr>
                  </a:outerShdw>
                </a:effectLst>
              </a:rPr>
              <a:t>;’’</a:t>
            </a:r>
          </a:p>
        </p:txBody>
      </p:sp>
      <p:sp>
        <p:nvSpPr>
          <p:cNvPr id="802" name="Google Shape;802;p18"/>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8</a:t>
            </a:fld>
            <a:endParaRPr/>
          </a:p>
        </p:txBody>
      </p:sp>
      <mc:AlternateContent xmlns:mc="http://schemas.openxmlformats.org/markup-compatibility/2006">
        <mc:Choice xmlns:a14="http://schemas.microsoft.com/office/drawing/2010/main" xmlns="" Requires="a14">
          <p:sp>
            <p:nvSpPr>
              <p:cNvPr id="2" name="TextBox 1"/>
              <p:cNvSpPr txBox="1"/>
              <p:nvPr/>
            </p:nvSpPr>
            <p:spPr>
              <a:xfrm>
                <a:off x="304800" y="971550"/>
                <a:ext cx="4267200" cy="307777"/>
              </a:xfrm>
              <a:prstGeom prst="rect">
                <a:avLst/>
              </a:prstGeom>
              <a:solidFill>
                <a:schemeClr val="accent1"/>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𝐴𝐶𝑇</m:t>
                      </m:r>
                      <m:r>
                        <a:rPr lang="en-US" b="0" i="1" smtClean="0">
                          <a:latin typeface="Cambria Math"/>
                        </a:rPr>
                        <m:t> </m:t>
                      </m:r>
                      <m:r>
                        <a:rPr lang="en-US" b="0" i="1" smtClean="0">
                          <a:latin typeface="Cambria Math"/>
                        </a:rPr>
                        <m:t>𝑂𝑅</m:t>
                      </m:r>
                      <m:r>
                        <a:rPr lang="en-US" b="0" i="1" smtClean="0">
                          <a:latin typeface="Cambria Math"/>
                        </a:rPr>
                        <m:t> </m:t>
                      </m:r>
                      <m:r>
                        <a:rPr lang="en-US" b="0" i="1" smtClean="0">
                          <a:latin typeface="Cambria Math"/>
                        </a:rPr>
                        <m:t>𝑃𝑅𝑂𝑃𝑂𝑆𝐸𝐷</m:t>
                      </m:r>
                      <m:r>
                        <a:rPr lang="en-US" b="0" i="1" smtClean="0">
                          <a:latin typeface="Cambria Math"/>
                        </a:rPr>
                        <m:t> </m:t>
                      </m:r>
                      <m:r>
                        <a:rPr lang="en-US" b="0" i="1" smtClean="0">
                          <a:latin typeface="Cambria Math"/>
                        </a:rPr>
                        <m:t>𝐵𝐼𝐿𝐿</m:t>
                      </m:r>
                    </m:oMath>
                  </m:oMathPara>
                </a14:m>
                <a:endParaRPr lang="en-US" dirty="0"/>
              </a:p>
            </p:txBody>
          </p:sp>
        </mc:Choice>
        <mc:Fallback>
          <p:sp>
            <p:nvSpPr>
              <p:cNvPr id="2" name="TextBox 1"/>
              <p:cNvSpPr txBox="1">
                <a:spLocks noRot="1" noChangeAspect="1" noMove="1" noResize="1" noEditPoints="1" noAdjustHandles="1" noChangeArrowheads="1" noChangeShapeType="1" noTextEdit="1"/>
              </p:cNvSpPr>
              <p:nvPr/>
            </p:nvSpPr>
            <p:spPr>
              <a:xfrm>
                <a:off x="304800" y="971550"/>
                <a:ext cx="4267200" cy="307777"/>
              </a:xfrm>
              <a:prstGeom prst="rect">
                <a:avLst/>
              </a:prstGeom>
              <a:blipFill rotWithShape="1">
                <a:blip r:embed="rId3"/>
                <a:stretch>
                  <a:fillRect t="-1961" b="-1764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5" name="TextBox 4"/>
              <p:cNvSpPr txBox="1"/>
              <p:nvPr/>
            </p:nvSpPr>
            <p:spPr>
              <a:xfrm>
                <a:off x="4572000" y="971550"/>
                <a:ext cx="4343400" cy="307777"/>
              </a:xfrm>
              <a:prstGeom prst="rect">
                <a:avLst/>
              </a:prstGeom>
              <a:solidFill>
                <a:schemeClr val="accent2">
                  <a:lumMod val="75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𝐶𝑂𝑀𝑀𝐸𝑁𝑇𝑆</m:t>
                      </m:r>
                    </m:oMath>
                  </m:oMathPara>
                </a14:m>
                <a:endParaRPr lang="en-US" dirty="0"/>
              </a:p>
            </p:txBody>
          </p:sp>
        </mc:Choice>
        <mc:Fallback>
          <p:sp>
            <p:nvSpPr>
              <p:cNvPr id="5" name="TextBox 4"/>
              <p:cNvSpPr txBox="1">
                <a:spLocks noRot="1" noChangeAspect="1" noMove="1" noResize="1" noEditPoints="1" noAdjustHandles="1" noChangeArrowheads="1" noChangeShapeType="1" noTextEdit="1"/>
              </p:cNvSpPr>
              <p:nvPr/>
            </p:nvSpPr>
            <p:spPr>
              <a:xfrm>
                <a:off x="4572000" y="971550"/>
                <a:ext cx="4343400" cy="307777"/>
              </a:xfrm>
              <a:prstGeom prst="rect">
                <a:avLst/>
              </a:prstGeom>
              <a:blipFill rotWithShape="1">
                <a:blip r:embed="rId4"/>
                <a:stretch>
                  <a:fillRect t="-1961" b="-17647"/>
                </a:stretch>
              </a:blipFill>
            </p:spPr>
            <p:txBody>
              <a:bodyPr/>
              <a:lstStyle/>
              <a:p>
                <a:r>
                  <a:rPr lang="en-US">
                    <a:noFill/>
                  </a:rPr>
                  <a:t> </a:t>
                </a:r>
              </a:p>
            </p:txBody>
          </p:sp>
        </mc:Fallback>
      </mc:AlternateContent>
      <p:sp>
        <p:nvSpPr>
          <p:cNvPr id="6" name="Google Shape;801;p18"/>
          <p:cNvSpPr txBox="1">
            <a:spLocks/>
          </p:cNvSpPr>
          <p:nvPr/>
        </p:nvSpPr>
        <p:spPr>
          <a:xfrm>
            <a:off x="4565650" y="1279327"/>
            <a:ext cx="4495800" cy="3657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419100" algn="ctr" rtl="0">
              <a:lnSpc>
                <a:spcPct val="100000"/>
              </a:lnSpc>
              <a:spcBef>
                <a:spcPts val="60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1pPr>
            <a:lvl2pPr marL="914400" marR="0" lvl="1"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2pPr>
            <a:lvl3pPr marL="1371600" marR="0" lvl="2"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3pPr>
            <a:lvl4pPr marL="1828800" marR="0" lvl="3"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4pPr>
            <a:lvl5pPr marL="2286000" marR="0" lvl="4"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5pPr>
            <a:lvl6pPr marL="2743200" marR="0" lvl="5"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6pPr>
            <a:lvl7pPr marL="3200400" marR="0" lvl="6"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7pPr>
            <a:lvl8pPr marL="3657600" marR="0" lvl="7"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8pPr>
            <a:lvl9pPr marL="4114800" marR="0" lvl="8" indent="-419100" algn="ctr" rtl="0">
              <a:lnSpc>
                <a:spcPct val="100000"/>
              </a:lnSpc>
              <a:spcBef>
                <a:spcPts val="0"/>
              </a:spcBef>
              <a:spcAft>
                <a:spcPts val="0"/>
              </a:spcAft>
              <a:buClr>
                <a:srgbClr val="6E86B6"/>
              </a:buClr>
              <a:buSzPts val="3000"/>
              <a:buFont typeface="Titillium Web ExtraLight"/>
              <a:buChar char="■"/>
              <a:defRPr sz="3000" b="0" i="0" u="none" strike="noStrike" cap="none">
                <a:solidFill>
                  <a:srgbClr val="FFFFFF"/>
                </a:solidFill>
                <a:latin typeface="Titillium Web ExtraLight"/>
                <a:ea typeface="Titillium Web ExtraLight"/>
                <a:cs typeface="Titillium Web ExtraLight"/>
                <a:sym typeface="Titillium Web ExtraLight"/>
              </a:defRPr>
            </a:lvl9pPr>
          </a:lstStyle>
          <a:p>
            <a:pPr marL="38100" indent="0" algn="l">
              <a:buNone/>
            </a:pPr>
            <a:r>
              <a:rPr lang="en-US" sz="1600" b="1" dirty="0" smtClean="0">
                <a:solidFill>
                  <a:schemeClr val="bg1"/>
                </a:solidFill>
                <a:effectLst>
                  <a:outerShdw blurRad="38100" dist="38100" dir="2700000" algn="tl">
                    <a:srgbClr val="000000">
                      <a:alpha val="43137"/>
                    </a:srgbClr>
                  </a:outerShdw>
                </a:effectLst>
              </a:rPr>
              <a:t>SAMTO concur with the amendment, because of the 4</a:t>
            </a:r>
            <a:r>
              <a:rPr lang="en-US" sz="1600" b="1" baseline="30000" dirty="0" smtClean="0">
                <a:solidFill>
                  <a:schemeClr val="bg1"/>
                </a:solidFill>
                <a:effectLst>
                  <a:outerShdw blurRad="38100" dist="38100" dir="2700000" algn="tl">
                    <a:srgbClr val="000000">
                      <a:alpha val="43137"/>
                    </a:srgbClr>
                  </a:outerShdw>
                </a:effectLst>
              </a:rPr>
              <a:t>th</a:t>
            </a:r>
            <a:r>
              <a:rPr lang="en-US" sz="1600" b="1" dirty="0" smtClean="0">
                <a:solidFill>
                  <a:schemeClr val="bg1"/>
                </a:solidFill>
                <a:effectLst>
                  <a:outerShdw blurRad="38100" dist="38100" dir="2700000" algn="tl">
                    <a:srgbClr val="000000">
                      <a:alpha val="43137"/>
                    </a:srgbClr>
                  </a:outerShdw>
                </a:effectLst>
              </a:rPr>
              <a:t> generation and evolution of technology it is imperative to have code of conducts that protect operators or drivers as we have seen the exploitation of drivers by some individual companies who exploited drivers in the form of employment.</a:t>
            </a:r>
          </a:p>
          <a:p>
            <a:pPr marL="38100" indent="0" algn="l">
              <a:buNone/>
            </a:pPr>
            <a:endParaRPr lang="en-US" sz="1600" b="1" dirty="0">
              <a:solidFill>
                <a:srgbClr val="FFC000"/>
              </a:solidFill>
              <a:effectLst>
                <a:outerShdw blurRad="38100" dist="38100" dir="2700000" algn="tl">
                  <a:srgbClr val="000000">
                    <a:alpha val="43137"/>
                  </a:srgbClr>
                </a:outerShdw>
              </a:effectLst>
            </a:endParaRPr>
          </a:p>
          <a:p>
            <a:pPr marL="38100" indent="0" algn="l">
              <a:buNone/>
            </a:pPr>
            <a:r>
              <a:rPr lang="en-US" sz="1600" b="1" dirty="0" smtClean="0">
                <a:solidFill>
                  <a:srgbClr val="FFC000"/>
                </a:solidFill>
                <a:effectLst>
                  <a:outerShdw blurRad="38100" dist="38100" dir="2700000" algn="tl">
                    <a:srgbClr val="000000">
                      <a:alpha val="43137"/>
                    </a:srgbClr>
                  </a:outerShdw>
                </a:effectLst>
              </a:rPr>
              <a:t>Therefore SMTI is in agreement of the Proposed addition on Section 8 subsection (</a:t>
            </a:r>
            <a:r>
              <a:rPr lang="en-US" sz="1600" b="1" dirty="0" err="1" smtClean="0">
                <a:solidFill>
                  <a:srgbClr val="FFC000"/>
                </a:solidFill>
                <a:effectLst>
                  <a:outerShdw blurRad="38100" dist="38100" dir="2700000" algn="tl">
                    <a:srgbClr val="000000">
                      <a:alpha val="43137"/>
                    </a:srgbClr>
                  </a:outerShdw>
                </a:effectLst>
              </a:rPr>
              <a:t>fB</a:t>
            </a:r>
            <a:r>
              <a:rPr lang="en-US" sz="1600" b="1" dirty="0" smtClean="0">
                <a:solidFill>
                  <a:srgbClr val="FFC000"/>
                </a:solidFill>
                <a:effectLst>
                  <a:outerShdw blurRad="38100" dist="38100" dir="2700000" algn="tl">
                    <a:srgbClr val="000000">
                      <a:alpha val="43137"/>
                    </a:srgbClr>
                  </a:outerShdw>
                </a:effectLst>
              </a:rPr>
              <a:t>), that Operators or drivers must have code of conduct.</a:t>
            </a:r>
            <a:endParaRPr lang="en-US" sz="16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926116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27"/>
          <p:cNvSpPr txBox="1">
            <a:spLocks noGrp="1"/>
          </p:cNvSpPr>
          <p:nvPr>
            <p:ph type="title"/>
          </p:nvPr>
        </p:nvSpPr>
        <p:spPr>
          <a:xfrm>
            <a:off x="1828800" y="438150"/>
            <a:ext cx="6673074" cy="6465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b="1" dirty="0" smtClean="0">
                <a:solidFill>
                  <a:srgbClr val="FFC000"/>
                </a:solidFill>
                <a:effectLst>
                  <a:outerShdw blurRad="38100" dist="38100" dir="2700000" algn="tl">
                    <a:srgbClr val="000000">
                      <a:alpha val="43137"/>
                    </a:srgbClr>
                  </a:outerShdw>
                </a:effectLst>
              </a:rPr>
              <a:t>TABLES BELOW </a:t>
            </a:r>
            <a:r>
              <a:rPr lang="en" b="1" dirty="0">
                <a:solidFill>
                  <a:srgbClr val="FFC000"/>
                </a:solidFill>
                <a:effectLst>
                  <a:outerShdw blurRad="38100" dist="38100" dir="2700000" algn="tl">
                    <a:srgbClr val="000000">
                      <a:alpha val="43137"/>
                    </a:srgbClr>
                  </a:outerShdw>
                </a:effectLst>
              </a:rPr>
              <a:t>COMPARE DATA</a:t>
            </a:r>
            <a:endParaRPr b="1" dirty="0">
              <a:solidFill>
                <a:srgbClr val="FFC000"/>
              </a:solidFill>
              <a:effectLst>
                <a:outerShdw blurRad="38100" dist="38100" dir="2700000" algn="tl">
                  <a:srgbClr val="000000">
                    <a:alpha val="43137"/>
                  </a:srgbClr>
                </a:outerShdw>
              </a:effectLst>
            </a:endParaRPr>
          </a:p>
        </p:txBody>
      </p:sp>
      <p:sp>
        <p:nvSpPr>
          <p:cNvPr id="908" name="Google Shape;908;p27"/>
          <p:cNvSpPr txBox="1">
            <a:spLocks noGrp="1"/>
          </p:cNvSpPr>
          <p:nvPr>
            <p:ph type="sldNum" idx="12"/>
          </p:nvPr>
        </p:nvSpPr>
        <p:spPr>
          <a:xfrm>
            <a:off x="8586575" y="-11875"/>
            <a:ext cx="557400" cy="5478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pPr marL="0" lvl="0" indent="0">
                <a:spcBef>
                  <a:spcPts val="0"/>
                </a:spcBef>
                <a:spcAft>
                  <a:spcPts val="0"/>
                </a:spcAft>
                <a:buNone/>
              </a:pPr>
              <a:t>9</a:t>
            </a:fld>
            <a:endParaRPr/>
          </a:p>
        </p:txBody>
      </p:sp>
      <p:pic>
        <p:nvPicPr>
          <p:cNvPr id="3" name="Pictur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81200" y="971550"/>
            <a:ext cx="4771973" cy="3962400"/>
          </a:xfrm>
          <a:prstGeom prst="rect">
            <a:avLst/>
          </a:prstGeom>
        </p:spPr>
      </p:pic>
    </p:spTree>
    <p:extLst>
      <p:ext uri="{BB962C8B-B14F-4D97-AF65-F5344CB8AC3E}">
        <p14:creationId xmlns:p14="http://schemas.microsoft.com/office/powerpoint/2010/main" xmlns="" val="1240729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liard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1129</TotalTime>
  <Words>2568</Words>
  <Application>Microsoft Office PowerPoint</Application>
  <PresentationFormat>On-screen Show (16:9)</PresentationFormat>
  <Paragraphs>140</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Titillium Web ExtraLight</vt:lpstr>
      <vt:lpstr>Wingdings</vt:lpstr>
      <vt:lpstr>Titillium Web</vt:lpstr>
      <vt:lpstr>Thaliard template</vt:lpstr>
      <vt:lpstr>South African Metered Taxi Operators</vt:lpstr>
      <vt:lpstr>Slide 2</vt:lpstr>
      <vt:lpstr>Slide 3</vt:lpstr>
      <vt:lpstr>Slide 4</vt:lpstr>
      <vt:lpstr>Slide 5</vt:lpstr>
      <vt:lpstr>Slide 6</vt:lpstr>
      <vt:lpstr>Slide 7</vt:lpstr>
      <vt:lpstr>Slide 8</vt:lpstr>
      <vt:lpstr>TABLES BELOW COMPARE DATA</vt:lpstr>
      <vt:lpstr>TABLES BELOW COMPARE DATA</vt:lpstr>
      <vt:lpstr>TABLES BELOW COMPARE DATA</vt:lpstr>
      <vt:lpstr>TABLES BELOW COMPARE DATA</vt:lpstr>
      <vt:lpstr>Demand &amp; Supply Curves of Taxi Rides</vt:lpstr>
      <vt:lpstr>Demand &amp; Supply Curves of Taxi Rides</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Gauteng Metered Taxi Operators</dc:title>
  <dc:creator>uuser</dc:creator>
  <cp:lastModifiedBy>PUMZA</cp:lastModifiedBy>
  <cp:revision>60</cp:revision>
  <dcterms:modified xsi:type="dcterms:W3CDTF">2018-09-13T10:08:14Z</dcterms:modified>
</cp:coreProperties>
</file>