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965" r:id="rId2"/>
    <p:sldMasterId id="2147483989" r:id="rId3"/>
    <p:sldMasterId id="2147484124" r:id="rId4"/>
    <p:sldMasterId id="2147485643" r:id="rId5"/>
    <p:sldMasterId id="2147485667" r:id="rId6"/>
    <p:sldMasterId id="2147486928" r:id="rId7"/>
    <p:sldMasterId id="2147488380" r:id="rId8"/>
    <p:sldMasterId id="2147488393" r:id="rId9"/>
  </p:sldMasterIdLst>
  <p:notesMasterIdLst>
    <p:notesMasterId r:id="rId28"/>
  </p:notesMasterIdLst>
  <p:sldIdLst>
    <p:sldId id="405" r:id="rId10"/>
    <p:sldId id="408" r:id="rId11"/>
    <p:sldId id="467" r:id="rId12"/>
    <p:sldId id="411" r:id="rId13"/>
    <p:sldId id="448" r:id="rId14"/>
    <p:sldId id="528" r:id="rId15"/>
    <p:sldId id="543" r:id="rId16"/>
    <p:sldId id="557" r:id="rId17"/>
    <p:sldId id="558" r:id="rId18"/>
    <p:sldId id="559" r:id="rId19"/>
    <p:sldId id="560" r:id="rId20"/>
    <p:sldId id="371" r:id="rId21"/>
    <p:sldId id="561" r:id="rId22"/>
    <p:sldId id="562" r:id="rId23"/>
    <p:sldId id="564" r:id="rId24"/>
    <p:sldId id="563" r:id="rId25"/>
    <p:sldId id="565" r:id="rId26"/>
    <p:sldId id="452" r:id="rId27"/>
  </p:sldIdLst>
  <p:sldSz cx="10688638" cy="7562850"/>
  <p:notesSz cx="6797675" cy="9926638"/>
  <p:defaultTextStyle>
    <a:defPPr>
      <a:defRPr lang="en-US"/>
    </a:defPPr>
    <a:lvl1pPr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1pPr>
    <a:lvl2pPr marL="519113" indent="-61913"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2pPr>
    <a:lvl3pPr marL="1039813" indent="-125413"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3pPr>
    <a:lvl4pPr marL="1562100" indent="-190500"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4pPr>
    <a:lvl5pPr marL="2082800" indent="-254000"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Mamadise" initials="EM" lastIdx="9" clrIdx="0">
    <p:extLst>
      <p:ext uri="{19B8F6BF-5375-455C-9EA6-DF929625EA0E}">
        <p15:presenceInfo xmlns="" xmlns:p15="http://schemas.microsoft.com/office/powerpoint/2012/main" userId="S-1-5-21-1521944468-4145951867-1080912783-26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87886" autoAdjust="0"/>
  </p:normalViewPr>
  <p:slideViewPr>
    <p:cSldViewPr snapToObjects="1">
      <p:cViewPr varScale="1">
        <p:scale>
          <a:sx n="93" d="100"/>
          <a:sy n="93" d="100"/>
        </p:scale>
        <p:origin x="-1680" y="-96"/>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7D9C8-B87C-4727-9FCB-8C2A6F9536C2}"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C6D367FB-FE0C-43AC-AF37-236C96950CA8}">
      <dgm:prSet phldrT="[Text]" custT="1"/>
      <dgm:spPr/>
      <dgm:t>
        <a:bodyPr/>
        <a:lstStyle/>
        <a:p>
          <a:r>
            <a:rPr lang="en-GB" sz="1400" b="1" dirty="0">
              <a:latin typeface="Arial" panose="020B0604020202020204" pitchFamily="34" charset="0"/>
              <a:cs typeface="Arial" panose="020B0604020202020204" pitchFamily="34" charset="0"/>
            </a:rPr>
            <a:t>To ensure an optimally capacitated institution</a:t>
          </a:r>
          <a:endParaRPr lang="en-US" sz="1400" b="1" dirty="0">
            <a:latin typeface="Arial" panose="020B0604020202020204" pitchFamily="34" charset="0"/>
            <a:cs typeface="Arial" panose="020B0604020202020204" pitchFamily="34" charset="0"/>
          </a:endParaRPr>
        </a:p>
      </dgm:t>
    </dgm:pt>
    <dgm:pt modelId="{3AF2C89E-319C-4923-8C23-3F1FFBA58D32}" type="parTrans" cxnId="{D2869431-F008-4BEF-8311-9FC94563A9C0}">
      <dgm:prSet/>
      <dgm:spPr/>
      <dgm:t>
        <a:bodyPr/>
        <a:lstStyle/>
        <a:p>
          <a:endParaRPr lang="en-US" b="1"/>
        </a:p>
      </dgm:t>
    </dgm:pt>
    <dgm:pt modelId="{368DCBA8-BBC9-4357-A4F0-C44173015207}" type="sibTrans" cxnId="{D2869431-F008-4BEF-8311-9FC94563A9C0}">
      <dgm:prSet/>
      <dgm:spPr/>
      <dgm:t>
        <a:bodyPr/>
        <a:lstStyle/>
        <a:p>
          <a:endParaRPr lang="en-US" b="1"/>
        </a:p>
      </dgm:t>
    </dgm:pt>
    <dgm:pt modelId="{7977F248-6E3F-49AB-9B15-7323D9E20BE3}">
      <dgm:prSet phldrT="[Text]" custT="1"/>
      <dgm:spPr/>
      <dgm:t>
        <a:bodyPr/>
        <a:lstStyle/>
        <a:p>
          <a:r>
            <a:rPr lang="en-GB" sz="1200" b="1" dirty="0">
              <a:latin typeface="Arial" panose="020B0604020202020204" pitchFamily="34" charset="0"/>
              <a:cs typeface="Arial" panose="020B0604020202020204" pitchFamily="34" charset="0"/>
            </a:rPr>
            <a:t>To develop, maintain and administer compulsory specifications and technical regulations</a:t>
          </a:r>
          <a:endParaRPr lang="en-US" sz="1200" b="1" dirty="0">
            <a:latin typeface="Arial" panose="020B0604020202020204" pitchFamily="34" charset="0"/>
            <a:cs typeface="Arial" panose="020B0604020202020204" pitchFamily="34" charset="0"/>
          </a:endParaRPr>
        </a:p>
      </dgm:t>
    </dgm:pt>
    <dgm:pt modelId="{15632CDE-70F3-49A4-9260-E01161FAFCBA}" type="parTrans" cxnId="{B4CD7F2F-D868-4447-98BD-8996C139C586}">
      <dgm:prSet/>
      <dgm:spPr/>
      <dgm:t>
        <a:bodyPr/>
        <a:lstStyle/>
        <a:p>
          <a:endParaRPr lang="en-US" b="1"/>
        </a:p>
      </dgm:t>
    </dgm:pt>
    <dgm:pt modelId="{ECDB10F4-D878-4FC4-871C-C04B5181C7FB}" type="sibTrans" cxnId="{B4CD7F2F-D868-4447-98BD-8996C139C586}">
      <dgm:prSet/>
      <dgm:spPr/>
      <dgm:t>
        <a:bodyPr/>
        <a:lstStyle/>
        <a:p>
          <a:endParaRPr lang="en-US" b="1"/>
        </a:p>
      </dgm:t>
    </dgm:pt>
    <dgm:pt modelId="{C455446F-D2F1-49EA-9481-6998BAD6910C}">
      <dgm:prSet phldrT="[Text]" custT="1"/>
      <dgm:spPr/>
      <dgm:t>
        <a:bodyPr/>
        <a:lstStyle/>
        <a:p>
          <a:r>
            <a:rPr lang="en-GB" sz="1200" b="1" dirty="0">
              <a:latin typeface="Arial" panose="020B0604020202020204" pitchFamily="34" charset="0"/>
              <a:cs typeface="Arial" panose="020B0604020202020204" pitchFamily="34" charset="0"/>
            </a:rPr>
            <a:t>To maximise compliance with all specifications and technical regulations</a:t>
          </a:r>
          <a:endParaRPr lang="en-US" sz="1200" b="1" dirty="0">
            <a:latin typeface="Arial" panose="020B0604020202020204" pitchFamily="34" charset="0"/>
            <a:cs typeface="Arial" panose="020B0604020202020204" pitchFamily="34" charset="0"/>
          </a:endParaRPr>
        </a:p>
      </dgm:t>
    </dgm:pt>
    <dgm:pt modelId="{DD94815F-D763-4051-92AF-17315E7BBB57}" type="parTrans" cxnId="{6D29A7A3-F5EF-4DD4-B072-D7142697E3E2}">
      <dgm:prSet/>
      <dgm:spPr/>
      <dgm:t>
        <a:bodyPr/>
        <a:lstStyle/>
        <a:p>
          <a:endParaRPr lang="en-US" b="1"/>
        </a:p>
      </dgm:t>
    </dgm:pt>
    <dgm:pt modelId="{FA5E1089-05F1-4875-9EA4-AED34B554FDD}" type="sibTrans" cxnId="{6D29A7A3-F5EF-4DD4-B072-D7142697E3E2}">
      <dgm:prSet/>
      <dgm:spPr/>
      <dgm:t>
        <a:bodyPr/>
        <a:lstStyle/>
        <a:p>
          <a:endParaRPr lang="en-US" b="1"/>
        </a:p>
      </dgm:t>
    </dgm:pt>
    <dgm:pt modelId="{F4803C30-0B80-454C-9826-90473AB44AE4}">
      <dgm:prSet phldrT="[Text]" custT="1"/>
      <dgm:spPr/>
      <dgm:t>
        <a:bodyPr/>
        <a:lstStyle/>
        <a:p>
          <a:r>
            <a:rPr lang="en-US" sz="1400" b="1" dirty="0">
              <a:latin typeface="Arial" panose="020B0604020202020204" pitchFamily="34" charset="0"/>
              <a:cs typeface="Arial" panose="020B0604020202020204" pitchFamily="34" charset="0"/>
            </a:rPr>
            <a:t>To inform and educate our stakeholders about the NRCS</a:t>
          </a:r>
        </a:p>
      </dgm:t>
    </dgm:pt>
    <dgm:pt modelId="{4A87E217-7E0C-4047-BEC2-1AF6D36B46BB}" type="parTrans" cxnId="{8A7902E6-3BBB-440A-A171-4D22CA20D89E}">
      <dgm:prSet/>
      <dgm:spPr/>
      <dgm:t>
        <a:bodyPr/>
        <a:lstStyle/>
        <a:p>
          <a:endParaRPr lang="en-US" b="1"/>
        </a:p>
      </dgm:t>
    </dgm:pt>
    <dgm:pt modelId="{7A48E1F8-B380-45AA-B72B-D00E0849C868}" type="sibTrans" cxnId="{8A7902E6-3BBB-440A-A171-4D22CA20D89E}">
      <dgm:prSet/>
      <dgm:spPr/>
      <dgm:t>
        <a:bodyPr/>
        <a:lstStyle/>
        <a:p>
          <a:endParaRPr lang="en-US" b="1"/>
        </a:p>
      </dgm:t>
    </dgm:pt>
    <dgm:pt modelId="{2B2ED90F-DFEE-4D1C-AE6A-D709AC565930}" type="pres">
      <dgm:prSet presAssocID="{FA17D9C8-B87C-4727-9FCB-8C2A6F9536C2}" presName="cycleMatrixDiagram" presStyleCnt="0">
        <dgm:presLayoutVars>
          <dgm:chMax val="1"/>
          <dgm:dir/>
          <dgm:animLvl val="lvl"/>
          <dgm:resizeHandles val="exact"/>
        </dgm:presLayoutVars>
      </dgm:prSet>
      <dgm:spPr/>
      <dgm:t>
        <a:bodyPr/>
        <a:lstStyle/>
        <a:p>
          <a:endParaRPr lang="en-US"/>
        </a:p>
      </dgm:t>
    </dgm:pt>
    <dgm:pt modelId="{2565FAB2-BB93-4849-81B2-3528EFC380FD}" type="pres">
      <dgm:prSet presAssocID="{FA17D9C8-B87C-4727-9FCB-8C2A6F9536C2}" presName="children" presStyleCnt="0"/>
      <dgm:spPr/>
      <dgm:t>
        <a:bodyPr/>
        <a:lstStyle/>
        <a:p>
          <a:endParaRPr lang="en-US"/>
        </a:p>
      </dgm:t>
    </dgm:pt>
    <dgm:pt modelId="{71A7E473-BEDA-45DE-9606-19CF45117848}" type="pres">
      <dgm:prSet presAssocID="{FA17D9C8-B87C-4727-9FCB-8C2A6F9536C2}" presName="childPlaceholder" presStyleCnt="0"/>
      <dgm:spPr/>
      <dgm:t>
        <a:bodyPr/>
        <a:lstStyle/>
        <a:p>
          <a:endParaRPr lang="en-US"/>
        </a:p>
      </dgm:t>
    </dgm:pt>
    <dgm:pt modelId="{F6C9CB8A-5BFE-40A7-9B32-545170515AE0}" type="pres">
      <dgm:prSet presAssocID="{FA17D9C8-B87C-4727-9FCB-8C2A6F9536C2}" presName="circle" presStyleCnt="0"/>
      <dgm:spPr/>
      <dgm:t>
        <a:bodyPr/>
        <a:lstStyle/>
        <a:p>
          <a:endParaRPr lang="en-US"/>
        </a:p>
      </dgm:t>
    </dgm:pt>
    <dgm:pt modelId="{4178C8D5-4A76-4B77-96C7-7888B847EEEB}" type="pres">
      <dgm:prSet presAssocID="{FA17D9C8-B87C-4727-9FCB-8C2A6F9536C2}" presName="quadrant1" presStyleLbl="node1" presStyleIdx="0" presStyleCnt="4">
        <dgm:presLayoutVars>
          <dgm:chMax val="1"/>
          <dgm:bulletEnabled val="1"/>
        </dgm:presLayoutVars>
      </dgm:prSet>
      <dgm:spPr/>
      <dgm:t>
        <a:bodyPr/>
        <a:lstStyle/>
        <a:p>
          <a:endParaRPr lang="en-US"/>
        </a:p>
      </dgm:t>
    </dgm:pt>
    <dgm:pt modelId="{9E7C9FF0-8230-43AA-8BA9-D0BBF7E6AF09}" type="pres">
      <dgm:prSet presAssocID="{FA17D9C8-B87C-4727-9FCB-8C2A6F9536C2}" presName="quadrant2" presStyleLbl="node1" presStyleIdx="1" presStyleCnt="4">
        <dgm:presLayoutVars>
          <dgm:chMax val="1"/>
          <dgm:bulletEnabled val="1"/>
        </dgm:presLayoutVars>
      </dgm:prSet>
      <dgm:spPr/>
      <dgm:t>
        <a:bodyPr/>
        <a:lstStyle/>
        <a:p>
          <a:endParaRPr lang="en-US"/>
        </a:p>
      </dgm:t>
    </dgm:pt>
    <dgm:pt modelId="{60E43F62-C939-4AF9-A2ED-1CAB5DDFB63B}" type="pres">
      <dgm:prSet presAssocID="{FA17D9C8-B87C-4727-9FCB-8C2A6F9536C2}" presName="quadrant3" presStyleLbl="node1" presStyleIdx="2" presStyleCnt="4" custLinFactNeighborX="1440" custLinFactNeighborY="3764">
        <dgm:presLayoutVars>
          <dgm:chMax val="1"/>
          <dgm:bulletEnabled val="1"/>
        </dgm:presLayoutVars>
      </dgm:prSet>
      <dgm:spPr/>
      <dgm:t>
        <a:bodyPr/>
        <a:lstStyle/>
        <a:p>
          <a:endParaRPr lang="en-US"/>
        </a:p>
      </dgm:t>
    </dgm:pt>
    <dgm:pt modelId="{B2A5DA28-28DD-4A40-98F1-ABEDBB4E75E4}" type="pres">
      <dgm:prSet presAssocID="{FA17D9C8-B87C-4727-9FCB-8C2A6F9536C2}" presName="quadrant4" presStyleLbl="node1" presStyleIdx="3" presStyleCnt="4">
        <dgm:presLayoutVars>
          <dgm:chMax val="1"/>
          <dgm:bulletEnabled val="1"/>
        </dgm:presLayoutVars>
      </dgm:prSet>
      <dgm:spPr/>
      <dgm:t>
        <a:bodyPr/>
        <a:lstStyle/>
        <a:p>
          <a:endParaRPr lang="en-US"/>
        </a:p>
      </dgm:t>
    </dgm:pt>
    <dgm:pt modelId="{5310FE9B-1CA0-4162-ACFD-9E6EA97C9460}" type="pres">
      <dgm:prSet presAssocID="{FA17D9C8-B87C-4727-9FCB-8C2A6F9536C2}" presName="quadrantPlaceholder" presStyleCnt="0"/>
      <dgm:spPr/>
      <dgm:t>
        <a:bodyPr/>
        <a:lstStyle/>
        <a:p>
          <a:endParaRPr lang="en-US"/>
        </a:p>
      </dgm:t>
    </dgm:pt>
    <dgm:pt modelId="{B98145C8-5ADA-4074-9C52-6A5B4CF7566F}" type="pres">
      <dgm:prSet presAssocID="{FA17D9C8-B87C-4727-9FCB-8C2A6F9536C2}" presName="center1" presStyleLbl="fgShp" presStyleIdx="0" presStyleCnt="2" custScaleX="96503" custScaleY="87121"/>
      <dgm:spPr/>
      <dgm:t>
        <a:bodyPr/>
        <a:lstStyle/>
        <a:p>
          <a:endParaRPr lang="en-US"/>
        </a:p>
      </dgm:t>
    </dgm:pt>
    <dgm:pt modelId="{2B5B5088-536A-40A2-BC9A-05EFD58AF0E5}" type="pres">
      <dgm:prSet presAssocID="{FA17D9C8-B87C-4727-9FCB-8C2A6F9536C2}" presName="center2" presStyleLbl="fgShp" presStyleIdx="1" presStyleCnt="2"/>
      <dgm:spPr/>
      <dgm:t>
        <a:bodyPr/>
        <a:lstStyle/>
        <a:p>
          <a:endParaRPr lang="en-US"/>
        </a:p>
      </dgm:t>
    </dgm:pt>
  </dgm:ptLst>
  <dgm:cxnLst>
    <dgm:cxn modelId="{E1A83DBF-BCD7-487A-8E32-C9D9753043FF}" type="presOf" srcId="{FA17D9C8-B87C-4727-9FCB-8C2A6F9536C2}" destId="{2B2ED90F-DFEE-4D1C-AE6A-D709AC565930}" srcOrd="0" destOrd="0" presId="urn:microsoft.com/office/officeart/2005/8/layout/cycle4"/>
    <dgm:cxn modelId="{8A00BED6-5EF6-42E0-89FB-B72016864177}" type="presOf" srcId="{C455446F-D2F1-49EA-9481-6998BAD6910C}" destId="{60E43F62-C939-4AF9-A2ED-1CAB5DDFB63B}" srcOrd="0" destOrd="0" presId="urn:microsoft.com/office/officeart/2005/8/layout/cycle4"/>
    <dgm:cxn modelId="{6D29A7A3-F5EF-4DD4-B072-D7142697E3E2}" srcId="{FA17D9C8-B87C-4727-9FCB-8C2A6F9536C2}" destId="{C455446F-D2F1-49EA-9481-6998BAD6910C}" srcOrd="2" destOrd="0" parTransId="{DD94815F-D763-4051-92AF-17315E7BBB57}" sibTransId="{FA5E1089-05F1-4875-9EA4-AED34B554FDD}"/>
    <dgm:cxn modelId="{D2869431-F008-4BEF-8311-9FC94563A9C0}" srcId="{FA17D9C8-B87C-4727-9FCB-8C2A6F9536C2}" destId="{C6D367FB-FE0C-43AC-AF37-236C96950CA8}" srcOrd="0" destOrd="0" parTransId="{3AF2C89E-319C-4923-8C23-3F1FFBA58D32}" sibTransId="{368DCBA8-BBC9-4357-A4F0-C44173015207}"/>
    <dgm:cxn modelId="{27EE032A-5EC7-48C0-9BEF-7BF90D480607}" type="presOf" srcId="{7977F248-6E3F-49AB-9B15-7323D9E20BE3}" destId="{9E7C9FF0-8230-43AA-8BA9-D0BBF7E6AF09}" srcOrd="0" destOrd="0" presId="urn:microsoft.com/office/officeart/2005/8/layout/cycle4"/>
    <dgm:cxn modelId="{37A1D653-26CC-420A-9938-C80B5D00F525}" type="presOf" srcId="{F4803C30-0B80-454C-9826-90473AB44AE4}" destId="{B2A5DA28-28DD-4A40-98F1-ABEDBB4E75E4}" srcOrd="0" destOrd="0" presId="urn:microsoft.com/office/officeart/2005/8/layout/cycle4"/>
    <dgm:cxn modelId="{F9ABAEB7-9949-4474-97FE-BD83190705BB}" type="presOf" srcId="{C6D367FB-FE0C-43AC-AF37-236C96950CA8}" destId="{4178C8D5-4A76-4B77-96C7-7888B847EEEB}" srcOrd="0" destOrd="0" presId="urn:microsoft.com/office/officeart/2005/8/layout/cycle4"/>
    <dgm:cxn modelId="{B4CD7F2F-D868-4447-98BD-8996C139C586}" srcId="{FA17D9C8-B87C-4727-9FCB-8C2A6F9536C2}" destId="{7977F248-6E3F-49AB-9B15-7323D9E20BE3}" srcOrd="1" destOrd="0" parTransId="{15632CDE-70F3-49A4-9260-E01161FAFCBA}" sibTransId="{ECDB10F4-D878-4FC4-871C-C04B5181C7FB}"/>
    <dgm:cxn modelId="{8A7902E6-3BBB-440A-A171-4D22CA20D89E}" srcId="{FA17D9C8-B87C-4727-9FCB-8C2A6F9536C2}" destId="{F4803C30-0B80-454C-9826-90473AB44AE4}" srcOrd="3" destOrd="0" parTransId="{4A87E217-7E0C-4047-BEC2-1AF6D36B46BB}" sibTransId="{7A48E1F8-B380-45AA-B72B-D00E0849C868}"/>
    <dgm:cxn modelId="{F178EFC3-71C2-47A1-AB22-9E6656AD9344}" type="presParOf" srcId="{2B2ED90F-DFEE-4D1C-AE6A-D709AC565930}" destId="{2565FAB2-BB93-4849-81B2-3528EFC380FD}" srcOrd="0" destOrd="0" presId="urn:microsoft.com/office/officeart/2005/8/layout/cycle4"/>
    <dgm:cxn modelId="{C2C4DB04-74A4-4DE4-A73A-07D85CACB2E2}" type="presParOf" srcId="{2565FAB2-BB93-4849-81B2-3528EFC380FD}" destId="{71A7E473-BEDA-45DE-9606-19CF45117848}" srcOrd="0" destOrd="0" presId="urn:microsoft.com/office/officeart/2005/8/layout/cycle4"/>
    <dgm:cxn modelId="{B014EBE0-7A41-4080-BCAA-D89CF084F3F0}" type="presParOf" srcId="{2B2ED90F-DFEE-4D1C-AE6A-D709AC565930}" destId="{F6C9CB8A-5BFE-40A7-9B32-545170515AE0}" srcOrd="1" destOrd="0" presId="urn:microsoft.com/office/officeart/2005/8/layout/cycle4"/>
    <dgm:cxn modelId="{5DBA3590-E7D1-46D7-8B85-7556008E762F}" type="presParOf" srcId="{F6C9CB8A-5BFE-40A7-9B32-545170515AE0}" destId="{4178C8D5-4A76-4B77-96C7-7888B847EEEB}" srcOrd="0" destOrd="0" presId="urn:microsoft.com/office/officeart/2005/8/layout/cycle4"/>
    <dgm:cxn modelId="{4CDDC81F-D93A-4BCC-B45D-8E62A7E76751}" type="presParOf" srcId="{F6C9CB8A-5BFE-40A7-9B32-545170515AE0}" destId="{9E7C9FF0-8230-43AA-8BA9-D0BBF7E6AF09}" srcOrd="1" destOrd="0" presId="urn:microsoft.com/office/officeart/2005/8/layout/cycle4"/>
    <dgm:cxn modelId="{083705BD-05BF-4125-80D7-CDDD6729FB53}" type="presParOf" srcId="{F6C9CB8A-5BFE-40A7-9B32-545170515AE0}" destId="{60E43F62-C939-4AF9-A2ED-1CAB5DDFB63B}" srcOrd="2" destOrd="0" presId="urn:microsoft.com/office/officeart/2005/8/layout/cycle4"/>
    <dgm:cxn modelId="{CB18B88F-AD12-4AD4-BF7E-6809A044C3F3}" type="presParOf" srcId="{F6C9CB8A-5BFE-40A7-9B32-545170515AE0}" destId="{B2A5DA28-28DD-4A40-98F1-ABEDBB4E75E4}" srcOrd="3" destOrd="0" presId="urn:microsoft.com/office/officeart/2005/8/layout/cycle4"/>
    <dgm:cxn modelId="{7B8D2B0D-2E73-43CC-86DB-D76BEE7FE7F6}" type="presParOf" srcId="{F6C9CB8A-5BFE-40A7-9B32-545170515AE0}" destId="{5310FE9B-1CA0-4162-ACFD-9E6EA97C9460}" srcOrd="4" destOrd="0" presId="urn:microsoft.com/office/officeart/2005/8/layout/cycle4"/>
    <dgm:cxn modelId="{84176FDB-9F14-4250-A122-D507060E2A54}" type="presParOf" srcId="{2B2ED90F-DFEE-4D1C-AE6A-D709AC565930}" destId="{B98145C8-5ADA-4074-9C52-6A5B4CF7566F}" srcOrd="2" destOrd="0" presId="urn:microsoft.com/office/officeart/2005/8/layout/cycle4"/>
    <dgm:cxn modelId="{8DAE8A86-A526-4307-BFFB-7E74F183857B}" type="presParOf" srcId="{2B2ED90F-DFEE-4D1C-AE6A-D709AC565930}" destId="{2B5B5088-536A-40A2-BC9A-05EFD58AF0E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D56B8-66ED-4DC4-972E-A9FBF2221386}" type="doc">
      <dgm:prSet loTypeId="urn:microsoft.com/office/officeart/2009/layout/ReverseList" loCatId="relationship" qsTypeId="urn:microsoft.com/office/officeart/2005/8/quickstyle/simple2" qsCatId="simple" csTypeId="urn:microsoft.com/office/officeart/2005/8/colors/accent0_1" csCatId="mainScheme" phldr="1"/>
      <dgm:spPr/>
      <dgm:t>
        <a:bodyPr/>
        <a:lstStyle/>
        <a:p>
          <a:endParaRPr lang="en-US"/>
        </a:p>
      </dgm:t>
    </dgm:pt>
    <dgm:pt modelId="{7F438693-0B1A-4095-885A-6A9CCCE72159}">
      <dgm:prSet phldrT="[Text]" custT="1"/>
      <dgm:spPr/>
      <dgm:t>
        <a:bodyPr/>
        <a:lstStyle/>
        <a:p>
          <a:r>
            <a:rPr lang="en-US" sz="1800" b="1" dirty="0" smtClean="0"/>
            <a:t>Mission</a:t>
          </a:r>
          <a:endParaRPr lang="en-US" sz="1800" b="1" dirty="0"/>
        </a:p>
      </dgm:t>
    </dgm:pt>
    <dgm:pt modelId="{3A5C8F2F-4A16-4986-ABC2-1535CF18FED9}" type="parTrans" cxnId="{4C1EA02D-F7D0-4ADC-B04C-8B239A55C40D}">
      <dgm:prSet/>
      <dgm:spPr/>
      <dgm:t>
        <a:bodyPr/>
        <a:lstStyle/>
        <a:p>
          <a:endParaRPr lang="en-US" sz="1400" b="0"/>
        </a:p>
      </dgm:t>
    </dgm:pt>
    <dgm:pt modelId="{2875B189-A769-4DF6-BE19-E9F50DD95B1A}" type="sibTrans" cxnId="{4C1EA02D-F7D0-4ADC-B04C-8B239A55C40D}">
      <dgm:prSet/>
      <dgm:spPr/>
      <dgm:t>
        <a:bodyPr/>
        <a:lstStyle/>
        <a:p>
          <a:endParaRPr lang="en-US" sz="1400" b="0"/>
        </a:p>
      </dgm:t>
    </dgm:pt>
    <dgm:pt modelId="{E5A1D6F3-8D36-4D30-A9BD-D829763B660D}">
      <dgm:prSet phldrT="[Text]" custT="1"/>
      <dgm:spPr/>
      <dgm:t>
        <a:bodyPr/>
        <a:lstStyle/>
        <a:p>
          <a:r>
            <a:rPr lang="en-US" sz="1800" b="1" dirty="0" smtClean="0"/>
            <a:t>Vision</a:t>
          </a:r>
          <a:endParaRPr lang="en-US" sz="1800" b="1" dirty="0"/>
        </a:p>
      </dgm:t>
    </dgm:pt>
    <dgm:pt modelId="{5EEAED2D-0595-4787-8E13-A73F57E64C18}" type="parTrans" cxnId="{51EC1733-757A-4C82-A3E1-D33D28636CB0}">
      <dgm:prSet/>
      <dgm:spPr/>
      <dgm:t>
        <a:bodyPr/>
        <a:lstStyle/>
        <a:p>
          <a:endParaRPr lang="en-US" sz="1400" b="0"/>
        </a:p>
      </dgm:t>
    </dgm:pt>
    <dgm:pt modelId="{DBFA96A2-ADEE-4251-8CA7-61FE98FC3A06}" type="sibTrans" cxnId="{51EC1733-757A-4C82-A3E1-D33D28636CB0}">
      <dgm:prSet/>
      <dgm:spPr/>
      <dgm:t>
        <a:bodyPr/>
        <a:lstStyle/>
        <a:p>
          <a:endParaRPr lang="en-US" sz="1400" b="0"/>
        </a:p>
      </dgm:t>
    </dgm:pt>
    <dgm:pt modelId="{99B353B9-0962-4444-BC4C-6470725E48A1}">
      <dgm:prSet phldrT="[Text]" custT="1"/>
      <dgm:spPr/>
      <dgm:t>
        <a:bodyPr/>
        <a:lstStyle/>
        <a:p>
          <a:r>
            <a:rPr lang="en-US" sz="1400" b="0" dirty="0" smtClean="0"/>
            <a:t>A credible and respected regulator for the protection of the public, the economy and the environment</a:t>
          </a:r>
          <a:endParaRPr lang="en-US" sz="1400" b="0" dirty="0"/>
        </a:p>
      </dgm:t>
    </dgm:pt>
    <dgm:pt modelId="{49E14F3F-EFF8-4561-9FD5-9A9958FF1A75}" type="parTrans" cxnId="{A945195C-010C-49A5-B3FD-1863AD0F5D1C}">
      <dgm:prSet/>
      <dgm:spPr/>
      <dgm:t>
        <a:bodyPr/>
        <a:lstStyle/>
        <a:p>
          <a:endParaRPr lang="en-US" sz="1400" b="0"/>
        </a:p>
      </dgm:t>
    </dgm:pt>
    <dgm:pt modelId="{AAAB3F19-1DC4-4A14-AAD9-1DD6BAA99BBB}" type="sibTrans" cxnId="{A945195C-010C-49A5-B3FD-1863AD0F5D1C}">
      <dgm:prSet/>
      <dgm:spPr/>
      <dgm:t>
        <a:bodyPr/>
        <a:lstStyle/>
        <a:p>
          <a:endParaRPr lang="en-US" sz="1400" b="0"/>
        </a:p>
      </dgm:t>
    </dgm:pt>
    <dgm:pt modelId="{1DC7F2D1-F0E5-492D-8A0A-C091E61F20F8}">
      <dgm:prSet phldrT="[Text]" custT="1"/>
      <dgm:spPr/>
      <dgm:t>
        <a:bodyPr/>
        <a:lstStyle/>
        <a:p>
          <a:r>
            <a:rPr lang="en-ZA" sz="1400" b="0" dirty="0" smtClean="0"/>
            <a:t>To develop compulsory specifications and technical regulations, and maximise compliance of regulated products and services</a:t>
          </a:r>
          <a:endParaRPr lang="en-US" sz="1400" b="0" dirty="0" smtClean="0"/>
        </a:p>
      </dgm:t>
    </dgm:pt>
    <dgm:pt modelId="{4F987814-D6F2-499B-BAD3-1F2F31B18AA4}" type="sibTrans" cxnId="{73164F99-057C-48C5-B5EA-95077B7BE838}">
      <dgm:prSet/>
      <dgm:spPr/>
      <dgm:t>
        <a:bodyPr/>
        <a:lstStyle/>
        <a:p>
          <a:endParaRPr lang="en-US" sz="1400" b="0"/>
        </a:p>
      </dgm:t>
    </dgm:pt>
    <dgm:pt modelId="{52E7FB47-D198-44CB-BD01-5856CE5DA996}" type="parTrans" cxnId="{73164F99-057C-48C5-B5EA-95077B7BE838}">
      <dgm:prSet/>
      <dgm:spPr/>
      <dgm:t>
        <a:bodyPr/>
        <a:lstStyle/>
        <a:p>
          <a:endParaRPr lang="en-US" sz="1400" b="0"/>
        </a:p>
      </dgm:t>
    </dgm:pt>
    <dgm:pt modelId="{C2308E93-7358-4288-9C79-7201A4C925E0}" type="pres">
      <dgm:prSet presAssocID="{C82D56B8-66ED-4DC4-972E-A9FBF2221386}" presName="Name0" presStyleCnt="0">
        <dgm:presLayoutVars>
          <dgm:chMax val="2"/>
          <dgm:chPref val="2"/>
          <dgm:animLvl val="lvl"/>
        </dgm:presLayoutVars>
      </dgm:prSet>
      <dgm:spPr/>
      <dgm:t>
        <a:bodyPr/>
        <a:lstStyle/>
        <a:p>
          <a:endParaRPr lang="en-US"/>
        </a:p>
      </dgm:t>
    </dgm:pt>
    <dgm:pt modelId="{9AEA75F0-04B7-4C24-8C6B-1EEAEA357B78}" type="pres">
      <dgm:prSet presAssocID="{C82D56B8-66ED-4DC4-972E-A9FBF2221386}" presName="LeftText" presStyleLbl="revTx" presStyleIdx="0" presStyleCnt="0">
        <dgm:presLayoutVars>
          <dgm:bulletEnabled val="1"/>
        </dgm:presLayoutVars>
      </dgm:prSet>
      <dgm:spPr/>
      <dgm:t>
        <a:bodyPr/>
        <a:lstStyle/>
        <a:p>
          <a:endParaRPr lang="en-US"/>
        </a:p>
      </dgm:t>
    </dgm:pt>
    <dgm:pt modelId="{B7DB18C5-9E2C-4F93-9577-4E3C5B12968C}" type="pres">
      <dgm:prSet presAssocID="{C82D56B8-66ED-4DC4-972E-A9FBF2221386}" presName="LeftNode" presStyleLbl="bgImgPlace1" presStyleIdx="0" presStyleCnt="2">
        <dgm:presLayoutVars>
          <dgm:chMax val="2"/>
          <dgm:chPref val="2"/>
        </dgm:presLayoutVars>
      </dgm:prSet>
      <dgm:spPr/>
      <dgm:t>
        <a:bodyPr/>
        <a:lstStyle/>
        <a:p>
          <a:endParaRPr lang="en-US"/>
        </a:p>
      </dgm:t>
    </dgm:pt>
    <dgm:pt modelId="{1C2F3DBE-1DA9-4287-A474-2B939EEE4F86}" type="pres">
      <dgm:prSet presAssocID="{C82D56B8-66ED-4DC4-972E-A9FBF2221386}" presName="RightText" presStyleLbl="revTx" presStyleIdx="0" presStyleCnt="0">
        <dgm:presLayoutVars>
          <dgm:bulletEnabled val="1"/>
        </dgm:presLayoutVars>
      </dgm:prSet>
      <dgm:spPr/>
      <dgm:t>
        <a:bodyPr/>
        <a:lstStyle/>
        <a:p>
          <a:endParaRPr lang="en-US"/>
        </a:p>
      </dgm:t>
    </dgm:pt>
    <dgm:pt modelId="{E9D9150D-13F7-4C39-A23F-FEED9BF787E3}" type="pres">
      <dgm:prSet presAssocID="{C82D56B8-66ED-4DC4-972E-A9FBF2221386}" presName="RightNode" presStyleLbl="bgImgPlace1" presStyleIdx="1" presStyleCnt="2">
        <dgm:presLayoutVars>
          <dgm:chMax val="0"/>
          <dgm:chPref val="0"/>
        </dgm:presLayoutVars>
      </dgm:prSet>
      <dgm:spPr/>
      <dgm:t>
        <a:bodyPr/>
        <a:lstStyle/>
        <a:p>
          <a:endParaRPr lang="en-US"/>
        </a:p>
      </dgm:t>
    </dgm:pt>
    <dgm:pt modelId="{AFB9DBBB-0838-4616-81D8-2803BC47D729}" type="pres">
      <dgm:prSet presAssocID="{C82D56B8-66ED-4DC4-972E-A9FBF2221386}" presName="TopArrow" presStyleLbl="node1" presStyleIdx="0" presStyleCnt="2"/>
      <dgm:spPr/>
      <dgm:t>
        <a:bodyPr/>
        <a:lstStyle/>
        <a:p>
          <a:endParaRPr lang="en-US"/>
        </a:p>
      </dgm:t>
    </dgm:pt>
    <dgm:pt modelId="{76249BD2-8E11-470A-8EB7-99E3C222E566}" type="pres">
      <dgm:prSet presAssocID="{C82D56B8-66ED-4DC4-972E-A9FBF2221386}" presName="BottomArrow" presStyleLbl="node1" presStyleIdx="1" presStyleCnt="2"/>
      <dgm:spPr/>
      <dgm:t>
        <a:bodyPr/>
        <a:lstStyle/>
        <a:p>
          <a:endParaRPr lang="en-US"/>
        </a:p>
      </dgm:t>
    </dgm:pt>
  </dgm:ptLst>
  <dgm:cxnLst>
    <dgm:cxn modelId="{51EC1733-757A-4C82-A3E1-D33D28636CB0}" srcId="{C82D56B8-66ED-4DC4-972E-A9FBF2221386}" destId="{E5A1D6F3-8D36-4D30-A9BD-D829763B660D}" srcOrd="1" destOrd="0" parTransId="{5EEAED2D-0595-4787-8E13-A73F57E64C18}" sibTransId="{DBFA96A2-ADEE-4251-8CA7-61FE98FC3A06}"/>
    <dgm:cxn modelId="{1FBB5DF8-C400-47CC-9C1A-C5749DB2008B}" type="presOf" srcId="{1DC7F2D1-F0E5-492D-8A0A-C091E61F20F8}" destId="{9AEA75F0-04B7-4C24-8C6B-1EEAEA357B78}" srcOrd="0" destOrd="1" presId="urn:microsoft.com/office/officeart/2009/layout/ReverseList"/>
    <dgm:cxn modelId="{4C1EA02D-F7D0-4ADC-B04C-8B239A55C40D}" srcId="{C82D56B8-66ED-4DC4-972E-A9FBF2221386}" destId="{7F438693-0B1A-4095-885A-6A9CCCE72159}" srcOrd="0" destOrd="0" parTransId="{3A5C8F2F-4A16-4986-ABC2-1535CF18FED9}" sibTransId="{2875B189-A769-4DF6-BE19-E9F50DD95B1A}"/>
    <dgm:cxn modelId="{C9D6AF27-54E8-4646-A30C-F4AA860AA722}" type="presOf" srcId="{E5A1D6F3-8D36-4D30-A9BD-D829763B660D}" destId="{1C2F3DBE-1DA9-4287-A474-2B939EEE4F86}" srcOrd="0" destOrd="0" presId="urn:microsoft.com/office/officeart/2009/layout/ReverseList"/>
    <dgm:cxn modelId="{DF0DB35D-D554-4174-93BB-0FBD1902A115}" type="presOf" srcId="{C82D56B8-66ED-4DC4-972E-A9FBF2221386}" destId="{C2308E93-7358-4288-9C79-7201A4C925E0}" srcOrd="0" destOrd="0" presId="urn:microsoft.com/office/officeart/2009/layout/ReverseList"/>
    <dgm:cxn modelId="{DBBBA700-F818-4C00-9D7B-9A9794D46FFB}" type="presOf" srcId="{99B353B9-0962-4444-BC4C-6470725E48A1}" destId="{E9D9150D-13F7-4C39-A23F-FEED9BF787E3}" srcOrd="1" destOrd="1" presId="urn:microsoft.com/office/officeart/2009/layout/ReverseList"/>
    <dgm:cxn modelId="{C1B21C15-7264-4150-B2AF-22D49D6A5CF1}" type="presOf" srcId="{7F438693-0B1A-4095-885A-6A9CCCE72159}" destId="{9AEA75F0-04B7-4C24-8C6B-1EEAEA357B78}" srcOrd="0" destOrd="0" presId="urn:microsoft.com/office/officeart/2009/layout/ReverseList"/>
    <dgm:cxn modelId="{2E59537D-0B92-4DE1-B66C-15777981F592}" type="presOf" srcId="{7F438693-0B1A-4095-885A-6A9CCCE72159}" destId="{B7DB18C5-9E2C-4F93-9577-4E3C5B12968C}" srcOrd="1" destOrd="0" presId="urn:microsoft.com/office/officeart/2009/layout/ReverseList"/>
    <dgm:cxn modelId="{8B93E9CF-FB34-47B7-952F-8A065169B5B4}" type="presOf" srcId="{E5A1D6F3-8D36-4D30-A9BD-D829763B660D}" destId="{E9D9150D-13F7-4C39-A23F-FEED9BF787E3}" srcOrd="1" destOrd="0" presId="urn:microsoft.com/office/officeart/2009/layout/ReverseList"/>
    <dgm:cxn modelId="{2C0F2058-2AD2-4AE0-9E8C-C79A816AC577}" type="presOf" srcId="{99B353B9-0962-4444-BC4C-6470725E48A1}" destId="{1C2F3DBE-1DA9-4287-A474-2B939EEE4F86}" srcOrd="0" destOrd="1" presId="urn:microsoft.com/office/officeart/2009/layout/ReverseList"/>
    <dgm:cxn modelId="{1A0FF060-FFC1-4BF5-921A-9F03E03A00CA}" type="presOf" srcId="{1DC7F2D1-F0E5-492D-8A0A-C091E61F20F8}" destId="{B7DB18C5-9E2C-4F93-9577-4E3C5B12968C}" srcOrd="1" destOrd="1" presId="urn:microsoft.com/office/officeart/2009/layout/ReverseList"/>
    <dgm:cxn modelId="{A945195C-010C-49A5-B3FD-1863AD0F5D1C}" srcId="{E5A1D6F3-8D36-4D30-A9BD-D829763B660D}" destId="{99B353B9-0962-4444-BC4C-6470725E48A1}" srcOrd="0" destOrd="0" parTransId="{49E14F3F-EFF8-4561-9FD5-9A9958FF1A75}" sibTransId="{AAAB3F19-1DC4-4A14-AAD9-1DD6BAA99BBB}"/>
    <dgm:cxn modelId="{73164F99-057C-48C5-B5EA-95077B7BE838}" srcId="{7F438693-0B1A-4095-885A-6A9CCCE72159}" destId="{1DC7F2D1-F0E5-492D-8A0A-C091E61F20F8}" srcOrd="0" destOrd="0" parTransId="{52E7FB47-D198-44CB-BD01-5856CE5DA996}" sibTransId="{4F987814-D6F2-499B-BAD3-1F2F31B18AA4}"/>
    <dgm:cxn modelId="{2484AF23-BF69-493B-A19F-884E333FD0C9}" type="presParOf" srcId="{C2308E93-7358-4288-9C79-7201A4C925E0}" destId="{9AEA75F0-04B7-4C24-8C6B-1EEAEA357B78}" srcOrd="0" destOrd="0" presId="urn:microsoft.com/office/officeart/2009/layout/ReverseList"/>
    <dgm:cxn modelId="{1F22D329-1C33-4963-9EA9-68B68DCC35B1}" type="presParOf" srcId="{C2308E93-7358-4288-9C79-7201A4C925E0}" destId="{B7DB18C5-9E2C-4F93-9577-4E3C5B12968C}" srcOrd="1" destOrd="0" presId="urn:microsoft.com/office/officeart/2009/layout/ReverseList"/>
    <dgm:cxn modelId="{2D04E3F2-0FB1-428B-A848-22A99661DB4D}" type="presParOf" srcId="{C2308E93-7358-4288-9C79-7201A4C925E0}" destId="{1C2F3DBE-1DA9-4287-A474-2B939EEE4F86}" srcOrd="2" destOrd="0" presId="urn:microsoft.com/office/officeart/2009/layout/ReverseList"/>
    <dgm:cxn modelId="{7D744417-B441-44AA-AE6D-B2A2E1889460}" type="presParOf" srcId="{C2308E93-7358-4288-9C79-7201A4C925E0}" destId="{E9D9150D-13F7-4C39-A23F-FEED9BF787E3}" srcOrd="3" destOrd="0" presId="urn:microsoft.com/office/officeart/2009/layout/ReverseList"/>
    <dgm:cxn modelId="{F7881E31-2DBD-4D5E-8D55-042F309AEECE}" type="presParOf" srcId="{C2308E93-7358-4288-9C79-7201A4C925E0}" destId="{AFB9DBBB-0838-4616-81D8-2803BC47D729}" srcOrd="4" destOrd="0" presId="urn:microsoft.com/office/officeart/2009/layout/ReverseList"/>
    <dgm:cxn modelId="{40516536-1857-471C-8DA6-E82D38D4FC37}" type="presParOf" srcId="{C2308E93-7358-4288-9C79-7201A4C925E0}" destId="{76249BD2-8E11-470A-8EB7-99E3C222E566}" srcOrd="5" destOrd="0" presId="urn:microsoft.com/office/officeart/2009/layout/Revers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41CDE8-0EB8-40B2-B510-315AFD865EA4}"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20BDCA75-AF1C-4887-B83C-9EBC78A350F6}">
      <dgm:prSet phldrT="[Text]"/>
      <dgm:spPr/>
      <dgm:t>
        <a:bodyPr/>
        <a:lstStyle/>
        <a:p>
          <a:r>
            <a:rPr lang="en-US" b="1" dirty="0" smtClean="0"/>
            <a:t>National Regulator for Compulsory Specifications Act</a:t>
          </a:r>
        </a:p>
        <a:p>
          <a:r>
            <a:rPr lang="en-US" b="1" dirty="0" smtClean="0"/>
            <a:t> (Act No. 5 of 2008)</a:t>
          </a:r>
          <a:endParaRPr lang="en-US" b="1" dirty="0"/>
        </a:p>
      </dgm:t>
    </dgm:pt>
    <dgm:pt modelId="{2415A6D6-6086-4CD2-972C-2BCAD8792874}" type="parTrans" cxnId="{614F09C5-5EDA-426D-8EBB-9B3061D52E64}">
      <dgm:prSet/>
      <dgm:spPr/>
      <dgm:t>
        <a:bodyPr/>
        <a:lstStyle/>
        <a:p>
          <a:endParaRPr lang="en-US" b="1"/>
        </a:p>
      </dgm:t>
    </dgm:pt>
    <dgm:pt modelId="{A9DAB576-0380-4511-AB7B-27127F0EFF88}" type="sibTrans" cxnId="{614F09C5-5EDA-426D-8EBB-9B3061D52E64}">
      <dgm:prSet/>
      <dgm:spPr/>
      <dgm:t>
        <a:bodyPr/>
        <a:lstStyle/>
        <a:p>
          <a:endParaRPr lang="en-US" b="1"/>
        </a:p>
      </dgm:t>
    </dgm:pt>
    <dgm:pt modelId="{BF83904E-7AD9-4C1C-9A69-82A9BBC06852}">
      <dgm:prSet phldrT="[Text]"/>
      <dgm:spPr/>
      <dgm:t>
        <a:bodyPr/>
        <a:lstStyle/>
        <a:p>
          <a:r>
            <a:rPr lang="en-US" b="1" dirty="0" smtClean="0"/>
            <a:t>Legal Metrology Act</a:t>
          </a:r>
        </a:p>
        <a:p>
          <a:r>
            <a:rPr lang="en-US" b="1" dirty="0" smtClean="0"/>
            <a:t>(Act No. 9 of 2014)</a:t>
          </a:r>
          <a:endParaRPr lang="en-US" b="1" dirty="0"/>
        </a:p>
      </dgm:t>
    </dgm:pt>
    <dgm:pt modelId="{E0350FA2-042A-4C1D-9E99-BC20D27A8992}" type="parTrans" cxnId="{0482DCAF-15A4-4ECD-919F-E74BE7CB7CDD}">
      <dgm:prSet/>
      <dgm:spPr/>
      <dgm:t>
        <a:bodyPr/>
        <a:lstStyle/>
        <a:p>
          <a:endParaRPr lang="en-US" b="1"/>
        </a:p>
      </dgm:t>
    </dgm:pt>
    <dgm:pt modelId="{CADD7FBA-EC90-4F07-B555-759EA8B33D50}" type="sibTrans" cxnId="{0482DCAF-15A4-4ECD-919F-E74BE7CB7CDD}">
      <dgm:prSet/>
      <dgm:spPr/>
      <dgm:t>
        <a:bodyPr/>
        <a:lstStyle/>
        <a:p>
          <a:endParaRPr lang="en-US" b="1"/>
        </a:p>
      </dgm:t>
    </dgm:pt>
    <dgm:pt modelId="{4B85C736-760F-485C-A138-DBACA9BBB44B}">
      <dgm:prSet phldrT="[Text]"/>
      <dgm:spPr/>
      <dgm:t>
        <a:bodyPr/>
        <a:lstStyle/>
        <a:p>
          <a:r>
            <a:rPr lang="en-US" b="1" dirty="0" smtClean="0"/>
            <a:t>National Building Regulations and Building Standards Act</a:t>
          </a:r>
        </a:p>
        <a:p>
          <a:r>
            <a:rPr lang="en-US" b="1" dirty="0" smtClean="0"/>
            <a:t>(Act No. 103 of 1977)</a:t>
          </a:r>
          <a:endParaRPr lang="en-US" b="1" dirty="0"/>
        </a:p>
      </dgm:t>
    </dgm:pt>
    <dgm:pt modelId="{D7019920-01FB-48CF-A665-970EF3500280}" type="parTrans" cxnId="{5AD6F07A-3FF3-43CD-98E6-6769621F60B7}">
      <dgm:prSet/>
      <dgm:spPr/>
      <dgm:t>
        <a:bodyPr/>
        <a:lstStyle/>
        <a:p>
          <a:endParaRPr lang="en-US" b="1"/>
        </a:p>
      </dgm:t>
    </dgm:pt>
    <dgm:pt modelId="{845D91FA-1F51-499F-A4DB-2A8D7C24B291}" type="sibTrans" cxnId="{5AD6F07A-3FF3-43CD-98E6-6769621F60B7}">
      <dgm:prSet/>
      <dgm:spPr/>
      <dgm:t>
        <a:bodyPr/>
        <a:lstStyle/>
        <a:p>
          <a:endParaRPr lang="en-US" b="1"/>
        </a:p>
      </dgm:t>
    </dgm:pt>
    <dgm:pt modelId="{6395EBC3-A9C8-4F40-8E8F-44A6196A5C32}">
      <dgm:prSet phldrT="[Text]"/>
      <dgm:spPr/>
      <dgm:t>
        <a:bodyPr/>
        <a:lstStyle/>
        <a:p>
          <a:r>
            <a:rPr lang="en-GB" b="1" dirty="0" smtClean="0"/>
            <a:t>The Foodstuffs, Cosmetics and Disinfectants Act </a:t>
          </a:r>
        </a:p>
        <a:p>
          <a:r>
            <a:rPr lang="en-GB" b="1" dirty="0" smtClean="0"/>
            <a:t>(Act 54 of 1972)</a:t>
          </a:r>
          <a:endParaRPr lang="en-US" b="1" dirty="0"/>
        </a:p>
      </dgm:t>
    </dgm:pt>
    <dgm:pt modelId="{297A7074-DE6F-4166-BD3C-38927CB26C91}" type="parTrans" cxnId="{5D57A504-D401-46AB-AFF3-BDB6AD21819A}">
      <dgm:prSet/>
      <dgm:spPr/>
      <dgm:t>
        <a:bodyPr/>
        <a:lstStyle/>
        <a:p>
          <a:endParaRPr lang="en-US"/>
        </a:p>
      </dgm:t>
    </dgm:pt>
    <dgm:pt modelId="{0747B1EC-D299-45E1-8D4C-5B28A9AF4E05}" type="sibTrans" cxnId="{5D57A504-D401-46AB-AFF3-BDB6AD21819A}">
      <dgm:prSet/>
      <dgm:spPr/>
      <dgm:t>
        <a:bodyPr/>
        <a:lstStyle/>
        <a:p>
          <a:endParaRPr lang="en-US"/>
        </a:p>
      </dgm:t>
    </dgm:pt>
    <dgm:pt modelId="{DFD29067-542C-41CE-B5DA-1240D5F9679E}" type="pres">
      <dgm:prSet presAssocID="{9941CDE8-0EB8-40B2-B510-315AFD865EA4}" presName="linear" presStyleCnt="0">
        <dgm:presLayoutVars>
          <dgm:dir/>
          <dgm:animLvl val="lvl"/>
          <dgm:resizeHandles val="exact"/>
        </dgm:presLayoutVars>
      </dgm:prSet>
      <dgm:spPr/>
      <dgm:t>
        <a:bodyPr/>
        <a:lstStyle/>
        <a:p>
          <a:endParaRPr lang="en-US"/>
        </a:p>
      </dgm:t>
    </dgm:pt>
    <dgm:pt modelId="{B7663198-A124-4F8A-BC69-EDC507ED12A3}" type="pres">
      <dgm:prSet presAssocID="{20BDCA75-AF1C-4887-B83C-9EBC78A350F6}" presName="parentLin" presStyleCnt="0"/>
      <dgm:spPr/>
      <dgm:t>
        <a:bodyPr/>
        <a:lstStyle/>
        <a:p>
          <a:endParaRPr lang="en-US"/>
        </a:p>
      </dgm:t>
    </dgm:pt>
    <dgm:pt modelId="{C259BAC9-6884-4F20-A088-2DC0AA7F4CA6}" type="pres">
      <dgm:prSet presAssocID="{20BDCA75-AF1C-4887-B83C-9EBC78A350F6}" presName="parentLeftMargin" presStyleLbl="node1" presStyleIdx="0" presStyleCnt="4"/>
      <dgm:spPr/>
      <dgm:t>
        <a:bodyPr/>
        <a:lstStyle/>
        <a:p>
          <a:endParaRPr lang="en-US"/>
        </a:p>
      </dgm:t>
    </dgm:pt>
    <dgm:pt modelId="{7B998428-737C-4706-887B-8B724C384E8C}" type="pres">
      <dgm:prSet presAssocID="{20BDCA75-AF1C-4887-B83C-9EBC78A350F6}" presName="parentText" presStyleLbl="node1" presStyleIdx="0" presStyleCnt="4" custScaleY="130533">
        <dgm:presLayoutVars>
          <dgm:chMax val="0"/>
          <dgm:bulletEnabled val="1"/>
        </dgm:presLayoutVars>
      </dgm:prSet>
      <dgm:spPr/>
      <dgm:t>
        <a:bodyPr/>
        <a:lstStyle/>
        <a:p>
          <a:endParaRPr lang="en-US"/>
        </a:p>
      </dgm:t>
    </dgm:pt>
    <dgm:pt modelId="{AFADF8C3-1D42-4B2B-AB4A-FB8742EFAB40}" type="pres">
      <dgm:prSet presAssocID="{20BDCA75-AF1C-4887-B83C-9EBC78A350F6}" presName="negativeSpace" presStyleCnt="0"/>
      <dgm:spPr/>
      <dgm:t>
        <a:bodyPr/>
        <a:lstStyle/>
        <a:p>
          <a:endParaRPr lang="en-US"/>
        </a:p>
      </dgm:t>
    </dgm:pt>
    <dgm:pt modelId="{2CC041EA-7DA5-4F1E-8B16-23A5E525E59E}" type="pres">
      <dgm:prSet presAssocID="{20BDCA75-AF1C-4887-B83C-9EBC78A350F6}" presName="childText" presStyleLbl="conFgAcc1" presStyleIdx="0" presStyleCnt="4">
        <dgm:presLayoutVars>
          <dgm:bulletEnabled val="1"/>
        </dgm:presLayoutVars>
      </dgm:prSet>
      <dgm:spPr/>
      <dgm:t>
        <a:bodyPr/>
        <a:lstStyle/>
        <a:p>
          <a:endParaRPr lang="en-US"/>
        </a:p>
      </dgm:t>
    </dgm:pt>
    <dgm:pt modelId="{E602382F-B37C-44A1-8504-D4D2E6726C1B}" type="pres">
      <dgm:prSet presAssocID="{A9DAB576-0380-4511-AB7B-27127F0EFF88}" presName="spaceBetweenRectangles" presStyleCnt="0"/>
      <dgm:spPr/>
      <dgm:t>
        <a:bodyPr/>
        <a:lstStyle/>
        <a:p>
          <a:endParaRPr lang="en-US"/>
        </a:p>
      </dgm:t>
    </dgm:pt>
    <dgm:pt modelId="{6A020B1B-BFD5-415B-8210-CF1A77FA6D40}" type="pres">
      <dgm:prSet presAssocID="{BF83904E-7AD9-4C1C-9A69-82A9BBC06852}" presName="parentLin" presStyleCnt="0"/>
      <dgm:spPr/>
      <dgm:t>
        <a:bodyPr/>
        <a:lstStyle/>
        <a:p>
          <a:endParaRPr lang="en-US"/>
        </a:p>
      </dgm:t>
    </dgm:pt>
    <dgm:pt modelId="{F78F3CCE-3914-481D-B188-CBB3C71EFDB5}" type="pres">
      <dgm:prSet presAssocID="{BF83904E-7AD9-4C1C-9A69-82A9BBC06852}" presName="parentLeftMargin" presStyleLbl="node1" presStyleIdx="0" presStyleCnt="4"/>
      <dgm:spPr/>
      <dgm:t>
        <a:bodyPr/>
        <a:lstStyle/>
        <a:p>
          <a:endParaRPr lang="en-US"/>
        </a:p>
      </dgm:t>
    </dgm:pt>
    <dgm:pt modelId="{49F8E0B7-9A12-4E8D-A95E-748958056F5A}" type="pres">
      <dgm:prSet presAssocID="{BF83904E-7AD9-4C1C-9A69-82A9BBC06852}" presName="parentText" presStyleLbl="node1" presStyleIdx="1" presStyleCnt="4" custScaleY="130533">
        <dgm:presLayoutVars>
          <dgm:chMax val="0"/>
          <dgm:bulletEnabled val="1"/>
        </dgm:presLayoutVars>
      </dgm:prSet>
      <dgm:spPr/>
      <dgm:t>
        <a:bodyPr/>
        <a:lstStyle/>
        <a:p>
          <a:endParaRPr lang="en-US"/>
        </a:p>
      </dgm:t>
    </dgm:pt>
    <dgm:pt modelId="{47274022-9B99-4FAC-8D07-8F793443F5FE}" type="pres">
      <dgm:prSet presAssocID="{BF83904E-7AD9-4C1C-9A69-82A9BBC06852}" presName="negativeSpace" presStyleCnt="0"/>
      <dgm:spPr/>
      <dgm:t>
        <a:bodyPr/>
        <a:lstStyle/>
        <a:p>
          <a:endParaRPr lang="en-US"/>
        </a:p>
      </dgm:t>
    </dgm:pt>
    <dgm:pt modelId="{37CEE53E-E729-46A2-8250-FA5077BF9826}" type="pres">
      <dgm:prSet presAssocID="{BF83904E-7AD9-4C1C-9A69-82A9BBC06852}" presName="childText" presStyleLbl="conFgAcc1" presStyleIdx="1" presStyleCnt="4">
        <dgm:presLayoutVars>
          <dgm:bulletEnabled val="1"/>
        </dgm:presLayoutVars>
      </dgm:prSet>
      <dgm:spPr/>
      <dgm:t>
        <a:bodyPr/>
        <a:lstStyle/>
        <a:p>
          <a:endParaRPr lang="en-US"/>
        </a:p>
      </dgm:t>
    </dgm:pt>
    <dgm:pt modelId="{2BB0A827-88BD-49B3-8A4C-78E2225115B8}" type="pres">
      <dgm:prSet presAssocID="{CADD7FBA-EC90-4F07-B555-759EA8B33D50}" presName="spaceBetweenRectangles" presStyleCnt="0"/>
      <dgm:spPr/>
      <dgm:t>
        <a:bodyPr/>
        <a:lstStyle/>
        <a:p>
          <a:endParaRPr lang="en-US"/>
        </a:p>
      </dgm:t>
    </dgm:pt>
    <dgm:pt modelId="{71029CA1-F8CE-4C0F-AD78-E706EA2FE826}" type="pres">
      <dgm:prSet presAssocID="{4B85C736-760F-485C-A138-DBACA9BBB44B}" presName="parentLin" presStyleCnt="0"/>
      <dgm:spPr/>
      <dgm:t>
        <a:bodyPr/>
        <a:lstStyle/>
        <a:p>
          <a:endParaRPr lang="en-US"/>
        </a:p>
      </dgm:t>
    </dgm:pt>
    <dgm:pt modelId="{5D16AC4A-DE11-4EF3-A711-556DE0786991}" type="pres">
      <dgm:prSet presAssocID="{4B85C736-760F-485C-A138-DBACA9BBB44B}" presName="parentLeftMargin" presStyleLbl="node1" presStyleIdx="1" presStyleCnt="4"/>
      <dgm:spPr/>
      <dgm:t>
        <a:bodyPr/>
        <a:lstStyle/>
        <a:p>
          <a:endParaRPr lang="en-US"/>
        </a:p>
      </dgm:t>
    </dgm:pt>
    <dgm:pt modelId="{0395EF0A-7DEE-4FF2-A6BC-3CD7303C5FC5}" type="pres">
      <dgm:prSet presAssocID="{4B85C736-760F-485C-A138-DBACA9BBB44B}" presName="parentText" presStyleLbl="node1" presStyleIdx="2" presStyleCnt="4" custScaleY="130533">
        <dgm:presLayoutVars>
          <dgm:chMax val="0"/>
          <dgm:bulletEnabled val="1"/>
        </dgm:presLayoutVars>
      </dgm:prSet>
      <dgm:spPr/>
      <dgm:t>
        <a:bodyPr/>
        <a:lstStyle/>
        <a:p>
          <a:endParaRPr lang="en-US"/>
        </a:p>
      </dgm:t>
    </dgm:pt>
    <dgm:pt modelId="{89C871DC-FED3-4F4A-8ED5-B258251B9D4D}" type="pres">
      <dgm:prSet presAssocID="{4B85C736-760F-485C-A138-DBACA9BBB44B}" presName="negativeSpace" presStyleCnt="0"/>
      <dgm:spPr/>
      <dgm:t>
        <a:bodyPr/>
        <a:lstStyle/>
        <a:p>
          <a:endParaRPr lang="en-US"/>
        </a:p>
      </dgm:t>
    </dgm:pt>
    <dgm:pt modelId="{D469355C-6B51-451A-8D55-26198121AFF5}" type="pres">
      <dgm:prSet presAssocID="{4B85C736-760F-485C-A138-DBACA9BBB44B}" presName="childText" presStyleLbl="conFgAcc1" presStyleIdx="2" presStyleCnt="4">
        <dgm:presLayoutVars>
          <dgm:bulletEnabled val="1"/>
        </dgm:presLayoutVars>
      </dgm:prSet>
      <dgm:spPr/>
      <dgm:t>
        <a:bodyPr/>
        <a:lstStyle/>
        <a:p>
          <a:endParaRPr lang="en-US"/>
        </a:p>
      </dgm:t>
    </dgm:pt>
    <dgm:pt modelId="{7023DD30-3ECF-4021-8932-D7F05194C428}" type="pres">
      <dgm:prSet presAssocID="{845D91FA-1F51-499F-A4DB-2A8D7C24B291}" presName="spaceBetweenRectangles" presStyleCnt="0"/>
      <dgm:spPr/>
      <dgm:t>
        <a:bodyPr/>
        <a:lstStyle/>
        <a:p>
          <a:endParaRPr lang="en-US"/>
        </a:p>
      </dgm:t>
    </dgm:pt>
    <dgm:pt modelId="{C1D4F729-489B-45E0-B0FD-515AF0C6CDA9}" type="pres">
      <dgm:prSet presAssocID="{6395EBC3-A9C8-4F40-8E8F-44A6196A5C32}" presName="parentLin" presStyleCnt="0"/>
      <dgm:spPr/>
      <dgm:t>
        <a:bodyPr/>
        <a:lstStyle/>
        <a:p>
          <a:endParaRPr lang="en-US"/>
        </a:p>
      </dgm:t>
    </dgm:pt>
    <dgm:pt modelId="{1136E873-A8B0-4737-8D0E-A13EC3A1A585}" type="pres">
      <dgm:prSet presAssocID="{6395EBC3-A9C8-4F40-8E8F-44A6196A5C32}" presName="parentLeftMargin" presStyleLbl="node1" presStyleIdx="2" presStyleCnt="4"/>
      <dgm:spPr/>
      <dgm:t>
        <a:bodyPr/>
        <a:lstStyle/>
        <a:p>
          <a:endParaRPr lang="en-US"/>
        </a:p>
      </dgm:t>
    </dgm:pt>
    <dgm:pt modelId="{282C2692-70F8-499B-860D-E63F2868D85E}" type="pres">
      <dgm:prSet presAssocID="{6395EBC3-A9C8-4F40-8E8F-44A6196A5C32}" presName="parentText" presStyleLbl="node1" presStyleIdx="3" presStyleCnt="4" custScaleY="129205">
        <dgm:presLayoutVars>
          <dgm:chMax val="0"/>
          <dgm:bulletEnabled val="1"/>
        </dgm:presLayoutVars>
      </dgm:prSet>
      <dgm:spPr/>
      <dgm:t>
        <a:bodyPr/>
        <a:lstStyle/>
        <a:p>
          <a:endParaRPr lang="en-US"/>
        </a:p>
      </dgm:t>
    </dgm:pt>
    <dgm:pt modelId="{458A5BA2-6D59-4059-BF37-E7486BB3A13B}" type="pres">
      <dgm:prSet presAssocID="{6395EBC3-A9C8-4F40-8E8F-44A6196A5C32}" presName="negativeSpace" presStyleCnt="0"/>
      <dgm:spPr/>
      <dgm:t>
        <a:bodyPr/>
        <a:lstStyle/>
        <a:p>
          <a:endParaRPr lang="en-US"/>
        </a:p>
      </dgm:t>
    </dgm:pt>
    <dgm:pt modelId="{55B39834-99A9-4EF5-B88D-1AEC4B5EA398}" type="pres">
      <dgm:prSet presAssocID="{6395EBC3-A9C8-4F40-8E8F-44A6196A5C32}" presName="childText" presStyleLbl="conFgAcc1" presStyleIdx="3" presStyleCnt="4">
        <dgm:presLayoutVars>
          <dgm:bulletEnabled val="1"/>
        </dgm:presLayoutVars>
      </dgm:prSet>
      <dgm:spPr/>
      <dgm:t>
        <a:bodyPr/>
        <a:lstStyle/>
        <a:p>
          <a:endParaRPr lang="en-US"/>
        </a:p>
      </dgm:t>
    </dgm:pt>
  </dgm:ptLst>
  <dgm:cxnLst>
    <dgm:cxn modelId="{BF273CA7-1E27-4B9D-A095-64D69B72FB4E}" type="presOf" srcId="{20BDCA75-AF1C-4887-B83C-9EBC78A350F6}" destId="{C259BAC9-6884-4F20-A088-2DC0AA7F4CA6}" srcOrd="0" destOrd="0" presId="urn:microsoft.com/office/officeart/2005/8/layout/list1"/>
    <dgm:cxn modelId="{0482DCAF-15A4-4ECD-919F-E74BE7CB7CDD}" srcId="{9941CDE8-0EB8-40B2-B510-315AFD865EA4}" destId="{BF83904E-7AD9-4C1C-9A69-82A9BBC06852}" srcOrd="1" destOrd="0" parTransId="{E0350FA2-042A-4C1D-9E99-BC20D27A8992}" sibTransId="{CADD7FBA-EC90-4F07-B555-759EA8B33D50}"/>
    <dgm:cxn modelId="{5D57A504-D401-46AB-AFF3-BDB6AD21819A}" srcId="{9941CDE8-0EB8-40B2-B510-315AFD865EA4}" destId="{6395EBC3-A9C8-4F40-8E8F-44A6196A5C32}" srcOrd="3" destOrd="0" parTransId="{297A7074-DE6F-4166-BD3C-38927CB26C91}" sibTransId="{0747B1EC-D299-45E1-8D4C-5B28A9AF4E05}"/>
    <dgm:cxn modelId="{43436608-013E-4A7F-A347-9553752EA6CE}" type="presOf" srcId="{4B85C736-760F-485C-A138-DBACA9BBB44B}" destId="{5D16AC4A-DE11-4EF3-A711-556DE0786991}" srcOrd="0" destOrd="0" presId="urn:microsoft.com/office/officeart/2005/8/layout/list1"/>
    <dgm:cxn modelId="{350E44D5-3696-4A57-81AE-BBEEEF430640}" type="presOf" srcId="{20BDCA75-AF1C-4887-B83C-9EBC78A350F6}" destId="{7B998428-737C-4706-887B-8B724C384E8C}" srcOrd="1" destOrd="0" presId="urn:microsoft.com/office/officeart/2005/8/layout/list1"/>
    <dgm:cxn modelId="{C8B06524-2A26-4C55-85B6-68642085C03A}" type="presOf" srcId="{4B85C736-760F-485C-A138-DBACA9BBB44B}" destId="{0395EF0A-7DEE-4FF2-A6BC-3CD7303C5FC5}" srcOrd="1" destOrd="0" presId="urn:microsoft.com/office/officeart/2005/8/layout/list1"/>
    <dgm:cxn modelId="{D213A8EB-7C30-4489-835C-C4C998DC3D40}" type="presOf" srcId="{6395EBC3-A9C8-4F40-8E8F-44A6196A5C32}" destId="{282C2692-70F8-499B-860D-E63F2868D85E}" srcOrd="1" destOrd="0" presId="urn:microsoft.com/office/officeart/2005/8/layout/list1"/>
    <dgm:cxn modelId="{614F09C5-5EDA-426D-8EBB-9B3061D52E64}" srcId="{9941CDE8-0EB8-40B2-B510-315AFD865EA4}" destId="{20BDCA75-AF1C-4887-B83C-9EBC78A350F6}" srcOrd="0" destOrd="0" parTransId="{2415A6D6-6086-4CD2-972C-2BCAD8792874}" sibTransId="{A9DAB576-0380-4511-AB7B-27127F0EFF88}"/>
    <dgm:cxn modelId="{F41F0618-6FB3-4914-8D9F-B77189F7D177}" type="presOf" srcId="{BF83904E-7AD9-4C1C-9A69-82A9BBC06852}" destId="{49F8E0B7-9A12-4E8D-A95E-748958056F5A}" srcOrd="1" destOrd="0" presId="urn:microsoft.com/office/officeart/2005/8/layout/list1"/>
    <dgm:cxn modelId="{D88ED094-8B33-4308-8AE6-21DBC6B744C7}" type="presOf" srcId="{BF83904E-7AD9-4C1C-9A69-82A9BBC06852}" destId="{F78F3CCE-3914-481D-B188-CBB3C71EFDB5}" srcOrd="0" destOrd="0" presId="urn:microsoft.com/office/officeart/2005/8/layout/list1"/>
    <dgm:cxn modelId="{5AD6F07A-3FF3-43CD-98E6-6769621F60B7}" srcId="{9941CDE8-0EB8-40B2-B510-315AFD865EA4}" destId="{4B85C736-760F-485C-A138-DBACA9BBB44B}" srcOrd="2" destOrd="0" parTransId="{D7019920-01FB-48CF-A665-970EF3500280}" sibTransId="{845D91FA-1F51-499F-A4DB-2A8D7C24B291}"/>
    <dgm:cxn modelId="{79CF038C-73E3-482A-B68F-90D9F762CBF9}" type="presOf" srcId="{6395EBC3-A9C8-4F40-8E8F-44A6196A5C32}" destId="{1136E873-A8B0-4737-8D0E-A13EC3A1A585}" srcOrd="0" destOrd="0" presId="urn:microsoft.com/office/officeart/2005/8/layout/list1"/>
    <dgm:cxn modelId="{823A1724-88A2-4CEA-B3D2-50A512380041}" type="presOf" srcId="{9941CDE8-0EB8-40B2-B510-315AFD865EA4}" destId="{DFD29067-542C-41CE-B5DA-1240D5F9679E}" srcOrd="0" destOrd="0" presId="urn:microsoft.com/office/officeart/2005/8/layout/list1"/>
    <dgm:cxn modelId="{AB7F6775-5016-491C-A582-0BEC1BF9B741}" type="presParOf" srcId="{DFD29067-542C-41CE-B5DA-1240D5F9679E}" destId="{B7663198-A124-4F8A-BC69-EDC507ED12A3}" srcOrd="0" destOrd="0" presId="urn:microsoft.com/office/officeart/2005/8/layout/list1"/>
    <dgm:cxn modelId="{1002BB06-528C-445C-B305-651BEEE8551E}" type="presParOf" srcId="{B7663198-A124-4F8A-BC69-EDC507ED12A3}" destId="{C259BAC9-6884-4F20-A088-2DC0AA7F4CA6}" srcOrd="0" destOrd="0" presId="urn:microsoft.com/office/officeart/2005/8/layout/list1"/>
    <dgm:cxn modelId="{99E01B4A-5943-406B-A687-A60B8C09C10D}" type="presParOf" srcId="{B7663198-A124-4F8A-BC69-EDC507ED12A3}" destId="{7B998428-737C-4706-887B-8B724C384E8C}" srcOrd="1" destOrd="0" presId="urn:microsoft.com/office/officeart/2005/8/layout/list1"/>
    <dgm:cxn modelId="{7E4565A6-2A31-4324-A898-184F75F0426D}" type="presParOf" srcId="{DFD29067-542C-41CE-B5DA-1240D5F9679E}" destId="{AFADF8C3-1D42-4B2B-AB4A-FB8742EFAB40}" srcOrd="1" destOrd="0" presId="urn:microsoft.com/office/officeart/2005/8/layout/list1"/>
    <dgm:cxn modelId="{EBBC779C-8588-4A37-BC1A-1C0A2E119E69}" type="presParOf" srcId="{DFD29067-542C-41CE-B5DA-1240D5F9679E}" destId="{2CC041EA-7DA5-4F1E-8B16-23A5E525E59E}" srcOrd="2" destOrd="0" presId="urn:microsoft.com/office/officeart/2005/8/layout/list1"/>
    <dgm:cxn modelId="{014B9A9A-B8E5-47D9-B284-567F8215B480}" type="presParOf" srcId="{DFD29067-542C-41CE-B5DA-1240D5F9679E}" destId="{E602382F-B37C-44A1-8504-D4D2E6726C1B}" srcOrd="3" destOrd="0" presId="urn:microsoft.com/office/officeart/2005/8/layout/list1"/>
    <dgm:cxn modelId="{C2B1F659-15AE-439E-B54A-F4A1C0294236}" type="presParOf" srcId="{DFD29067-542C-41CE-B5DA-1240D5F9679E}" destId="{6A020B1B-BFD5-415B-8210-CF1A77FA6D40}" srcOrd="4" destOrd="0" presId="urn:microsoft.com/office/officeart/2005/8/layout/list1"/>
    <dgm:cxn modelId="{0EE72104-3711-4F4E-8A8E-4BB9E34FD256}" type="presParOf" srcId="{6A020B1B-BFD5-415B-8210-CF1A77FA6D40}" destId="{F78F3CCE-3914-481D-B188-CBB3C71EFDB5}" srcOrd="0" destOrd="0" presId="urn:microsoft.com/office/officeart/2005/8/layout/list1"/>
    <dgm:cxn modelId="{1B1A83A0-F17C-46C8-92D0-808C84295B05}" type="presParOf" srcId="{6A020B1B-BFD5-415B-8210-CF1A77FA6D40}" destId="{49F8E0B7-9A12-4E8D-A95E-748958056F5A}" srcOrd="1" destOrd="0" presId="urn:microsoft.com/office/officeart/2005/8/layout/list1"/>
    <dgm:cxn modelId="{507AF4A2-177B-41BE-93E3-3F72BA9B223B}" type="presParOf" srcId="{DFD29067-542C-41CE-B5DA-1240D5F9679E}" destId="{47274022-9B99-4FAC-8D07-8F793443F5FE}" srcOrd="5" destOrd="0" presId="urn:microsoft.com/office/officeart/2005/8/layout/list1"/>
    <dgm:cxn modelId="{D30F669A-5D92-4345-A435-9001CFCBE023}" type="presParOf" srcId="{DFD29067-542C-41CE-B5DA-1240D5F9679E}" destId="{37CEE53E-E729-46A2-8250-FA5077BF9826}" srcOrd="6" destOrd="0" presId="urn:microsoft.com/office/officeart/2005/8/layout/list1"/>
    <dgm:cxn modelId="{3AA02013-827B-4981-BBB4-E8DE6A83313B}" type="presParOf" srcId="{DFD29067-542C-41CE-B5DA-1240D5F9679E}" destId="{2BB0A827-88BD-49B3-8A4C-78E2225115B8}" srcOrd="7" destOrd="0" presId="urn:microsoft.com/office/officeart/2005/8/layout/list1"/>
    <dgm:cxn modelId="{18F28825-E01E-4592-B40D-400F7901A43E}" type="presParOf" srcId="{DFD29067-542C-41CE-B5DA-1240D5F9679E}" destId="{71029CA1-F8CE-4C0F-AD78-E706EA2FE826}" srcOrd="8" destOrd="0" presId="urn:microsoft.com/office/officeart/2005/8/layout/list1"/>
    <dgm:cxn modelId="{25D8DE38-2EBE-44C2-8F2B-A4173DCD7B11}" type="presParOf" srcId="{71029CA1-F8CE-4C0F-AD78-E706EA2FE826}" destId="{5D16AC4A-DE11-4EF3-A711-556DE0786991}" srcOrd="0" destOrd="0" presId="urn:microsoft.com/office/officeart/2005/8/layout/list1"/>
    <dgm:cxn modelId="{1EFCD7F6-4093-4ED3-9DA3-F03ADBCC815D}" type="presParOf" srcId="{71029CA1-F8CE-4C0F-AD78-E706EA2FE826}" destId="{0395EF0A-7DEE-4FF2-A6BC-3CD7303C5FC5}" srcOrd="1" destOrd="0" presId="urn:microsoft.com/office/officeart/2005/8/layout/list1"/>
    <dgm:cxn modelId="{D8323109-A1A7-4F4B-B455-BDCA2BB76D67}" type="presParOf" srcId="{DFD29067-542C-41CE-B5DA-1240D5F9679E}" destId="{89C871DC-FED3-4F4A-8ED5-B258251B9D4D}" srcOrd="9" destOrd="0" presId="urn:microsoft.com/office/officeart/2005/8/layout/list1"/>
    <dgm:cxn modelId="{4A492FAC-ACDF-48DE-A988-852058080E5B}" type="presParOf" srcId="{DFD29067-542C-41CE-B5DA-1240D5F9679E}" destId="{D469355C-6B51-451A-8D55-26198121AFF5}" srcOrd="10" destOrd="0" presId="urn:microsoft.com/office/officeart/2005/8/layout/list1"/>
    <dgm:cxn modelId="{F11F8A7A-071E-4215-829F-2118D953AFC5}" type="presParOf" srcId="{DFD29067-542C-41CE-B5DA-1240D5F9679E}" destId="{7023DD30-3ECF-4021-8932-D7F05194C428}" srcOrd="11" destOrd="0" presId="urn:microsoft.com/office/officeart/2005/8/layout/list1"/>
    <dgm:cxn modelId="{7DF31BC7-5A41-41D2-A4FA-2EF3F445D3B2}" type="presParOf" srcId="{DFD29067-542C-41CE-B5DA-1240D5F9679E}" destId="{C1D4F729-489B-45E0-B0FD-515AF0C6CDA9}" srcOrd="12" destOrd="0" presId="urn:microsoft.com/office/officeart/2005/8/layout/list1"/>
    <dgm:cxn modelId="{9E682AC3-6064-4A92-8A57-D125C1076CE7}" type="presParOf" srcId="{C1D4F729-489B-45E0-B0FD-515AF0C6CDA9}" destId="{1136E873-A8B0-4737-8D0E-A13EC3A1A585}" srcOrd="0" destOrd="0" presId="urn:microsoft.com/office/officeart/2005/8/layout/list1"/>
    <dgm:cxn modelId="{0907E1ED-AEE5-47AF-AC1E-A6AE6493BFCA}" type="presParOf" srcId="{C1D4F729-489B-45E0-B0FD-515AF0C6CDA9}" destId="{282C2692-70F8-499B-860D-E63F2868D85E}" srcOrd="1" destOrd="0" presId="urn:microsoft.com/office/officeart/2005/8/layout/list1"/>
    <dgm:cxn modelId="{9FBFE4D2-3E92-420C-86E9-C07E4E0BBA57}" type="presParOf" srcId="{DFD29067-542C-41CE-B5DA-1240D5F9679E}" destId="{458A5BA2-6D59-4059-BF37-E7486BB3A13B}" srcOrd="13" destOrd="0" presId="urn:microsoft.com/office/officeart/2005/8/layout/list1"/>
    <dgm:cxn modelId="{D948F4BA-01F4-40F9-8FA0-15E7B7599F3F}" type="presParOf" srcId="{DFD29067-542C-41CE-B5DA-1240D5F9679E}" destId="{55B39834-99A9-4EF5-B88D-1AEC4B5EA39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C8D5-4A76-4B77-96C7-7888B847EEEB}">
      <dsp:nvSpPr>
        <dsp:cNvPr id="0" name=""/>
        <dsp:cNvSpPr/>
      </dsp:nvSpPr>
      <dsp:spPr>
        <a:xfrm>
          <a:off x="850174" y="611418"/>
          <a:ext cx="1778384" cy="177838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To ensure an optimally capacitated institution</a:t>
          </a:r>
          <a:endParaRPr lang="en-US" sz="1400" b="1" kern="1200" dirty="0">
            <a:latin typeface="Arial" panose="020B0604020202020204" pitchFamily="34" charset="0"/>
            <a:cs typeface="Arial" panose="020B0604020202020204" pitchFamily="34" charset="0"/>
          </a:endParaRPr>
        </a:p>
      </dsp:txBody>
      <dsp:txXfrm>
        <a:off x="1371051" y="1132295"/>
        <a:ext cx="1257507" cy="1257507"/>
      </dsp:txXfrm>
    </dsp:sp>
    <dsp:sp modelId="{9E7C9FF0-8230-43AA-8BA9-D0BBF7E6AF09}">
      <dsp:nvSpPr>
        <dsp:cNvPr id="0" name=""/>
        <dsp:cNvSpPr/>
      </dsp:nvSpPr>
      <dsp:spPr>
        <a:xfrm rot="5400000">
          <a:off x="2710702" y="611418"/>
          <a:ext cx="1778384" cy="177838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To develop, maintain and administer compulsory specifications and technical regulations</a:t>
          </a:r>
          <a:endParaRPr lang="en-US" sz="1200" b="1" kern="1200" dirty="0">
            <a:latin typeface="Arial" panose="020B0604020202020204" pitchFamily="34" charset="0"/>
            <a:cs typeface="Arial" panose="020B0604020202020204" pitchFamily="34" charset="0"/>
          </a:endParaRPr>
        </a:p>
      </dsp:txBody>
      <dsp:txXfrm rot="-5400000">
        <a:off x="2710702" y="1132295"/>
        <a:ext cx="1257507" cy="1257507"/>
      </dsp:txXfrm>
    </dsp:sp>
    <dsp:sp modelId="{60E43F62-C939-4AF9-A2ED-1CAB5DDFB63B}">
      <dsp:nvSpPr>
        <dsp:cNvPr id="0" name=""/>
        <dsp:cNvSpPr/>
      </dsp:nvSpPr>
      <dsp:spPr>
        <a:xfrm rot="10800000">
          <a:off x="2736310" y="2538884"/>
          <a:ext cx="1778384" cy="177838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To maximise compliance with all specifications and technical regulations</a:t>
          </a:r>
          <a:endParaRPr lang="en-US" sz="1200" b="1" kern="1200" dirty="0">
            <a:latin typeface="Arial" panose="020B0604020202020204" pitchFamily="34" charset="0"/>
            <a:cs typeface="Arial" panose="020B0604020202020204" pitchFamily="34" charset="0"/>
          </a:endParaRPr>
        </a:p>
      </dsp:txBody>
      <dsp:txXfrm rot="10800000">
        <a:off x="2736310" y="2538884"/>
        <a:ext cx="1257507" cy="1257507"/>
      </dsp:txXfrm>
    </dsp:sp>
    <dsp:sp modelId="{B2A5DA28-28DD-4A40-98F1-ABEDBB4E75E4}">
      <dsp:nvSpPr>
        <dsp:cNvPr id="0" name=""/>
        <dsp:cNvSpPr/>
      </dsp:nvSpPr>
      <dsp:spPr>
        <a:xfrm rot="16200000">
          <a:off x="850174" y="2471945"/>
          <a:ext cx="1778384" cy="177838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To inform and educate our stakeholders about the NRCS</a:t>
          </a:r>
        </a:p>
      </dsp:txBody>
      <dsp:txXfrm rot="5400000">
        <a:off x="1371051" y="2471945"/>
        <a:ext cx="1257507" cy="1257507"/>
      </dsp:txXfrm>
    </dsp:sp>
    <dsp:sp modelId="{B98145C8-5ADA-4074-9C52-6A5B4CF7566F}">
      <dsp:nvSpPr>
        <dsp:cNvPr id="0" name=""/>
        <dsp:cNvSpPr/>
      </dsp:nvSpPr>
      <dsp:spPr>
        <a:xfrm>
          <a:off x="2373359" y="2095615"/>
          <a:ext cx="592543" cy="46516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B5088-536A-40A2-BC9A-05EFD58AF0E5}">
      <dsp:nvSpPr>
        <dsp:cNvPr id="0" name=""/>
        <dsp:cNvSpPr/>
      </dsp:nvSpPr>
      <dsp:spPr>
        <a:xfrm rot="10800000">
          <a:off x="2362623" y="2266589"/>
          <a:ext cx="614015" cy="533926"/>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18C5-9E2C-4F93-9577-4E3C5B12968C}">
      <dsp:nvSpPr>
        <dsp:cNvPr id="0" name=""/>
        <dsp:cNvSpPr/>
      </dsp:nvSpPr>
      <dsp:spPr>
        <a:xfrm rot="16200000">
          <a:off x="103534" y="1410488"/>
          <a:ext cx="2986737" cy="1825213"/>
        </a:xfrm>
        <a:prstGeom prst="round2SameRect">
          <a:avLst>
            <a:gd name="adj1" fmla="val 16670"/>
            <a:gd name="adj2" fmla="val 0"/>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n-US" sz="1800" b="1" kern="1200" dirty="0" smtClean="0"/>
            <a:t>Mission</a:t>
          </a:r>
          <a:endParaRPr lang="en-US" sz="1800" b="1" kern="1200" dirty="0"/>
        </a:p>
        <a:p>
          <a:pPr marL="114300" lvl="1" indent="-114300" algn="l" defTabSz="622300">
            <a:lnSpc>
              <a:spcPct val="90000"/>
            </a:lnSpc>
            <a:spcBef>
              <a:spcPct val="0"/>
            </a:spcBef>
            <a:spcAft>
              <a:spcPct val="15000"/>
            </a:spcAft>
            <a:buChar char="••"/>
          </a:pPr>
          <a:r>
            <a:rPr lang="en-ZA" sz="1400" b="0" kern="1200" dirty="0" smtClean="0"/>
            <a:t>To develop compulsory specifications and technical regulations, and maximise compliance of regulated products and services</a:t>
          </a:r>
          <a:endParaRPr lang="en-US" sz="1400" b="0" kern="1200" dirty="0" smtClean="0"/>
        </a:p>
      </dsp:txBody>
      <dsp:txXfrm rot="5400000">
        <a:off x="773412" y="918842"/>
        <a:ext cx="1736097" cy="2808505"/>
      </dsp:txXfrm>
    </dsp:sp>
    <dsp:sp modelId="{E9D9150D-13F7-4C39-A23F-FEED9BF787E3}">
      <dsp:nvSpPr>
        <dsp:cNvPr id="0" name=""/>
        <dsp:cNvSpPr/>
      </dsp:nvSpPr>
      <dsp:spPr>
        <a:xfrm rot="5400000">
          <a:off x="2011626" y="1410488"/>
          <a:ext cx="2986737" cy="1825213"/>
        </a:xfrm>
        <a:prstGeom prst="round2SameRect">
          <a:avLst>
            <a:gd name="adj1" fmla="val 16670"/>
            <a:gd name="adj2" fmla="val 0"/>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en-US" sz="1800" b="1" kern="1200" dirty="0" smtClean="0"/>
            <a:t>Vision</a:t>
          </a:r>
          <a:endParaRPr lang="en-US" sz="1800" b="1" kern="1200" dirty="0"/>
        </a:p>
        <a:p>
          <a:pPr marL="114300" lvl="1" indent="-114300" algn="l" defTabSz="622300">
            <a:lnSpc>
              <a:spcPct val="90000"/>
            </a:lnSpc>
            <a:spcBef>
              <a:spcPct val="0"/>
            </a:spcBef>
            <a:spcAft>
              <a:spcPct val="15000"/>
            </a:spcAft>
            <a:buChar char="••"/>
          </a:pPr>
          <a:r>
            <a:rPr lang="en-US" sz="1400" b="0" kern="1200" dirty="0" smtClean="0"/>
            <a:t>A credible and respected regulator for the protection of the public, the economy and the environment</a:t>
          </a:r>
          <a:endParaRPr lang="en-US" sz="1400" b="0" kern="1200" dirty="0"/>
        </a:p>
      </dsp:txBody>
      <dsp:txXfrm rot="-5400000">
        <a:off x="2592388" y="918842"/>
        <a:ext cx="1736097" cy="2808505"/>
      </dsp:txXfrm>
    </dsp:sp>
    <dsp:sp modelId="{AFB9DBBB-0838-4616-81D8-2803BC47D729}">
      <dsp:nvSpPr>
        <dsp:cNvPr id="0" name=""/>
        <dsp:cNvSpPr/>
      </dsp:nvSpPr>
      <dsp:spPr>
        <a:xfrm>
          <a:off x="1596716" y="0"/>
          <a:ext cx="1908092" cy="1907999"/>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6249BD2-8E11-470A-8EB7-99E3C222E566}">
      <dsp:nvSpPr>
        <dsp:cNvPr id="0" name=""/>
        <dsp:cNvSpPr/>
      </dsp:nvSpPr>
      <dsp:spPr>
        <a:xfrm rot="10800000">
          <a:off x="1596716" y="2737726"/>
          <a:ext cx="1908092" cy="1907999"/>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041EA-7DA5-4F1E-8B16-23A5E525E59E}">
      <dsp:nvSpPr>
        <dsp:cNvPr id="0" name=""/>
        <dsp:cNvSpPr/>
      </dsp:nvSpPr>
      <dsp:spPr>
        <a:xfrm>
          <a:off x="0" y="878345"/>
          <a:ext cx="9569921"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998428-737C-4706-887B-8B724C384E8C}">
      <dsp:nvSpPr>
        <dsp:cNvPr id="0" name=""/>
        <dsp:cNvSpPr/>
      </dsp:nvSpPr>
      <dsp:spPr>
        <a:xfrm>
          <a:off x="478496" y="402879"/>
          <a:ext cx="6698944" cy="77066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US" sz="2000" b="1" kern="1200" dirty="0" smtClean="0"/>
            <a:t>National Regulator for Compulsory Specifications Act</a:t>
          </a:r>
        </a:p>
        <a:p>
          <a:pPr lvl="0" algn="l" defTabSz="889000">
            <a:lnSpc>
              <a:spcPct val="90000"/>
            </a:lnSpc>
            <a:spcBef>
              <a:spcPct val="0"/>
            </a:spcBef>
            <a:spcAft>
              <a:spcPct val="35000"/>
            </a:spcAft>
          </a:pPr>
          <a:r>
            <a:rPr lang="en-US" sz="2000" b="1" kern="1200" dirty="0" smtClean="0"/>
            <a:t> (Act No. 5 of 2008)</a:t>
          </a:r>
          <a:endParaRPr lang="en-US" sz="2000" b="1" kern="1200" dirty="0"/>
        </a:p>
      </dsp:txBody>
      <dsp:txXfrm>
        <a:off x="516117" y="440500"/>
        <a:ext cx="6623702" cy="695424"/>
      </dsp:txXfrm>
    </dsp:sp>
    <dsp:sp modelId="{37CEE53E-E729-46A2-8250-FA5077BF9826}">
      <dsp:nvSpPr>
        <dsp:cNvPr id="0" name=""/>
        <dsp:cNvSpPr/>
      </dsp:nvSpPr>
      <dsp:spPr>
        <a:xfrm>
          <a:off x="0" y="1965812"/>
          <a:ext cx="9569921" cy="50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F8E0B7-9A12-4E8D-A95E-748958056F5A}">
      <dsp:nvSpPr>
        <dsp:cNvPr id="0" name=""/>
        <dsp:cNvSpPr/>
      </dsp:nvSpPr>
      <dsp:spPr>
        <a:xfrm>
          <a:off x="478496" y="1490345"/>
          <a:ext cx="6698944" cy="770666"/>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US" sz="2000" b="1" kern="1200" dirty="0" smtClean="0"/>
            <a:t>Legal Metrology Act</a:t>
          </a:r>
        </a:p>
        <a:p>
          <a:pPr lvl="0" algn="l" defTabSz="889000">
            <a:lnSpc>
              <a:spcPct val="90000"/>
            </a:lnSpc>
            <a:spcBef>
              <a:spcPct val="0"/>
            </a:spcBef>
            <a:spcAft>
              <a:spcPct val="35000"/>
            </a:spcAft>
          </a:pPr>
          <a:r>
            <a:rPr lang="en-US" sz="2000" b="1" kern="1200" dirty="0" smtClean="0"/>
            <a:t>(Act No. 9 of 2014)</a:t>
          </a:r>
          <a:endParaRPr lang="en-US" sz="2000" b="1" kern="1200" dirty="0"/>
        </a:p>
      </dsp:txBody>
      <dsp:txXfrm>
        <a:off x="516117" y="1527966"/>
        <a:ext cx="6623702" cy="695424"/>
      </dsp:txXfrm>
    </dsp:sp>
    <dsp:sp modelId="{D469355C-6B51-451A-8D55-26198121AFF5}">
      <dsp:nvSpPr>
        <dsp:cNvPr id="0" name=""/>
        <dsp:cNvSpPr/>
      </dsp:nvSpPr>
      <dsp:spPr>
        <a:xfrm>
          <a:off x="0" y="3053279"/>
          <a:ext cx="9569921" cy="504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95EF0A-7DEE-4FF2-A6BC-3CD7303C5FC5}">
      <dsp:nvSpPr>
        <dsp:cNvPr id="0" name=""/>
        <dsp:cNvSpPr/>
      </dsp:nvSpPr>
      <dsp:spPr>
        <a:xfrm>
          <a:off x="478496" y="2577812"/>
          <a:ext cx="6698944" cy="77066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US" sz="2000" b="1" kern="1200" dirty="0" smtClean="0"/>
            <a:t>National Building Regulations and Building Standards Act</a:t>
          </a:r>
        </a:p>
        <a:p>
          <a:pPr lvl="0" algn="l" defTabSz="889000">
            <a:lnSpc>
              <a:spcPct val="90000"/>
            </a:lnSpc>
            <a:spcBef>
              <a:spcPct val="0"/>
            </a:spcBef>
            <a:spcAft>
              <a:spcPct val="35000"/>
            </a:spcAft>
          </a:pPr>
          <a:r>
            <a:rPr lang="en-US" sz="2000" b="1" kern="1200" dirty="0" smtClean="0"/>
            <a:t>(Act No. 103 of 1977)</a:t>
          </a:r>
          <a:endParaRPr lang="en-US" sz="2000" b="1" kern="1200" dirty="0"/>
        </a:p>
      </dsp:txBody>
      <dsp:txXfrm>
        <a:off x="516117" y="2615433"/>
        <a:ext cx="6623702" cy="695424"/>
      </dsp:txXfrm>
    </dsp:sp>
    <dsp:sp modelId="{55B39834-99A9-4EF5-B88D-1AEC4B5EA398}">
      <dsp:nvSpPr>
        <dsp:cNvPr id="0" name=""/>
        <dsp:cNvSpPr/>
      </dsp:nvSpPr>
      <dsp:spPr>
        <a:xfrm>
          <a:off x="0" y="4132905"/>
          <a:ext cx="9569921" cy="504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2C2692-70F8-499B-860D-E63F2868D85E}">
      <dsp:nvSpPr>
        <dsp:cNvPr id="0" name=""/>
        <dsp:cNvSpPr/>
      </dsp:nvSpPr>
      <dsp:spPr>
        <a:xfrm>
          <a:off x="478496" y="3665279"/>
          <a:ext cx="6698944" cy="76282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GB" sz="2000" b="1" kern="1200" dirty="0" smtClean="0"/>
            <a:t>The Foodstuffs, Cosmetics and Disinfectants Act </a:t>
          </a:r>
        </a:p>
        <a:p>
          <a:pPr lvl="0" algn="l" defTabSz="889000">
            <a:lnSpc>
              <a:spcPct val="90000"/>
            </a:lnSpc>
            <a:spcBef>
              <a:spcPct val="0"/>
            </a:spcBef>
            <a:spcAft>
              <a:spcPct val="35000"/>
            </a:spcAft>
          </a:pPr>
          <a:r>
            <a:rPr lang="en-GB" sz="2000" b="1" kern="1200" dirty="0" smtClean="0"/>
            <a:t>(Act 54 of 1972)</a:t>
          </a:r>
          <a:endParaRPr lang="en-US" sz="2000" b="1" kern="1200" dirty="0"/>
        </a:p>
      </dsp:txBody>
      <dsp:txXfrm>
        <a:off x="515734" y="3702517"/>
        <a:ext cx="6624468" cy="68835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defTabSz="520533" eaLnBrk="1" hangingPunct="1">
              <a:defRPr sz="1200">
                <a:latin typeface="Calibri" pitchFamily="34" charset="0"/>
                <a:ea typeface="ＭＳ Ｐゴシック" pitchFamily="34" charset="-128"/>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defTabSz="520533" eaLnBrk="1" hangingPunct="1">
              <a:defRPr sz="1200">
                <a:latin typeface="Calibri" pitchFamily="34" charset="0"/>
                <a:ea typeface="ＭＳ Ｐゴシック" pitchFamily="34" charset="-128"/>
              </a:defRPr>
            </a:lvl1pPr>
          </a:lstStyle>
          <a:p>
            <a:pPr>
              <a:defRPr/>
            </a:pPr>
            <a:fld id="{E6407156-1852-45A1-9A3D-FB853ADE3088}" type="datetime1">
              <a:rPr lang="en-US"/>
              <a:pPr>
                <a:defRPr/>
              </a:pPr>
              <a:t>6/8/2018</a:t>
            </a:fld>
            <a:endParaRPr lang="en-US" dirty="0"/>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defTabSz="520533" eaLnBrk="1" hangingPunct="1">
              <a:defRPr sz="1200">
                <a:latin typeface="Calibri" pitchFamily="34" charset="0"/>
                <a:ea typeface="ＭＳ Ｐゴシック" pitchFamily="34" charset="-128"/>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DC18AD07-4CD3-4345-804A-515917038D7B}" type="slidenum">
              <a:rPr lang="en-US" altLang="en-US"/>
              <a:pPr>
                <a:defRPr/>
              </a:pPr>
              <a:t>‹#›</a:t>
            </a:fld>
            <a:endParaRPr lang="en-US" altLang="en-US" dirty="0"/>
          </a:p>
        </p:txBody>
      </p:sp>
    </p:spTree>
    <p:extLst>
      <p:ext uri="{BB962C8B-B14F-4D97-AF65-F5344CB8AC3E}">
        <p14:creationId xmlns:p14="http://schemas.microsoft.com/office/powerpoint/2010/main" val="2704145952"/>
      </p:ext>
    </p:extLst>
  </p:cSld>
  <p:clrMap bg1="lt1" tx1="dk1" bg2="lt2" tx2="dk2" accent1="accent1" accent2="accent2" accent3="accent3" accent4="accent4" accent5="accent5" accent6="accent6" hlink="hlink" folHlink="folHlink"/>
  <p:notesStyle>
    <a:lvl1pPr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1pPr>
    <a:lvl2pPr marL="519113"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2pPr>
    <a:lvl3pPr marL="1039813"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3pPr>
    <a:lvl4pPr marL="1562100"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4pPr>
    <a:lvl5pPr marL="2082800"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5pPr>
    <a:lvl6pPr marL="2606351" algn="l" defTabSz="521271" rtl="0" eaLnBrk="1" latinLnBrk="0" hangingPunct="1">
      <a:defRPr sz="1400" kern="1200">
        <a:solidFill>
          <a:schemeClr val="tx1"/>
        </a:solidFill>
        <a:latin typeface="+mn-lt"/>
        <a:ea typeface="+mn-ea"/>
        <a:cs typeface="+mn-cs"/>
      </a:defRPr>
    </a:lvl6pPr>
    <a:lvl7pPr marL="3127621" algn="l" defTabSz="521271" rtl="0" eaLnBrk="1" latinLnBrk="0" hangingPunct="1">
      <a:defRPr sz="1400" kern="1200">
        <a:solidFill>
          <a:schemeClr val="tx1"/>
        </a:solidFill>
        <a:latin typeface="+mn-lt"/>
        <a:ea typeface="+mn-ea"/>
        <a:cs typeface="+mn-cs"/>
      </a:defRPr>
    </a:lvl7pPr>
    <a:lvl8pPr marL="3648889" algn="l" defTabSz="521271" rtl="0" eaLnBrk="1" latinLnBrk="0" hangingPunct="1">
      <a:defRPr sz="1400" kern="1200">
        <a:solidFill>
          <a:schemeClr val="tx1"/>
        </a:solidFill>
        <a:latin typeface="+mn-lt"/>
        <a:ea typeface="+mn-ea"/>
        <a:cs typeface="+mn-cs"/>
      </a:defRPr>
    </a:lvl8pPr>
    <a:lvl9pPr marL="4170159" algn="l" defTabSz="52127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AFA7B2F1-5076-4AFA-9C25-4974C44E4EA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7607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CD8A288B-2AA9-4BE9-B9E3-63CA6823EB6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8331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84F2720A-6BE4-4BB8-AD5C-305C18EDA6A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2294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520700" rtl="0" eaLnBrk="1" fontAlgn="base" latinLnBrk="0" hangingPunct="1">
              <a:lnSpc>
                <a:spcPct val="100000"/>
              </a:lnSpc>
              <a:spcBef>
                <a:spcPct val="0"/>
              </a:spcBef>
              <a:spcAft>
                <a:spcPct val="0"/>
              </a:spcAft>
              <a:buClrTx/>
              <a:buSzTx/>
              <a:buFontTx/>
              <a:buNone/>
              <a:tabLst/>
              <a:defRPr/>
            </a:pPr>
            <a:fld id="{EA97520D-3F33-4530-9273-56D19ECA20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93578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8"/>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lvl1pPr>
          </a:lstStyle>
          <a:p>
            <a:pPr>
              <a:defRPr/>
            </a:pPr>
            <a:endParaRPr lang="en-US" dirty="0"/>
          </a:p>
        </p:txBody>
      </p:sp>
      <p:sp>
        <p:nvSpPr>
          <p:cNvPr id="7" name="Footer Placeholder 6"/>
          <p:cNvSpPr>
            <a:spLocks noGrp="1" noChangeArrowheads="1"/>
          </p:cNvSpPr>
          <p:nvPr>
            <p:ph type="ftr" sz="quarter" idx="11"/>
          </p:nvPr>
        </p:nvSpPr>
        <p:spPr>
          <a:xfrm>
            <a:off x="3651250" y="6886575"/>
            <a:ext cx="3386138" cy="525463"/>
          </a:xfrm>
        </p:spPr>
        <p:txBody>
          <a:bodyPr/>
          <a:lstStyle>
            <a:lvl1pPr eaLnBrk="1" hangingPunct="1">
              <a:defRPr/>
            </a:lvl1pPr>
          </a:lstStyle>
          <a:p>
            <a:pPr>
              <a:defRPr/>
            </a:pPr>
            <a:endParaRPr lang="en-US" dirty="0"/>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a:lvl1pPr>
          </a:lstStyle>
          <a:p>
            <a:pPr>
              <a:defRPr/>
            </a:pPr>
            <a:fld id="{FE6D0D2E-2FD2-4DF4-B31C-701614059062}" type="slidenum">
              <a:rPr lang="en-US" altLang="en-US"/>
              <a:pPr>
                <a:defRPr/>
              </a:pPr>
              <a:t>‹#›</a:t>
            </a:fld>
            <a:endParaRPr lang="en-US" altLang="en-US" dirty="0"/>
          </a:p>
        </p:txBody>
      </p:sp>
    </p:spTree>
    <p:extLst>
      <p:ext uri="{BB962C8B-B14F-4D97-AF65-F5344CB8AC3E}">
        <p14:creationId xmlns:p14="http://schemas.microsoft.com/office/powerpoint/2010/main" val="92420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DB67B1E-EBB7-484A-AB82-C5783449360A}" type="slidenum">
              <a:rPr lang="en-US" altLang="en-US"/>
              <a:pPr>
                <a:defRPr/>
              </a:pPr>
              <a:t>‹#›</a:t>
            </a:fld>
            <a:endParaRPr lang="en-US" altLang="en-US" dirty="0"/>
          </a:p>
        </p:txBody>
      </p:sp>
    </p:spTree>
    <p:extLst>
      <p:ext uri="{BB962C8B-B14F-4D97-AF65-F5344CB8AC3E}">
        <p14:creationId xmlns:p14="http://schemas.microsoft.com/office/powerpoint/2010/main" val="40514286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79186D11-600C-40A3-8AF9-728C111E7EBC}"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C65B620C-8248-4DFB-946B-E5B5B3BBA246}"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58960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4B09F9A0-DAFF-4949-B5AE-4686B85AE39F}"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12645520-9CF5-478C-880F-3875CE674960}"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1724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C5C913D-A7E4-4170-BCCB-FC16C47CF2A0}" type="slidenum">
              <a:rPr lang="en-US" altLang="en-US"/>
              <a:pPr>
                <a:defRPr/>
              </a:pPr>
              <a:t>‹#›</a:t>
            </a:fld>
            <a:endParaRPr lang="en-US" altLang="en-US" dirty="0"/>
          </a:p>
        </p:txBody>
      </p:sp>
    </p:spTree>
    <p:extLst>
      <p:ext uri="{BB962C8B-B14F-4D97-AF65-F5344CB8AC3E}">
        <p14:creationId xmlns:p14="http://schemas.microsoft.com/office/powerpoint/2010/main" val="45894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648" y="252095"/>
            <a:ext cx="9085342" cy="67225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1651" y="1596602"/>
            <a:ext cx="4460451"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323639FD-CC5E-4E88-A5F8-3F8D8D54954F}" type="slidenum">
              <a:rPr lang="en-US" altLang="en-US"/>
              <a:pPr>
                <a:defRPr/>
              </a:pPr>
              <a:t>‹#›</a:t>
            </a:fld>
            <a:endParaRPr lang="en-US" altLang="en-US" dirty="0"/>
          </a:p>
        </p:txBody>
      </p:sp>
    </p:spTree>
    <p:extLst>
      <p:ext uri="{BB962C8B-B14F-4D97-AF65-F5344CB8AC3E}">
        <p14:creationId xmlns:p14="http://schemas.microsoft.com/office/powerpoint/2010/main" val="415976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40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ea typeface="MS PGothic" pitchFamily="34" charset="-128"/>
              </a:defRPr>
            </a:lvl1pPr>
          </a:lstStyle>
          <a:p>
            <a:pPr>
              <a:defRPr/>
            </a:pPr>
            <a:endParaRPr lang="en-US" dirty="0"/>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ea typeface="MS PGothic" pitchFamily="34" charset="-128"/>
              </a:defRPr>
            </a:lvl1pPr>
          </a:lstStyle>
          <a:p>
            <a:pPr>
              <a:defRPr/>
            </a:pPr>
            <a:endParaRPr lang="en-US" dirty="0"/>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a:lvl1pPr>
          </a:lstStyle>
          <a:p>
            <a:pPr>
              <a:defRPr/>
            </a:pPr>
            <a:fld id="{B6E520B5-379F-4300-A1C1-1A836FF5155D}" type="slidenum">
              <a:rPr lang="en-US" altLang="en-US"/>
              <a:pPr>
                <a:defRPr/>
              </a:pPr>
              <a:t>‹#›</a:t>
            </a:fld>
            <a:endParaRPr lang="en-US" altLang="en-US" dirty="0"/>
          </a:p>
        </p:txBody>
      </p:sp>
    </p:spTree>
    <p:extLst>
      <p:ext uri="{BB962C8B-B14F-4D97-AF65-F5344CB8AC3E}">
        <p14:creationId xmlns:p14="http://schemas.microsoft.com/office/powerpoint/2010/main" val="59793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BE484C7-5C35-4B63-8155-35F2D6914FC0}" type="slidenum">
              <a:rPr lang="en-US" altLang="en-US"/>
              <a:pPr>
                <a:defRPr/>
              </a:pPr>
              <a:t>‹#›</a:t>
            </a:fld>
            <a:endParaRPr lang="en-US" altLang="en-US" dirty="0"/>
          </a:p>
        </p:txBody>
      </p:sp>
    </p:spTree>
    <p:extLst>
      <p:ext uri="{BB962C8B-B14F-4D97-AF65-F5344CB8AC3E}">
        <p14:creationId xmlns:p14="http://schemas.microsoft.com/office/powerpoint/2010/main" val="413959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76"/>
            <a:ext cx="9085342" cy="1654373"/>
          </a:xfrm>
        </p:spPr>
        <p:txBody>
          <a:bodyPr anchor="b"/>
          <a:lstStyle>
            <a:lvl1pPr marL="0" indent="0">
              <a:buNone/>
              <a:defRPr sz="2200"/>
            </a:lvl1pPr>
            <a:lvl2pPr marL="497537" indent="0">
              <a:buNone/>
              <a:defRPr sz="2000"/>
            </a:lvl2pPr>
            <a:lvl3pPr marL="995077" indent="0">
              <a:buNone/>
              <a:defRPr sz="1700"/>
            </a:lvl3pPr>
            <a:lvl4pPr marL="1492613" indent="0">
              <a:buNone/>
              <a:defRPr sz="1500"/>
            </a:lvl4pPr>
            <a:lvl5pPr marL="1990147" indent="0">
              <a:buNone/>
              <a:defRPr sz="1500"/>
            </a:lvl5pPr>
            <a:lvl6pPr marL="2487678" indent="0">
              <a:buNone/>
              <a:defRPr sz="1500"/>
            </a:lvl6pPr>
            <a:lvl7pPr marL="2985231" indent="0">
              <a:buNone/>
              <a:defRPr sz="1500"/>
            </a:lvl7pPr>
            <a:lvl8pPr marL="3482757" indent="0">
              <a:buNone/>
              <a:defRPr sz="1500"/>
            </a:lvl8pPr>
            <a:lvl9pPr marL="3980294"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F94ED46-FD31-41CB-9F4C-CA4D5F1E9E2C}" type="slidenum">
              <a:rPr lang="en-US" altLang="en-US"/>
              <a:pPr>
                <a:defRPr/>
              </a:pPr>
              <a:t>‹#›</a:t>
            </a:fld>
            <a:endParaRPr lang="en-US" altLang="en-US" dirty="0"/>
          </a:p>
        </p:txBody>
      </p:sp>
    </p:spTree>
    <p:extLst>
      <p:ext uri="{BB962C8B-B14F-4D97-AF65-F5344CB8AC3E}">
        <p14:creationId xmlns:p14="http://schemas.microsoft.com/office/powerpoint/2010/main" val="113674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58A88947-C7F9-4466-A1BF-6172D567D351}" type="slidenum">
              <a:rPr lang="en-US" altLang="en-US"/>
              <a:pPr>
                <a:defRPr/>
              </a:pPr>
              <a:t>‹#›</a:t>
            </a:fld>
            <a:endParaRPr lang="en-US" altLang="en-US" dirty="0"/>
          </a:p>
        </p:txBody>
      </p:sp>
    </p:spTree>
    <p:extLst>
      <p:ext uri="{BB962C8B-B14F-4D97-AF65-F5344CB8AC3E}">
        <p14:creationId xmlns:p14="http://schemas.microsoft.com/office/powerpoint/2010/main" val="418759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537" indent="0">
              <a:buNone/>
              <a:defRPr sz="2200" b="1"/>
            </a:lvl2pPr>
            <a:lvl3pPr marL="995077" indent="0">
              <a:buNone/>
              <a:defRPr sz="2000" b="1"/>
            </a:lvl3pPr>
            <a:lvl4pPr marL="1492613" indent="0">
              <a:buNone/>
              <a:defRPr sz="1700" b="1"/>
            </a:lvl4pPr>
            <a:lvl5pPr marL="1990147" indent="0">
              <a:buNone/>
              <a:defRPr sz="1700" b="1"/>
            </a:lvl5pPr>
            <a:lvl6pPr marL="2487678" indent="0">
              <a:buNone/>
              <a:defRPr sz="1700" b="1"/>
            </a:lvl6pPr>
            <a:lvl7pPr marL="2985231" indent="0">
              <a:buNone/>
              <a:defRPr sz="1700" b="1"/>
            </a:lvl7pPr>
            <a:lvl8pPr marL="3482757" indent="0">
              <a:buNone/>
              <a:defRPr sz="1700" b="1"/>
            </a:lvl8pPr>
            <a:lvl9pPr marL="398029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82" y="1692892"/>
            <a:ext cx="4724241" cy="705515"/>
          </a:xfrm>
        </p:spPr>
        <p:txBody>
          <a:bodyPr anchor="b"/>
          <a:lstStyle>
            <a:lvl1pPr marL="0" indent="0">
              <a:buNone/>
              <a:defRPr sz="2600" b="1"/>
            </a:lvl1pPr>
            <a:lvl2pPr marL="497537" indent="0">
              <a:buNone/>
              <a:defRPr sz="2200" b="1"/>
            </a:lvl2pPr>
            <a:lvl3pPr marL="995077" indent="0">
              <a:buNone/>
              <a:defRPr sz="2000" b="1"/>
            </a:lvl3pPr>
            <a:lvl4pPr marL="1492613" indent="0">
              <a:buNone/>
              <a:defRPr sz="1700" b="1"/>
            </a:lvl4pPr>
            <a:lvl5pPr marL="1990147" indent="0">
              <a:buNone/>
              <a:defRPr sz="1700" b="1"/>
            </a:lvl5pPr>
            <a:lvl6pPr marL="2487678" indent="0">
              <a:buNone/>
              <a:defRPr sz="1700" b="1"/>
            </a:lvl6pPr>
            <a:lvl7pPr marL="2985231" indent="0">
              <a:buNone/>
              <a:defRPr sz="1700" b="1"/>
            </a:lvl7pPr>
            <a:lvl8pPr marL="3482757" indent="0">
              <a:buNone/>
              <a:defRPr sz="1700" b="1"/>
            </a:lvl8pPr>
            <a:lvl9pPr marL="398029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8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a:lvl1pPr>
          </a:lstStyle>
          <a:p>
            <a:pPr>
              <a:defRPr/>
            </a:pPr>
            <a:fld id="{017E0BE8-5DBD-496D-AFEF-462D988F6334}" type="slidenum">
              <a:rPr lang="en-US" altLang="en-US"/>
              <a:pPr>
                <a:defRPr/>
              </a:pPr>
              <a:t>‹#›</a:t>
            </a:fld>
            <a:endParaRPr lang="en-US" altLang="en-US" dirty="0"/>
          </a:p>
        </p:txBody>
      </p:sp>
    </p:spTree>
    <p:extLst>
      <p:ext uri="{BB962C8B-B14F-4D97-AF65-F5344CB8AC3E}">
        <p14:creationId xmlns:p14="http://schemas.microsoft.com/office/powerpoint/2010/main" val="112288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a:lvl1pPr>
          </a:lstStyle>
          <a:p>
            <a:pPr>
              <a:defRPr/>
            </a:pPr>
            <a:fld id="{23A426E7-5BC0-4E63-B9A7-27D45691AE2C}" type="slidenum">
              <a:rPr lang="en-US" altLang="en-US"/>
              <a:pPr>
                <a:defRPr/>
              </a:pPr>
              <a:t>‹#›</a:t>
            </a:fld>
            <a:endParaRPr lang="en-US" altLang="en-US" dirty="0"/>
          </a:p>
        </p:txBody>
      </p:sp>
    </p:spTree>
    <p:extLst>
      <p:ext uri="{BB962C8B-B14F-4D97-AF65-F5344CB8AC3E}">
        <p14:creationId xmlns:p14="http://schemas.microsoft.com/office/powerpoint/2010/main" val="1166714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a:lvl1pPr>
          </a:lstStyle>
          <a:p>
            <a:pPr>
              <a:defRPr/>
            </a:pPr>
            <a:fld id="{86103348-CD70-4ECA-9B77-401BFF376B0D}" type="slidenum">
              <a:rPr lang="en-US" altLang="en-US"/>
              <a:pPr>
                <a:defRPr/>
              </a:pPr>
              <a:t>‹#›</a:t>
            </a:fld>
            <a:endParaRPr lang="en-US" altLang="en-US" dirty="0"/>
          </a:p>
        </p:txBody>
      </p:sp>
    </p:spTree>
    <p:extLst>
      <p:ext uri="{BB962C8B-B14F-4D97-AF65-F5344CB8AC3E}">
        <p14:creationId xmlns:p14="http://schemas.microsoft.com/office/powerpoint/2010/main" val="251674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FE05A17-CD89-4CBD-B1A7-B1C6B443AC53}" type="slidenum">
              <a:rPr lang="en-US" altLang="en-US"/>
              <a:pPr>
                <a:defRPr/>
              </a:pPr>
              <a:t>‹#›</a:t>
            </a:fld>
            <a:endParaRPr lang="en-US" altLang="en-US" dirty="0"/>
          </a:p>
        </p:txBody>
      </p:sp>
    </p:spTree>
    <p:extLst>
      <p:ext uri="{BB962C8B-B14F-4D97-AF65-F5344CB8AC3E}">
        <p14:creationId xmlns:p14="http://schemas.microsoft.com/office/powerpoint/2010/main" val="373634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3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537" indent="0">
              <a:buNone/>
              <a:defRPr sz="1300"/>
            </a:lvl2pPr>
            <a:lvl3pPr marL="995077" indent="0">
              <a:buNone/>
              <a:defRPr sz="1100"/>
            </a:lvl3pPr>
            <a:lvl4pPr marL="1492613" indent="0">
              <a:buNone/>
              <a:defRPr sz="1000"/>
            </a:lvl4pPr>
            <a:lvl5pPr marL="1990147" indent="0">
              <a:buNone/>
              <a:defRPr sz="1000"/>
            </a:lvl5pPr>
            <a:lvl6pPr marL="2487678" indent="0">
              <a:buNone/>
              <a:defRPr sz="1000"/>
            </a:lvl6pPr>
            <a:lvl7pPr marL="2985231" indent="0">
              <a:buNone/>
              <a:defRPr sz="1000"/>
            </a:lvl7pPr>
            <a:lvl8pPr marL="3482757" indent="0">
              <a:buNone/>
              <a:defRPr sz="1000"/>
            </a:lvl8pPr>
            <a:lvl9pPr marL="3980294"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0C0BC41C-0D74-4AE1-8EFB-22CDDA97B97A}" type="slidenum">
              <a:rPr lang="en-US" altLang="en-US"/>
              <a:pPr>
                <a:defRPr/>
              </a:pPr>
              <a:t>‹#›</a:t>
            </a:fld>
            <a:endParaRPr lang="en-US" altLang="en-US" dirty="0"/>
          </a:p>
        </p:txBody>
      </p:sp>
    </p:spTree>
    <p:extLst>
      <p:ext uri="{BB962C8B-B14F-4D97-AF65-F5344CB8AC3E}">
        <p14:creationId xmlns:p14="http://schemas.microsoft.com/office/powerpoint/2010/main" val="327472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537" indent="0">
              <a:buNone/>
              <a:defRPr sz="3000"/>
            </a:lvl2pPr>
            <a:lvl3pPr marL="995077" indent="0">
              <a:buNone/>
              <a:defRPr sz="2600"/>
            </a:lvl3pPr>
            <a:lvl4pPr marL="1492613" indent="0">
              <a:buNone/>
              <a:defRPr sz="2200"/>
            </a:lvl4pPr>
            <a:lvl5pPr marL="1990147" indent="0">
              <a:buNone/>
              <a:defRPr sz="2200"/>
            </a:lvl5pPr>
            <a:lvl6pPr marL="2487678" indent="0">
              <a:buNone/>
              <a:defRPr sz="2200"/>
            </a:lvl6pPr>
            <a:lvl7pPr marL="2985231" indent="0">
              <a:buNone/>
              <a:defRPr sz="2200"/>
            </a:lvl7pPr>
            <a:lvl8pPr marL="3482757" indent="0">
              <a:buNone/>
              <a:defRPr sz="2200"/>
            </a:lvl8pPr>
            <a:lvl9pPr marL="3980294"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537" indent="0">
              <a:buNone/>
              <a:defRPr sz="1300"/>
            </a:lvl2pPr>
            <a:lvl3pPr marL="995077" indent="0">
              <a:buNone/>
              <a:defRPr sz="1100"/>
            </a:lvl3pPr>
            <a:lvl4pPr marL="1492613" indent="0">
              <a:buNone/>
              <a:defRPr sz="1000"/>
            </a:lvl4pPr>
            <a:lvl5pPr marL="1990147" indent="0">
              <a:buNone/>
              <a:defRPr sz="1000"/>
            </a:lvl5pPr>
            <a:lvl6pPr marL="2487678" indent="0">
              <a:buNone/>
              <a:defRPr sz="1000"/>
            </a:lvl6pPr>
            <a:lvl7pPr marL="2985231" indent="0">
              <a:buNone/>
              <a:defRPr sz="1000"/>
            </a:lvl7pPr>
            <a:lvl8pPr marL="3482757" indent="0">
              <a:buNone/>
              <a:defRPr sz="1000"/>
            </a:lvl8pPr>
            <a:lvl9pPr marL="3980294"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456C7F1C-8F0E-413F-8414-FD428716BE93}" type="slidenum">
              <a:rPr lang="en-US" altLang="en-US"/>
              <a:pPr>
                <a:defRPr/>
              </a:pPr>
              <a:t>‹#›</a:t>
            </a:fld>
            <a:endParaRPr lang="en-US" altLang="en-US" dirty="0"/>
          </a:p>
        </p:txBody>
      </p:sp>
    </p:spTree>
    <p:extLst>
      <p:ext uri="{BB962C8B-B14F-4D97-AF65-F5344CB8AC3E}">
        <p14:creationId xmlns:p14="http://schemas.microsoft.com/office/powerpoint/2010/main" val="2065488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39D1413-BAD2-4095-B0BE-0EF0A8A5C3C2}" type="slidenum">
              <a:rPr lang="en-US" altLang="en-US"/>
              <a:pPr>
                <a:defRPr/>
              </a:pPr>
              <a:t>‹#›</a:t>
            </a:fld>
            <a:endParaRPr lang="en-US" altLang="en-US" dirty="0"/>
          </a:p>
        </p:txBody>
      </p:sp>
    </p:spTree>
    <p:extLst>
      <p:ext uri="{BB962C8B-B14F-4D97-AF65-F5344CB8AC3E}">
        <p14:creationId xmlns:p14="http://schemas.microsoft.com/office/powerpoint/2010/main" val="2929105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2B20375-F8D5-4483-A7E1-0DB830384580}" type="slidenum">
              <a:rPr lang="en-US" altLang="en-US"/>
              <a:pPr>
                <a:defRPr/>
              </a:pPr>
              <a:t>‹#›</a:t>
            </a:fld>
            <a:endParaRPr lang="en-US" altLang="en-US" dirty="0"/>
          </a:p>
        </p:txBody>
      </p:sp>
    </p:spTree>
    <p:extLst>
      <p:ext uri="{BB962C8B-B14F-4D97-AF65-F5344CB8AC3E}">
        <p14:creationId xmlns:p14="http://schemas.microsoft.com/office/powerpoint/2010/main" val="366066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ea typeface="MS PGothic" pitchFamily="34" charset="-128"/>
              </a:defRPr>
            </a:lvl1pPr>
          </a:lstStyle>
          <a:p>
            <a:pPr>
              <a:defRPr/>
            </a:pPr>
            <a:endParaRPr lang="en-US" dirty="0"/>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ea typeface="MS PGothic" pitchFamily="34" charset="-128"/>
              </a:defRPr>
            </a:lvl1pPr>
          </a:lstStyle>
          <a:p>
            <a:pPr>
              <a:defRPr/>
            </a:pPr>
            <a:endParaRPr lang="en-US" dirty="0"/>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a:lvl1pPr>
          </a:lstStyle>
          <a:p>
            <a:pPr>
              <a:defRPr/>
            </a:pPr>
            <a:fld id="{37993DB4-E504-476D-A3CE-CF910F5C1171}" type="slidenum">
              <a:rPr lang="en-US" altLang="en-US"/>
              <a:pPr>
                <a:defRPr/>
              </a:pPr>
              <a:t>‹#›</a:t>
            </a:fld>
            <a:endParaRPr lang="en-US" altLang="en-US" dirty="0"/>
          </a:p>
        </p:txBody>
      </p:sp>
    </p:spTree>
    <p:extLst>
      <p:ext uri="{BB962C8B-B14F-4D97-AF65-F5344CB8AC3E}">
        <p14:creationId xmlns:p14="http://schemas.microsoft.com/office/powerpoint/2010/main" val="4141492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91110A4-7D91-46B2-8346-3B4A315080E7}" type="slidenum">
              <a:rPr lang="en-US" altLang="en-US"/>
              <a:pPr>
                <a:defRPr/>
              </a:pPr>
              <a:t>‹#›</a:t>
            </a:fld>
            <a:endParaRPr lang="en-US" altLang="en-US" dirty="0"/>
          </a:p>
        </p:txBody>
      </p:sp>
    </p:spTree>
    <p:extLst>
      <p:ext uri="{BB962C8B-B14F-4D97-AF65-F5344CB8AC3E}">
        <p14:creationId xmlns:p14="http://schemas.microsoft.com/office/powerpoint/2010/main" val="401991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66"/>
            <a:ext cx="9085342" cy="1654373"/>
          </a:xfrm>
        </p:spPr>
        <p:txBody>
          <a:bodyPr anchor="b"/>
          <a:lstStyle>
            <a:lvl1pPr marL="0" indent="0">
              <a:buNone/>
              <a:defRPr sz="2200"/>
            </a:lvl1pPr>
            <a:lvl2pPr marL="497667" indent="0">
              <a:buNone/>
              <a:defRPr sz="2000"/>
            </a:lvl2pPr>
            <a:lvl3pPr marL="995335" indent="0">
              <a:buNone/>
              <a:defRPr sz="1700"/>
            </a:lvl3pPr>
            <a:lvl4pPr marL="1493000" indent="0">
              <a:buNone/>
              <a:defRPr sz="1500"/>
            </a:lvl4pPr>
            <a:lvl5pPr marL="1990667" indent="0">
              <a:buNone/>
              <a:defRPr sz="1500"/>
            </a:lvl5pPr>
            <a:lvl6pPr marL="2488331" indent="0">
              <a:buNone/>
              <a:defRPr sz="1500"/>
            </a:lvl6pPr>
            <a:lvl7pPr marL="2986005" indent="0">
              <a:buNone/>
              <a:defRPr sz="1500"/>
            </a:lvl7pPr>
            <a:lvl8pPr marL="3483668" indent="0">
              <a:buNone/>
              <a:defRPr sz="1500"/>
            </a:lvl8pPr>
            <a:lvl9pPr marL="3981335"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A36FEA1-DCEE-4FC8-9D22-39B69AFE4787}" type="slidenum">
              <a:rPr lang="en-US" altLang="en-US"/>
              <a:pPr>
                <a:defRPr/>
              </a:pPr>
              <a:t>‹#›</a:t>
            </a:fld>
            <a:endParaRPr lang="en-US" altLang="en-US" dirty="0"/>
          </a:p>
        </p:txBody>
      </p:sp>
    </p:spTree>
    <p:extLst>
      <p:ext uri="{BB962C8B-B14F-4D97-AF65-F5344CB8AC3E}">
        <p14:creationId xmlns:p14="http://schemas.microsoft.com/office/powerpoint/2010/main" val="214619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ACC592A9-0FA8-4A80-84AA-33334B321EBC}" type="slidenum">
              <a:rPr lang="en-US" altLang="en-US"/>
              <a:pPr>
                <a:defRPr/>
              </a:pPr>
              <a:t>‹#›</a:t>
            </a:fld>
            <a:endParaRPr lang="en-US" altLang="en-US" dirty="0"/>
          </a:p>
        </p:txBody>
      </p:sp>
    </p:spTree>
    <p:extLst>
      <p:ext uri="{BB962C8B-B14F-4D97-AF65-F5344CB8AC3E}">
        <p14:creationId xmlns:p14="http://schemas.microsoft.com/office/powerpoint/2010/main" val="390678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2" y="1692892"/>
            <a:ext cx="4724241"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a:lvl1pPr>
          </a:lstStyle>
          <a:p>
            <a:pPr>
              <a:defRPr/>
            </a:pPr>
            <a:fld id="{42390077-5898-4064-8E80-23E5F1F48684}" type="slidenum">
              <a:rPr lang="en-US" altLang="en-US"/>
              <a:pPr>
                <a:defRPr/>
              </a:pPr>
              <a:t>‹#›</a:t>
            </a:fld>
            <a:endParaRPr lang="en-US" altLang="en-US" dirty="0"/>
          </a:p>
        </p:txBody>
      </p:sp>
    </p:spTree>
    <p:extLst>
      <p:ext uri="{BB962C8B-B14F-4D97-AF65-F5344CB8AC3E}">
        <p14:creationId xmlns:p14="http://schemas.microsoft.com/office/powerpoint/2010/main" val="535465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a:lvl1pPr>
          </a:lstStyle>
          <a:p>
            <a:pPr>
              <a:defRPr/>
            </a:pPr>
            <a:fld id="{93580B63-2717-4247-A5D7-0EEE7D7B1F99}" type="slidenum">
              <a:rPr lang="en-US" altLang="en-US"/>
              <a:pPr>
                <a:defRPr/>
              </a:pPr>
              <a:t>‹#›</a:t>
            </a:fld>
            <a:endParaRPr lang="en-US" altLang="en-US" dirty="0"/>
          </a:p>
        </p:txBody>
      </p:sp>
    </p:spTree>
    <p:extLst>
      <p:ext uri="{BB962C8B-B14F-4D97-AF65-F5344CB8AC3E}">
        <p14:creationId xmlns:p14="http://schemas.microsoft.com/office/powerpoint/2010/main" val="79568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71"/>
            <a:ext cx="9085342" cy="1654373"/>
          </a:xfrm>
        </p:spPr>
        <p:txBody>
          <a:bodyPr anchor="b"/>
          <a:lstStyle>
            <a:lvl1pPr marL="0" indent="0">
              <a:buNone/>
              <a:defRPr sz="2200"/>
            </a:lvl1pPr>
            <a:lvl2pPr marL="497595" indent="0">
              <a:buNone/>
              <a:defRPr sz="2000"/>
            </a:lvl2pPr>
            <a:lvl3pPr marL="995192" indent="0">
              <a:buNone/>
              <a:defRPr sz="1700"/>
            </a:lvl3pPr>
            <a:lvl4pPr marL="1492785" indent="0">
              <a:buNone/>
              <a:defRPr sz="1500"/>
            </a:lvl4pPr>
            <a:lvl5pPr marL="1990378" indent="0">
              <a:buNone/>
              <a:defRPr sz="1500"/>
            </a:lvl5pPr>
            <a:lvl6pPr marL="2487970" indent="0">
              <a:buNone/>
              <a:defRPr sz="1500"/>
            </a:lvl6pPr>
            <a:lvl7pPr marL="2985575" indent="0">
              <a:buNone/>
              <a:defRPr sz="1500"/>
            </a:lvl7pPr>
            <a:lvl8pPr marL="3483162" indent="0">
              <a:buNone/>
              <a:defRPr sz="1500"/>
            </a:lvl8pPr>
            <a:lvl9pPr marL="3980756"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78FD3DD-299B-4FC9-BCC0-D08D0506E817}" type="slidenum">
              <a:rPr lang="en-US" altLang="en-US"/>
              <a:pPr>
                <a:defRPr/>
              </a:pPr>
              <a:t>‹#›</a:t>
            </a:fld>
            <a:endParaRPr lang="en-US" altLang="en-US" dirty="0"/>
          </a:p>
        </p:txBody>
      </p:sp>
    </p:spTree>
    <p:extLst>
      <p:ext uri="{BB962C8B-B14F-4D97-AF65-F5344CB8AC3E}">
        <p14:creationId xmlns:p14="http://schemas.microsoft.com/office/powerpoint/2010/main" val="714419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a:lvl1pPr>
          </a:lstStyle>
          <a:p>
            <a:pPr>
              <a:defRPr/>
            </a:pPr>
            <a:fld id="{5E664214-3495-4945-973D-835817591074}" type="slidenum">
              <a:rPr lang="en-US" altLang="en-US"/>
              <a:pPr>
                <a:defRPr/>
              </a:pPr>
              <a:t>‹#›</a:t>
            </a:fld>
            <a:endParaRPr lang="en-US" altLang="en-US" dirty="0"/>
          </a:p>
        </p:txBody>
      </p:sp>
    </p:spTree>
    <p:extLst>
      <p:ext uri="{BB962C8B-B14F-4D97-AF65-F5344CB8AC3E}">
        <p14:creationId xmlns:p14="http://schemas.microsoft.com/office/powerpoint/2010/main" val="2732341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5C16060E-074E-49A0-9DD6-994B7A6F7E81}" type="slidenum">
              <a:rPr lang="en-US" altLang="en-US"/>
              <a:pPr>
                <a:defRPr/>
              </a:pPr>
              <a:t>‹#›</a:t>
            </a:fld>
            <a:endParaRPr lang="en-US" altLang="en-US" dirty="0"/>
          </a:p>
        </p:txBody>
      </p:sp>
    </p:spTree>
    <p:extLst>
      <p:ext uri="{BB962C8B-B14F-4D97-AF65-F5344CB8AC3E}">
        <p14:creationId xmlns:p14="http://schemas.microsoft.com/office/powerpoint/2010/main" val="2629602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667" indent="0">
              <a:buNone/>
              <a:defRPr sz="3000"/>
            </a:lvl2pPr>
            <a:lvl3pPr marL="995335" indent="0">
              <a:buNone/>
              <a:defRPr sz="2600"/>
            </a:lvl3pPr>
            <a:lvl4pPr marL="1493000" indent="0">
              <a:buNone/>
              <a:defRPr sz="2200"/>
            </a:lvl4pPr>
            <a:lvl5pPr marL="1990667" indent="0">
              <a:buNone/>
              <a:defRPr sz="2200"/>
            </a:lvl5pPr>
            <a:lvl6pPr marL="2488331" indent="0">
              <a:buNone/>
              <a:defRPr sz="2200"/>
            </a:lvl6pPr>
            <a:lvl7pPr marL="2986005" indent="0">
              <a:buNone/>
              <a:defRPr sz="2200"/>
            </a:lvl7pPr>
            <a:lvl8pPr marL="3483668" indent="0">
              <a:buNone/>
              <a:defRPr sz="2200"/>
            </a:lvl8pPr>
            <a:lvl9pPr marL="3981335"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339635C3-1250-40A1-A368-4FB72C455832}" type="slidenum">
              <a:rPr lang="en-US" altLang="en-US"/>
              <a:pPr>
                <a:defRPr/>
              </a:pPr>
              <a:t>‹#›</a:t>
            </a:fld>
            <a:endParaRPr lang="en-US" altLang="en-US" dirty="0"/>
          </a:p>
        </p:txBody>
      </p:sp>
    </p:spTree>
    <p:extLst>
      <p:ext uri="{BB962C8B-B14F-4D97-AF65-F5344CB8AC3E}">
        <p14:creationId xmlns:p14="http://schemas.microsoft.com/office/powerpoint/2010/main" val="1077699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D36CF48-1FB9-4705-B4CA-B96EE44F0711}" type="slidenum">
              <a:rPr lang="en-US" altLang="en-US"/>
              <a:pPr>
                <a:defRPr/>
              </a:pPr>
              <a:t>‹#›</a:t>
            </a:fld>
            <a:endParaRPr lang="en-US" altLang="en-US" dirty="0"/>
          </a:p>
        </p:txBody>
      </p:sp>
    </p:spTree>
    <p:extLst>
      <p:ext uri="{BB962C8B-B14F-4D97-AF65-F5344CB8AC3E}">
        <p14:creationId xmlns:p14="http://schemas.microsoft.com/office/powerpoint/2010/main" val="2830329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74809B8-9CD2-46C8-BDA6-51561CDF9478}" type="slidenum">
              <a:rPr lang="en-US" altLang="en-US"/>
              <a:pPr>
                <a:defRPr/>
              </a:pPr>
              <a:t>‹#›</a:t>
            </a:fld>
            <a:endParaRPr lang="en-US" altLang="en-US" dirty="0"/>
          </a:p>
        </p:txBody>
      </p:sp>
    </p:spTree>
    <p:extLst>
      <p:ext uri="{BB962C8B-B14F-4D97-AF65-F5344CB8AC3E}">
        <p14:creationId xmlns:p14="http://schemas.microsoft.com/office/powerpoint/2010/main" val="718047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519113">
              <a:defRPr/>
            </a:lvl1pPr>
          </a:lstStyle>
          <a:p>
            <a:pPr>
              <a:defRPr/>
            </a:pPr>
            <a:fld id="{9ED66D1D-3D7A-4DE8-9F33-5B3626FC6AC6}"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519113">
              <a:defRPr/>
            </a:lvl1pPr>
          </a:lstStyle>
          <a:p>
            <a:pPr>
              <a:defRPr/>
            </a:pPr>
            <a:fld id="{0D67FCE7-1264-45C2-9B84-621F5416BD6A}" type="slidenum">
              <a:rPr lang="en-US" altLang="en-US"/>
              <a:pPr>
                <a:defRPr/>
              </a:pPr>
              <a:t>‹#›</a:t>
            </a:fld>
            <a:endParaRPr lang="en-US" altLang="en-US" dirty="0"/>
          </a:p>
        </p:txBody>
      </p:sp>
    </p:spTree>
    <p:extLst>
      <p:ext uri="{BB962C8B-B14F-4D97-AF65-F5344CB8AC3E}">
        <p14:creationId xmlns:p14="http://schemas.microsoft.com/office/powerpoint/2010/main" val="71480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a:defRPr/>
            </a:pPr>
            <a:fld id="{CE4F0BA9-DC35-4753-A24D-58E8D90D3403}"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519113">
              <a:defRPr/>
            </a:lvl1pPr>
          </a:lstStyle>
          <a:p>
            <a:pPr>
              <a:defRPr/>
            </a:pPr>
            <a:fld id="{77F2E1BB-4AC0-4823-9A4F-6F2A9EA59304}" type="slidenum">
              <a:rPr lang="en-US" altLang="en-US"/>
              <a:pPr>
                <a:defRPr/>
              </a:pPr>
              <a:t>‹#›</a:t>
            </a:fld>
            <a:endParaRPr lang="en-US" altLang="en-US" dirty="0"/>
          </a:p>
        </p:txBody>
      </p:sp>
    </p:spTree>
    <p:extLst>
      <p:ext uri="{BB962C8B-B14F-4D97-AF65-F5344CB8AC3E}">
        <p14:creationId xmlns:p14="http://schemas.microsoft.com/office/powerpoint/2010/main" val="1634978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519113">
              <a:defRPr/>
            </a:lvl1pPr>
          </a:lstStyle>
          <a:p>
            <a:pPr>
              <a:defRPr/>
            </a:pPr>
            <a:fld id="{1AE0BC80-95A5-4EBB-BEC5-7C7000346813}"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519113">
              <a:defRPr/>
            </a:lvl1pPr>
          </a:lstStyle>
          <a:p>
            <a:pPr>
              <a:defRPr/>
            </a:pPr>
            <a:fld id="{470CA966-E2AB-4037-B522-4D00C6E01948}" type="slidenum">
              <a:rPr lang="en-US" altLang="en-US"/>
              <a:pPr>
                <a:defRPr/>
              </a:pPr>
              <a:t>‹#›</a:t>
            </a:fld>
            <a:endParaRPr lang="en-US" altLang="en-US" dirty="0"/>
          </a:p>
        </p:txBody>
      </p:sp>
    </p:spTree>
    <p:extLst>
      <p:ext uri="{BB962C8B-B14F-4D97-AF65-F5344CB8AC3E}">
        <p14:creationId xmlns:p14="http://schemas.microsoft.com/office/powerpoint/2010/main" val="2181781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519113">
              <a:defRPr/>
            </a:lvl1pPr>
          </a:lstStyle>
          <a:p>
            <a:pPr>
              <a:defRPr/>
            </a:pPr>
            <a:fld id="{F2C11FAB-A9F7-4836-92E5-59C71D22BD28}"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19113">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519113">
              <a:defRPr/>
            </a:lvl1pPr>
          </a:lstStyle>
          <a:p>
            <a:pPr>
              <a:defRPr/>
            </a:pPr>
            <a:fld id="{26A0BC37-9710-472B-B0FD-BC3FD37D7ACD}" type="slidenum">
              <a:rPr lang="en-US" altLang="en-US"/>
              <a:pPr>
                <a:defRPr/>
              </a:pPr>
              <a:t>‹#›</a:t>
            </a:fld>
            <a:endParaRPr lang="en-US" altLang="en-US" dirty="0"/>
          </a:p>
        </p:txBody>
      </p:sp>
    </p:spTree>
    <p:extLst>
      <p:ext uri="{BB962C8B-B14F-4D97-AF65-F5344CB8AC3E}">
        <p14:creationId xmlns:p14="http://schemas.microsoft.com/office/powerpoint/2010/main" val="623199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519113">
              <a:defRPr/>
            </a:lvl1pPr>
          </a:lstStyle>
          <a:p>
            <a:pPr>
              <a:defRPr/>
            </a:pPr>
            <a:fld id="{DD87A14C-CF1C-4340-B0D1-4563CF5A9133}" type="datetime1">
              <a:rPr lang="en-US"/>
              <a:pPr>
                <a:defRPr/>
              </a:pPr>
              <a:t>6/8/2018</a:t>
            </a:fld>
            <a:endParaRPr lang="en-US" dirty="0"/>
          </a:p>
        </p:txBody>
      </p:sp>
      <p:sp>
        <p:nvSpPr>
          <p:cNvPr id="8" name="Footer Placeholder 4"/>
          <p:cNvSpPr>
            <a:spLocks noGrp="1"/>
          </p:cNvSpPr>
          <p:nvPr>
            <p:ph type="ftr" sz="quarter" idx="11"/>
          </p:nvPr>
        </p:nvSpPr>
        <p:spPr/>
        <p:txBody>
          <a:bodyPr/>
          <a:lstStyle>
            <a:lvl1pPr defTabSz="519113">
              <a:defRPr/>
            </a:lvl1pPr>
          </a:lstStyle>
          <a:p>
            <a:pPr>
              <a:defRPr/>
            </a:pPr>
            <a:endParaRPr lang="en-US" dirty="0"/>
          </a:p>
        </p:txBody>
      </p:sp>
      <p:sp>
        <p:nvSpPr>
          <p:cNvPr id="9" name="Slide Number Placeholder 5"/>
          <p:cNvSpPr>
            <a:spLocks noGrp="1"/>
          </p:cNvSpPr>
          <p:nvPr>
            <p:ph type="sldNum" sz="quarter" idx="12"/>
          </p:nvPr>
        </p:nvSpPr>
        <p:spPr/>
        <p:txBody>
          <a:bodyPr/>
          <a:lstStyle>
            <a:lvl1pPr defTabSz="519113">
              <a:defRPr/>
            </a:lvl1pPr>
          </a:lstStyle>
          <a:p>
            <a:pPr>
              <a:defRPr/>
            </a:pPr>
            <a:fld id="{D0EED591-699E-40F3-A1BB-8550031AF9D5}" type="slidenum">
              <a:rPr lang="en-US" altLang="en-US"/>
              <a:pPr>
                <a:defRPr/>
              </a:pPr>
              <a:t>‹#›</a:t>
            </a:fld>
            <a:endParaRPr lang="en-US" altLang="en-US" dirty="0"/>
          </a:p>
        </p:txBody>
      </p:sp>
    </p:spTree>
    <p:extLst>
      <p:ext uri="{BB962C8B-B14F-4D97-AF65-F5344CB8AC3E}">
        <p14:creationId xmlns:p14="http://schemas.microsoft.com/office/powerpoint/2010/main" val="170825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4F129EFB-AB54-4C16-8387-1E416E9D2C82}" type="slidenum">
              <a:rPr lang="en-US" altLang="en-US"/>
              <a:pPr>
                <a:defRPr/>
              </a:pPr>
              <a:t>‹#›</a:t>
            </a:fld>
            <a:endParaRPr lang="en-US" altLang="en-US" dirty="0"/>
          </a:p>
        </p:txBody>
      </p:sp>
    </p:spTree>
    <p:extLst>
      <p:ext uri="{BB962C8B-B14F-4D97-AF65-F5344CB8AC3E}">
        <p14:creationId xmlns:p14="http://schemas.microsoft.com/office/powerpoint/2010/main" val="55093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519113">
              <a:defRPr/>
            </a:lvl1pPr>
          </a:lstStyle>
          <a:p>
            <a:pPr>
              <a:defRPr/>
            </a:pPr>
            <a:fld id="{A4D8EEAB-0177-4FE6-91A3-05B77A535E80}" type="datetime1">
              <a:rPr lang="en-US"/>
              <a:pPr>
                <a:defRPr/>
              </a:pPr>
              <a:t>6/8/2018</a:t>
            </a:fld>
            <a:endParaRPr lang="en-US" dirty="0"/>
          </a:p>
        </p:txBody>
      </p:sp>
      <p:sp>
        <p:nvSpPr>
          <p:cNvPr id="4" name="Footer Placeholder 4"/>
          <p:cNvSpPr>
            <a:spLocks noGrp="1"/>
          </p:cNvSpPr>
          <p:nvPr>
            <p:ph type="ftr" sz="quarter" idx="11"/>
          </p:nvPr>
        </p:nvSpPr>
        <p:spPr/>
        <p:txBody>
          <a:bodyPr/>
          <a:lstStyle>
            <a:lvl1pPr defTabSz="519113">
              <a:defRPr/>
            </a:lvl1pPr>
          </a:lstStyle>
          <a:p>
            <a:pPr>
              <a:defRPr/>
            </a:pPr>
            <a:endParaRPr lang="en-US" dirty="0"/>
          </a:p>
        </p:txBody>
      </p:sp>
      <p:sp>
        <p:nvSpPr>
          <p:cNvPr id="5" name="Slide Number Placeholder 5"/>
          <p:cNvSpPr>
            <a:spLocks noGrp="1"/>
          </p:cNvSpPr>
          <p:nvPr>
            <p:ph type="sldNum" sz="quarter" idx="12"/>
          </p:nvPr>
        </p:nvSpPr>
        <p:spPr/>
        <p:txBody>
          <a:bodyPr/>
          <a:lstStyle>
            <a:lvl1pPr defTabSz="519113">
              <a:defRPr/>
            </a:lvl1pPr>
          </a:lstStyle>
          <a:p>
            <a:pPr>
              <a:defRPr/>
            </a:pPr>
            <a:fld id="{B4F3BA07-7FA5-4602-B4DE-992F419C8D45}" type="slidenum">
              <a:rPr lang="en-US" altLang="en-US"/>
              <a:pPr>
                <a:defRPr/>
              </a:pPr>
              <a:t>‹#›</a:t>
            </a:fld>
            <a:endParaRPr lang="en-US" altLang="en-US" dirty="0"/>
          </a:p>
        </p:txBody>
      </p:sp>
    </p:spTree>
    <p:extLst>
      <p:ext uri="{BB962C8B-B14F-4D97-AF65-F5344CB8AC3E}">
        <p14:creationId xmlns:p14="http://schemas.microsoft.com/office/powerpoint/2010/main" val="1007346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19113">
              <a:defRPr/>
            </a:lvl1pPr>
          </a:lstStyle>
          <a:p>
            <a:pPr>
              <a:defRPr/>
            </a:pPr>
            <a:fld id="{E3731F4A-90FC-40F1-B685-AC93E5B82496}" type="datetime1">
              <a:rPr lang="en-US"/>
              <a:pPr>
                <a:defRPr/>
              </a:pPr>
              <a:t>6/8/2018</a:t>
            </a:fld>
            <a:endParaRPr lang="en-US" dirty="0"/>
          </a:p>
        </p:txBody>
      </p:sp>
      <p:sp>
        <p:nvSpPr>
          <p:cNvPr id="3" name="Footer Placeholder 4"/>
          <p:cNvSpPr>
            <a:spLocks noGrp="1"/>
          </p:cNvSpPr>
          <p:nvPr>
            <p:ph type="ftr" sz="quarter" idx="11"/>
          </p:nvPr>
        </p:nvSpPr>
        <p:spPr/>
        <p:txBody>
          <a:bodyPr/>
          <a:lstStyle>
            <a:lvl1pPr defTabSz="519113">
              <a:defRPr/>
            </a:lvl1pPr>
          </a:lstStyle>
          <a:p>
            <a:pPr>
              <a:defRPr/>
            </a:pPr>
            <a:endParaRPr lang="en-US" dirty="0"/>
          </a:p>
        </p:txBody>
      </p:sp>
      <p:sp>
        <p:nvSpPr>
          <p:cNvPr id="4" name="Slide Number Placeholder 5"/>
          <p:cNvSpPr>
            <a:spLocks noGrp="1"/>
          </p:cNvSpPr>
          <p:nvPr>
            <p:ph type="sldNum" sz="quarter" idx="12"/>
          </p:nvPr>
        </p:nvSpPr>
        <p:spPr/>
        <p:txBody>
          <a:bodyPr/>
          <a:lstStyle>
            <a:lvl1pPr defTabSz="519113">
              <a:defRPr/>
            </a:lvl1pPr>
          </a:lstStyle>
          <a:p>
            <a:pPr>
              <a:defRPr/>
            </a:pPr>
            <a:fld id="{0B707C9B-F962-4AD9-B2DA-A20C18B058AA}" type="slidenum">
              <a:rPr lang="en-US" altLang="en-US"/>
              <a:pPr>
                <a:defRPr/>
              </a:pPr>
              <a:t>‹#›</a:t>
            </a:fld>
            <a:endParaRPr lang="en-US" altLang="en-US" dirty="0"/>
          </a:p>
        </p:txBody>
      </p:sp>
    </p:spTree>
    <p:extLst>
      <p:ext uri="{BB962C8B-B14F-4D97-AF65-F5344CB8AC3E}">
        <p14:creationId xmlns:p14="http://schemas.microsoft.com/office/powerpoint/2010/main" val="984602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19113">
              <a:defRPr/>
            </a:lvl1pPr>
          </a:lstStyle>
          <a:p>
            <a:pPr>
              <a:defRPr/>
            </a:pPr>
            <a:fld id="{62684A6D-4358-4062-9A3A-62F7F890DA85}"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19113">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519113">
              <a:defRPr/>
            </a:lvl1pPr>
          </a:lstStyle>
          <a:p>
            <a:pPr>
              <a:defRPr/>
            </a:pPr>
            <a:fld id="{ACC37B3B-3465-475C-ADD3-59EE39167967}" type="slidenum">
              <a:rPr lang="en-US" altLang="en-US"/>
              <a:pPr>
                <a:defRPr/>
              </a:pPr>
              <a:t>‹#›</a:t>
            </a:fld>
            <a:endParaRPr lang="en-US" altLang="en-US" dirty="0"/>
          </a:p>
        </p:txBody>
      </p:sp>
    </p:spTree>
    <p:extLst>
      <p:ext uri="{BB962C8B-B14F-4D97-AF65-F5344CB8AC3E}">
        <p14:creationId xmlns:p14="http://schemas.microsoft.com/office/powerpoint/2010/main" val="3968253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19113">
              <a:defRPr/>
            </a:lvl1pPr>
          </a:lstStyle>
          <a:p>
            <a:pPr>
              <a:defRPr/>
            </a:pPr>
            <a:fld id="{8A987AC1-1214-4B91-AAE5-77C518B98EF1}"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19113">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519113">
              <a:defRPr/>
            </a:lvl1pPr>
          </a:lstStyle>
          <a:p>
            <a:pPr>
              <a:defRPr/>
            </a:pPr>
            <a:fld id="{B7F6D9CB-53EC-49BB-8C88-AFA78CEE1E1C}" type="slidenum">
              <a:rPr lang="en-US" altLang="en-US"/>
              <a:pPr>
                <a:defRPr/>
              </a:pPr>
              <a:t>‹#›</a:t>
            </a:fld>
            <a:endParaRPr lang="en-US" altLang="en-US" dirty="0"/>
          </a:p>
        </p:txBody>
      </p:sp>
    </p:spTree>
    <p:extLst>
      <p:ext uri="{BB962C8B-B14F-4D97-AF65-F5344CB8AC3E}">
        <p14:creationId xmlns:p14="http://schemas.microsoft.com/office/powerpoint/2010/main" val="3684392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a:defRPr/>
            </a:pPr>
            <a:fld id="{F57DB74A-9664-4BAA-ABB4-FCA9669DBFAE}"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519113">
              <a:defRPr/>
            </a:lvl1pPr>
          </a:lstStyle>
          <a:p>
            <a:pPr>
              <a:defRPr/>
            </a:pPr>
            <a:fld id="{AEF9F315-DEC9-4338-9FB5-7E46EA595219}" type="slidenum">
              <a:rPr lang="en-US" altLang="en-US"/>
              <a:pPr>
                <a:defRPr/>
              </a:pPr>
              <a:t>‹#›</a:t>
            </a:fld>
            <a:endParaRPr lang="en-US" altLang="en-US" dirty="0"/>
          </a:p>
        </p:txBody>
      </p:sp>
    </p:spTree>
    <p:extLst>
      <p:ext uri="{BB962C8B-B14F-4D97-AF65-F5344CB8AC3E}">
        <p14:creationId xmlns:p14="http://schemas.microsoft.com/office/powerpoint/2010/main" val="941169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a:defRPr/>
            </a:pPr>
            <a:fld id="{AD2C3AE9-EF12-4689-97FF-0C941AB9F5C4}"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519113">
              <a:defRPr/>
            </a:lvl1pPr>
          </a:lstStyle>
          <a:p>
            <a:pPr>
              <a:defRPr/>
            </a:pPr>
            <a:fld id="{F8425105-0E19-478E-8B8A-5431E539A74B}" type="slidenum">
              <a:rPr lang="en-US" altLang="en-US"/>
              <a:pPr>
                <a:defRPr/>
              </a:pPr>
              <a:t>‹#›</a:t>
            </a:fld>
            <a:endParaRPr lang="en-US" altLang="en-US" dirty="0"/>
          </a:p>
        </p:txBody>
      </p:sp>
    </p:spTree>
    <p:extLst>
      <p:ext uri="{BB962C8B-B14F-4D97-AF65-F5344CB8AC3E}">
        <p14:creationId xmlns:p14="http://schemas.microsoft.com/office/powerpoint/2010/main" val="1219399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8"/>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271" indent="0" algn="ctr">
              <a:buNone/>
              <a:defRPr>
                <a:solidFill>
                  <a:schemeClr val="tx1">
                    <a:tint val="75000"/>
                  </a:schemeClr>
                </a:solidFill>
              </a:defRPr>
            </a:lvl2pPr>
            <a:lvl3pPr marL="1042539" indent="0" algn="ctr">
              <a:buNone/>
              <a:defRPr>
                <a:solidFill>
                  <a:schemeClr val="tx1">
                    <a:tint val="75000"/>
                  </a:schemeClr>
                </a:solidFill>
              </a:defRPr>
            </a:lvl3pPr>
            <a:lvl4pPr marL="1563810" indent="0" algn="ctr">
              <a:buNone/>
              <a:defRPr>
                <a:solidFill>
                  <a:schemeClr val="tx1">
                    <a:tint val="75000"/>
                  </a:schemeClr>
                </a:solidFill>
              </a:defRPr>
            </a:lvl4pPr>
            <a:lvl5pPr marL="2085077" indent="0" algn="ctr">
              <a:buNone/>
              <a:defRPr>
                <a:solidFill>
                  <a:schemeClr val="tx1">
                    <a:tint val="75000"/>
                  </a:schemeClr>
                </a:solidFill>
              </a:defRPr>
            </a:lvl5pPr>
            <a:lvl6pPr marL="2606351" indent="0" algn="ctr">
              <a:buNone/>
              <a:defRPr>
                <a:solidFill>
                  <a:schemeClr val="tx1">
                    <a:tint val="75000"/>
                  </a:schemeClr>
                </a:solidFill>
              </a:defRPr>
            </a:lvl6pPr>
            <a:lvl7pPr marL="3127621" indent="0" algn="ctr">
              <a:buNone/>
              <a:defRPr>
                <a:solidFill>
                  <a:schemeClr val="tx1">
                    <a:tint val="75000"/>
                  </a:schemeClr>
                </a:solidFill>
              </a:defRPr>
            </a:lvl7pPr>
            <a:lvl8pPr marL="3648889" indent="0" algn="ctr">
              <a:buNone/>
              <a:defRPr>
                <a:solidFill>
                  <a:schemeClr val="tx1">
                    <a:tint val="75000"/>
                  </a:schemeClr>
                </a:solidFill>
              </a:defRPr>
            </a:lvl8pPr>
            <a:lvl9pPr marL="417015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2B4E21-002D-4B9F-A50E-AC89F3946F83}" type="datetime1">
              <a:rPr lang="en-US"/>
              <a:pPr>
                <a:defRPr/>
              </a:pPr>
              <a:t>6/8/2018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1242D4-2EE6-4C8F-AD6A-34795BCCC67F}" type="slidenum">
              <a:rPr lang="en-US" altLang="en-US"/>
              <a:pPr>
                <a:defRPr/>
              </a:pPr>
              <a:t>‹#›</a:t>
            </a:fld>
            <a:endParaRPr lang="en-US" altLang="en-US" dirty="0"/>
          </a:p>
        </p:txBody>
      </p:sp>
    </p:spTree>
    <p:extLst>
      <p:ext uri="{BB962C8B-B14F-4D97-AF65-F5344CB8AC3E}">
        <p14:creationId xmlns:p14="http://schemas.microsoft.com/office/powerpoint/2010/main" val="508505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173B75-3851-4847-8CBA-1EE2287F29EF}" type="datetime1">
              <a:rPr lang="en-US"/>
              <a:pPr>
                <a:defRPr/>
              </a:pPr>
              <a:t>6/8/2018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5435D8-72D2-46A2-9B50-ACE19FA3C99D}" type="slidenum">
              <a:rPr lang="en-US" altLang="en-US"/>
              <a:pPr>
                <a:defRPr/>
              </a:pPr>
              <a:t>‹#›</a:t>
            </a:fld>
            <a:endParaRPr lang="en-US" altLang="en-US" dirty="0"/>
          </a:p>
        </p:txBody>
      </p:sp>
    </p:spTree>
    <p:extLst>
      <p:ext uri="{BB962C8B-B14F-4D97-AF65-F5344CB8AC3E}">
        <p14:creationId xmlns:p14="http://schemas.microsoft.com/office/powerpoint/2010/main" val="2490668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71"/>
            <a:ext cx="9085342" cy="1654373"/>
          </a:xfrm>
        </p:spPr>
        <p:txBody>
          <a:bodyPr anchor="b"/>
          <a:lstStyle>
            <a:lvl1pPr marL="0" indent="0">
              <a:buNone/>
              <a:defRPr sz="2300">
                <a:solidFill>
                  <a:schemeClr val="tx1">
                    <a:tint val="75000"/>
                  </a:schemeClr>
                </a:solidFill>
              </a:defRPr>
            </a:lvl1pPr>
            <a:lvl2pPr marL="521271" indent="0">
              <a:buNone/>
              <a:defRPr sz="2100">
                <a:solidFill>
                  <a:schemeClr val="tx1">
                    <a:tint val="75000"/>
                  </a:schemeClr>
                </a:solidFill>
              </a:defRPr>
            </a:lvl2pPr>
            <a:lvl3pPr marL="1042539" indent="0">
              <a:buNone/>
              <a:defRPr sz="1900">
                <a:solidFill>
                  <a:schemeClr val="tx1">
                    <a:tint val="75000"/>
                  </a:schemeClr>
                </a:solidFill>
              </a:defRPr>
            </a:lvl3pPr>
            <a:lvl4pPr marL="1563810" indent="0">
              <a:buNone/>
              <a:defRPr sz="1600">
                <a:solidFill>
                  <a:schemeClr val="tx1">
                    <a:tint val="75000"/>
                  </a:schemeClr>
                </a:solidFill>
              </a:defRPr>
            </a:lvl4pPr>
            <a:lvl5pPr marL="2085077" indent="0">
              <a:buNone/>
              <a:defRPr sz="1600">
                <a:solidFill>
                  <a:schemeClr val="tx1">
                    <a:tint val="75000"/>
                  </a:schemeClr>
                </a:solidFill>
              </a:defRPr>
            </a:lvl5pPr>
            <a:lvl6pPr marL="2606351" indent="0">
              <a:buNone/>
              <a:defRPr sz="1600">
                <a:solidFill>
                  <a:schemeClr val="tx1">
                    <a:tint val="75000"/>
                  </a:schemeClr>
                </a:solidFill>
              </a:defRPr>
            </a:lvl6pPr>
            <a:lvl7pPr marL="3127621" indent="0">
              <a:buNone/>
              <a:defRPr sz="1600">
                <a:solidFill>
                  <a:schemeClr val="tx1">
                    <a:tint val="75000"/>
                  </a:schemeClr>
                </a:solidFill>
              </a:defRPr>
            </a:lvl7pPr>
            <a:lvl8pPr marL="3648889" indent="0">
              <a:buNone/>
              <a:defRPr sz="1600">
                <a:solidFill>
                  <a:schemeClr val="tx1">
                    <a:tint val="75000"/>
                  </a:schemeClr>
                </a:solidFill>
              </a:defRPr>
            </a:lvl8pPr>
            <a:lvl9pPr marL="4170159"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92589F-A98E-4413-9120-48473BB86601}" type="datetime1">
              <a:rPr lang="en-US"/>
              <a:pPr>
                <a:defRPr/>
              </a:pPr>
              <a:t>6/8/2018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E68796-8000-4E81-BEFB-21C6930F157C}" type="slidenum">
              <a:rPr lang="en-US" altLang="en-US"/>
              <a:pPr>
                <a:defRPr/>
              </a:pPr>
              <a:t>‹#›</a:t>
            </a:fld>
            <a:endParaRPr lang="en-US" altLang="en-US" dirty="0"/>
          </a:p>
        </p:txBody>
      </p:sp>
    </p:spTree>
    <p:extLst>
      <p:ext uri="{BB962C8B-B14F-4D97-AF65-F5344CB8AC3E}">
        <p14:creationId xmlns:p14="http://schemas.microsoft.com/office/powerpoint/2010/main" val="401485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2"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57"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38E003-36C9-4379-97BC-DCDB86DCB335}" type="datetime1">
              <a:rPr lang="en-US"/>
              <a:pPr>
                <a:defRPr/>
              </a:pPr>
              <a:t>6/8/2018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107C600-E7BF-475B-81EE-9676269A4F1E}" type="slidenum">
              <a:rPr lang="en-US" altLang="en-US"/>
              <a:pPr>
                <a:defRPr/>
              </a:pPr>
              <a:t>‹#›</a:t>
            </a:fld>
            <a:endParaRPr lang="en-US" altLang="en-US" dirty="0"/>
          </a:p>
        </p:txBody>
      </p:sp>
    </p:spTree>
    <p:extLst>
      <p:ext uri="{BB962C8B-B14F-4D97-AF65-F5344CB8AC3E}">
        <p14:creationId xmlns:p14="http://schemas.microsoft.com/office/powerpoint/2010/main" val="72764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595" indent="0">
              <a:buNone/>
              <a:defRPr sz="2200" b="1"/>
            </a:lvl2pPr>
            <a:lvl3pPr marL="995192" indent="0">
              <a:buNone/>
              <a:defRPr sz="2000" b="1"/>
            </a:lvl3pPr>
            <a:lvl4pPr marL="1492785" indent="0">
              <a:buNone/>
              <a:defRPr sz="1700" b="1"/>
            </a:lvl4pPr>
            <a:lvl5pPr marL="1990378" indent="0">
              <a:buNone/>
              <a:defRPr sz="1700" b="1"/>
            </a:lvl5pPr>
            <a:lvl6pPr marL="2487970" indent="0">
              <a:buNone/>
              <a:defRPr sz="1700" b="1"/>
            </a:lvl6pPr>
            <a:lvl7pPr marL="2985575" indent="0">
              <a:buNone/>
              <a:defRPr sz="1700" b="1"/>
            </a:lvl7pPr>
            <a:lvl8pPr marL="3483162" indent="0">
              <a:buNone/>
              <a:defRPr sz="1700" b="1"/>
            </a:lvl8pPr>
            <a:lvl9pPr marL="398075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8" y="1692892"/>
            <a:ext cx="4724241" cy="705515"/>
          </a:xfrm>
        </p:spPr>
        <p:txBody>
          <a:bodyPr anchor="b"/>
          <a:lstStyle>
            <a:lvl1pPr marL="0" indent="0">
              <a:buNone/>
              <a:defRPr sz="2600" b="1"/>
            </a:lvl1pPr>
            <a:lvl2pPr marL="497595" indent="0">
              <a:buNone/>
              <a:defRPr sz="2200" b="1"/>
            </a:lvl2pPr>
            <a:lvl3pPr marL="995192" indent="0">
              <a:buNone/>
              <a:defRPr sz="2000" b="1"/>
            </a:lvl3pPr>
            <a:lvl4pPr marL="1492785" indent="0">
              <a:buNone/>
              <a:defRPr sz="1700" b="1"/>
            </a:lvl4pPr>
            <a:lvl5pPr marL="1990378" indent="0">
              <a:buNone/>
              <a:defRPr sz="1700" b="1"/>
            </a:lvl5pPr>
            <a:lvl6pPr marL="2487970" indent="0">
              <a:buNone/>
              <a:defRPr sz="1700" b="1"/>
            </a:lvl6pPr>
            <a:lvl7pPr marL="2985575" indent="0">
              <a:buNone/>
              <a:defRPr sz="1700" b="1"/>
            </a:lvl7pPr>
            <a:lvl8pPr marL="3483162" indent="0">
              <a:buNone/>
              <a:defRPr sz="1700" b="1"/>
            </a:lvl8pPr>
            <a:lvl9pPr marL="398075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8"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a:lvl1pPr>
          </a:lstStyle>
          <a:p>
            <a:pPr>
              <a:defRPr/>
            </a:pPr>
            <a:fld id="{8E38B414-F135-489C-9640-A0C80AB2A43E}" type="slidenum">
              <a:rPr lang="en-US" altLang="en-US"/>
              <a:pPr>
                <a:defRPr/>
              </a:pPr>
              <a:t>‹#›</a:t>
            </a:fld>
            <a:endParaRPr lang="en-US" altLang="en-US" dirty="0"/>
          </a:p>
        </p:txBody>
      </p:sp>
    </p:spTree>
    <p:extLst>
      <p:ext uri="{BB962C8B-B14F-4D97-AF65-F5344CB8AC3E}">
        <p14:creationId xmlns:p14="http://schemas.microsoft.com/office/powerpoint/2010/main" val="2176987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1FCA79-9884-4B1B-A306-A8299D6FA4C4}" type="datetime1">
              <a:rPr lang="en-US"/>
              <a:pPr>
                <a:defRPr/>
              </a:pPr>
              <a:t>6/8/2018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07F6D0-F32D-4ABF-ADC5-D8D10B80D8C4}" type="slidenum">
              <a:rPr lang="en-US" altLang="en-US"/>
              <a:pPr>
                <a:defRPr/>
              </a:pPr>
              <a:t>‹#›</a:t>
            </a:fld>
            <a:endParaRPr lang="en-US" altLang="en-US" dirty="0"/>
          </a:p>
        </p:txBody>
      </p:sp>
    </p:spTree>
    <p:extLst>
      <p:ext uri="{BB962C8B-B14F-4D97-AF65-F5344CB8AC3E}">
        <p14:creationId xmlns:p14="http://schemas.microsoft.com/office/powerpoint/2010/main" val="2209293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63F8FF-95F6-40C1-AACF-AD0C9A83EA02}" type="datetime1">
              <a:rPr lang="en-US"/>
              <a:pPr>
                <a:defRPr/>
              </a:pPr>
              <a:t>6/8/2018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2FA8D69-7E9F-4BED-899D-DA1C39636AE5}" type="slidenum">
              <a:rPr lang="en-US" altLang="en-US"/>
              <a:pPr>
                <a:defRPr/>
              </a:pPr>
              <a:t>‹#›</a:t>
            </a:fld>
            <a:endParaRPr lang="en-US" altLang="en-US" dirty="0"/>
          </a:p>
        </p:txBody>
      </p:sp>
    </p:spTree>
    <p:extLst>
      <p:ext uri="{BB962C8B-B14F-4D97-AF65-F5344CB8AC3E}">
        <p14:creationId xmlns:p14="http://schemas.microsoft.com/office/powerpoint/2010/main" val="995033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B4D9D1-7A80-4E6C-B0E7-CFA5FF84AC84}" type="datetime1">
              <a:rPr lang="en-US"/>
              <a:pPr>
                <a:defRPr/>
              </a:pPr>
              <a:t>6/8/2018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F0CDB1F-EC1C-4F12-BF16-B44C357643B9}" type="slidenum">
              <a:rPr lang="en-US" altLang="en-US"/>
              <a:pPr>
                <a:defRPr/>
              </a:pPr>
              <a:t>‹#›</a:t>
            </a:fld>
            <a:endParaRPr lang="en-US" altLang="en-US" dirty="0"/>
          </a:p>
        </p:txBody>
      </p:sp>
    </p:spTree>
    <p:extLst>
      <p:ext uri="{BB962C8B-B14F-4D97-AF65-F5344CB8AC3E}">
        <p14:creationId xmlns:p14="http://schemas.microsoft.com/office/powerpoint/2010/main" val="1524050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2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26EB0A-A282-4AB4-9800-DFEDA5A83D03}" type="datetime1">
              <a:rPr lang="en-US"/>
              <a:pPr>
                <a:defRPr/>
              </a:pPr>
              <a:t>6/8/2018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FFD05E-1126-466B-89DF-9B5C83CE22E2}" type="slidenum">
              <a:rPr lang="en-US" altLang="en-US"/>
              <a:pPr>
                <a:defRPr/>
              </a:pPr>
              <a:t>‹#›</a:t>
            </a:fld>
            <a:endParaRPr lang="en-US" altLang="en-US" dirty="0"/>
          </a:p>
        </p:txBody>
      </p:sp>
    </p:spTree>
    <p:extLst>
      <p:ext uri="{BB962C8B-B14F-4D97-AF65-F5344CB8AC3E}">
        <p14:creationId xmlns:p14="http://schemas.microsoft.com/office/powerpoint/2010/main" val="1971028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271" indent="0">
              <a:buNone/>
              <a:defRPr sz="3200"/>
            </a:lvl2pPr>
            <a:lvl3pPr marL="1042539" indent="0">
              <a:buNone/>
              <a:defRPr sz="2700"/>
            </a:lvl3pPr>
            <a:lvl4pPr marL="1563810" indent="0">
              <a:buNone/>
              <a:defRPr sz="2300"/>
            </a:lvl4pPr>
            <a:lvl5pPr marL="2085077" indent="0">
              <a:buNone/>
              <a:defRPr sz="2300"/>
            </a:lvl5pPr>
            <a:lvl6pPr marL="2606351" indent="0">
              <a:buNone/>
              <a:defRPr sz="2300"/>
            </a:lvl6pPr>
            <a:lvl7pPr marL="3127621" indent="0">
              <a:buNone/>
              <a:defRPr sz="2300"/>
            </a:lvl7pPr>
            <a:lvl8pPr marL="3648889" indent="0">
              <a:buNone/>
              <a:defRPr sz="2300"/>
            </a:lvl8pPr>
            <a:lvl9pPr marL="4170159"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3FCAC-EBE0-4409-9C99-5085CAA3EEB3}" type="datetime1">
              <a:rPr lang="en-US"/>
              <a:pPr>
                <a:defRPr/>
              </a:pPr>
              <a:t>6/8/2018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A022E83-FEAD-4BA1-B035-D39C2CB67504}" type="slidenum">
              <a:rPr lang="en-US" altLang="en-US"/>
              <a:pPr>
                <a:defRPr/>
              </a:pPr>
              <a:t>‹#›</a:t>
            </a:fld>
            <a:endParaRPr lang="en-US" altLang="en-US" dirty="0"/>
          </a:p>
        </p:txBody>
      </p:sp>
    </p:spTree>
    <p:extLst>
      <p:ext uri="{BB962C8B-B14F-4D97-AF65-F5344CB8AC3E}">
        <p14:creationId xmlns:p14="http://schemas.microsoft.com/office/powerpoint/2010/main" val="2212958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8ECE2-5BC6-4EE2-83E0-7225EF346ED0}" type="datetime1">
              <a:rPr lang="en-US"/>
              <a:pPr>
                <a:defRPr/>
              </a:pPr>
              <a:t>6/8/2018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4EBCD6-95F5-4714-9791-AD0EC0F1AC23}" type="slidenum">
              <a:rPr lang="en-US" altLang="en-US"/>
              <a:pPr>
                <a:defRPr/>
              </a:pPr>
              <a:t>‹#›</a:t>
            </a:fld>
            <a:endParaRPr lang="en-US" altLang="en-US" dirty="0"/>
          </a:p>
        </p:txBody>
      </p:sp>
    </p:spTree>
    <p:extLst>
      <p:ext uri="{BB962C8B-B14F-4D97-AF65-F5344CB8AC3E}">
        <p14:creationId xmlns:p14="http://schemas.microsoft.com/office/powerpoint/2010/main" val="100692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75" y="334389"/>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2" y="334389"/>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CE1B30-2222-44AA-8FC4-77868718DF2F}" type="datetime1">
              <a:rPr lang="en-US"/>
              <a:pPr>
                <a:defRPr/>
              </a:pPr>
              <a:t>6/8/2018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4D8293-B9C3-41E1-A400-F542083D97BC}" type="slidenum">
              <a:rPr lang="en-US" altLang="en-US"/>
              <a:pPr>
                <a:defRPr/>
              </a:pPr>
              <a:t>‹#›</a:t>
            </a:fld>
            <a:endParaRPr lang="en-US" altLang="en-US" dirty="0"/>
          </a:p>
        </p:txBody>
      </p:sp>
    </p:spTree>
    <p:extLst>
      <p:ext uri="{BB962C8B-B14F-4D97-AF65-F5344CB8AC3E}">
        <p14:creationId xmlns:p14="http://schemas.microsoft.com/office/powerpoint/2010/main" val="37018359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301" indent="0" algn="ctr">
              <a:buNone/>
              <a:defRPr>
                <a:solidFill>
                  <a:schemeClr val="tx1">
                    <a:tint val="75000"/>
                  </a:schemeClr>
                </a:solidFill>
              </a:defRPr>
            </a:lvl2pPr>
            <a:lvl3pPr marL="1042599" indent="0" algn="ctr">
              <a:buNone/>
              <a:defRPr>
                <a:solidFill>
                  <a:schemeClr val="tx1">
                    <a:tint val="75000"/>
                  </a:schemeClr>
                </a:solidFill>
              </a:defRPr>
            </a:lvl3pPr>
            <a:lvl4pPr marL="1563901" indent="0" algn="ctr">
              <a:buNone/>
              <a:defRPr>
                <a:solidFill>
                  <a:schemeClr val="tx1">
                    <a:tint val="75000"/>
                  </a:schemeClr>
                </a:solidFill>
              </a:defRPr>
            </a:lvl4pPr>
            <a:lvl5pPr marL="2085199" indent="0" algn="ctr">
              <a:buNone/>
              <a:defRPr>
                <a:solidFill>
                  <a:schemeClr val="tx1">
                    <a:tint val="75000"/>
                  </a:schemeClr>
                </a:solidFill>
              </a:defRPr>
            </a:lvl5pPr>
            <a:lvl6pPr marL="2606503" indent="0" algn="ctr">
              <a:buNone/>
              <a:defRPr>
                <a:solidFill>
                  <a:schemeClr val="tx1">
                    <a:tint val="75000"/>
                  </a:schemeClr>
                </a:solidFill>
              </a:defRPr>
            </a:lvl6pPr>
            <a:lvl7pPr marL="3127802" indent="0" algn="ctr">
              <a:buNone/>
              <a:defRPr>
                <a:solidFill>
                  <a:schemeClr val="tx1">
                    <a:tint val="75000"/>
                  </a:schemeClr>
                </a:solidFill>
              </a:defRPr>
            </a:lvl7pPr>
            <a:lvl8pPr marL="3649101" indent="0" algn="ctr">
              <a:buNone/>
              <a:defRPr>
                <a:solidFill>
                  <a:schemeClr val="tx1">
                    <a:tint val="75000"/>
                  </a:schemeClr>
                </a:solidFill>
              </a:defRPr>
            </a:lvl8pPr>
            <a:lvl9pPr marL="4170401"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520533">
              <a:defRPr/>
            </a:lvl1pPr>
          </a:lstStyle>
          <a:p>
            <a:pPr>
              <a:defRPr/>
            </a:pPr>
            <a:fld id="{675E882F-63A4-471B-9F5E-0D52F975B915}"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689D59-D4B9-4F09-AEDA-371745B290E1}" type="slidenum">
              <a:rPr lang="en-US" altLang="en-US"/>
              <a:pPr>
                <a:defRPr/>
              </a:pPr>
              <a:t>‹#›</a:t>
            </a:fld>
            <a:endParaRPr lang="en-US" altLang="en-US" dirty="0"/>
          </a:p>
        </p:txBody>
      </p:sp>
    </p:spTree>
    <p:extLst>
      <p:ext uri="{BB962C8B-B14F-4D97-AF65-F5344CB8AC3E}">
        <p14:creationId xmlns:p14="http://schemas.microsoft.com/office/powerpoint/2010/main" val="128818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a:defRPr/>
            </a:pPr>
            <a:fld id="{098A21F7-A981-4775-B619-099155C79434}"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2AE821-D291-4F65-AD29-7C46187A2735}" type="slidenum">
              <a:rPr lang="en-US" altLang="en-US"/>
              <a:pPr>
                <a:defRPr/>
              </a:pPr>
              <a:t>‹#›</a:t>
            </a:fld>
            <a:endParaRPr lang="en-US" altLang="en-US" dirty="0"/>
          </a:p>
        </p:txBody>
      </p:sp>
    </p:spTree>
    <p:extLst>
      <p:ext uri="{BB962C8B-B14F-4D97-AF65-F5344CB8AC3E}">
        <p14:creationId xmlns:p14="http://schemas.microsoft.com/office/powerpoint/2010/main" val="3661860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69"/>
            <a:ext cx="9085342" cy="1654373"/>
          </a:xfrm>
        </p:spPr>
        <p:txBody>
          <a:bodyPr anchor="b"/>
          <a:lstStyle>
            <a:lvl1pPr marL="0" indent="0">
              <a:buNone/>
              <a:defRPr sz="2300">
                <a:solidFill>
                  <a:schemeClr val="tx1">
                    <a:tint val="75000"/>
                  </a:schemeClr>
                </a:solidFill>
              </a:defRPr>
            </a:lvl1pPr>
            <a:lvl2pPr marL="521301" indent="0">
              <a:buNone/>
              <a:defRPr sz="2100">
                <a:solidFill>
                  <a:schemeClr val="tx1">
                    <a:tint val="75000"/>
                  </a:schemeClr>
                </a:solidFill>
              </a:defRPr>
            </a:lvl2pPr>
            <a:lvl3pPr marL="1042599" indent="0">
              <a:buNone/>
              <a:defRPr sz="1900">
                <a:solidFill>
                  <a:schemeClr val="tx1">
                    <a:tint val="75000"/>
                  </a:schemeClr>
                </a:solidFill>
              </a:defRPr>
            </a:lvl3pPr>
            <a:lvl4pPr marL="1563901" indent="0">
              <a:buNone/>
              <a:defRPr sz="1600">
                <a:solidFill>
                  <a:schemeClr val="tx1">
                    <a:tint val="75000"/>
                  </a:schemeClr>
                </a:solidFill>
              </a:defRPr>
            </a:lvl4pPr>
            <a:lvl5pPr marL="2085199" indent="0">
              <a:buNone/>
              <a:defRPr sz="1600">
                <a:solidFill>
                  <a:schemeClr val="tx1">
                    <a:tint val="75000"/>
                  </a:schemeClr>
                </a:solidFill>
              </a:defRPr>
            </a:lvl5pPr>
            <a:lvl6pPr marL="2606503" indent="0">
              <a:buNone/>
              <a:defRPr sz="1600">
                <a:solidFill>
                  <a:schemeClr val="tx1">
                    <a:tint val="75000"/>
                  </a:schemeClr>
                </a:solidFill>
              </a:defRPr>
            </a:lvl6pPr>
            <a:lvl7pPr marL="3127802" indent="0">
              <a:buNone/>
              <a:defRPr sz="1600">
                <a:solidFill>
                  <a:schemeClr val="tx1">
                    <a:tint val="75000"/>
                  </a:schemeClr>
                </a:solidFill>
              </a:defRPr>
            </a:lvl7pPr>
            <a:lvl8pPr marL="3649101" indent="0">
              <a:buNone/>
              <a:defRPr sz="1600">
                <a:solidFill>
                  <a:schemeClr val="tx1">
                    <a:tint val="75000"/>
                  </a:schemeClr>
                </a:solidFill>
              </a:defRPr>
            </a:lvl8pPr>
            <a:lvl9pPr marL="4170401"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520533">
              <a:defRPr/>
            </a:lvl1pPr>
          </a:lstStyle>
          <a:p>
            <a:pPr>
              <a:defRPr/>
            </a:pPr>
            <a:fld id="{A01BEE03-7092-43F3-A26E-162A6E6D50DA}"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0381AD-0B0C-4CBE-B128-A6A9E52B65AE}" type="slidenum">
              <a:rPr lang="en-US" altLang="en-US"/>
              <a:pPr>
                <a:defRPr/>
              </a:pPr>
              <a:t>‹#›</a:t>
            </a:fld>
            <a:endParaRPr lang="en-US" altLang="en-US" dirty="0"/>
          </a:p>
        </p:txBody>
      </p:sp>
    </p:spTree>
    <p:extLst>
      <p:ext uri="{BB962C8B-B14F-4D97-AF65-F5344CB8AC3E}">
        <p14:creationId xmlns:p14="http://schemas.microsoft.com/office/powerpoint/2010/main" val="56128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a:lvl1pPr>
          </a:lstStyle>
          <a:p>
            <a:pPr>
              <a:defRPr/>
            </a:pPr>
            <a:fld id="{44E14FAB-0154-471E-BD8F-9F238058451E}" type="slidenum">
              <a:rPr lang="en-US" altLang="en-US"/>
              <a:pPr>
                <a:defRPr/>
              </a:pPr>
              <a:t>‹#›</a:t>
            </a:fld>
            <a:endParaRPr lang="en-US" altLang="en-US" dirty="0"/>
          </a:p>
        </p:txBody>
      </p:sp>
    </p:spTree>
    <p:extLst>
      <p:ext uri="{BB962C8B-B14F-4D97-AF65-F5344CB8AC3E}">
        <p14:creationId xmlns:p14="http://schemas.microsoft.com/office/powerpoint/2010/main" val="3709923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0"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54"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520533">
              <a:defRPr/>
            </a:lvl1pPr>
          </a:lstStyle>
          <a:p>
            <a:pPr>
              <a:defRPr/>
            </a:pPr>
            <a:fld id="{82CDE34E-FE45-44B1-A8AF-E28F21A97F44}"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20533">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E2DE05-A0D1-4CAF-96D2-2D32FE124C12}" type="slidenum">
              <a:rPr lang="en-US" altLang="en-US"/>
              <a:pPr>
                <a:defRPr/>
              </a:pPr>
              <a:t>‹#›</a:t>
            </a:fld>
            <a:endParaRPr lang="en-US" altLang="en-US" dirty="0"/>
          </a:p>
        </p:txBody>
      </p:sp>
    </p:spTree>
    <p:extLst>
      <p:ext uri="{BB962C8B-B14F-4D97-AF65-F5344CB8AC3E}">
        <p14:creationId xmlns:p14="http://schemas.microsoft.com/office/powerpoint/2010/main" val="3250925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301" indent="0">
              <a:buNone/>
              <a:defRPr sz="2300" b="1"/>
            </a:lvl2pPr>
            <a:lvl3pPr marL="1042599" indent="0">
              <a:buNone/>
              <a:defRPr sz="2100" b="1"/>
            </a:lvl3pPr>
            <a:lvl4pPr marL="1563901" indent="0">
              <a:buNone/>
              <a:defRPr sz="1900" b="1"/>
            </a:lvl4pPr>
            <a:lvl5pPr marL="2085199" indent="0">
              <a:buNone/>
              <a:defRPr sz="1900" b="1"/>
            </a:lvl5pPr>
            <a:lvl6pPr marL="2606503" indent="0">
              <a:buNone/>
              <a:defRPr sz="1900" b="1"/>
            </a:lvl6pPr>
            <a:lvl7pPr marL="3127802" indent="0">
              <a:buNone/>
              <a:defRPr sz="1900" b="1"/>
            </a:lvl7pPr>
            <a:lvl8pPr marL="3649101" indent="0">
              <a:buNone/>
              <a:defRPr sz="1900" b="1"/>
            </a:lvl8pPr>
            <a:lvl9pPr marL="4170401"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301" indent="0">
              <a:buNone/>
              <a:defRPr sz="2300" b="1"/>
            </a:lvl2pPr>
            <a:lvl3pPr marL="1042599" indent="0">
              <a:buNone/>
              <a:defRPr sz="2100" b="1"/>
            </a:lvl3pPr>
            <a:lvl4pPr marL="1563901" indent="0">
              <a:buNone/>
              <a:defRPr sz="1900" b="1"/>
            </a:lvl4pPr>
            <a:lvl5pPr marL="2085199" indent="0">
              <a:buNone/>
              <a:defRPr sz="1900" b="1"/>
            </a:lvl5pPr>
            <a:lvl6pPr marL="2606503" indent="0">
              <a:buNone/>
              <a:defRPr sz="1900" b="1"/>
            </a:lvl6pPr>
            <a:lvl7pPr marL="3127802" indent="0">
              <a:buNone/>
              <a:defRPr sz="1900" b="1"/>
            </a:lvl7pPr>
            <a:lvl8pPr marL="3649101" indent="0">
              <a:buNone/>
              <a:defRPr sz="1900" b="1"/>
            </a:lvl8pPr>
            <a:lvl9pPr marL="4170401"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520533">
              <a:defRPr/>
            </a:lvl1pPr>
          </a:lstStyle>
          <a:p>
            <a:pPr>
              <a:defRPr/>
            </a:pPr>
            <a:fld id="{3F0EF6E5-F158-49DA-9629-86D6FCE8BFC9}" type="datetime1">
              <a:rPr lang="en-US"/>
              <a:pPr>
                <a:defRPr/>
              </a:pPr>
              <a:t>6/8/2018</a:t>
            </a:fld>
            <a:endParaRPr lang="en-US" dirty="0"/>
          </a:p>
        </p:txBody>
      </p:sp>
      <p:sp>
        <p:nvSpPr>
          <p:cNvPr id="8" name="Footer Placeholder 4"/>
          <p:cNvSpPr>
            <a:spLocks noGrp="1"/>
          </p:cNvSpPr>
          <p:nvPr>
            <p:ph type="ftr" sz="quarter" idx="11"/>
          </p:nvPr>
        </p:nvSpPr>
        <p:spPr/>
        <p:txBody>
          <a:bodyPr/>
          <a:lstStyle>
            <a:lvl1pPr defTabSz="520533">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BA10DA4-AA37-4582-96E9-D3D6AEC967BD}" type="slidenum">
              <a:rPr lang="en-US" altLang="en-US"/>
              <a:pPr>
                <a:defRPr/>
              </a:pPr>
              <a:t>‹#›</a:t>
            </a:fld>
            <a:endParaRPr lang="en-US" altLang="en-US" dirty="0"/>
          </a:p>
        </p:txBody>
      </p:sp>
    </p:spTree>
    <p:extLst>
      <p:ext uri="{BB962C8B-B14F-4D97-AF65-F5344CB8AC3E}">
        <p14:creationId xmlns:p14="http://schemas.microsoft.com/office/powerpoint/2010/main" val="2975797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520533">
              <a:defRPr/>
            </a:lvl1pPr>
          </a:lstStyle>
          <a:p>
            <a:pPr>
              <a:defRPr/>
            </a:pPr>
            <a:fld id="{0DEDA887-35B0-4348-A525-3B8FCBA7A4FF}" type="datetime1">
              <a:rPr lang="en-US"/>
              <a:pPr>
                <a:defRPr/>
              </a:pPr>
              <a:t>6/8/2018</a:t>
            </a:fld>
            <a:endParaRPr lang="en-US" dirty="0"/>
          </a:p>
        </p:txBody>
      </p:sp>
      <p:sp>
        <p:nvSpPr>
          <p:cNvPr id="4" name="Footer Placeholder 4"/>
          <p:cNvSpPr>
            <a:spLocks noGrp="1"/>
          </p:cNvSpPr>
          <p:nvPr>
            <p:ph type="ftr" sz="quarter" idx="11"/>
          </p:nvPr>
        </p:nvSpPr>
        <p:spPr/>
        <p:txBody>
          <a:bodyPr/>
          <a:lstStyle>
            <a:lvl1pPr defTabSz="520533">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F568BDB-EB49-45C5-9EBD-F04E79C68B89}" type="slidenum">
              <a:rPr lang="en-US" altLang="en-US"/>
              <a:pPr>
                <a:defRPr/>
              </a:pPr>
              <a:t>‹#›</a:t>
            </a:fld>
            <a:endParaRPr lang="en-US" altLang="en-US" dirty="0"/>
          </a:p>
        </p:txBody>
      </p:sp>
    </p:spTree>
    <p:extLst>
      <p:ext uri="{BB962C8B-B14F-4D97-AF65-F5344CB8AC3E}">
        <p14:creationId xmlns:p14="http://schemas.microsoft.com/office/powerpoint/2010/main" val="17609329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20533">
              <a:defRPr/>
            </a:lvl1pPr>
          </a:lstStyle>
          <a:p>
            <a:pPr>
              <a:defRPr/>
            </a:pPr>
            <a:fld id="{082B7378-C246-49DB-B949-DE84E1FECAE8}" type="datetime1">
              <a:rPr lang="en-US"/>
              <a:pPr>
                <a:defRPr/>
              </a:pPr>
              <a:t>6/8/2018</a:t>
            </a:fld>
            <a:endParaRPr lang="en-US" dirty="0"/>
          </a:p>
        </p:txBody>
      </p:sp>
      <p:sp>
        <p:nvSpPr>
          <p:cNvPr id="3" name="Footer Placeholder 4"/>
          <p:cNvSpPr>
            <a:spLocks noGrp="1"/>
          </p:cNvSpPr>
          <p:nvPr>
            <p:ph type="ftr" sz="quarter" idx="11"/>
          </p:nvPr>
        </p:nvSpPr>
        <p:spPr/>
        <p:txBody>
          <a:bodyPr/>
          <a:lstStyle>
            <a:lvl1pPr defTabSz="520533">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65AC568-676D-4058-A3A1-AE44B58C2697}" type="slidenum">
              <a:rPr lang="en-US" altLang="en-US"/>
              <a:pPr>
                <a:defRPr/>
              </a:pPr>
              <a:t>‹#›</a:t>
            </a:fld>
            <a:endParaRPr lang="en-US" altLang="en-US" dirty="0"/>
          </a:p>
        </p:txBody>
      </p:sp>
    </p:spTree>
    <p:extLst>
      <p:ext uri="{BB962C8B-B14F-4D97-AF65-F5344CB8AC3E}">
        <p14:creationId xmlns:p14="http://schemas.microsoft.com/office/powerpoint/2010/main" val="925902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2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301" indent="0">
              <a:buNone/>
              <a:defRPr sz="1400"/>
            </a:lvl2pPr>
            <a:lvl3pPr marL="1042599" indent="0">
              <a:buNone/>
              <a:defRPr sz="1100"/>
            </a:lvl3pPr>
            <a:lvl4pPr marL="1563901" indent="0">
              <a:buNone/>
              <a:defRPr sz="1000"/>
            </a:lvl4pPr>
            <a:lvl5pPr marL="2085199" indent="0">
              <a:buNone/>
              <a:defRPr sz="1000"/>
            </a:lvl5pPr>
            <a:lvl6pPr marL="2606503" indent="0">
              <a:buNone/>
              <a:defRPr sz="1000"/>
            </a:lvl6pPr>
            <a:lvl7pPr marL="3127802" indent="0">
              <a:buNone/>
              <a:defRPr sz="1000"/>
            </a:lvl7pPr>
            <a:lvl8pPr marL="3649101" indent="0">
              <a:buNone/>
              <a:defRPr sz="1000"/>
            </a:lvl8pPr>
            <a:lvl9pPr marL="417040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a:defRPr/>
            </a:pPr>
            <a:fld id="{350ADE98-0833-45CC-8C03-4750587D5A82}"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20533">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22FC7A-A4D9-4ECA-A3C7-D2E22D31B4D3}" type="slidenum">
              <a:rPr lang="en-US" altLang="en-US"/>
              <a:pPr>
                <a:defRPr/>
              </a:pPr>
              <a:t>‹#›</a:t>
            </a:fld>
            <a:endParaRPr lang="en-US" altLang="en-US" dirty="0"/>
          </a:p>
        </p:txBody>
      </p:sp>
    </p:spTree>
    <p:extLst>
      <p:ext uri="{BB962C8B-B14F-4D97-AF65-F5344CB8AC3E}">
        <p14:creationId xmlns:p14="http://schemas.microsoft.com/office/powerpoint/2010/main" val="861020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301" indent="0">
              <a:buNone/>
              <a:defRPr sz="3200"/>
            </a:lvl2pPr>
            <a:lvl3pPr marL="1042599" indent="0">
              <a:buNone/>
              <a:defRPr sz="2700"/>
            </a:lvl3pPr>
            <a:lvl4pPr marL="1563901" indent="0">
              <a:buNone/>
              <a:defRPr sz="2300"/>
            </a:lvl4pPr>
            <a:lvl5pPr marL="2085199" indent="0">
              <a:buNone/>
              <a:defRPr sz="2300"/>
            </a:lvl5pPr>
            <a:lvl6pPr marL="2606503" indent="0">
              <a:buNone/>
              <a:defRPr sz="2300"/>
            </a:lvl6pPr>
            <a:lvl7pPr marL="3127802" indent="0">
              <a:buNone/>
              <a:defRPr sz="2300"/>
            </a:lvl7pPr>
            <a:lvl8pPr marL="3649101" indent="0">
              <a:buNone/>
              <a:defRPr sz="2300"/>
            </a:lvl8pPr>
            <a:lvl9pPr marL="4170401"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301" indent="0">
              <a:buNone/>
              <a:defRPr sz="1400"/>
            </a:lvl2pPr>
            <a:lvl3pPr marL="1042599" indent="0">
              <a:buNone/>
              <a:defRPr sz="1100"/>
            </a:lvl3pPr>
            <a:lvl4pPr marL="1563901" indent="0">
              <a:buNone/>
              <a:defRPr sz="1000"/>
            </a:lvl4pPr>
            <a:lvl5pPr marL="2085199" indent="0">
              <a:buNone/>
              <a:defRPr sz="1000"/>
            </a:lvl5pPr>
            <a:lvl6pPr marL="2606503" indent="0">
              <a:buNone/>
              <a:defRPr sz="1000"/>
            </a:lvl6pPr>
            <a:lvl7pPr marL="3127802" indent="0">
              <a:buNone/>
              <a:defRPr sz="1000"/>
            </a:lvl7pPr>
            <a:lvl8pPr marL="3649101" indent="0">
              <a:buNone/>
              <a:defRPr sz="1000"/>
            </a:lvl8pPr>
            <a:lvl9pPr marL="417040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a:defRPr/>
            </a:pPr>
            <a:fld id="{D6B435D5-E00F-4434-9423-157F3864BEE0}"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20533">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AC21BF-FE12-4D96-8DBF-A3060E62643E}" type="slidenum">
              <a:rPr lang="en-US" altLang="en-US"/>
              <a:pPr>
                <a:defRPr/>
              </a:pPr>
              <a:t>‹#›</a:t>
            </a:fld>
            <a:endParaRPr lang="en-US" altLang="en-US" dirty="0"/>
          </a:p>
        </p:txBody>
      </p:sp>
    </p:spTree>
    <p:extLst>
      <p:ext uri="{BB962C8B-B14F-4D97-AF65-F5344CB8AC3E}">
        <p14:creationId xmlns:p14="http://schemas.microsoft.com/office/powerpoint/2010/main" val="18809394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a:defRPr/>
            </a:pPr>
            <a:fld id="{2863F569-229E-4091-B9CF-F1C859F51D45}"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44E6D50-E61C-4E7B-A206-DCCB77F7A5E9}" type="slidenum">
              <a:rPr lang="en-US" altLang="en-US"/>
              <a:pPr>
                <a:defRPr/>
              </a:pPr>
              <a:t>‹#›</a:t>
            </a:fld>
            <a:endParaRPr lang="en-US" altLang="en-US" dirty="0"/>
          </a:p>
        </p:txBody>
      </p:sp>
    </p:spTree>
    <p:extLst>
      <p:ext uri="{BB962C8B-B14F-4D97-AF65-F5344CB8AC3E}">
        <p14:creationId xmlns:p14="http://schemas.microsoft.com/office/powerpoint/2010/main" val="19754362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72" y="33438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0" y="33438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a:defRPr/>
            </a:pPr>
            <a:fld id="{678F31FA-118F-4FAD-BEA9-A6E53E505572}"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366DD2-2B3C-4D47-8D23-49D1A6033BFE}" type="slidenum">
              <a:rPr lang="en-US" altLang="en-US"/>
              <a:pPr>
                <a:defRPr/>
              </a:pPr>
              <a:t>‹#›</a:t>
            </a:fld>
            <a:endParaRPr lang="en-US" altLang="en-US" dirty="0"/>
          </a:p>
        </p:txBody>
      </p:sp>
    </p:spTree>
    <p:extLst>
      <p:ext uri="{BB962C8B-B14F-4D97-AF65-F5344CB8AC3E}">
        <p14:creationId xmlns:p14="http://schemas.microsoft.com/office/powerpoint/2010/main" val="2684508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05"/>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179" indent="0" algn="ctr">
              <a:buNone/>
              <a:defRPr>
                <a:solidFill>
                  <a:schemeClr val="tx1">
                    <a:tint val="75000"/>
                  </a:schemeClr>
                </a:solidFill>
              </a:defRPr>
            </a:lvl2pPr>
            <a:lvl3pPr marL="1042357" indent="0" algn="ctr">
              <a:buNone/>
              <a:defRPr>
                <a:solidFill>
                  <a:schemeClr val="tx1">
                    <a:tint val="75000"/>
                  </a:schemeClr>
                </a:solidFill>
              </a:defRPr>
            </a:lvl3pPr>
            <a:lvl4pPr marL="1563537" indent="0" algn="ctr">
              <a:buNone/>
              <a:defRPr>
                <a:solidFill>
                  <a:schemeClr val="tx1">
                    <a:tint val="75000"/>
                  </a:schemeClr>
                </a:solidFill>
              </a:defRPr>
            </a:lvl4pPr>
            <a:lvl5pPr marL="2084711" indent="0" algn="ctr">
              <a:buNone/>
              <a:defRPr>
                <a:solidFill>
                  <a:schemeClr val="tx1">
                    <a:tint val="75000"/>
                  </a:schemeClr>
                </a:solidFill>
              </a:defRPr>
            </a:lvl5pPr>
            <a:lvl6pPr marL="2605897" indent="0" algn="ctr">
              <a:buNone/>
              <a:defRPr>
                <a:solidFill>
                  <a:schemeClr val="tx1">
                    <a:tint val="75000"/>
                  </a:schemeClr>
                </a:solidFill>
              </a:defRPr>
            </a:lvl6pPr>
            <a:lvl7pPr marL="3127076" indent="0" algn="ctr">
              <a:buNone/>
              <a:defRPr>
                <a:solidFill>
                  <a:schemeClr val="tx1">
                    <a:tint val="75000"/>
                  </a:schemeClr>
                </a:solidFill>
              </a:defRPr>
            </a:lvl7pPr>
            <a:lvl8pPr marL="3648253" indent="0" algn="ctr">
              <a:buNone/>
              <a:defRPr>
                <a:solidFill>
                  <a:schemeClr val="tx1">
                    <a:tint val="75000"/>
                  </a:schemeClr>
                </a:solidFill>
              </a:defRPr>
            </a:lvl8pPr>
            <a:lvl9pPr marL="4169431"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520533">
              <a:defRPr/>
            </a:lvl1pPr>
          </a:lstStyle>
          <a:p>
            <a:pPr>
              <a:defRPr/>
            </a:pPr>
            <a:fld id="{E5A0CF03-CE22-4822-83C5-9667E650B7E5}"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5BC8A9-97C6-46BB-ADAF-96549F0CA385}" type="slidenum">
              <a:rPr lang="en-US" altLang="en-US"/>
              <a:pPr>
                <a:defRPr/>
              </a:pPr>
              <a:t>‹#›</a:t>
            </a:fld>
            <a:endParaRPr lang="en-US" altLang="en-US" dirty="0"/>
          </a:p>
        </p:txBody>
      </p:sp>
    </p:spTree>
    <p:extLst>
      <p:ext uri="{BB962C8B-B14F-4D97-AF65-F5344CB8AC3E}">
        <p14:creationId xmlns:p14="http://schemas.microsoft.com/office/powerpoint/2010/main" val="33655550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a:defRPr/>
            </a:pPr>
            <a:fld id="{5B67645C-E4D5-4C63-A478-2167708B278E}"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E45CC2-CD89-414F-87A6-E65EDBB9DBD3}" type="slidenum">
              <a:rPr lang="en-US" altLang="en-US"/>
              <a:pPr>
                <a:defRPr/>
              </a:pPr>
              <a:t>‹#›</a:t>
            </a:fld>
            <a:endParaRPr lang="en-US" altLang="en-US" dirty="0"/>
          </a:p>
        </p:txBody>
      </p:sp>
    </p:spTree>
    <p:extLst>
      <p:ext uri="{BB962C8B-B14F-4D97-AF65-F5344CB8AC3E}">
        <p14:creationId xmlns:p14="http://schemas.microsoft.com/office/powerpoint/2010/main" val="137626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a:lvl1pPr>
          </a:lstStyle>
          <a:p>
            <a:pPr>
              <a:defRPr/>
            </a:pPr>
            <a:fld id="{E70EB7D4-B58B-453A-B19D-1E91AE679FC4}" type="slidenum">
              <a:rPr lang="en-US" altLang="en-US"/>
              <a:pPr>
                <a:defRPr/>
              </a:pPr>
              <a:t>‹#›</a:t>
            </a:fld>
            <a:endParaRPr lang="en-US" altLang="en-US" dirty="0"/>
          </a:p>
        </p:txBody>
      </p:sp>
    </p:spTree>
    <p:extLst>
      <p:ext uri="{BB962C8B-B14F-4D97-AF65-F5344CB8AC3E}">
        <p14:creationId xmlns:p14="http://schemas.microsoft.com/office/powerpoint/2010/main" val="3917661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78"/>
            <a:ext cx="9085342" cy="1654373"/>
          </a:xfrm>
        </p:spPr>
        <p:txBody>
          <a:bodyPr anchor="b"/>
          <a:lstStyle>
            <a:lvl1pPr marL="0" indent="0">
              <a:buNone/>
              <a:defRPr sz="2300">
                <a:solidFill>
                  <a:schemeClr val="tx1">
                    <a:tint val="75000"/>
                  </a:schemeClr>
                </a:solidFill>
              </a:defRPr>
            </a:lvl1pPr>
            <a:lvl2pPr marL="521179" indent="0">
              <a:buNone/>
              <a:defRPr sz="2100">
                <a:solidFill>
                  <a:schemeClr val="tx1">
                    <a:tint val="75000"/>
                  </a:schemeClr>
                </a:solidFill>
              </a:defRPr>
            </a:lvl2pPr>
            <a:lvl3pPr marL="1042357" indent="0">
              <a:buNone/>
              <a:defRPr sz="1900">
                <a:solidFill>
                  <a:schemeClr val="tx1">
                    <a:tint val="75000"/>
                  </a:schemeClr>
                </a:solidFill>
              </a:defRPr>
            </a:lvl3pPr>
            <a:lvl4pPr marL="1563537" indent="0">
              <a:buNone/>
              <a:defRPr sz="1600">
                <a:solidFill>
                  <a:schemeClr val="tx1">
                    <a:tint val="75000"/>
                  </a:schemeClr>
                </a:solidFill>
              </a:defRPr>
            </a:lvl4pPr>
            <a:lvl5pPr marL="2084711" indent="0">
              <a:buNone/>
              <a:defRPr sz="1600">
                <a:solidFill>
                  <a:schemeClr val="tx1">
                    <a:tint val="75000"/>
                  </a:schemeClr>
                </a:solidFill>
              </a:defRPr>
            </a:lvl5pPr>
            <a:lvl6pPr marL="2605897" indent="0">
              <a:buNone/>
              <a:defRPr sz="1600">
                <a:solidFill>
                  <a:schemeClr val="tx1">
                    <a:tint val="75000"/>
                  </a:schemeClr>
                </a:solidFill>
              </a:defRPr>
            </a:lvl6pPr>
            <a:lvl7pPr marL="3127076" indent="0">
              <a:buNone/>
              <a:defRPr sz="1600">
                <a:solidFill>
                  <a:schemeClr val="tx1">
                    <a:tint val="75000"/>
                  </a:schemeClr>
                </a:solidFill>
              </a:defRPr>
            </a:lvl7pPr>
            <a:lvl8pPr marL="3648253" indent="0">
              <a:buNone/>
              <a:defRPr sz="1600">
                <a:solidFill>
                  <a:schemeClr val="tx1">
                    <a:tint val="75000"/>
                  </a:schemeClr>
                </a:solidFill>
              </a:defRPr>
            </a:lvl8pPr>
            <a:lvl9pPr marL="4169431"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520533">
              <a:defRPr/>
            </a:lvl1pPr>
          </a:lstStyle>
          <a:p>
            <a:pPr>
              <a:defRPr/>
            </a:pPr>
            <a:fld id="{0B996E88-08D0-4822-9A72-53BF84720CF9}"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51B7EC-0EC0-42D6-A1A2-92CF4B876D77}" type="slidenum">
              <a:rPr lang="en-US" altLang="en-US"/>
              <a:pPr>
                <a:defRPr/>
              </a:pPr>
              <a:t>‹#›</a:t>
            </a:fld>
            <a:endParaRPr lang="en-US" altLang="en-US" dirty="0"/>
          </a:p>
        </p:txBody>
      </p:sp>
    </p:spTree>
    <p:extLst>
      <p:ext uri="{BB962C8B-B14F-4D97-AF65-F5344CB8AC3E}">
        <p14:creationId xmlns:p14="http://schemas.microsoft.com/office/powerpoint/2010/main" val="283318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9"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6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520533">
              <a:defRPr/>
            </a:lvl1pPr>
          </a:lstStyle>
          <a:p>
            <a:pPr>
              <a:defRPr/>
            </a:pPr>
            <a:fld id="{817868A7-C169-4E25-9CDD-4F4BAC922BD3}"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20533">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682181-800D-4CD5-8899-7885D8B0F269}" type="slidenum">
              <a:rPr lang="en-US" altLang="en-US"/>
              <a:pPr>
                <a:defRPr/>
              </a:pPr>
              <a:t>‹#›</a:t>
            </a:fld>
            <a:endParaRPr lang="en-US" altLang="en-US" dirty="0"/>
          </a:p>
        </p:txBody>
      </p:sp>
    </p:spTree>
    <p:extLst>
      <p:ext uri="{BB962C8B-B14F-4D97-AF65-F5344CB8AC3E}">
        <p14:creationId xmlns:p14="http://schemas.microsoft.com/office/powerpoint/2010/main" val="4071555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179" indent="0">
              <a:buNone/>
              <a:defRPr sz="2300" b="1"/>
            </a:lvl2pPr>
            <a:lvl3pPr marL="1042357" indent="0">
              <a:buNone/>
              <a:defRPr sz="2100" b="1"/>
            </a:lvl3pPr>
            <a:lvl4pPr marL="1563537" indent="0">
              <a:buNone/>
              <a:defRPr sz="1900" b="1"/>
            </a:lvl4pPr>
            <a:lvl5pPr marL="2084711" indent="0">
              <a:buNone/>
              <a:defRPr sz="1900" b="1"/>
            </a:lvl5pPr>
            <a:lvl6pPr marL="2605897" indent="0">
              <a:buNone/>
              <a:defRPr sz="1900" b="1"/>
            </a:lvl6pPr>
            <a:lvl7pPr marL="3127076" indent="0">
              <a:buNone/>
              <a:defRPr sz="1900" b="1"/>
            </a:lvl7pPr>
            <a:lvl8pPr marL="3648253" indent="0">
              <a:buNone/>
              <a:defRPr sz="1900" b="1"/>
            </a:lvl8pPr>
            <a:lvl9pPr marL="4169431"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179" indent="0">
              <a:buNone/>
              <a:defRPr sz="2300" b="1"/>
            </a:lvl2pPr>
            <a:lvl3pPr marL="1042357" indent="0">
              <a:buNone/>
              <a:defRPr sz="2100" b="1"/>
            </a:lvl3pPr>
            <a:lvl4pPr marL="1563537" indent="0">
              <a:buNone/>
              <a:defRPr sz="1900" b="1"/>
            </a:lvl4pPr>
            <a:lvl5pPr marL="2084711" indent="0">
              <a:buNone/>
              <a:defRPr sz="1900" b="1"/>
            </a:lvl5pPr>
            <a:lvl6pPr marL="2605897" indent="0">
              <a:buNone/>
              <a:defRPr sz="1900" b="1"/>
            </a:lvl6pPr>
            <a:lvl7pPr marL="3127076" indent="0">
              <a:buNone/>
              <a:defRPr sz="1900" b="1"/>
            </a:lvl7pPr>
            <a:lvl8pPr marL="3648253" indent="0">
              <a:buNone/>
              <a:defRPr sz="1900" b="1"/>
            </a:lvl8pPr>
            <a:lvl9pPr marL="4169431"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520533">
              <a:defRPr/>
            </a:lvl1pPr>
          </a:lstStyle>
          <a:p>
            <a:pPr>
              <a:defRPr/>
            </a:pPr>
            <a:fld id="{67FC3760-8F4D-43FC-8B11-7768D0121BC3}" type="datetime1">
              <a:rPr lang="en-US"/>
              <a:pPr>
                <a:defRPr/>
              </a:pPr>
              <a:t>6/8/2018</a:t>
            </a:fld>
            <a:endParaRPr lang="en-US" dirty="0"/>
          </a:p>
        </p:txBody>
      </p:sp>
      <p:sp>
        <p:nvSpPr>
          <p:cNvPr id="8" name="Footer Placeholder 4"/>
          <p:cNvSpPr>
            <a:spLocks noGrp="1"/>
          </p:cNvSpPr>
          <p:nvPr>
            <p:ph type="ftr" sz="quarter" idx="11"/>
          </p:nvPr>
        </p:nvSpPr>
        <p:spPr/>
        <p:txBody>
          <a:bodyPr/>
          <a:lstStyle>
            <a:lvl1pPr defTabSz="520533">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2E466FF-5BC6-40AF-AAC5-4B13E6BE9D0D}" type="slidenum">
              <a:rPr lang="en-US" altLang="en-US"/>
              <a:pPr>
                <a:defRPr/>
              </a:pPr>
              <a:t>‹#›</a:t>
            </a:fld>
            <a:endParaRPr lang="en-US" altLang="en-US" dirty="0"/>
          </a:p>
        </p:txBody>
      </p:sp>
    </p:spTree>
    <p:extLst>
      <p:ext uri="{BB962C8B-B14F-4D97-AF65-F5344CB8AC3E}">
        <p14:creationId xmlns:p14="http://schemas.microsoft.com/office/powerpoint/2010/main" val="130623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520533">
              <a:defRPr/>
            </a:lvl1pPr>
          </a:lstStyle>
          <a:p>
            <a:pPr>
              <a:defRPr/>
            </a:pPr>
            <a:fld id="{D2CEF02E-4822-4570-A9DA-CF02A31221D0}" type="datetime1">
              <a:rPr lang="en-US"/>
              <a:pPr>
                <a:defRPr/>
              </a:pPr>
              <a:t>6/8/2018</a:t>
            </a:fld>
            <a:endParaRPr lang="en-US" dirty="0"/>
          </a:p>
        </p:txBody>
      </p:sp>
      <p:sp>
        <p:nvSpPr>
          <p:cNvPr id="4" name="Footer Placeholder 4"/>
          <p:cNvSpPr>
            <a:spLocks noGrp="1"/>
          </p:cNvSpPr>
          <p:nvPr>
            <p:ph type="ftr" sz="quarter" idx="11"/>
          </p:nvPr>
        </p:nvSpPr>
        <p:spPr/>
        <p:txBody>
          <a:bodyPr/>
          <a:lstStyle>
            <a:lvl1pPr defTabSz="520533">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5DF626D-9380-4861-B032-3ABBC7F0F257}" type="slidenum">
              <a:rPr lang="en-US" altLang="en-US"/>
              <a:pPr>
                <a:defRPr/>
              </a:pPr>
              <a:t>‹#›</a:t>
            </a:fld>
            <a:endParaRPr lang="en-US" altLang="en-US" dirty="0"/>
          </a:p>
        </p:txBody>
      </p:sp>
    </p:spTree>
    <p:extLst>
      <p:ext uri="{BB962C8B-B14F-4D97-AF65-F5344CB8AC3E}">
        <p14:creationId xmlns:p14="http://schemas.microsoft.com/office/powerpoint/2010/main" val="390418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20533">
              <a:defRPr/>
            </a:lvl1pPr>
          </a:lstStyle>
          <a:p>
            <a:pPr>
              <a:defRPr/>
            </a:pPr>
            <a:fld id="{1E2ECABC-533C-43A9-B5F9-9A28F648BA2F}" type="datetime1">
              <a:rPr lang="en-US"/>
              <a:pPr>
                <a:defRPr/>
              </a:pPr>
              <a:t>6/8/2018</a:t>
            </a:fld>
            <a:endParaRPr lang="en-US" dirty="0"/>
          </a:p>
        </p:txBody>
      </p:sp>
      <p:sp>
        <p:nvSpPr>
          <p:cNvPr id="3" name="Footer Placeholder 4"/>
          <p:cNvSpPr>
            <a:spLocks noGrp="1"/>
          </p:cNvSpPr>
          <p:nvPr>
            <p:ph type="ftr" sz="quarter" idx="11"/>
          </p:nvPr>
        </p:nvSpPr>
        <p:spPr/>
        <p:txBody>
          <a:bodyPr/>
          <a:lstStyle>
            <a:lvl1pPr defTabSz="520533">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129BA9E-CA46-4EF9-BD7A-69E1E12BB74C}" type="slidenum">
              <a:rPr lang="en-US" altLang="en-US"/>
              <a:pPr>
                <a:defRPr/>
              </a:pPr>
              <a:t>‹#›</a:t>
            </a:fld>
            <a:endParaRPr lang="en-US" altLang="en-US" dirty="0"/>
          </a:p>
        </p:txBody>
      </p:sp>
    </p:spTree>
    <p:extLst>
      <p:ext uri="{BB962C8B-B14F-4D97-AF65-F5344CB8AC3E}">
        <p14:creationId xmlns:p14="http://schemas.microsoft.com/office/powerpoint/2010/main" val="28268037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33"/>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179" indent="0">
              <a:buNone/>
              <a:defRPr sz="1400"/>
            </a:lvl2pPr>
            <a:lvl3pPr marL="1042357" indent="0">
              <a:buNone/>
              <a:defRPr sz="1100"/>
            </a:lvl3pPr>
            <a:lvl4pPr marL="1563537" indent="0">
              <a:buNone/>
              <a:defRPr sz="1000"/>
            </a:lvl4pPr>
            <a:lvl5pPr marL="2084711" indent="0">
              <a:buNone/>
              <a:defRPr sz="1000"/>
            </a:lvl5pPr>
            <a:lvl6pPr marL="2605897" indent="0">
              <a:buNone/>
              <a:defRPr sz="1000"/>
            </a:lvl6pPr>
            <a:lvl7pPr marL="3127076" indent="0">
              <a:buNone/>
              <a:defRPr sz="1000"/>
            </a:lvl7pPr>
            <a:lvl8pPr marL="3648253" indent="0">
              <a:buNone/>
              <a:defRPr sz="1000"/>
            </a:lvl8pPr>
            <a:lvl9pPr marL="416943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a:defRPr/>
            </a:pPr>
            <a:fld id="{6C9FED51-53DC-48E4-8EA7-368D3F7E465E}"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20533">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6D50F7-E8B5-4FD2-A39C-A2912959309A}" type="slidenum">
              <a:rPr lang="en-US" altLang="en-US"/>
              <a:pPr>
                <a:defRPr/>
              </a:pPr>
              <a:t>‹#›</a:t>
            </a:fld>
            <a:endParaRPr lang="en-US" altLang="en-US" dirty="0"/>
          </a:p>
        </p:txBody>
      </p:sp>
    </p:spTree>
    <p:extLst>
      <p:ext uri="{BB962C8B-B14F-4D97-AF65-F5344CB8AC3E}">
        <p14:creationId xmlns:p14="http://schemas.microsoft.com/office/powerpoint/2010/main" val="4219283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179" indent="0">
              <a:buNone/>
              <a:defRPr sz="3200"/>
            </a:lvl2pPr>
            <a:lvl3pPr marL="1042357" indent="0">
              <a:buNone/>
              <a:defRPr sz="2700"/>
            </a:lvl3pPr>
            <a:lvl4pPr marL="1563537" indent="0">
              <a:buNone/>
              <a:defRPr sz="2300"/>
            </a:lvl4pPr>
            <a:lvl5pPr marL="2084711" indent="0">
              <a:buNone/>
              <a:defRPr sz="2300"/>
            </a:lvl5pPr>
            <a:lvl6pPr marL="2605897" indent="0">
              <a:buNone/>
              <a:defRPr sz="2300"/>
            </a:lvl6pPr>
            <a:lvl7pPr marL="3127076" indent="0">
              <a:buNone/>
              <a:defRPr sz="2300"/>
            </a:lvl7pPr>
            <a:lvl8pPr marL="3648253" indent="0">
              <a:buNone/>
              <a:defRPr sz="2300"/>
            </a:lvl8pPr>
            <a:lvl9pPr marL="4169431"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179" indent="0">
              <a:buNone/>
              <a:defRPr sz="1400"/>
            </a:lvl2pPr>
            <a:lvl3pPr marL="1042357" indent="0">
              <a:buNone/>
              <a:defRPr sz="1100"/>
            </a:lvl3pPr>
            <a:lvl4pPr marL="1563537" indent="0">
              <a:buNone/>
              <a:defRPr sz="1000"/>
            </a:lvl4pPr>
            <a:lvl5pPr marL="2084711" indent="0">
              <a:buNone/>
              <a:defRPr sz="1000"/>
            </a:lvl5pPr>
            <a:lvl6pPr marL="2605897" indent="0">
              <a:buNone/>
              <a:defRPr sz="1000"/>
            </a:lvl6pPr>
            <a:lvl7pPr marL="3127076" indent="0">
              <a:buNone/>
              <a:defRPr sz="1000"/>
            </a:lvl7pPr>
            <a:lvl8pPr marL="3648253" indent="0">
              <a:buNone/>
              <a:defRPr sz="1000"/>
            </a:lvl8pPr>
            <a:lvl9pPr marL="416943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a:defRPr/>
            </a:pPr>
            <a:fld id="{0A3EA808-2DDC-4C1A-A8F2-C9FFEFBEB5C6}" type="datetime1">
              <a:rPr lang="en-US"/>
              <a:pPr>
                <a:defRPr/>
              </a:pPr>
              <a:t>6/8/2018</a:t>
            </a:fld>
            <a:endParaRPr lang="en-US" dirty="0"/>
          </a:p>
        </p:txBody>
      </p:sp>
      <p:sp>
        <p:nvSpPr>
          <p:cNvPr id="6" name="Footer Placeholder 4"/>
          <p:cNvSpPr>
            <a:spLocks noGrp="1"/>
          </p:cNvSpPr>
          <p:nvPr>
            <p:ph type="ftr" sz="quarter" idx="11"/>
          </p:nvPr>
        </p:nvSpPr>
        <p:spPr/>
        <p:txBody>
          <a:bodyPr/>
          <a:lstStyle>
            <a:lvl1pPr defTabSz="520533">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6C54E7-E8FE-4717-BA6A-EF1BAED0AB5F}" type="slidenum">
              <a:rPr lang="en-US" altLang="en-US"/>
              <a:pPr>
                <a:defRPr/>
              </a:pPr>
              <a:t>‹#›</a:t>
            </a:fld>
            <a:endParaRPr lang="en-US" altLang="en-US" dirty="0"/>
          </a:p>
        </p:txBody>
      </p:sp>
    </p:spTree>
    <p:extLst>
      <p:ext uri="{BB962C8B-B14F-4D97-AF65-F5344CB8AC3E}">
        <p14:creationId xmlns:p14="http://schemas.microsoft.com/office/powerpoint/2010/main" val="4113847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a:defRPr/>
            </a:pPr>
            <a:fld id="{4C0E1593-EF35-4470-A7C1-4DA981A36096}"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4704EC-CA07-43AB-87E6-0D3CFC2D44E8}" type="slidenum">
              <a:rPr lang="en-US" altLang="en-US"/>
              <a:pPr>
                <a:defRPr/>
              </a:pPr>
              <a:t>‹#›</a:t>
            </a:fld>
            <a:endParaRPr lang="en-US" altLang="en-US" dirty="0"/>
          </a:p>
        </p:txBody>
      </p:sp>
    </p:spTree>
    <p:extLst>
      <p:ext uri="{BB962C8B-B14F-4D97-AF65-F5344CB8AC3E}">
        <p14:creationId xmlns:p14="http://schemas.microsoft.com/office/powerpoint/2010/main" val="861587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81" y="334396"/>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9" y="334396"/>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a:defRPr/>
            </a:pPr>
            <a:fld id="{6B4CD4B1-052E-45F8-AC2E-0DD0BE6BBD54}" type="datetime1">
              <a:rPr lang="en-US"/>
              <a:pPr>
                <a:defRPr/>
              </a:pPr>
              <a:t>6/8/2018</a:t>
            </a:fld>
            <a:endParaRPr lang="en-US" dirty="0"/>
          </a:p>
        </p:txBody>
      </p:sp>
      <p:sp>
        <p:nvSpPr>
          <p:cNvPr id="5" name="Footer Placeholder 4"/>
          <p:cNvSpPr>
            <a:spLocks noGrp="1"/>
          </p:cNvSpPr>
          <p:nvPr>
            <p:ph type="ftr" sz="quarter" idx="11"/>
          </p:nvPr>
        </p:nvSpPr>
        <p:spPr/>
        <p:txBody>
          <a:bodyPr/>
          <a:lstStyle>
            <a:lvl1pPr defTabSz="520533">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42F449-779A-4C41-8DB0-CB187B406177}" type="slidenum">
              <a:rPr lang="en-US" altLang="en-US"/>
              <a:pPr>
                <a:defRPr/>
              </a:pPr>
              <a:t>‹#›</a:t>
            </a:fld>
            <a:endParaRPr lang="en-US" altLang="en-US" dirty="0"/>
          </a:p>
        </p:txBody>
      </p:sp>
    </p:spTree>
    <p:extLst>
      <p:ext uri="{BB962C8B-B14F-4D97-AF65-F5344CB8AC3E}">
        <p14:creationId xmlns:p14="http://schemas.microsoft.com/office/powerpoint/2010/main" val="1756090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1D64A2-832C-45B4-8107-4099F803E31F}" type="slidenum">
              <a:rPr lang="en-US"/>
              <a:pPr>
                <a:defRPr/>
              </a:pPr>
              <a:t>‹#›</a:t>
            </a:fld>
            <a:endParaRPr lang="en-US" dirty="0"/>
          </a:p>
        </p:txBody>
      </p:sp>
    </p:spTree>
    <p:extLst>
      <p:ext uri="{BB962C8B-B14F-4D97-AF65-F5344CB8AC3E}">
        <p14:creationId xmlns:p14="http://schemas.microsoft.com/office/powerpoint/2010/main" val="191887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6"/>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595" indent="0">
              <a:buNone/>
              <a:defRPr sz="1300"/>
            </a:lvl2pPr>
            <a:lvl3pPr marL="995192" indent="0">
              <a:buNone/>
              <a:defRPr sz="1100"/>
            </a:lvl3pPr>
            <a:lvl4pPr marL="1492785" indent="0">
              <a:buNone/>
              <a:defRPr sz="1000"/>
            </a:lvl4pPr>
            <a:lvl5pPr marL="1990378" indent="0">
              <a:buNone/>
              <a:defRPr sz="1000"/>
            </a:lvl5pPr>
            <a:lvl6pPr marL="2487970" indent="0">
              <a:buNone/>
              <a:defRPr sz="1000"/>
            </a:lvl6pPr>
            <a:lvl7pPr marL="2985575" indent="0">
              <a:buNone/>
              <a:defRPr sz="1000"/>
            </a:lvl7pPr>
            <a:lvl8pPr marL="3483162" indent="0">
              <a:buNone/>
              <a:defRPr sz="1000"/>
            </a:lvl8pPr>
            <a:lvl9pPr marL="3980756"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BEF84EA6-66C4-405A-88FA-977FF5262AB8}" type="slidenum">
              <a:rPr lang="en-US" altLang="en-US"/>
              <a:pPr>
                <a:defRPr/>
              </a:pPr>
              <a:t>‹#›</a:t>
            </a:fld>
            <a:endParaRPr lang="en-US" altLang="en-US" dirty="0"/>
          </a:p>
        </p:txBody>
      </p:sp>
    </p:spTree>
    <p:extLst>
      <p:ext uri="{BB962C8B-B14F-4D97-AF65-F5344CB8AC3E}">
        <p14:creationId xmlns:p14="http://schemas.microsoft.com/office/powerpoint/2010/main" val="7472678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E52B82-3304-4B80-BC18-B570816A6AAD}" type="slidenum">
              <a:rPr lang="en-US"/>
              <a:pPr>
                <a:defRPr/>
              </a:pPr>
              <a:t>‹#›</a:t>
            </a:fld>
            <a:endParaRPr lang="en-US" dirty="0"/>
          </a:p>
        </p:txBody>
      </p:sp>
    </p:spTree>
    <p:extLst>
      <p:ext uri="{BB962C8B-B14F-4D97-AF65-F5344CB8AC3E}">
        <p14:creationId xmlns:p14="http://schemas.microsoft.com/office/powerpoint/2010/main" val="3666303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7B0BA4-AFB5-4E6C-B72D-9B5484F1BBFA}" type="slidenum">
              <a:rPr lang="en-US"/>
              <a:pPr>
                <a:defRPr/>
              </a:pPr>
              <a:t>‹#›</a:t>
            </a:fld>
            <a:endParaRPr lang="en-US" dirty="0"/>
          </a:p>
        </p:txBody>
      </p:sp>
    </p:spTree>
    <p:extLst>
      <p:ext uri="{BB962C8B-B14F-4D97-AF65-F5344CB8AC3E}">
        <p14:creationId xmlns:p14="http://schemas.microsoft.com/office/powerpoint/2010/main" val="5390770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88" y="1597025"/>
            <a:ext cx="446563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9725" y="1597025"/>
            <a:ext cx="4467225"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AC9D3E-4387-4B82-BDBA-26C67C902B72}" type="slidenum">
              <a:rPr lang="en-US"/>
              <a:pPr>
                <a:defRPr/>
              </a:pPr>
              <a:t>‹#›</a:t>
            </a:fld>
            <a:endParaRPr lang="en-US" dirty="0"/>
          </a:p>
        </p:txBody>
      </p:sp>
    </p:spTree>
    <p:extLst>
      <p:ext uri="{BB962C8B-B14F-4D97-AF65-F5344CB8AC3E}">
        <p14:creationId xmlns:p14="http://schemas.microsoft.com/office/powerpoint/2010/main" val="3906250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438915A-02E9-48F3-8D39-1AE8A291DCA2}" type="slidenum">
              <a:rPr lang="en-US"/>
              <a:pPr>
                <a:defRPr/>
              </a:pPr>
              <a:t>‹#›</a:t>
            </a:fld>
            <a:endParaRPr lang="en-US" dirty="0"/>
          </a:p>
        </p:txBody>
      </p:sp>
    </p:spTree>
    <p:extLst>
      <p:ext uri="{BB962C8B-B14F-4D97-AF65-F5344CB8AC3E}">
        <p14:creationId xmlns:p14="http://schemas.microsoft.com/office/powerpoint/2010/main" val="1390429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0C22500-A4F5-4128-9A02-14DF58011DFA}" type="slidenum">
              <a:rPr lang="en-US"/>
              <a:pPr>
                <a:defRPr/>
              </a:pPr>
              <a:t>‹#›</a:t>
            </a:fld>
            <a:endParaRPr lang="en-US" dirty="0"/>
          </a:p>
        </p:txBody>
      </p:sp>
    </p:spTree>
    <p:extLst>
      <p:ext uri="{BB962C8B-B14F-4D97-AF65-F5344CB8AC3E}">
        <p14:creationId xmlns:p14="http://schemas.microsoft.com/office/powerpoint/2010/main" val="35840708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EEDA17A-94DB-4FCD-886E-45182BF66636}" type="slidenum">
              <a:rPr lang="en-US"/>
              <a:pPr>
                <a:defRPr/>
              </a:pPr>
              <a:t>‹#›</a:t>
            </a:fld>
            <a:endParaRPr lang="en-US" dirty="0"/>
          </a:p>
        </p:txBody>
      </p:sp>
    </p:spTree>
    <p:extLst>
      <p:ext uri="{BB962C8B-B14F-4D97-AF65-F5344CB8AC3E}">
        <p14:creationId xmlns:p14="http://schemas.microsoft.com/office/powerpoint/2010/main" val="2296160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BD08AE-BB66-42C3-B77C-0817D6A97E49}" type="slidenum">
              <a:rPr lang="en-US"/>
              <a:pPr>
                <a:defRPr/>
              </a:pPr>
              <a:t>‹#›</a:t>
            </a:fld>
            <a:endParaRPr lang="en-US" dirty="0"/>
          </a:p>
        </p:txBody>
      </p:sp>
    </p:spTree>
    <p:extLst>
      <p:ext uri="{BB962C8B-B14F-4D97-AF65-F5344CB8AC3E}">
        <p14:creationId xmlns:p14="http://schemas.microsoft.com/office/powerpoint/2010/main" val="1953039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1F666C-D95B-4724-B62A-379C01F5D9A6}" type="slidenum">
              <a:rPr lang="en-US"/>
              <a:pPr>
                <a:defRPr/>
              </a:pPr>
              <a:t>‹#›</a:t>
            </a:fld>
            <a:endParaRPr lang="en-US" dirty="0"/>
          </a:p>
        </p:txBody>
      </p:sp>
    </p:spTree>
    <p:extLst>
      <p:ext uri="{BB962C8B-B14F-4D97-AF65-F5344CB8AC3E}">
        <p14:creationId xmlns:p14="http://schemas.microsoft.com/office/powerpoint/2010/main" val="108965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693CF0-AE1B-4C54-948A-3DF346950BA7}" type="slidenum">
              <a:rPr lang="en-US"/>
              <a:pPr>
                <a:defRPr/>
              </a:pPr>
              <a:t>‹#›</a:t>
            </a:fld>
            <a:endParaRPr lang="en-US" dirty="0"/>
          </a:p>
        </p:txBody>
      </p:sp>
    </p:spTree>
    <p:extLst>
      <p:ext uri="{BB962C8B-B14F-4D97-AF65-F5344CB8AC3E}">
        <p14:creationId xmlns:p14="http://schemas.microsoft.com/office/powerpoint/2010/main" val="2089296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6825" y="252413"/>
            <a:ext cx="2270125" cy="5881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88" y="252413"/>
            <a:ext cx="6662737" cy="5881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957F9C-1B7C-48A5-91D1-E07B34807E09}" type="slidenum">
              <a:rPr lang="en-US"/>
              <a:pPr>
                <a:defRPr/>
              </a:pPr>
              <a:t>‹#›</a:t>
            </a:fld>
            <a:endParaRPr lang="en-US" dirty="0"/>
          </a:p>
        </p:txBody>
      </p:sp>
    </p:spTree>
    <p:extLst>
      <p:ext uri="{BB962C8B-B14F-4D97-AF65-F5344CB8AC3E}">
        <p14:creationId xmlns:p14="http://schemas.microsoft.com/office/powerpoint/2010/main" val="386070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595" indent="0">
              <a:buNone/>
              <a:defRPr sz="3000"/>
            </a:lvl2pPr>
            <a:lvl3pPr marL="995192" indent="0">
              <a:buNone/>
              <a:defRPr sz="2600"/>
            </a:lvl3pPr>
            <a:lvl4pPr marL="1492785" indent="0">
              <a:buNone/>
              <a:defRPr sz="2200"/>
            </a:lvl4pPr>
            <a:lvl5pPr marL="1990378" indent="0">
              <a:buNone/>
              <a:defRPr sz="2200"/>
            </a:lvl5pPr>
            <a:lvl6pPr marL="2487970" indent="0">
              <a:buNone/>
              <a:defRPr sz="2200"/>
            </a:lvl6pPr>
            <a:lvl7pPr marL="2985575" indent="0">
              <a:buNone/>
              <a:defRPr sz="2200"/>
            </a:lvl7pPr>
            <a:lvl8pPr marL="3483162" indent="0">
              <a:buNone/>
              <a:defRPr sz="2200"/>
            </a:lvl8pPr>
            <a:lvl9pPr marL="3980756"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595" indent="0">
              <a:buNone/>
              <a:defRPr sz="1300"/>
            </a:lvl2pPr>
            <a:lvl3pPr marL="995192" indent="0">
              <a:buNone/>
              <a:defRPr sz="1100"/>
            </a:lvl3pPr>
            <a:lvl4pPr marL="1492785" indent="0">
              <a:buNone/>
              <a:defRPr sz="1000"/>
            </a:lvl4pPr>
            <a:lvl5pPr marL="1990378" indent="0">
              <a:buNone/>
              <a:defRPr sz="1000"/>
            </a:lvl5pPr>
            <a:lvl6pPr marL="2487970" indent="0">
              <a:buNone/>
              <a:defRPr sz="1000"/>
            </a:lvl6pPr>
            <a:lvl7pPr marL="2985575" indent="0">
              <a:buNone/>
              <a:defRPr sz="1000"/>
            </a:lvl7pPr>
            <a:lvl8pPr marL="3483162" indent="0">
              <a:buNone/>
              <a:defRPr sz="1000"/>
            </a:lvl8pPr>
            <a:lvl9pPr marL="3980756"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dirty="0"/>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dirty="0"/>
          </a:p>
        </p:txBody>
      </p:sp>
      <p:sp>
        <p:nvSpPr>
          <p:cNvPr id="7" name="Slide Number Placeholder 6"/>
          <p:cNvSpPr>
            <a:spLocks noGrp="1" noChangeArrowheads="1"/>
          </p:cNvSpPr>
          <p:nvPr>
            <p:ph type="sldNum" sz="quarter" idx="12"/>
          </p:nvPr>
        </p:nvSpPr>
        <p:spPr/>
        <p:txBody>
          <a:bodyPr/>
          <a:lstStyle>
            <a:lvl1pPr eaLnBrk="1" hangingPunct="1">
              <a:defRPr/>
            </a:lvl1pPr>
          </a:lstStyle>
          <a:p>
            <a:pPr>
              <a:defRPr/>
            </a:pPr>
            <a:fld id="{774DEF93-C11E-431C-9B08-9F042AF8C3C6}" type="slidenum">
              <a:rPr lang="en-US" altLang="en-US"/>
              <a:pPr>
                <a:defRPr/>
              </a:pPr>
              <a:t>‹#›</a:t>
            </a:fld>
            <a:endParaRPr lang="en-US" altLang="en-US" dirty="0"/>
          </a:p>
        </p:txBody>
      </p:sp>
    </p:spTree>
    <p:extLst>
      <p:ext uri="{BB962C8B-B14F-4D97-AF65-F5344CB8AC3E}">
        <p14:creationId xmlns:p14="http://schemas.microsoft.com/office/powerpoint/2010/main" val="3086799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1688" y="252413"/>
            <a:ext cx="9085262" cy="6715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01688" y="1597025"/>
            <a:ext cx="9085262" cy="4537075"/>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F907C7-2CEF-431B-BDC1-5B482C3B57EF}" type="slidenum">
              <a:rPr lang="en-US"/>
              <a:pPr>
                <a:defRPr/>
              </a:pPr>
              <a:t>‹#›</a:t>
            </a:fld>
            <a:endParaRPr lang="en-US" dirty="0"/>
          </a:p>
        </p:txBody>
      </p:sp>
    </p:spTree>
    <p:extLst>
      <p:ext uri="{BB962C8B-B14F-4D97-AF65-F5344CB8AC3E}">
        <p14:creationId xmlns:p14="http://schemas.microsoft.com/office/powerpoint/2010/main" val="19062671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01A7E5C3-0F5F-4445-831D-05D40EF2AC3A}"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ABB719DC-A45F-40D0-B714-3D2522815AFB}"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904338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EEB47439-8FF7-4D31-A562-9BFD2CD783DE}"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E791C8C4-83C6-449D-8D1B-882F810E9BD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35629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2F2EEE65-A1AA-45D0-9B7B-774A1AFBA0F9}"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8FAEC29E-6CBB-4246-ACF1-E044A2A216F6}"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607402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6B273EE9-00BB-4B91-A4A0-4BF67552B21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8A52DCCF-288D-4108-9621-FF53E9E0BCFF}"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18739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FD14CD8A-726D-4B3F-92B6-6A1DDEDDD5D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AAD3E68D-482B-4C22-AE94-60FC0F8707EB}"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401012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672637DC-16ED-44B2-80D5-355A6152B02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CB5D6577-ABAD-4671-A7A6-8A49920C540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025855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4A0FF1B6-2CEB-42B5-AFCA-8DAEA90893E1}"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AAEEE514-25D7-4283-BC4C-374C0D6652D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262865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2EAA6A94-15F4-4F3A-A8D5-13A7D6267347}"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21DFF770-84AF-4C07-9CFB-F32ECA878872}"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995219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D4838A82-E651-4F9E-98EE-F6B03D0514AD}"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9F86777A-B488-4EA7-B5E0-7CD25487210F}"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6666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NCRS-SLIDE-ins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defTabSz="1043566" eaLnBrk="0" hangingPunct="0">
              <a:defRPr sz="1600">
                <a:solidFill>
                  <a:srgbClr val="000000"/>
                </a:solidFill>
                <a:latin typeface="Arial" pitchFamily="34" charset="0"/>
                <a:ea typeface="MS PGothic" panose="020B0600070205080204" pitchFamily="34" charset="-128"/>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algn="ctr" defTabSz="1043566" eaLnBrk="0" hangingPunct="0">
              <a:defRPr sz="1600">
                <a:solidFill>
                  <a:srgbClr val="000000"/>
                </a:solidFill>
                <a:latin typeface="Arial" pitchFamily="34" charset="0"/>
                <a:ea typeface="MS PGothic" panose="020B0600070205080204" pitchFamily="34" charset="-128"/>
              </a:defRPr>
            </a:lvl1pPr>
          </a:lstStyle>
          <a:p>
            <a:pPr>
              <a:defRPr/>
            </a:pPr>
            <a:endParaRPr lang="en-US" dirty="0"/>
          </a:p>
        </p:txBody>
      </p:sp>
      <p:sp>
        <p:nvSpPr>
          <p:cNvPr id="1030" name="Rectangle 6"/>
          <p:cNvSpPr>
            <a:spLocks noGrp="1" noChangeArrowheads="1"/>
          </p:cNvSpPr>
          <p:nvPr>
            <p:ph type="sldNum" sz="quarter" idx="4"/>
          </p:nvPr>
        </p:nvSpPr>
        <p:spPr bwMode="auto">
          <a:xfrm>
            <a:off x="8297863"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algn="r" defTabSz="1042988">
              <a:defRPr sz="1600">
                <a:solidFill>
                  <a:srgbClr val="000000"/>
                </a:solidFill>
                <a:ea typeface="MS PGothic" panose="020B0600070205080204" pitchFamily="34" charset="-128"/>
              </a:defRPr>
            </a:lvl1pPr>
          </a:lstStyle>
          <a:p>
            <a:pPr>
              <a:defRPr/>
            </a:pPr>
            <a:fld id="{E4315228-D011-4400-AEB7-50B1B8D3F0EE}" type="slidenum">
              <a:rPr lang="en-US" altLang="en-US"/>
              <a:pPr>
                <a:defRPr/>
              </a:pPr>
              <a:t>‹#›</a:t>
            </a:fld>
            <a:endParaRPr lang="en-US" altLang="en-US" dirty="0"/>
          </a:p>
        </p:txBody>
      </p:sp>
      <p:pic>
        <p:nvPicPr>
          <p:cNvPr id="2056" name="Picture 9" descr="NCR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77" r:id="rId1"/>
    <p:sldLayoutId id="2147488278" r:id="rId2"/>
    <p:sldLayoutId id="2147488279" r:id="rId3"/>
    <p:sldLayoutId id="2147488280" r:id="rId4"/>
    <p:sldLayoutId id="2147488281" r:id="rId5"/>
    <p:sldLayoutId id="2147488282" r:id="rId6"/>
    <p:sldLayoutId id="2147488283" r:id="rId7"/>
    <p:sldLayoutId id="2147488284" r:id="rId8"/>
    <p:sldLayoutId id="2147488285" r:id="rId9"/>
    <p:sldLayoutId id="2147488286" r:id="rId10"/>
    <p:sldLayoutId id="2147488287" r:id="rId11"/>
    <p:sldLayoutId id="2147488288" r:id="rId12"/>
  </p:sldLayoutIdLst>
  <p:hf hdr="0" ftr="0" dt="0"/>
  <p:txStyles>
    <p:titleStyle>
      <a:lvl1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2pPr>
      <a:lvl3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3pPr>
      <a:lvl4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4pPr>
      <a:lvl5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5pPr>
      <a:lvl6pPr marL="497595"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6pPr>
      <a:lvl7pPr marL="995192"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7pPr>
      <a:lvl8pPr marL="1492785"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8pPr>
      <a:lvl9pPr marL="1990378"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9pPr>
    </p:titleStyle>
    <p:bodyStyle>
      <a:lvl1pPr marL="388938" indent="-388938" algn="l" defTabSz="1041400"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4550" indent="-323850" algn="l" defTabSz="1041400"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0163" indent="-257175" algn="l" defTabSz="1041400"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2450" indent="-258763" algn="l" defTabSz="1041400"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3150" indent="-257175" algn="l" defTabSz="1041400"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163" indent="-259163" algn="l" defTabSz="1043566" rtl="0" fontAlgn="base">
        <a:spcBef>
          <a:spcPct val="20000"/>
        </a:spcBef>
        <a:spcAft>
          <a:spcPct val="0"/>
        </a:spcAft>
        <a:buChar char="»"/>
        <a:defRPr sz="1100">
          <a:solidFill>
            <a:schemeClr val="tx1"/>
          </a:solidFill>
          <a:latin typeface="+mn-lt"/>
          <a:ea typeface="+mn-ea"/>
        </a:defRPr>
      </a:lvl6pPr>
      <a:lvl7pPr marL="3339754" indent="-259163" algn="l" defTabSz="1043566" rtl="0" fontAlgn="base">
        <a:spcBef>
          <a:spcPct val="20000"/>
        </a:spcBef>
        <a:spcAft>
          <a:spcPct val="0"/>
        </a:spcAft>
        <a:buChar char="»"/>
        <a:defRPr sz="1100">
          <a:solidFill>
            <a:schemeClr val="tx1"/>
          </a:solidFill>
          <a:latin typeface="+mn-lt"/>
          <a:ea typeface="+mn-ea"/>
        </a:defRPr>
      </a:lvl7pPr>
      <a:lvl8pPr marL="3837355" indent="-259163" algn="l" defTabSz="1043566" rtl="0" fontAlgn="base">
        <a:spcBef>
          <a:spcPct val="20000"/>
        </a:spcBef>
        <a:spcAft>
          <a:spcPct val="0"/>
        </a:spcAft>
        <a:buChar char="»"/>
        <a:defRPr sz="1100">
          <a:solidFill>
            <a:schemeClr val="tx1"/>
          </a:solidFill>
          <a:latin typeface="+mn-lt"/>
          <a:ea typeface="+mn-ea"/>
        </a:defRPr>
      </a:lvl8pPr>
      <a:lvl9pPr marL="4334948" indent="-259163" algn="l" defTabSz="1043566"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192" rtl="0" eaLnBrk="1" latinLnBrk="0" hangingPunct="1">
        <a:defRPr sz="2000" kern="1200">
          <a:solidFill>
            <a:schemeClr val="tx1"/>
          </a:solidFill>
          <a:latin typeface="+mn-lt"/>
          <a:ea typeface="+mn-ea"/>
          <a:cs typeface="+mn-cs"/>
        </a:defRPr>
      </a:lvl1pPr>
      <a:lvl2pPr marL="497595" algn="l" defTabSz="995192" rtl="0" eaLnBrk="1" latinLnBrk="0" hangingPunct="1">
        <a:defRPr sz="2000" kern="1200">
          <a:solidFill>
            <a:schemeClr val="tx1"/>
          </a:solidFill>
          <a:latin typeface="+mn-lt"/>
          <a:ea typeface="+mn-ea"/>
          <a:cs typeface="+mn-cs"/>
        </a:defRPr>
      </a:lvl2pPr>
      <a:lvl3pPr marL="995192" algn="l" defTabSz="995192" rtl="0" eaLnBrk="1" latinLnBrk="0" hangingPunct="1">
        <a:defRPr sz="2000" kern="1200">
          <a:solidFill>
            <a:schemeClr val="tx1"/>
          </a:solidFill>
          <a:latin typeface="+mn-lt"/>
          <a:ea typeface="+mn-ea"/>
          <a:cs typeface="+mn-cs"/>
        </a:defRPr>
      </a:lvl3pPr>
      <a:lvl4pPr marL="1492785" algn="l" defTabSz="995192" rtl="0" eaLnBrk="1" latinLnBrk="0" hangingPunct="1">
        <a:defRPr sz="2000" kern="1200">
          <a:solidFill>
            <a:schemeClr val="tx1"/>
          </a:solidFill>
          <a:latin typeface="+mn-lt"/>
          <a:ea typeface="+mn-ea"/>
          <a:cs typeface="+mn-cs"/>
        </a:defRPr>
      </a:lvl4pPr>
      <a:lvl5pPr marL="1990378" algn="l" defTabSz="995192" rtl="0" eaLnBrk="1" latinLnBrk="0" hangingPunct="1">
        <a:defRPr sz="2000" kern="1200">
          <a:solidFill>
            <a:schemeClr val="tx1"/>
          </a:solidFill>
          <a:latin typeface="+mn-lt"/>
          <a:ea typeface="+mn-ea"/>
          <a:cs typeface="+mn-cs"/>
        </a:defRPr>
      </a:lvl5pPr>
      <a:lvl6pPr marL="2487970" algn="l" defTabSz="995192" rtl="0" eaLnBrk="1" latinLnBrk="0" hangingPunct="1">
        <a:defRPr sz="2000" kern="1200">
          <a:solidFill>
            <a:schemeClr val="tx1"/>
          </a:solidFill>
          <a:latin typeface="+mn-lt"/>
          <a:ea typeface="+mn-ea"/>
          <a:cs typeface="+mn-cs"/>
        </a:defRPr>
      </a:lvl6pPr>
      <a:lvl7pPr marL="2985575" algn="l" defTabSz="995192" rtl="0" eaLnBrk="1" latinLnBrk="0" hangingPunct="1">
        <a:defRPr sz="2000" kern="1200">
          <a:solidFill>
            <a:schemeClr val="tx1"/>
          </a:solidFill>
          <a:latin typeface="+mn-lt"/>
          <a:ea typeface="+mn-ea"/>
          <a:cs typeface="+mn-cs"/>
        </a:defRPr>
      </a:lvl7pPr>
      <a:lvl8pPr marL="3483162" algn="l" defTabSz="995192" rtl="0" eaLnBrk="1" latinLnBrk="0" hangingPunct="1">
        <a:defRPr sz="2000" kern="1200">
          <a:solidFill>
            <a:schemeClr val="tx1"/>
          </a:solidFill>
          <a:latin typeface="+mn-lt"/>
          <a:ea typeface="+mn-ea"/>
          <a:cs typeface="+mn-cs"/>
        </a:defRPr>
      </a:lvl8pPr>
      <a:lvl9pPr marL="3980756" algn="l" defTabSz="99519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l" defTabSz="1043444"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ctr" defTabSz="1043444"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r" defTabSz="1042988">
              <a:defRPr sz="1600">
                <a:solidFill>
                  <a:srgbClr val="000000"/>
                </a:solidFill>
                <a:ea typeface="MS PGothic" panose="020B0600070205080204" pitchFamily="34" charset="-128"/>
              </a:defRPr>
            </a:lvl1pPr>
          </a:lstStyle>
          <a:p>
            <a:pPr>
              <a:defRPr/>
            </a:pPr>
            <a:fld id="{A54398AE-B4AE-4070-848C-A1E919038A57}" type="slidenum">
              <a:rPr lang="en-US" altLang="en-US"/>
              <a:pPr>
                <a:defRPr/>
              </a:pPr>
              <a:t>‹#›</a:t>
            </a:fld>
            <a:endParaRPr lang="en-US" altLang="en-US" dirty="0"/>
          </a:p>
        </p:txBody>
      </p:sp>
      <p:pic>
        <p:nvPicPr>
          <p:cNvPr id="3080" name="Picture 9" descr="NCR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89" r:id="rId1"/>
    <p:sldLayoutId id="2147488290" r:id="rId2"/>
    <p:sldLayoutId id="2147488291" r:id="rId3"/>
    <p:sldLayoutId id="2147488292" r:id="rId4"/>
    <p:sldLayoutId id="2147488293" r:id="rId5"/>
    <p:sldLayoutId id="2147488294" r:id="rId6"/>
    <p:sldLayoutId id="2147488295" r:id="rId7"/>
    <p:sldLayoutId id="2147488296" r:id="rId8"/>
    <p:sldLayoutId id="2147488297" r:id="rId9"/>
    <p:sldLayoutId id="2147488298" r:id="rId10"/>
    <p:sldLayoutId id="2147488299"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53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07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2613"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14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88938" indent="-388938"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3150"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1833" indent="-259132" algn="l" defTabSz="1043444" rtl="0" fontAlgn="base">
        <a:spcBef>
          <a:spcPct val="20000"/>
        </a:spcBef>
        <a:spcAft>
          <a:spcPct val="0"/>
        </a:spcAft>
        <a:buChar char="»"/>
        <a:defRPr sz="1100">
          <a:solidFill>
            <a:schemeClr val="tx1"/>
          </a:solidFill>
          <a:latin typeface="+mn-lt"/>
          <a:ea typeface="+mn-ea"/>
        </a:defRPr>
      </a:lvl6pPr>
      <a:lvl7pPr marL="3339366" indent="-259132" algn="l" defTabSz="1043444" rtl="0" fontAlgn="base">
        <a:spcBef>
          <a:spcPct val="20000"/>
        </a:spcBef>
        <a:spcAft>
          <a:spcPct val="0"/>
        </a:spcAft>
        <a:buChar char="»"/>
        <a:defRPr sz="1100">
          <a:solidFill>
            <a:schemeClr val="tx1"/>
          </a:solidFill>
          <a:latin typeface="+mn-lt"/>
          <a:ea typeface="+mn-ea"/>
        </a:defRPr>
      </a:lvl7pPr>
      <a:lvl8pPr marL="3836911" indent="-259132" algn="l" defTabSz="1043444" rtl="0" fontAlgn="base">
        <a:spcBef>
          <a:spcPct val="20000"/>
        </a:spcBef>
        <a:spcAft>
          <a:spcPct val="0"/>
        </a:spcAft>
        <a:buChar char="»"/>
        <a:defRPr sz="1100">
          <a:solidFill>
            <a:schemeClr val="tx1"/>
          </a:solidFill>
          <a:latin typeface="+mn-lt"/>
          <a:ea typeface="+mn-ea"/>
        </a:defRPr>
      </a:lvl8pPr>
      <a:lvl9pPr marL="4334445" indent="-259132" algn="l" defTabSz="1043444"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077" rtl="0" eaLnBrk="1" latinLnBrk="0" hangingPunct="1">
        <a:defRPr sz="2000" kern="1200">
          <a:solidFill>
            <a:schemeClr val="tx1"/>
          </a:solidFill>
          <a:latin typeface="+mn-lt"/>
          <a:ea typeface="+mn-ea"/>
          <a:cs typeface="+mn-cs"/>
        </a:defRPr>
      </a:lvl1pPr>
      <a:lvl2pPr marL="497537" algn="l" defTabSz="995077" rtl="0" eaLnBrk="1" latinLnBrk="0" hangingPunct="1">
        <a:defRPr sz="2000" kern="1200">
          <a:solidFill>
            <a:schemeClr val="tx1"/>
          </a:solidFill>
          <a:latin typeface="+mn-lt"/>
          <a:ea typeface="+mn-ea"/>
          <a:cs typeface="+mn-cs"/>
        </a:defRPr>
      </a:lvl2pPr>
      <a:lvl3pPr marL="995077" algn="l" defTabSz="995077" rtl="0" eaLnBrk="1" latinLnBrk="0" hangingPunct="1">
        <a:defRPr sz="2000" kern="1200">
          <a:solidFill>
            <a:schemeClr val="tx1"/>
          </a:solidFill>
          <a:latin typeface="+mn-lt"/>
          <a:ea typeface="+mn-ea"/>
          <a:cs typeface="+mn-cs"/>
        </a:defRPr>
      </a:lvl3pPr>
      <a:lvl4pPr marL="1492613" algn="l" defTabSz="995077" rtl="0" eaLnBrk="1" latinLnBrk="0" hangingPunct="1">
        <a:defRPr sz="2000" kern="1200">
          <a:solidFill>
            <a:schemeClr val="tx1"/>
          </a:solidFill>
          <a:latin typeface="+mn-lt"/>
          <a:ea typeface="+mn-ea"/>
          <a:cs typeface="+mn-cs"/>
        </a:defRPr>
      </a:lvl4pPr>
      <a:lvl5pPr marL="1990147" algn="l" defTabSz="995077" rtl="0" eaLnBrk="1" latinLnBrk="0" hangingPunct="1">
        <a:defRPr sz="2000" kern="1200">
          <a:solidFill>
            <a:schemeClr val="tx1"/>
          </a:solidFill>
          <a:latin typeface="+mn-lt"/>
          <a:ea typeface="+mn-ea"/>
          <a:cs typeface="+mn-cs"/>
        </a:defRPr>
      </a:lvl5pPr>
      <a:lvl6pPr marL="2487678" algn="l" defTabSz="995077" rtl="0" eaLnBrk="1" latinLnBrk="0" hangingPunct="1">
        <a:defRPr sz="2000" kern="1200">
          <a:solidFill>
            <a:schemeClr val="tx1"/>
          </a:solidFill>
          <a:latin typeface="+mn-lt"/>
          <a:ea typeface="+mn-ea"/>
          <a:cs typeface="+mn-cs"/>
        </a:defRPr>
      </a:lvl6pPr>
      <a:lvl7pPr marL="2985231" algn="l" defTabSz="995077" rtl="0" eaLnBrk="1" latinLnBrk="0" hangingPunct="1">
        <a:defRPr sz="2000" kern="1200">
          <a:solidFill>
            <a:schemeClr val="tx1"/>
          </a:solidFill>
          <a:latin typeface="+mn-lt"/>
          <a:ea typeface="+mn-ea"/>
          <a:cs typeface="+mn-cs"/>
        </a:defRPr>
      </a:lvl7pPr>
      <a:lvl8pPr marL="3482757" algn="l" defTabSz="995077" rtl="0" eaLnBrk="1" latinLnBrk="0" hangingPunct="1">
        <a:defRPr sz="2000" kern="1200">
          <a:solidFill>
            <a:schemeClr val="tx1"/>
          </a:solidFill>
          <a:latin typeface="+mn-lt"/>
          <a:ea typeface="+mn-ea"/>
          <a:cs typeface="+mn-cs"/>
        </a:defRPr>
      </a:lvl8pPr>
      <a:lvl9pPr marL="3980294" algn="l" defTabSz="995077"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l" defTabSz="1043718"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ctr" defTabSz="1043718" eaLnBrk="0" hangingPunct="0">
              <a:defRPr sz="1600">
                <a:solidFill>
                  <a:srgbClr val="000000"/>
                </a:solidFill>
                <a:latin typeface="Arial" charset="0"/>
                <a:ea typeface="ＭＳ Ｐゴシック" pitchFamily="34" charset="-128"/>
              </a:defRPr>
            </a:lvl1pPr>
          </a:lstStyle>
          <a:p>
            <a:pPr>
              <a:defRPr/>
            </a:pPr>
            <a:endParaRPr lang="en-US" dirty="0"/>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r" defTabSz="1042988">
              <a:defRPr sz="1600">
                <a:solidFill>
                  <a:srgbClr val="000000"/>
                </a:solidFill>
                <a:ea typeface="MS PGothic" panose="020B0600070205080204" pitchFamily="34" charset="-128"/>
              </a:defRPr>
            </a:lvl1pPr>
          </a:lstStyle>
          <a:p>
            <a:pPr>
              <a:defRPr/>
            </a:pPr>
            <a:fld id="{FD099DAB-C605-4485-AC47-69ADCCDF3AB7}" type="slidenum">
              <a:rPr lang="en-US" altLang="en-US"/>
              <a:pPr>
                <a:defRPr/>
              </a:pPr>
              <a:t>‹#›</a:t>
            </a:fld>
            <a:endParaRPr lang="en-US" altLang="en-US" dirty="0"/>
          </a:p>
        </p:txBody>
      </p:sp>
      <p:pic>
        <p:nvPicPr>
          <p:cNvPr id="4104" name="Picture 9" descr="NCR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00" r:id="rId1"/>
    <p:sldLayoutId id="2147488301" r:id="rId2"/>
    <p:sldLayoutId id="2147488302" r:id="rId3"/>
    <p:sldLayoutId id="2147488303" r:id="rId4"/>
    <p:sldLayoutId id="2147488304" r:id="rId5"/>
    <p:sldLayoutId id="2147488305" r:id="rId6"/>
    <p:sldLayoutId id="2147488306" r:id="rId7"/>
    <p:sldLayoutId id="2147488307" r:id="rId8"/>
    <p:sldLayoutId id="2147488308" r:id="rId9"/>
    <p:sldLayoutId id="2147488309" r:id="rId10"/>
    <p:sldLayoutId id="2147488310"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335"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3000"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90525" indent="-390525"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4738"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577" indent="-259201" algn="l" defTabSz="1043718" rtl="0" fontAlgn="base">
        <a:spcBef>
          <a:spcPct val="20000"/>
        </a:spcBef>
        <a:spcAft>
          <a:spcPct val="0"/>
        </a:spcAft>
        <a:buChar char="»"/>
        <a:defRPr sz="1100">
          <a:solidFill>
            <a:schemeClr val="tx1"/>
          </a:solidFill>
          <a:latin typeface="+mn-lt"/>
          <a:ea typeface="+mn-ea"/>
        </a:defRPr>
      </a:lvl6pPr>
      <a:lvl7pPr marL="3340240" indent="-259201" algn="l" defTabSz="1043718" rtl="0" fontAlgn="base">
        <a:spcBef>
          <a:spcPct val="20000"/>
        </a:spcBef>
        <a:spcAft>
          <a:spcPct val="0"/>
        </a:spcAft>
        <a:buChar char="»"/>
        <a:defRPr sz="1100">
          <a:solidFill>
            <a:schemeClr val="tx1"/>
          </a:solidFill>
          <a:latin typeface="+mn-lt"/>
          <a:ea typeface="+mn-ea"/>
        </a:defRPr>
      </a:lvl7pPr>
      <a:lvl8pPr marL="3837914" indent="-259201" algn="l" defTabSz="1043718" rtl="0" fontAlgn="base">
        <a:spcBef>
          <a:spcPct val="20000"/>
        </a:spcBef>
        <a:spcAft>
          <a:spcPct val="0"/>
        </a:spcAft>
        <a:buChar char="»"/>
        <a:defRPr sz="1100">
          <a:solidFill>
            <a:schemeClr val="tx1"/>
          </a:solidFill>
          <a:latin typeface="+mn-lt"/>
          <a:ea typeface="+mn-ea"/>
        </a:defRPr>
      </a:lvl8pPr>
      <a:lvl9pPr marL="4335577" indent="-259201" algn="l" defTabSz="1043718"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335" rtl="0" eaLnBrk="1" latinLnBrk="0" hangingPunct="1">
        <a:defRPr sz="2000" kern="1200">
          <a:solidFill>
            <a:schemeClr val="tx1"/>
          </a:solidFill>
          <a:latin typeface="+mn-lt"/>
          <a:ea typeface="+mn-ea"/>
          <a:cs typeface="+mn-cs"/>
        </a:defRPr>
      </a:lvl1pPr>
      <a:lvl2pPr marL="497667" algn="l" defTabSz="995335" rtl="0" eaLnBrk="1" latinLnBrk="0" hangingPunct="1">
        <a:defRPr sz="2000" kern="1200">
          <a:solidFill>
            <a:schemeClr val="tx1"/>
          </a:solidFill>
          <a:latin typeface="+mn-lt"/>
          <a:ea typeface="+mn-ea"/>
          <a:cs typeface="+mn-cs"/>
        </a:defRPr>
      </a:lvl2pPr>
      <a:lvl3pPr marL="995335" algn="l" defTabSz="995335" rtl="0" eaLnBrk="1" latinLnBrk="0" hangingPunct="1">
        <a:defRPr sz="2000" kern="1200">
          <a:solidFill>
            <a:schemeClr val="tx1"/>
          </a:solidFill>
          <a:latin typeface="+mn-lt"/>
          <a:ea typeface="+mn-ea"/>
          <a:cs typeface="+mn-cs"/>
        </a:defRPr>
      </a:lvl3pPr>
      <a:lvl4pPr marL="1493000" algn="l" defTabSz="995335" rtl="0" eaLnBrk="1" latinLnBrk="0" hangingPunct="1">
        <a:defRPr sz="2000" kern="1200">
          <a:solidFill>
            <a:schemeClr val="tx1"/>
          </a:solidFill>
          <a:latin typeface="+mn-lt"/>
          <a:ea typeface="+mn-ea"/>
          <a:cs typeface="+mn-cs"/>
        </a:defRPr>
      </a:lvl4pPr>
      <a:lvl5pPr marL="1990667" algn="l" defTabSz="995335" rtl="0" eaLnBrk="1" latinLnBrk="0" hangingPunct="1">
        <a:defRPr sz="2000" kern="1200">
          <a:solidFill>
            <a:schemeClr val="tx1"/>
          </a:solidFill>
          <a:latin typeface="+mn-lt"/>
          <a:ea typeface="+mn-ea"/>
          <a:cs typeface="+mn-cs"/>
        </a:defRPr>
      </a:lvl5pPr>
      <a:lvl6pPr marL="2488331" algn="l" defTabSz="995335" rtl="0" eaLnBrk="1" latinLnBrk="0" hangingPunct="1">
        <a:defRPr sz="2000" kern="1200">
          <a:solidFill>
            <a:schemeClr val="tx1"/>
          </a:solidFill>
          <a:latin typeface="+mn-lt"/>
          <a:ea typeface="+mn-ea"/>
          <a:cs typeface="+mn-cs"/>
        </a:defRPr>
      </a:lvl6pPr>
      <a:lvl7pPr marL="2986005" algn="l" defTabSz="995335" rtl="0" eaLnBrk="1" latinLnBrk="0" hangingPunct="1">
        <a:defRPr sz="2000" kern="1200">
          <a:solidFill>
            <a:schemeClr val="tx1"/>
          </a:solidFill>
          <a:latin typeface="+mn-lt"/>
          <a:ea typeface="+mn-ea"/>
          <a:cs typeface="+mn-cs"/>
        </a:defRPr>
      </a:lvl7pPr>
      <a:lvl8pPr marL="3483668" algn="l" defTabSz="995335" rtl="0" eaLnBrk="1" latinLnBrk="0" hangingPunct="1">
        <a:defRPr sz="2000" kern="1200">
          <a:solidFill>
            <a:schemeClr val="tx1"/>
          </a:solidFill>
          <a:latin typeface="+mn-lt"/>
          <a:ea typeface="+mn-ea"/>
          <a:cs typeface="+mn-cs"/>
        </a:defRPr>
      </a:lvl8pPr>
      <a:lvl9pPr marL="3981335" algn="l" defTabSz="99533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3"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defTabSz="520700" eaLnBrk="1" hangingPunct="1">
              <a:defRPr sz="1400">
                <a:solidFill>
                  <a:srgbClr val="898989"/>
                </a:solidFill>
                <a:latin typeface="Calibri" pitchFamily="34" charset="0"/>
                <a:ea typeface="ＭＳ Ｐゴシック" pitchFamily="34" charset="-128"/>
              </a:defRPr>
            </a:lvl1pPr>
          </a:lstStyle>
          <a:p>
            <a:pPr>
              <a:defRPr/>
            </a:pPr>
            <a:fld id="{3D852F7C-C119-42CD-B5AD-DA9A5DD774F1}" type="datetime1">
              <a:rPr lang="en-US"/>
              <a:pPr>
                <a:defRPr/>
              </a:pPr>
              <a:t>6/8/2018</a:t>
            </a:fld>
            <a:endParaRPr lang="en-US" dirty="0"/>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defTabSz="520700" eaLnBrk="1" hangingPunct="1">
              <a:defRPr sz="1400">
                <a:solidFill>
                  <a:srgbClr val="898989"/>
                </a:solidFill>
                <a:latin typeface="Calibri" pitchFamily="34"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defTabSz="520700" eaLnBrk="1" hangingPunct="1">
              <a:defRPr sz="1400">
                <a:solidFill>
                  <a:srgbClr val="898989"/>
                </a:solidFill>
                <a:latin typeface="Calibri" panose="020F0502020204030204" pitchFamily="34" charset="0"/>
                <a:ea typeface="MS PGothic" panose="020B0600070205080204" pitchFamily="34" charset="-128"/>
              </a:defRPr>
            </a:lvl1pPr>
          </a:lstStyle>
          <a:p>
            <a:pPr>
              <a:defRPr/>
            </a:pPr>
            <a:fld id="{28DA8CAC-27CD-42F6-BFDC-5E4EB93AA39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311" r:id="rId1"/>
    <p:sldLayoutId id="2147488312" r:id="rId2"/>
    <p:sldLayoutId id="2147488313" r:id="rId3"/>
    <p:sldLayoutId id="2147488314" r:id="rId4"/>
    <p:sldLayoutId id="2147488315" r:id="rId5"/>
    <p:sldLayoutId id="2147488316" r:id="rId6"/>
    <p:sldLayoutId id="2147488317" r:id="rId7"/>
    <p:sldLayoutId id="2147488318" r:id="rId8"/>
    <p:sldLayoutId id="2147488319" r:id="rId9"/>
    <p:sldLayoutId id="2147488320" r:id="rId10"/>
    <p:sldLayoutId id="2147488321" r:id="rId11"/>
  </p:sldLayoutIdLst>
  <p:hf hdr="0" ftr="0" dt="0"/>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200" algn="ctr" defTabSz="520700" rtl="0" fontAlgn="base">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fontAlgn="base">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fontAlgn="base">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54" tIns="52127" rIns="104254" bIns="52127" numCol="1" anchor="ctr" anchorCtr="0" compatLnSpc="1">
            <a:prstTxWarp prst="textNoShape">
              <a:avLst/>
            </a:prstTxWarp>
          </a:bodyPr>
          <a:lstStyle/>
          <a:p>
            <a:pPr lvl="0"/>
            <a:r>
              <a:rPr lang="en-GB" altLang="en-US" smtClean="0"/>
              <a:t>Click to edit Master title style</a:t>
            </a:r>
            <a:endParaRPr lang="en-US" altLang="en-US" smtClean="0"/>
          </a:p>
        </p:txBody>
      </p:sp>
      <p:sp>
        <p:nvSpPr>
          <p:cNvPr id="614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54" tIns="52127" rIns="104254" bIns="52127"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54" tIns="52127" rIns="104254" bIns="52127" numCol="1" anchor="ctr" anchorCtr="0" compatLnSpc="1">
            <a:prstTxWarp prst="textNoShape">
              <a:avLst/>
            </a:prstTxWarp>
          </a:bodyPr>
          <a:lstStyle>
            <a:lvl1pPr defTabSz="520533" eaLnBrk="1" hangingPunct="1">
              <a:defRPr sz="1400">
                <a:solidFill>
                  <a:srgbClr val="898989"/>
                </a:solidFill>
                <a:latin typeface="Calibri" pitchFamily="34" charset="0"/>
                <a:ea typeface="ＭＳ Ｐゴシック" pitchFamily="34" charset="-128"/>
              </a:defRPr>
            </a:lvl1pPr>
          </a:lstStyle>
          <a:p>
            <a:pPr>
              <a:defRPr/>
            </a:pPr>
            <a:fld id="{A084999A-A2EE-48C4-99D3-A427794EF3B0}" type="datetime1">
              <a:rPr lang="en-US"/>
              <a:pPr>
                <a:defRPr/>
              </a:pPr>
              <a:t>6/8/2018</a:t>
            </a:fld>
            <a:endParaRPr lang="en-US" dirty="0"/>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54" tIns="52127" rIns="104254" bIns="52127" numCol="1" anchor="ctr" anchorCtr="0" compatLnSpc="1">
            <a:prstTxWarp prst="textNoShape">
              <a:avLst/>
            </a:prstTxWarp>
          </a:bodyPr>
          <a:lstStyle>
            <a:lvl1pPr algn="ctr" defTabSz="520533" eaLnBrk="1" hangingPunct="1">
              <a:defRPr sz="1400">
                <a:solidFill>
                  <a:srgbClr val="898989"/>
                </a:solidFill>
                <a:latin typeface="Calibri" pitchFamily="34"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54" tIns="52127" rIns="104254" bIns="52127" numCol="1" anchor="ctr" anchorCtr="0" compatLnSpc="1">
            <a:prstTxWarp prst="textNoShape">
              <a:avLst/>
            </a:prstTxWarp>
          </a:bodyPr>
          <a:lstStyle>
            <a:lvl1pPr algn="r" eaLnBrk="1" hangingPunct="1">
              <a:defRPr sz="1400">
                <a:solidFill>
                  <a:srgbClr val="898989"/>
                </a:solidFill>
                <a:latin typeface="Calibri" panose="020F0502020204030204" pitchFamily="34" charset="0"/>
                <a:ea typeface="MS PGothic" panose="020B0600070205080204" pitchFamily="34" charset="-128"/>
              </a:defRPr>
            </a:lvl1pPr>
          </a:lstStyle>
          <a:p>
            <a:pPr>
              <a:defRPr/>
            </a:pPr>
            <a:fld id="{AF40F8D9-1D9F-4056-8CFE-E9095AAD12D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055" algn="ctr" defTabSz="520533" rtl="0" fontAlgn="base">
        <a:spcBef>
          <a:spcPct val="0"/>
        </a:spcBef>
        <a:spcAft>
          <a:spcPct val="0"/>
        </a:spcAft>
        <a:defRPr sz="5000">
          <a:solidFill>
            <a:schemeClr val="tx1"/>
          </a:solidFill>
          <a:latin typeface="Calibri" pitchFamily="34" charset="0"/>
          <a:ea typeface="ＭＳ Ｐゴシック" pitchFamily="34" charset="-128"/>
        </a:defRPr>
      </a:lvl6pPr>
      <a:lvl7pPr marL="914110" algn="ctr" defTabSz="520533" rtl="0" fontAlgn="base">
        <a:spcBef>
          <a:spcPct val="0"/>
        </a:spcBef>
        <a:spcAft>
          <a:spcPct val="0"/>
        </a:spcAft>
        <a:defRPr sz="5000">
          <a:solidFill>
            <a:schemeClr val="tx1"/>
          </a:solidFill>
          <a:latin typeface="Calibri" pitchFamily="34" charset="0"/>
          <a:ea typeface="ＭＳ Ｐゴシック" pitchFamily="34" charset="-128"/>
        </a:defRPr>
      </a:lvl7pPr>
      <a:lvl8pPr marL="1371163" algn="ctr" defTabSz="520533" rtl="0" fontAlgn="base">
        <a:spcBef>
          <a:spcPct val="0"/>
        </a:spcBef>
        <a:spcAft>
          <a:spcPct val="0"/>
        </a:spcAft>
        <a:defRPr sz="5000">
          <a:solidFill>
            <a:schemeClr val="tx1"/>
          </a:solidFill>
          <a:latin typeface="Calibri" pitchFamily="34" charset="0"/>
          <a:ea typeface="ＭＳ Ｐゴシック" pitchFamily="34" charset="-128"/>
        </a:defRPr>
      </a:lvl8pPr>
      <a:lvl9pPr marL="1828215" algn="ctr" defTabSz="520533"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6984" indent="-260634" algn="l" defTabSz="521271" rtl="0" eaLnBrk="1" latinLnBrk="0" hangingPunct="1">
        <a:spcBef>
          <a:spcPct val="20000"/>
        </a:spcBef>
        <a:buFont typeface="Arial"/>
        <a:buChar char="•"/>
        <a:defRPr sz="2300" kern="1200">
          <a:solidFill>
            <a:schemeClr val="tx1"/>
          </a:solidFill>
          <a:latin typeface="+mn-lt"/>
          <a:ea typeface="+mn-ea"/>
          <a:cs typeface="+mn-cs"/>
        </a:defRPr>
      </a:lvl6pPr>
      <a:lvl7pPr marL="3388260" indent="-260634" algn="l" defTabSz="521271" rtl="0" eaLnBrk="1" latinLnBrk="0" hangingPunct="1">
        <a:spcBef>
          <a:spcPct val="20000"/>
        </a:spcBef>
        <a:buFont typeface="Arial"/>
        <a:buChar char="•"/>
        <a:defRPr sz="2300" kern="1200">
          <a:solidFill>
            <a:schemeClr val="tx1"/>
          </a:solidFill>
          <a:latin typeface="+mn-lt"/>
          <a:ea typeface="+mn-ea"/>
          <a:cs typeface="+mn-cs"/>
        </a:defRPr>
      </a:lvl7pPr>
      <a:lvl8pPr marL="3909526" indent="-260634" algn="l" defTabSz="521271" rtl="0" eaLnBrk="1" latinLnBrk="0" hangingPunct="1">
        <a:spcBef>
          <a:spcPct val="20000"/>
        </a:spcBef>
        <a:buFont typeface="Arial"/>
        <a:buChar char="•"/>
        <a:defRPr sz="2300" kern="1200">
          <a:solidFill>
            <a:schemeClr val="tx1"/>
          </a:solidFill>
          <a:latin typeface="+mn-lt"/>
          <a:ea typeface="+mn-ea"/>
          <a:cs typeface="+mn-cs"/>
        </a:defRPr>
      </a:lvl8pPr>
      <a:lvl9pPr marL="4430792" indent="-260634" algn="l" defTabSz="521271"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271" rtl="0" eaLnBrk="1" latinLnBrk="0" hangingPunct="1">
        <a:defRPr sz="2100" kern="1200">
          <a:solidFill>
            <a:schemeClr val="tx1"/>
          </a:solidFill>
          <a:latin typeface="+mn-lt"/>
          <a:ea typeface="+mn-ea"/>
          <a:cs typeface="+mn-cs"/>
        </a:defRPr>
      </a:lvl1pPr>
      <a:lvl2pPr marL="521271" algn="l" defTabSz="521271" rtl="0" eaLnBrk="1" latinLnBrk="0" hangingPunct="1">
        <a:defRPr sz="2100" kern="1200">
          <a:solidFill>
            <a:schemeClr val="tx1"/>
          </a:solidFill>
          <a:latin typeface="+mn-lt"/>
          <a:ea typeface="+mn-ea"/>
          <a:cs typeface="+mn-cs"/>
        </a:defRPr>
      </a:lvl2pPr>
      <a:lvl3pPr marL="1042539" algn="l" defTabSz="521271" rtl="0" eaLnBrk="1" latinLnBrk="0" hangingPunct="1">
        <a:defRPr sz="2100" kern="1200">
          <a:solidFill>
            <a:schemeClr val="tx1"/>
          </a:solidFill>
          <a:latin typeface="+mn-lt"/>
          <a:ea typeface="+mn-ea"/>
          <a:cs typeface="+mn-cs"/>
        </a:defRPr>
      </a:lvl3pPr>
      <a:lvl4pPr marL="1563810" algn="l" defTabSz="521271" rtl="0" eaLnBrk="1" latinLnBrk="0" hangingPunct="1">
        <a:defRPr sz="2100" kern="1200">
          <a:solidFill>
            <a:schemeClr val="tx1"/>
          </a:solidFill>
          <a:latin typeface="+mn-lt"/>
          <a:ea typeface="+mn-ea"/>
          <a:cs typeface="+mn-cs"/>
        </a:defRPr>
      </a:lvl4pPr>
      <a:lvl5pPr marL="2085077" algn="l" defTabSz="521271" rtl="0" eaLnBrk="1" latinLnBrk="0" hangingPunct="1">
        <a:defRPr sz="2100" kern="1200">
          <a:solidFill>
            <a:schemeClr val="tx1"/>
          </a:solidFill>
          <a:latin typeface="+mn-lt"/>
          <a:ea typeface="+mn-ea"/>
          <a:cs typeface="+mn-cs"/>
        </a:defRPr>
      </a:lvl5pPr>
      <a:lvl6pPr marL="2606351" algn="l" defTabSz="521271" rtl="0" eaLnBrk="1" latinLnBrk="0" hangingPunct="1">
        <a:defRPr sz="2100" kern="1200">
          <a:solidFill>
            <a:schemeClr val="tx1"/>
          </a:solidFill>
          <a:latin typeface="+mn-lt"/>
          <a:ea typeface="+mn-ea"/>
          <a:cs typeface="+mn-cs"/>
        </a:defRPr>
      </a:lvl6pPr>
      <a:lvl7pPr marL="3127621" algn="l" defTabSz="521271" rtl="0" eaLnBrk="1" latinLnBrk="0" hangingPunct="1">
        <a:defRPr sz="2100" kern="1200">
          <a:solidFill>
            <a:schemeClr val="tx1"/>
          </a:solidFill>
          <a:latin typeface="+mn-lt"/>
          <a:ea typeface="+mn-ea"/>
          <a:cs typeface="+mn-cs"/>
        </a:defRPr>
      </a:lvl7pPr>
      <a:lvl8pPr marL="3648889" algn="l" defTabSz="521271" rtl="0" eaLnBrk="1" latinLnBrk="0" hangingPunct="1">
        <a:defRPr sz="2100" kern="1200">
          <a:solidFill>
            <a:schemeClr val="tx1"/>
          </a:solidFill>
          <a:latin typeface="+mn-lt"/>
          <a:ea typeface="+mn-ea"/>
          <a:cs typeface="+mn-cs"/>
        </a:defRPr>
      </a:lvl8pPr>
      <a:lvl9pPr marL="4170159" algn="l" defTabSz="521271"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60" tIns="52131" rIns="104260" bIns="52131"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60" tIns="52131" rIns="104260" bIns="5213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60" tIns="52131" rIns="104260" bIns="52131" numCol="1" anchor="ctr" anchorCtr="0" compatLnSpc="1">
            <a:prstTxWarp prst="textNoShape">
              <a:avLst/>
            </a:prstTxWarp>
          </a:bodyPr>
          <a:lstStyle>
            <a:lvl1pPr defTabSz="520563" eaLnBrk="1" hangingPunct="1">
              <a:defRPr sz="1400">
                <a:solidFill>
                  <a:srgbClr val="898989"/>
                </a:solidFill>
                <a:latin typeface="Calibri" pitchFamily="34" charset="0"/>
                <a:ea typeface="ＭＳ Ｐゴシック" pitchFamily="34" charset="-128"/>
              </a:defRPr>
            </a:lvl1pPr>
          </a:lstStyle>
          <a:p>
            <a:pPr>
              <a:defRPr/>
            </a:pPr>
            <a:fld id="{68196CDE-1D2C-4CCC-9019-D35AC4E6E3D4}" type="datetime1">
              <a:rPr lang="en-US"/>
              <a:pPr>
                <a:defRPr/>
              </a:pPr>
              <a:t>6/8/2018</a:t>
            </a:fld>
            <a:endParaRPr lang="en-US" dirty="0"/>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60" tIns="52131" rIns="104260" bIns="52131" numCol="1" anchor="ctr" anchorCtr="0" compatLnSpc="1">
            <a:prstTxWarp prst="textNoShape">
              <a:avLst/>
            </a:prstTxWarp>
          </a:bodyPr>
          <a:lstStyle>
            <a:lvl1pPr algn="ctr" defTabSz="520563" eaLnBrk="1" hangingPunct="1">
              <a:defRPr sz="1400">
                <a:solidFill>
                  <a:srgbClr val="898989"/>
                </a:solidFill>
                <a:latin typeface="Calibri" pitchFamily="34"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60" tIns="52131" rIns="104260" bIns="52131" numCol="1" anchor="ctr" anchorCtr="0" compatLnSpc="1">
            <a:prstTxWarp prst="textNoShape">
              <a:avLst/>
            </a:prstTxWarp>
          </a:bodyPr>
          <a:lstStyle>
            <a:lvl1pPr algn="r" eaLnBrk="1" hangingPunct="1">
              <a:defRPr sz="1400">
                <a:solidFill>
                  <a:srgbClr val="898989"/>
                </a:solidFill>
                <a:latin typeface="Calibri" panose="020F0502020204030204" pitchFamily="34" charset="0"/>
                <a:ea typeface="MS PGothic" panose="020B0600070205080204" pitchFamily="34" charset="-128"/>
              </a:defRPr>
            </a:lvl1pPr>
          </a:lstStyle>
          <a:p>
            <a:pPr>
              <a:defRPr/>
            </a:pPr>
            <a:fld id="{C7238A1A-3076-41A3-B318-B893CEBAED5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322" r:id="rId1"/>
    <p:sldLayoutId id="2147488323" r:id="rId2"/>
    <p:sldLayoutId id="2147488324" r:id="rId3"/>
    <p:sldLayoutId id="2147488325" r:id="rId4"/>
    <p:sldLayoutId id="2147488326" r:id="rId5"/>
    <p:sldLayoutId id="2147488327" r:id="rId6"/>
    <p:sldLayoutId id="2147488328" r:id="rId7"/>
    <p:sldLayoutId id="2147488329" r:id="rId8"/>
    <p:sldLayoutId id="2147488330" r:id="rId9"/>
    <p:sldLayoutId id="2147488331" r:id="rId10"/>
    <p:sldLayoutId id="2147488332"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081" algn="ctr" defTabSz="520563" rtl="0" fontAlgn="base">
        <a:spcBef>
          <a:spcPct val="0"/>
        </a:spcBef>
        <a:spcAft>
          <a:spcPct val="0"/>
        </a:spcAft>
        <a:defRPr sz="5000">
          <a:solidFill>
            <a:schemeClr val="tx1"/>
          </a:solidFill>
          <a:latin typeface="Calibri" pitchFamily="34" charset="0"/>
          <a:ea typeface="ＭＳ Ｐゴシック" pitchFamily="34" charset="-128"/>
        </a:defRPr>
      </a:lvl6pPr>
      <a:lvl7pPr marL="914162" algn="ctr" defTabSz="520563" rtl="0" fontAlgn="base">
        <a:spcBef>
          <a:spcPct val="0"/>
        </a:spcBef>
        <a:spcAft>
          <a:spcPct val="0"/>
        </a:spcAft>
        <a:defRPr sz="5000">
          <a:solidFill>
            <a:schemeClr val="tx1"/>
          </a:solidFill>
          <a:latin typeface="Calibri" pitchFamily="34" charset="0"/>
          <a:ea typeface="ＭＳ Ｐゴシック" pitchFamily="34" charset="-128"/>
        </a:defRPr>
      </a:lvl7pPr>
      <a:lvl8pPr marL="1371243" algn="ctr" defTabSz="520563" rtl="0" fontAlgn="base">
        <a:spcBef>
          <a:spcPct val="0"/>
        </a:spcBef>
        <a:spcAft>
          <a:spcPct val="0"/>
        </a:spcAft>
        <a:defRPr sz="5000">
          <a:solidFill>
            <a:schemeClr val="tx1"/>
          </a:solidFill>
          <a:latin typeface="Calibri" pitchFamily="34" charset="0"/>
          <a:ea typeface="ＭＳ Ｐゴシック" pitchFamily="34" charset="-128"/>
        </a:defRPr>
      </a:lvl8pPr>
      <a:lvl9pPr marL="1828321" algn="ctr" defTabSz="520563"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7151" indent="-260649" algn="l" defTabSz="521301" rtl="0" eaLnBrk="1" latinLnBrk="0" hangingPunct="1">
        <a:spcBef>
          <a:spcPct val="20000"/>
        </a:spcBef>
        <a:buFont typeface="Arial"/>
        <a:buChar char="•"/>
        <a:defRPr sz="2300" kern="1200">
          <a:solidFill>
            <a:schemeClr val="tx1"/>
          </a:solidFill>
          <a:latin typeface="+mn-lt"/>
          <a:ea typeface="+mn-ea"/>
          <a:cs typeface="+mn-cs"/>
        </a:defRPr>
      </a:lvl6pPr>
      <a:lvl7pPr marL="3388456" indent="-260649" algn="l" defTabSz="521301" rtl="0" eaLnBrk="1" latinLnBrk="0" hangingPunct="1">
        <a:spcBef>
          <a:spcPct val="20000"/>
        </a:spcBef>
        <a:buFont typeface="Arial"/>
        <a:buChar char="•"/>
        <a:defRPr sz="2300" kern="1200">
          <a:solidFill>
            <a:schemeClr val="tx1"/>
          </a:solidFill>
          <a:latin typeface="+mn-lt"/>
          <a:ea typeface="+mn-ea"/>
          <a:cs typeface="+mn-cs"/>
        </a:defRPr>
      </a:lvl7pPr>
      <a:lvl8pPr marL="3909754" indent="-260649" algn="l" defTabSz="521301" rtl="0" eaLnBrk="1" latinLnBrk="0" hangingPunct="1">
        <a:spcBef>
          <a:spcPct val="20000"/>
        </a:spcBef>
        <a:buFont typeface="Arial"/>
        <a:buChar char="•"/>
        <a:defRPr sz="2300" kern="1200">
          <a:solidFill>
            <a:schemeClr val="tx1"/>
          </a:solidFill>
          <a:latin typeface="+mn-lt"/>
          <a:ea typeface="+mn-ea"/>
          <a:cs typeface="+mn-cs"/>
        </a:defRPr>
      </a:lvl8pPr>
      <a:lvl9pPr marL="4431050" indent="-260649" algn="l" defTabSz="521301"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301" rtl="0" eaLnBrk="1" latinLnBrk="0" hangingPunct="1">
        <a:defRPr sz="2100" kern="1200">
          <a:solidFill>
            <a:schemeClr val="tx1"/>
          </a:solidFill>
          <a:latin typeface="+mn-lt"/>
          <a:ea typeface="+mn-ea"/>
          <a:cs typeface="+mn-cs"/>
        </a:defRPr>
      </a:lvl1pPr>
      <a:lvl2pPr marL="521301" algn="l" defTabSz="521301" rtl="0" eaLnBrk="1" latinLnBrk="0" hangingPunct="1">
        <a:defRPr sz="2100" kern="1200">
          <a:solidFill>
            <a:schemeClr val="tx1"/>
          </a:solidFill>
          <a:latin typeface="+mn-lt"/>
          <a:ea typeface="+mn-ea"/>
          <a:cs typeface="+mn-cs"/>
        </a:defRPr>
      </a:lvl2pPr>
      <a:lvl3pPr marL="1042599" algn="l" defTabSz="521301" rtl="0" eaLnBrk="1" latinLnBrk="0" hangingPunct="1">
        <a:defRPr sz="2100" kern="1200">
          <a:solidFill>
            <a:schemeClr val="tx1"/>
          </a:solidFill>
          <a:latin typeface="+mn-lt"/>
          <a:ea typeface="+mn-ea"/>
          <a:cs typeface="+mn-cs"/>
        </a:defRPr>
      </a:lvl3pPr>
      <a:lvl4pPr marL="1563901" algn="l" defTabSz="521301" rtl="0" eaLnBrk="1" latinLnBrk="0" hangingPunct="1">
        <a:defRPr sz="2100" kern="1200">
          <a:solidFill>
            <a:schemeClr val="tx1"/>
          </a:solidFill>
          <a:latin typeface="+mn-lt"/>
          <a:ea typeface="+mn-ea"/>
          <a:cs typeface="+mn-cs"/>
        </a:defRPr>
      </a:lvl4pPr>
      <a:lvl5pPr marL="2085199" algn="l" defTabSz="521301" rtl="0" eaLnBrk="1" latinLnBrk="0" hangingPunct="1">
        <a:defRPr sz="2100" kern="1200">
          <a:solidFill>
            <a:schemeClr val="tx1"/>
          </a:solidFill>
          <a:latin typeface="+mn-lt"/>
          <a:ea typeface="+mn-ea"/>
          <a:cs typeface="+mn-cs"/>
        </a:defRPr>
      </a:lvl5pPr>
      <a:lvl6pPr marL="2606503" algn="l" defTabSz="521301" rtl="0" eaLnBrk="1" latinLnBrk="0" hangingPunct="1">
        <a:defRPr sz="2100" kern="1200">
          <a:solidFill>
            <a:schemeClr val="tx1"/>
          </a:solidFill>
          <a:latin typeface="+mn-lt"/>
          <a:ea typeface="+mn-ea"/>
          <a:cs typeface="+mn-cs"/>
        </a:defRPr>
      </a:lvl6pPr>
      <a:lvl7pPr marL="3127802" algn="l" defTabSz="521301" rtl="0" eaLnBrk="1" latinLnBrk="0" hangingPunct="1">
        <a:defRPr sz="2100" kern="1200">
          <a:solidFill>
            <a:schemeClr val="tx1"/>
          </a:solidFill>
          <a:latin typeface="+mn-lt"/>
          <a:ea typeface="+mn-ea"/>
          <a:cs typeface="+mn-cs"/>
        </a:defRPr>
      </a:lvl7pPr>
      <a:lvl8pPr marL="3649101" algn="l" defTabSz="521301" rtl="0" eaLnBrk="1" latinLnBrk="0" hangingPunct="1">
        <a:defRPr sz="2100" kern="1200">
          <a:solidFill>
            <a:schemeClr val="tx1"/>
          </a:solidFill>
          <a:latin typeface="+mn-lt"/>
          <a:ea typeface="+mn-ea"/>
          <a:cs typeface="+mn-cs"/>
        </a:defRPr>
      </a:lvl8pPr>
      <a:lvl9pPr marL="4170401" algn="l" defTabSz="521301"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36" tIns="52120" rIns="104236" bIns="521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8195"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36" tIns="52120" rIns="104236" bIns="521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36" tIns="52120" rIns="104236" bIns="52120" numCol="1" anchor="ctr" anchorCtr="0" compatLnSpc="1">
            <a:prstTxWarp prst="textNoShape">
              <a:avLst/>
            </a:prstTxWarp>
          </a:bodyPr>
          <a:lstStyle>
            <a:lvl1pPr defTabSz="520442" eaLnBrk="1" hangingPunct="1">
              <a:defRPr sz="1400">
                <a:solidFill>
                  <a:srgbClr val="898989"/>
                </a:solidFill>
                <a:latin typeface="Calibri" pitchFamily="34" charset="0"/>
                <a:ea typeface="ＭＳ Ｐゴシック" pitchFamily="34" charset="-128"/>
              </a:defRPr>
            </a:lvl1pPr>
          </a:lstStyle>
          <a:p>
            <a:pPr>
              <a:defRPr/>
            </a:pPr>
            <a:fld id="{F68F832E-6004-4597-9FA5-4C6447B3D2B0}" type="datetime1">
              <a:rPr lang="en-US"/>
              <a:pPr>
                <a:defRPr/>
              </a:pPr>
              <a:t>6/8/2018</a:t>
            </a:fld>
            <a:endParaRPr lang="en-US" dirty="0"/>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36" tIns="52120" rIns="104236" bIns="52120" numCol="1" anchor="ctr" anchorCtr="0" compatLnSpc="1">
            <a:prstTxWarp prst="textNoShape">
              <a:avLst/>
            </a:prstTxWarp>
          </a:bodyPr>
          <a:lstStyle>
            <a:lvl1pPr algn="ctr" defTabSz="520442" eaLnBrk="1" hangingPunct="1">
              <a:defRPr sz="1400">
                <a:solidFill>
                  <a:srgbClr val="898989"/>
                </a:solidFill>
                <a:latin typeface="Calibri" pitchFamily="34"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36" tIns="52120" rIns="104236" bIns="52120" numCol="1" anchor="ctr" anchorCtr="0" compatLnSpc="1">
            <a:prstTxWarp prst="textNoShape">
              <a:avLst/>
            </a:prstTxWarp>
          </a:bodyPr>
          <a:lstStyle>
            <a:lvl1pPr algn="r" eaLnBrk="1" hangingPunct="1">
              <a:defRPr sz="1400">
                <a:solidFill>
                  <a:srgbClr val="898989"/>
                </a:solidFill>
                <a:latin typeface="Calibri" panose="020F0502020204030204" pitchFamily="34" charset="0"/>
                <a:ea typeface="MS PGothic" panose="020B0600070205080204" pitchFamily="34" charset="-128"/>
              </a:defRPr>
            </a:lvl1pPr>
          </a:lstStyle>
          <a:p>
            <a:pPr>
              <a:defRPr/>
            </a:pPr>
            <a:fld id="{971D1A55-4C66-4DFA-B9C2-329167ACBB6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333" r:id="rId1"/>
    <p:sldLayoutId id="2147488334" r:id="rId2"/>
    <p:sldLayoutId id="2147488335" r:id="rId3"/>
    <p:sldLayoutId id="2147488336" r:id="rId4"/>
    <p:sldLayoutId id="2147488337" r:id="rId5"/>
    <p:sldLayoutId id="2147488338" r:id="rId6"/>
    <p:sldLayoutId id="2147488339" r:id="rId7"/>
    <p:sldLayoutId id="2147488340" r:id="rId8"/>
    <p:sldLayoutId id="2147488341" r:id="rId9"/>
    <p:sldLayoutId id="2147488342" r:id="rId10"/>
    <p:sldLayoutId id="2147488343"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6975" algn="ctr" defTabSz="520442" rtl="0" fontAlgn="base">
        <a:spcBef>
          <a:spcPct val="0"/>
        </a:spcBef>
        <a:spcAft>
          <a:spcPct val="0"/>
        </a:spcAft>
        <a:defRPr sz="5000">
          <a:solidFill>
            <a:schemeClr val="tx1"/>
          </a:solidFill>
          <a:latin typeface="Calibri" pitchFamily="34" charset="0"/>
          <a:ea typeface="ＭＳ Ｐゴシック" pitchFamily="34" charset="-128"/>
        </a:defRPr>
      </a:lvl6pPr>
      <a:lvl7pPr marL="913951" algn="ctr" defTabSz="520442" rtl="0" fontAlgn="base">
        <a:spcBef>
          <a:spcPct val="0"/>
        </a:spcBef>
        <a:spcAft>
          <a:spcPct val="0"/>
        </a:spcAft>
        <a:defRPr sz="5000">
          <a:solidFill>
            <a:schemeClr val="tx1"/>
          </a:solidFill>
          <a:latin typeface="Calibri" pitchFamily="34" charset="0"/>
          <a:ea typeface="ＭＳ Ｐゴシック" pitchFamily="34" charset="-128"/>
        </a:defRPr>
      </a:lvl7pPr>
      <a:lvl8pPr marL="1370924" algn="ctr" defTabSz="520442" rtl="0" fontAlgn="base">
        <a:spcBef>
          <a:spcPct val="0"/>
        </a:spcBef>
        <a:spcAft>
          <a:spcPct val="0"/>
        </a:spcAft>
        <a:defRPr sz="5000">
          <a:solidFill>
            <a:schemeClr val="tx1"/>
          </a:solidFill>
          <a:latin typeface="Calibri" pitchFamily="34" charset="0"/>
          <a:ea typeface="ＭＳ Ｐゴシック" pitchFamily="34" charset="-128"/>
        </a:defRPr>
      </a:lvl8pPr>
      <a:lvl9pPr marL="1827896" algn="ctr" defTabSz="520442"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6485" indent="-260588" algn="l" defTabSz="521179" rtl="0" eaLnBrk="1" latinLnBrk="0" hangingPunct="1">
        <a:spcBef>
          <a:spcPct val="20000"/>
        </a:spcBef>
        <a:buFont typeface="Arial"/>
        <a:buChar char="•"/>
        <a:defRPr sz="2300" kern="1200">
          <a:solidFill>
            <a:schemeClr val="tx1"/>
          </a:solidFill>
          <a:latin typeface="+mn-lt"/>
          <a:ea typeface="+mn-ea"/>
          <a:cs typeface="+mn-cs"/>
        </a:defRPr>
      </a:lvl6pPr>
      <a:lvl7pPr marL="3387672" indent="-260588" algn="l" defTabSz="521179" rtl="0" eaLnBrk="1" latinLnBrk="0" hangingPunct="1">
        <a:spcBef>
          <a:spcPct val="20000"/>
        </a:spcBef>
        <a:buFont typeface="Arial"/>
        <a:buChar char="•"/>
        <a:defRPr sz="2300" kern="1200">
          <a:solidFill>
            <a:schemeClr val="tx1"/>
          </a:solidFill>
          <a:latin typeface="+mn-lt"/>
          <a:ea typeface="+mn-ea"/>
          <a:cs typeface="+mn-cs"/>
        </a:defRPr>
      </a:lvl7pPr>
      <a:lvl8pPr marL="3908846" indent="-260588" algn="l" defTabSz="521179" rtl="0" eaLnBrk="1" latinLnBrk="0" hangingPunct="1">
        <a:spcBef>
          <a:spcPct val="20000"/>
        </a:spcBef>
        <a:buFont typeface="Arial"/>
        <a:buChar char="•"/>
        <a:defRPr sz="2300" kern="1200">
          <a:solidFill>
            <a:schemeClr val="tx1"/>
          </a:solidFill>
          <a:latin typeface="+mn-lt"/>
          <a:ea typeface="+mn-ea"/>
          <a:cs typeface="+mn-cs"/>
        </a:defRPr>
      </a:lvl8pPr>
      <a:lvl9pPr marL="4430019" indent="-260588" algn="l" defTabSz="52117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179" rtl="0" eaLnBrk="1" latinLnBrk="0" hangingPunct="1">
        <a:defRPr sz="2100" kern="1200">
          <a:solidFill>
            <a:schemeClr val="tx1"/>
          </a:solidFill>
          <a:latin typeface="+mn-lt"/>
          <a:ea typeface="+mn-ea"/>
          <a:cs typeface="+mn-cs"/>
        </a:defRPr>
      </a:lvl1pPr>
      <a:lvl2pPr marL="521179" algn="l" defTabSz="521179" rtl="0" eaLnBrk="1" latinLnBrk="0" hangingPunct="1">
        <a:defRPr sz="2100" kern="1200">
          <a:solidFill>
            <a:schemeClr val="tx1"/>
          </a:solidFill>
          <a:latin typeface="+mn-lt"/>
          <a:ea typeface="+mn-ea"/>
          <a:cs typeface="+mn-cs"/>
        </a:defRPr>
      </a:lvl2pPr>
      <a:lvl3pPr marL="1042357" algn="l" defTabSz="521179" rtl="0" eaLnBrk="1" latinLnBrk="0" hangingPunct="1">
        <a:defRPr sz="2100" kern="1200">
          <a:solidFill>
            <a:schemeClr val="tx1"/>
          </a:solidFill>
          <a:latin typeface="+mn-lt"/>
          <a:ea typeface="+mn-ea"/>
          <a:cs typeface="+mn-cs"/>
        </a:defRPr>
      </a:lvl3pPr>
      <a:lvl4pPr marL="1563537" algn="l" defTabSz="521179" rtl="0" eaLnBrk="1" latinLnBrk="0" hangingPunct="1">
        <a:defRPr sz="2100" kern="1200">
          <a:solidFill>
            <a:schemeClr val="tx1"/>
          </a:solidFill>
          <a:latin typeface="+mn-lt"/>
          <a:ea typeface="+mn-ea"/>
          <a:cs typeface="+mn-cs"/>
        </a:defRPr>
      </a:lvl4pPr>
      <a:lvl5pPr marL="2084711" algn="l" defTabSz="521179" rtl="0" eaLnBrk="1" latinLnBrk="0" hangingPunct="1">
        <a:defRPr sz="2100" kern="1200">
          <a:solidFill>
            <a:schemeClr val="tx1"/>
          </a:solidFill>
          <a:latin typeface="+mn-lt"/>
          <a:ea typeface="+mn-ea"/>
          <a:cs typeface="+mn-cs"/>
        </a:defRPr>
      </a:lvl5pPr>
      <a:lvl6pPr marL="2605897" algn="l" defTabSz="521179" rtl="0" eaLnBrk="1" latinLnBrk="0" hangingPunct="1">
        <a:defRPr sz="2100" kern="1200">
          <a:solidFill>
            <a:schemeClr val="tx1"/>
          </a:solidFill>
          <a:latin typeface="+mn-lt"/>
          <a:ea typeface="+mn-ea"/>
          <a:cs typeface="+mn-cs"/>
        </a:defRPr>
      </a:lvl6pPr>
      <a:lvl7pPr marL="3127076" algn="l" defTabSz="521179" rtl="0" eaLnBrk="1" latinLnBrk="0" hangingPunct="1">
        <a:defRPr sz="2100" kern="1200">
          <a:solidFill>
            <a:schemeClr val="tx1"/>
          </a:solidFill>
          <a:latin typeface="+mn-lt"/>
          <a:ea typeface="+mn-ea"/>
          <a:cs typeface="+mn-cs"/>
        </a:defRPr>
      </a:lvl7pPr>
      <a:lvl8pPr marL="3648253" algn="l" defTabSz="521179" rtl="0" eaLnBrk="1" latinLnBrk="0" hangingPunct="1">
        <a:defRPr sz="2100" kern="1200">
          <a:solidFill>
            <a:schemeClr val="tx1"/>
          </a:solidFill>
          <a:latin typeface="+mn-lt"/>
          <a:ea typeface="+mn-ea"/>
          <a:cs typeface="+mn-cs"/>
        </a:defRPr>
      </a:lvl8pPr>
      <a:lvl9pPr marL="4169431" algn="l" defTabSz="521179"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CRS-SLIDE-insid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66" tIns="52133" rIns="104266" bIns="52133"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66" tIns="52133" rIns="104266" bIns="521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66" tIns="52133" rIns="104266" bIns="52133" numCol="1" anchor="t" anchorCtr="0" compatLnSpc="1">
            <a:prstTxWarp prst="textNoShape">
              <a:avLst/>
            </a:prstTxWarp>
          </a:bodyPr>
          <a:lstStyle>
            <a:lvl1pPr defTabSz="1044575" eaLnBrk="0" hangingPunct="0">
              <a:defRPr sz="1600">
                <a:latin typeface="Arial" charset="0"/>
                <a:ea typeface="ＭＳ Ｐゴシック" charset="-128"/>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66" tIns="52133" rIns="104266" bIns="52133" numCol="1" anchor="t" anchorCtr="0" compatLnSpc="1">
            <a:prstTxWarp prst="textNoShape">
              <a:avLst/>
            </a:prstTxWarp>
          </a:bodyPr>
          <a:lstStyle>
            <a:lvl1pPr algn="ctr" defTabSz="1044575" eaLnBrk="0" hangingPunct="0">
              <a:defRPr sz="1600">
                <a:latin typeface="Arial" charset="0"/>
                <a:ea typeface="ＭＳ Ｐゴシック" charset="-128"/>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7659688" y="6891338"/>
            <a:ext cx="2227262"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266" tIns="52133" rIns="104266" bIns="52133" numCol="1" anchor="t" anchorCtr="0" compatLnSpc="1">
            <a:prstTxWarp prst="textNoShape">
              <a:avLst/>
            </a:prstTxWarp>
          </a:bodyPr>
          <a:lstStyle>
            <a:lvl1pPr algn="r" defTabSz="1044575" eaLnBrk="0" hangingPunct="0">
              <a:defRPr sz="1600"/>
            </a:lvl1pPr>
          </a:lstStyle>
          <a:p>
            <a:pPr>
              <a:defRPr/>
            </a:pPr>
            <a:fld id="{A6FED967-28A4-41FA-9D1B-987003AFE2C4}" type="slidenum">
              <a:rPr lang="en-US"/>
              <a:pPr>
                <a:defRPr/>
              </a:pPr>
              <a:t>‹#›</a:t>
            </a:fld>
            <a:endParaRPr lang="en-US" dirty="0"/>
          </a:p>
        </p:txBody>
      </p:sp>
    </p:spTree>
    <p:extLst>
      <p:ext uri="{BB962C8B-B14F-4D97-AF65-F5344CB8AC3E}">
        <p14:creationId xmlns:p14="http://schemas.microsoft.com/office/powerpoint/2010/main" val="313291588"/>
      </p:ext>
    </p:extLst>
  </p:cSld>
  <p:clrMap bg1="lt1" tx1="dk1" bg2="lt2" tx2="dk2" accent1="accent1" accent2="accent2" accent3="accent3" accent4="accent4" accent5="accent5" accent6="accent6" hlink="hlink" folHlink="folHlink"/>
  <p:sldLayoutIdLst>
    <p:sldLayoutId id="2147488381" r:id="rId1"/>
    <p:sldLayoutId id="2147488382" r:id="rId2"/>
    <p:sldLayoutId id="2147488383" r:id="rId3"/>
    <p:sldLayoutId id="2147488384" r:id="rId4"/>
    <p:sldLayoutId id="2147488385" r:id="rId5"/>
    <p:sldLayoutId id="2147488386" r:id="rId6"/>
    <p:sldLayoutId id="2147488387" r:id="rId7"/>
    <p:sldLayoutId id="2147488388" r:id="rId8"/>
    <p:sldLayoutId id="2147488389" r:id="rId9"/>
    <p:sldLayoutId id="2147488390" r:id="rId10"/>
    <p:sldLayoutId id="2147488391" r:id="rId11"/>
    <p:sldLayoutId id="2147488392" r:id="rId12"/>
  </p:sldLayoutIdLst>
  <p:txStyles>
    <p:titleStyle>
      <a:lvl1pPr algn="l" defTabSz="1044575" rtl="0" eaLnBrk="0" fontAlgn="base" hangingPunct="0">
        <a:spcBef>
          <a:spcPct val="0"/>
        </a:spcBef>
        <a:spcAft>
          <a:spcPct val="0"/>
        </a:spcAft>
        <a:defRPr sz="2000">
          <a:solidFill>
            <a:schemeClr val="bg1"/>
          </a:solidFill>
          <a:latin typeface="+mj-lt"/>
          <a:ea typeface="+mj-ea"/>
          <a:cs typeface="+mj-cs"/>
        </a:defRPr>
      </a:lvl1pPr>
      <a:lvl2pPr algn="l" defTabSz="1044575" rtl="0" eaLnBrk="0" fontAlgn="base" hangingPunct="0">
        <a:spcBef>
          <a:spcPct val="0"/>
        </a:spcBef>
        <a:spcAft>
          <a:spcPct val="0"/>
        </a:spcAft>
        <a:defRPr sz="2000">
          <a:solidFill>
            <a:schemeClr val="bg1"/>
          </a:solidFill>
          <a:latin typeface="Arial" charset="0"/>
          <a:ea typeface="ＭＳ Ｐゴシック" charset="-128"/>
          <a:cs typeface="Arial" charset="0"/>
        </a:defRPr>
      </a:lvl2pPr>
      <a:lvl3pPr algn="l" defTabSz="1044575" rtl="0" eaLnBrk="0" fontAlgn="base" hangingPunct="0">
        <a:spcBef>
          <a:spcPct val="0"/>
        </a:spcBef>
        <a:spcAft>
          <a:spcPct val="0"/>
        </a:spcAft>
        <a:defRPr sz="2000">
          <a:solidFill>
            <a:schemeClr val="bg1"/>
          </a:solidFill>
          <a:latin typeface="Arial" charset="0"/>
          <a:ea typeface="ＭＳ Ｐゴシック" charset="-128"/>
          <a:cs typeface="Arial" charset="0"/>
        </a:defRPr>
      </a:lvl3pPr>
      <a:lvl4pPr algn="l" defTabSz="1044575" rtl="0" eaLnBrk="0" fontAlgn="base" hangingPunct="0">
        <a:spcBef>
          <a:spcPct val="0"/>
        </a:spcBef>
        <a:spcAft>
          <a:spcPct val="0"/>
        </a:spcAft>
        <a:defRPr sz="2000">
          <a:solidFill>
            <a:schemeClr val="bg1"/>
          </a:solidFill>
          <a:latin typeface="Arial" charset="0"/>
          <a:ea typeface="ＭＳ Ｐゴシック" charset="-128"/>
          <a:cs typeface="Arial" charset="0"/>
        </a:defRPr>
      </a:lvl4pPr>
      <a:lvl5pPr algn="l" defTabSz="1044575" rtl="0" eaLnBrk="0" fontAlgn="base" hangingPunct="0">
        <a:spcBef>
          <a:spcPct val="0"/>
        </a:spcBef>
        <a:spcAft>
          <a:spcPct val="0"/>
        </a:spcAft>
        <a:defRPr sz="2000">
          <a:solidFill>
            <a:schemeClr val="bg1"/>
          </a:solidFill>
          <a:latin typeface="Arial" charset="0"/>
          <a:ea typeface="ＭＳ Ｐゴシック" charset="-128"/>
          <a:cs typeface="Arial" charset="0"/>
        </a:defRPr>
      </a:lvl5pPr>
      <a:lvl6pPr marL="457200" algn="l" defTabSz="1044575" rtl="0" fontAlgn="base">
        <a:spcBef>
          <a:spcPct val="0"/>
        </a:spcBef>
        <a:spcAft>
          <a:spcPct val="0"/>
        </a:spcAft>
        <a:defRPr sz="2000">
          <a:solidFill>
            <a:schemeClr val="bg1"/>
          </a:solidFill>
          <a:latin typeface="Arial" charset="0"/>
          <a:ea typeface="ＭＳ Ｐゴシック" charset="-128"/>
          <a:cs typeface="Arial" charset="0"/>
        </a:defRPr>
      </a:lvl6pPr>
      <a:lvl7pPr marL="914400" algn="l" defTabSz="1044575" rtl="0" fontAlgn="base">
        <a:spcBef>
          <a:spcPct val="0"/>
        </a:spcBef>
        <a:spcAft>
          <a:spcPct val="0"/>
        </a:spcAft>
        <a:defRPr sz="2000">
          <a:solidFill>
            <a:schemeClr val="bg1"/>
          </a:solidFill>
          <a:latin typeface="Arial" charset="0"/>
          <a:ea typeface="ＭＳ Ｐゴシック" charset="-128"/>
          <a:cs typeface="Arial" charset="0"/>
        </a:defRPr>
      </a:lvl7pPr>
      <a:lvl8pPr marL="1371600" algn="l" defTabSz="1044575" rtl="0" fontAlgn="base">
        <a:spcBef>
          <a:spcPct val="0"/>
        </a:spcBef>
        <a:spcAft>
          <a:spcPct val="0"/>
        </a:spcAft>
        <a:defRPr sz="2000">
          <a:solidFill>
            <a:schemeClr val="bg1"/>
          </a:solidFill>
          <a:latin typeface="Arial" charset="0"/>
          <a:ea typeface="ＭＳ Ｐゴシック" charset="-128"/>
          <a:cs typeface="Arial" charset="0"/>
        </a:defRPr>
      </a:lvl8pPr>
      <a:lvl9pPr marL="1828800" algn="l" defTabSz="1044575" rtl="0" fontAlgn="base">
        <a:spcBef>
          <a:spcPct val="0"/>
        </a:spcBef>
        <a:spcAft>
          <a:spcPct val="0"/>
        </a:spcAft>
        <a:defRPr sz="2000">
          <a:solidFill>
            <a:schemeClr val="bg1"/>
          </a:solidFill>
          <a:latin typeface="Arial" charset="0"/>
          <a:ea typeface="ＭＳ Ｐゴシック" charset="-128"/>
          <a:cs typeface="Arial" charset="0"/>
        </a:defRPr>
      </a:lvl9pPr>
    </p:titleStyle>
    <p:bodyStyle>
      <a:lvl1pPr marL="390525" indent="-390525" algn="l" defTabSz="1044575" rtl="0" eaLnBrk="0" fontAlgn="base" hangingPunct="0">
        <a:spcBef>
          <a:spcPct val="20000"/>
        </a:spcBef>
        <a:spcAft>
          <a:spcPct val="0"/>
        </a:spcAft>
        <a:buChar char="•"/>
        <a:defRPr sz="2000">
          <a:solidFill>
            <a:schemeClr val="tx1"/>
          </a:solidFill>
          <a:latin typeface="+mn-lt"/>
          <a:ea typeface="+mn-ea"/>
          <a:cs typeface="+mn-cs"/>
        </a:defRPr>
      </a:lvl1pPr>
      <a:lvl2pPr marL="846138" indent="-325438" algn="l" defTabSz="1044575" rtl="0" eaLnBrk="0" fontAlgn="base" hangingPunct="0">
        <a:spcBef>
          <a:spcPct val="20000"/>
        </a:spcBef>
        <a:spcAft>
          <a:spcPct val="0"/>
        </a:spcAft>
        <a:buChar char="–"/>
        <a:defRPr sz="1700">
          <a:solidFill>
            <a:schemeClr val="tx1"/>
          </a:solidFill>
          <a:latin typeface="+mn-lt"/>
          <a:ea typeface="+mn-ea"/>
          <a:cs typeface="+mn-cs"/>
        </a:defRPr>
      </a:lvl2pPr>
      <a:lvl3pPr marL="1303338" indent="-258763" algn="l" defTabSz="1044575" rtl="0" eaLnBrk="0" fontAlgn="base" hangingPunct="0">
        <a:spcBef>
          <a:spcPct val="20000"/>
        </a:spcBef>
        <a:spcAft>
          <a:spcPct val="0"/>
        </a:spcAft>
        <a:buChar char="•"/>
        <a:defRPr sz="1500">
          <a:solidFill>
            <a:schemeClr val="tx1"/>
          </a:solidFill>
          <a:latin typeface="+mn-lt"/>
          <a:ea typeface="+mn-ea"/>
          <a:cs typeface="+mn-cs"/>
        </a:defRPr>
      </a:lvl3pPr>
      <a:lvl4pPr marL="1825625" indent="-261938" algn="l" defTabSz="1044575" rtl="0" eaLnBrk="0" fontAlgn="base" hangingPunct="0">
        <a:spcBef>
          <a:spcPct val="20000"/>
        </a:spcBef>
        <a:spcAft>
          <a:spcPct val="0"/>
        </a:spcAft>
        <a:buChar char="–"/>
        <a:defRPr sz="1300">
          <a:solidFill>
            <a:schemeClr val="tx1"/>
          </a:solidFill>
          <a:latin typeface="+mn-lt"/>
          <a:ea typeface="+mn-ea"/>
          <a:cs typeface="+mn-cs"/>
        </a:defRPr>
      </a:lvl4pPr>
      <a:lvl5pPr marL="2344738" indent="-258763" algn="l" defTabSz="1044575" rtl="0" eaLnBrk="0" fontAlgn="base" hangingPunct="0">
        <a:spcBef>
          <a:spcPct val="20000"/>
        </a:spcBef>
        <a:spcAft>
          <a:spcPct val="0"/>
        </a:spcAft>
        <a:buChar char="»"/>
        <a:defRPr sz="1100">
          <a:solidFill>
            <a:schemeClr val="tx1"/>
          </a:solidFill>
          <a:latin typeface="+mn-lt"/>
          <a:ea typeface="+mn-ea"/>
          <a:cs typeface="+mn-cs"/>
        </a:defRPr>
      </a:lvl5pPr>
      <a:lvl6pPr marL="2801938" indent="-258763" algn="l" defTabSz="1044575" rtl="0" fontAlgn="base">
        <a:spcBef>
          <a:spcPct val="20000"/>
        </a:spcBef>
        <a:spcAft>
          <a:spcPct val="0"/>
        </a:spcAft>
        <a:buChar char="»"/>
        <a:defRPr sz="1100">
          <a:solidFill>
            <a:schemeClr val="tx1"/>
          </a:solidFill>
          <a:latin typeface="+mn-lt"/>
          <a:ea typeface="+mn-ea"/>
          <a:cs typeface="+mn-cs"/>
        </a:defRPr>
      </a:lvl6pPr>
      <a:lvl7pPr marL="3259138" indent="-258763" algn="l" defTabSz="1044575" rtl="0" fontAlgn="base">
        <a:spcBef>
          <a:spcPct val="20000"/>
        </a:spcBef>
        <a:spcAft>
          <a:spcPct val="0"/>
        </a:spcAft>
        <a:buChar char="»"/>
        <a:defRPr sz="1100">
          <a:solidFill>
            <a:schemeClr val="tx1"/>
          </a:solidFill>
          <a:latin typeface="+mn-lt"/>
          <a:ea typeface="+mn-ea"/>
          <a:cs typeface="+mn-cs"/>
        </a:defRPr>
      </a:lvl7pPr>
      <a:lvl8pPr marL="3716338" indent="-258763" algn="l" defTabSz="1044575" rtl="0" fontAlgn="base">
        <a:spcBef>
          <a:spcPct val="20000"/>
        </a:spcBef>
        <a:spcAft>
          <a:spcPct val="0"/>
        </a:spcAft>
        <a:buChar char="»"/>
        <a:defRPr sz="1100">
          <a:solidFill>
            <a:schemeClr val="tx1"/>
          </a:solidFill>
          <a:latin typeface="+mn-lt"/>
          <a:ea typeface="+mn-ea"/>
          <a:cs typeface="+mn-cs"/>
        </a:defRPr>
      </a:lvl8pPr>
      <a:lvl9pPr marL="4173538" indent="-258763" algn="l" defTabSz="1044575" rtl="0" fontAlgn="base">
        <a:spcBef>
          <a:spcPct val="20000"/>
        </a:spcBef>
        <a:spcAft>
          <a:spcPct val="0"/>
        </a:spcAft>
        <a:buChar char="»"/>
        <a:defRPr sz="11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eaLnBrk="1" hangingPunct="1">
              <a:defRPr sz="1400">
                <a:solidFill>
                  <a:srgbClr val="898989"/>
                </a:solidFill>
                <a:latin typeface="Calibri" pitchFamily="34" charset="0"/>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F9E32316-8B9D-4CE8-9F60-FE48B0BE6C9A}"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6/8/2018</a:t>
            </a:fld>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eaLnBrk="1" hangingPunct="1">
              <a:defRPr sz="1400">
                <a:solidFill>
                  <a:srgbClr val="898989"/>
                </a:solidFill>
                <a:latin typeface="Calibri" pitchFamily="34" charset="0"/>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898989"/>
              </a:solidFill>
              <a:effectLst/>
              <a:uLnTx/>
              <a:uFillTx/>
              <a:latin typeface="Calibri" pitchFamily="34" charset="0"/>
              <a:ea typeface="ＭＳ Ｐゴシック" panose="020B0600070205080204"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eaLnBrk="1" hangingPunct="1">
              <a:defRPr sz="1400">
                <a:solidFill>
                  <a:srgbClr val="898989"/>
                </a:solidFill>
                <a:latin typeface="Calibri" panose="020F0502020204030204" pitchFamily="34" charset="0"/>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809695C7-900C-4C73-862F-13E8EBF4F2D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73850768"/>
      </p:ext>
    </p:extLst>
  </p:cSld>
  <p:clrMap bg1="lt1" tx1="dk1" bg2="lt2" tx2="dk2" accent1="accent1" accent2="accent2" accent3="accent3" accent4="accent4" accent5="accent5" accent6="accent6" hlink="hlink" folHlink="folHlink"/>
  <p:sldLayoutIdLst>
    <p:sldLayoutId id="2147488394" r:id="rId1"/>
    <p:sldLayoutId id="2147488395" r:id="rId2"/>
    <p:sldLayoutId id="2147488396" r:id="rId3"/>
    <p:sldLayoutId id="2147488397" r:id="rId4"/>
    <p:sldLayoutId id="2147488398" r:id="rId5"/>
    <p:sldLayoutId id="2147488399" r:id="rId6"/>
    <p:sldLayoutId id="2147488400" r:id="rId7"/>
    <p:sldLayoutId id="2147488401" r:id="rId8"/>
    <p:sldLayoutId id="2147488402" r:id="rId9"/>
    <p:sldLayoutId id="2147488403" r:id="rId10"/>
    <p:sldLayoutId id="2147488404" r:id="rId11"/>
  </p:sldLayoutIdLst>
  <p:txStyles>
    <p:titleStyle>
      <a:lvl1pPr algn="ctr" defTabSz="520700" rtl="0" eaLnBrk="0" fontAlgn="base" hangingPunct="0">
        <a:spcBef>
          <a:spcPct val="0"/>
        </a:spcBef>
        <a:spcAft>
          <a:spcPct val="0"/>
        </a:spcAft>
        <a:defRPr sz="5000" kern="1200">
          <a:solidFill>
            <a:schemeClr val="tx1"/>
          </a:solidFill>
          <a:latin typeface="+mj-lt"/>
          <a:ea typeface="ＭＳ Ｐゴシック" pitchFamily="34" charset="-128"/>
          <a:cs typeface="+mj-cs"/>
        </a:defRPr>
      </a:lvl1pPr>
      <a:lvl2pPr algn="ctr" defTabSz="520700" rtl="0" eaLnBrk="0" fontAlgn="base" hangingPunct="0">
        <a:spcBef>
          <a:spcPct val="0"/>
        </a:spcBef>
        <a:spcAft>
          <a:spcPct val="0"/>
        </a:spcAft>
        <a:defRPr sz="5000">
          <a:solidFill>
            <a:schemeClr val="tx1"/>
          </a:solidFill>
          <a:latin typeface="Calibri" pitchFamily="34" charset="0"/>
          <a:ea typeface="ＭＳ Ｐゴシック" pitchFamily="34" charset="-128"/>
        </a:defRPr>
      </a:lvl2pPr>
      <a:lvl3pPr algn="ctr" defTabSz="520700" rtl="0" eaLnBrk="0" fontAlgn="base" hangingPunct="0">
        <a:spcBef>
          <a:spcPct val="0"/>
        </a:spcBef>
        <a:spcAft>
          <a:spcPct val="0"/>
        </a:spcAft>
        <a:defRPr sz="5000">
          <a:solidFill>
            <a:schemeClr val="tx1"/>
          </a:solidFill>
          <a:latin typeface="Calibri" pitchFamily="34" charset="0"/>
          <a:ea typeface="ＭＳ Ｐゴシック" pitchFamily="34" charset="-128"/>
        </a:defRPr>
      </a:lvl3pPr>
      <a:lvl4pPr algn="ctr" defTabSz="520700" rtl="0" eaLnBrk="0" fontAlgn="base" hangingPunct="0">
        <a:spcBef>
          <a:spcPct val="0"/>
        </a:spcBef>
        <a:spcAft>
          <a:spcPct val="0"/>
        </a:spcAft>
        <a:defRPr sz="5000">
          <a:solidFill>
            <a:schemeClr val="tx1"/>
          </a:solidFill>
          <a:latin typeface="Calibri" pitchFamily="34" charset="0"/>
          <a:ea typeface="ＭＳ Ｐゴシック" pitchFamily="34" charset="-128"/>
        </a:defRPr>
      </a:lvl4pPr>
      <a:lvl5pPr algn="ctr" defTabSz="520700" rtl="0" eaLnBrk="0" fontAlgn="base" hangingPunct="0">
        <a:spcBef>
          <a:spcPct val="0"/>
        </a:spcBef>
        <a:spcAft>
          <a:spcPct val="0"/>
        </a:spcAft>
        <a:defRPr sz="5000">
          <a:solidFill>
            <a:schemeClr val="tx1"/>
          </a:solidFill>
          <a:latin typeface="Calibri" pitchFamily="34" charset="0"/>
          <a:ea typeface="ＭＳ Ｐゴシック" pitchFamily="34" charset="-128"/>
        </a:defRPr>
      </a:lvl5pPr>
      <a:lvl6pPr marL="457200" algn="ctr" defTabSz="520700" rtl="0" fontAlgn="base">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fontAlgn="base">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fontAlgn="base">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ＭＳ Ｐゴシック" pitchFamily="34" charset="-128"/>
          <a:cs typeface="+mn-cs"/>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34" charset="-128"/>
          <a:cs typeface="+mn-cs"/>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pitchFamily="34" charset="-128"/>
          <a:cs typeface="+mn-cs"/>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5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6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519113" y="1693863"/>
            <a:ext cx="9693275" cy="4895850"/>
          </a:xfrm>
        </p:spPr>
        <p:txBody>
          <a:bodyPr/>
          <a:lstStyle/>
          <a:p>
            <a:pPr eaLnBrk="1" hangingPunct="1"/>
            <a:r>
              <a:rPr lang="en-US" altLang="en-US" sz="2800" b="1" dirty="0">
                <a:solidFill>
                  <a:schemeClr val="bg1"/>
                </a:solidFill>
                <a:latin typeface="Arial" panose="020B0604020202020204" pitchFamily="34" charset="0"/>
                <a:cs typeface="Arial" panose="020B0604020202020204" pitchFamily="34" charset="0"/>
              </a:rPr>
              <a:t>LOAs and ICT </a:t>
            </a:r>
            <a:r>
              <a:rPr lang="en-US" altLang="en-US" sz="2800" b="1" dirty="0">
                <a:solidFill>
                  <a:schemeClr val="bg1"/>
                </a:solidFill>
                <a:latin typeface="Arial" panose="020B0604020202020204" pitchFamily="34" charset="0"/>
                <a:cs typeface="Arial" panose="020B0604020202020204" pitchFamily="34" charset="0"/>
              </a:rPr>
              <a:t>Modernisation</a:t>
            </a:r>
            <a:r>
              <a:rPr lang="en-US" altLang="en-US" sz="2800" b="1" dirty="0">
                <a:solidFill>
                  <a:schemeClr val="bg1"/>
                </a:solidFill>
                <a:latin typeface="Arial" panose="020B0604020202020204" pitchFamily="34" charset="0"/>
                <a:cs typeface="Arial" panose="020B0604020202020204" pitchFamily="34" charset="0"/>
              </a:rPr>
              <a:t> </a:t>
            </a:r>
            <a:r>
              <a:rPr lang="en-US" altLang="en-US" sz="2800" b="1" dirty="0" smtClean="0">
                <a:solidFill>
                  <a:schemeClr val="bg1"/>
                </a:solidFill>
                <a:latin typeface="Arial" panose="020B0604020202020204" pitchFamily="34" charset="0"/>
                <a:cs typeface="Arial" panose="020B0604020202020204" pitchFamily="34" charset="0"/>
              </a:rPr>
              <a:t>Project</a:t>
            </a:r>
            <a:br>
              <a:rPr lang="en-US" altLang="en-US" sz="2800" b="1" dirty="0" smtClean="0">
                <a:solidFill>
                  <a:schemeClr val="bg1"/>
                </a:solidFill>
                <a:latin typeface="Arial" panose="020B0604020202020204" pitchFamily="34" charset="0"/>
                <a:cs typeface="Arial" panose="020B0604020202020204" pitchFamily="34" charset="0"/>
              </a:rPr>
            </a:br>
            <a:r>
              <a:rPr lang="en-US" altLang="en-US" sz="2800" b="1" dirty="0" smtClean="0">
                <a:solidFill>
                  <a:schemeClr val="bg1"/>
                </a:solidFill>
                <a:latin typeface="Arial" panose="020B0604020202020204" pitchFamily="34" charset="0"/>
                <a:cs typeface="Arial" panose="020B0604020202020204" pitchFamily="34" charset="0"/>
              </a:rPr>
              <a:t/>
            </a:r>
            <a:br>
              <a:rPr lang="en-US" altLang="en-US" sz="2800" b="1" dirty="0" smtClean="0">
                <a:solidFill>
                  <a:schemeClr val="bg1"/>
                </a:solidFill>
                <a:latin typeface="Arial" panose="020B0604020202020204" pitchFamily="34" charset="0"/>
                <a:cs typeface="Arial" panose="020B0604020202020204" pitchFamily="34" charset="0"/>
              </a:rPr>
            </a:br>
            <a:r>
              <a:rPr lang="en-US" altLang="en-US" sz="2800" b="1" dirty="0" smtClean="0">
                <a:solidFill>
                  <a:schemeClr val="bg1"/>
                </a:solidFill>
                <a:latin typeface="Arial" panose="020B0604020202020204" pitchFamily="34" charset="0"/>
                <a:cs typeface="Arial" panose="020B0604020202020204" pitchFamily="34" charset="0"/>
              </a:rPr>
              <a:t>Mr</a:t>
            </a:r>
            <a:r>
              <a:rPr lang="en-US" altLang="en-US" sz="2800" b="1" dirty="0" smtClean="0">
                <a:solidFill>
                  <a:schemeClr val="bg1"/>
                </a:solidFill>
                <a:latin typeface="Arial" panose="020B0604020202020204" pitchFamily="34" charset="0"/>
                <a:cs typeface="Arial" panose="020B0604020202020204" pitchFamily="34" charset="0"/>
              </a:rPr>
              <a:t> </a:t>
            </a:r>
            <a:r>
              <a:rPr lang="en-US" altLang="en-US" sz="2800" b="1" dirty="0">
                <a:solidFill>
                  <a:schemeClr val="bg1"/>
                </a:solidFill>
                <a:latin typeface="Arial" panose="020B0604020202020204" pitchFamily="34" charset="0"/>
                <a:cs typeface="Arial" panose="020B0604020202020204" pitchFamily="34" charset="0"/>
              </a:rPr>
              <a:t>Edward </a:t>
            </a:r>
            <a:r>
              <a:rPr lang="en-US" altLang="en-US" sz="2800" b="1" dirty="0">
                <a:solidFill>
                  <a:schemeClr val="bg1"/>
                </a:solidFill>
                <a:latin typeface="Arial" panose="020B0604020202020204" pitchFamily="34" charset="0"/>
                <a:cs typeface="Arial" panose="020B0604020202020204" pitchFamily="34" charset="0"/>
              </a:rPr>
              <a:t>Mamadise</a:t>
            </a:r>
            <a:r>
              <a:rPr lang="en-US" altLang="en-US" sz="2800" b="1" dirty="0">
                <a:solidFill>
                  <a:schemeClr val="bg1"/>
                </a:solidFill>
                <a:latin typeface="Arial" panose="020B0604020202020204" pitchFamily="34" charset="0"/>
                <a:cs typeface="Arial" panose="020B0604020202020204" pitchFamily="34" charset="0"/>
              </a:rPr>
              <a:t/>
            </a:r>
            <a:br>
              <a:rPr lang="en-US" altLang="en-US" sz="2800" b="1" dirty="0">
                <a:solidFill>
                  <a:schemeClr val="bg1"/>
                </a:solidFill>
                <a:latin typeface="Arial" panose="020B0604020202020204" pitchFamily="34" charset="0"/>
                <a:cs typeface="Arial" panose="020B0604020202020204" pitchFamily="34" charset="0"/>
              </a:rPr>
            </a:br>
            <a:r>
              <a:rPr lang="en-US" altLang="en-US" sz="2800" b="1" dirty="0">
                <a:solidFill>
                  <a:schemeClr val="bg1"/>
                </a:solidFill>
                <a:latin typeface="Arial" panose="020B0604020202020204" pitchFamily="34" charset="0"/>
                <a:cs typeface="Arial" panose="020B0604020202020204" pitchFamily="34" charset="0"/>
              </a:rPr>
              <a:t>Chief Executive Officer</a:t>
            </a:r>
            <a:r>
              <a:rPr lang="en-US" altLang="en-US" sz="2400" dirty="0">
                <a:solidFill>
                  <a:schemeClr val="bg1"/>
                </a:solidFill>
                <a:latin typeface="Arial" panose="020B0604020202020204" pitchFamily="34" charset="0"/>
                <a:cs typeface="Arial" panose="020B0604020202020204" pitchFamily="34" charset="0"/>
              </a:rPr>
              <a:t/>
            </a:r>
            <a:br>
              <a:rPr lang="en-US" altLang="en-US" sz="2400" dirty="0">
                <a:solidFill>
                  <a:schemeClr val="bg1"/>
                </a:solidFill>
                <a:latin typeface="Arial" panose="020B0604020202020204" pitchFamily="34" charset="0"/>
                <a:cs typeface="Arial" panose="020B0604020202020204" pitchFamily="34" charset="0"/>
              </a:rPr>
            </a:br>
            <a:r>
              <a:rPr lang="en-US" altLang="en-US" sz="2800" b="1" dirty="0" smtClean="0">
                <a:solidFill>
                  <a:schemeClr val="bg1"/>
                </a:solidFill>
                <a:latin typeface="Arial" panose="020B0604020202020204" pitchFamily="34" charset="0"/>
                <a:cs typeface="Arial" panose="020B0604020202020204" pitchFamily="34" charset="0"/>
              </a:rPr>
              <a:t/>
            </a:r>
            <a:br>
              <a:rPr lang="en-US" altLang="en-US" sz="2800" b="1" dirty="0" smtClean="0">
                <a:solidFill>
                  <a:schemeClr val="bg1"/>
                </a:solidFill>
                <a:latin typeface="Arial" panose="020B0604020202020204" pitchFamily="34" charset="0"/>
                <a:cs typeface="Arial" panose="020B0604020202020204" pitchFamily="34" charset="0"/>
              </a:rPr>
            </a:br>
            <a:r>
              <a:rPr lang="en-US" altLang="en-US" sz="2800" b="1" dirty="0" smtClean="0">
                <a:solidFill>
                  <a:schemeClr val="bg1"/>
                </a:solidFill>
                <a:latin typeface="Arial" panose="020B0604020202020204" pitchFamily="34" charset="0"/>
                <a:cs typeface="Arial" panose="020B0604020202020204" pitchFamily="34" charset="0"/>
              </a:rPr>
              <a:t>Portfolio Committee on Trade and Industry</a:t>
            </a:r>
            <a:br>
              <a:rPr lang="en-US" altLang="en-US" sz="2800" b="1" dirty="0" smtClean="0">
                <a:solidFill>
                  <a:schemeClr val="bg1"/>
                </a:solidFill>
                <a:latin typeface="Arial" panose="020B0604020202020204" pitchFamily="34" charset="0"/>
                <a:cs typeface="Arial" panose="020B0604020202020204" pitchFamily="34" charset="0"/>
              </a:rPr>
            </a:br>
            <a:r>
              <a:rPr lang="en-US" altLang="en-US" sz="2400" dirty="0" smtClean="0">
                <a:solidFill>
                  <a:schemeClr val="bg1"/>
                </a:solidFill>
                <a:latin typeface="Arial" panose="020B0604020202020204" pitchFamily="34" charset="0"/>
                <a:cs typeface="Arial" panose="020B0604020202020204" pitchFamily="34" charset="0"/>
              </a:rPr>
              <a:t/>
            </a:r>
            <a:br>
              <a:rPr lang="en-US" altLang="en-US" sz="2400" dirty="0" smtClean="0">
                <a:solidFill>
                  <a:schemeClr val="bg1"/>
                </a:solidFill>
                <a:latin typeface="Arial" panose="020B0604020202020204" pitchFamily="34" charset="0"/>
                <a:cs typeface="Arial" panose="020B0604020202020204" pitchFamily="34" charset="0"/>
              </a:rPr>
            </a:br>
            <a:r>
              <a:rPr lang="en-US" altLang="en-US" sz="2400" b="1" dirty="0" smtClean="0">
                <a:solidFill>
                  <a:schemeClr val="bg1"/>
                </a:solidFill>
                <a:latin typeface="Arial" panose="020B0604020202020204" pitchFamily="34" charset="0"/>
                <a:cs typeface="Arial" panose="020B0604020202020204" pitchFamily="34" charset="0"/>
              </a:rPr>
              <a:t>13 JUNE 2018</a:t>
            </a:r>
          </a:p>
        </p:txBody>
      </p:sp>
      <p:sp>
        <p:nvSpPr>
          <p:cNvPr id="7885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D4B2FFAF-C9FF-4DF9-AC15-55845BB5E402}" type="slidenum">
              <a:rPr lang="en-US" altLang="en-US" sz="1400" smtClean="0">
                <a:solidFill>
                  <a:srgbClr val="898989"/>
                </a:solidFill>
                <a:latin typeface="Calibri" panose="020F0502020204030204" pitchFamily="34" charset="0"/>
              </a:rPr>
              <a:pPr/>
              <a:t>1</a:t>
            </a:fld>
            <a:endParaRPr lang="en-US" altLang="en-US" sz="1400" dirty="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519113" y="260350"/>
            <a:ext cx="979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ctr" defTabSz="5207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IMPACT OF INTERVENTIONS</a:t>
            </a:r>
            <a:endParaRPr kumimoji="0" lang="en-ZA"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099" name="TextBox 2"/>
          <p:cNvSpPr txBox="1">
            <a:spLocks noChangeArrowheads="1"/>
          </p:cNvSpPr>
          <p:nvPr/>
        </p:nvSpPr>
        <p:spPr bwMode="auto">
          <a:xfrm>
            <a:off x="1" y="1621185"/>
            <a:ext cx="106886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Approvals statistics 2017/18 Period</a:t>
            </a:r>
          </a:p>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520700" rtl="0" eaLnBrk="1" fontAlgn="base" latinLnBrk="0" hangingPunct="1">
              <a:lnSpc>
                <a:spcPct val="100000"/>
              </a:lnSpc>
              <a:spcBef>
                <a:spcPct val="0"/>
              </a:spcBef>
              <a:spcAft>
                <a:spcPct val="0"/>
              </a:spcAft>
              <a:buClrTx/>
              <a:buSzTx/>
              <a:buFontTx/>
              <a:buChar char="•"/>
              <a:tabLst/>
              <a:defRPr/>
            </a:pPr>
            <a:endPar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520700" rtl="0" eaLnBrk="1" fontAlgn="base" latinLnBrk="0" hangingPunct="1">
              <a:lnSpc>
                <a:spcPct val="100000"/>
              </a:lnSpc>
              <a:spcBef>
                <a:spcPct val="0"/>
              </a:spcBef>
              <a:spcAft>
                <a:spcPct val="0"/>
              </a:spcAft>
              <a:buClrTx/>
              <a:buSzTx/>
              <a:buFontTx/>
              <a:buChar char="•"/>
              <a:tabLst/>
              <a:defRPr/>
            </a:pPr>
            <a:endPar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520700" rtl="0" eaLnBrk="1" fontAlgn="base" latinLnBrk="0" hangingPunct="1">
              <a:lnSpc>
                <a:spcPct val="100000"/>
              </a:lnSpc>
              <a:spcBef>
                <a:spcPct val="0"/>
              </a:spcBef>
              <a:spcAft>
                <a:spcPct val="0"/>
              </a:spcAft>
              <a:buClrTx/>
              <a:buSzTx/>
              <a:buFontTx/>
              <a:buChar char="•"/>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Although the throughput was less than the previous financial period, the turnaround time improved to 75% approved  within 120 days compared to 37% in the previous financial period</a:t>
            </a:r>
          </a:p>
        </p:txBody>
      </p:sp>
      <p:graphicFrame>
        <p:nvGraphicFramePr>
          <p:cNvPr id="2" name="Table 1"/>
          <p:cNvGraphicFramePr>
            <a:graphicFrameLocks noGrp="1"/>
          </p:cNvGraphicFramePr>
          <p:nvPr>
            <p:extLst>
              <p:ext uri="{D42A27DB-BD31-4B8C-83A1-F6EECF244321}">
                <p14:modId xmlns:p14="http://schemas.microsoft.com/office/powerpoint/2010/main" val="2613278525"/>
              </p:ext>
            </p:extLst>
          </p:nvPr>
        </p:nvGraphicFramePr>
        <p:xfrm>
          <a:off x="188118" y="2701305"/>
          <a:ext cx="10312401" cy="2829625"/>
        </p:xfrm>
        <a:graphic>
          <a:graphicData uri="http://schemas.openxmlformats.org/drawingml/2006/table">
            <a:tbl>
              <a:tblPr firstRow="1" firstCol="1" bandRow="1"/>
              <a:tblGrid>
                <a:gridCol w="1257879">
                  <a:extLst>
                    <a:ext uri="{9D8B030D-6E8A-4147-A177-3AD203B41FA5}">
                      <a16:colId xmlns="" xmlns:a16="http://schemas.microsoft.com/office/drawing/2014/main" val="20000"/>
                    </a:ext>
                  </a:extLst>
                </a:gridCol>
                <a:gridCol w="1570411">
                  <a:extLst>
                    <a:ext uri="{9D8B030D-6E8A-4147-A177-3AD203B41FA5}">
                      <a16:colId xmlns="" xmlns:a16="http://schemas.microsoft.com/office/drawing/2014/main" val="20001"/>
                    </a:ext>
                  </a:extLst>
                </a:gridCol>
                <a:gridCol w="1571519">
                  <a:extLst>
                    <a:ext uri="{9D8B030D-6E8A-4147-A177-3AD203B41FA5}">
                      <a16:colId xmlns="" xmlns:a16="http://schemas.microsoft.com/office/drawing/2014/main" val="20002"/>
                    </a:ext>
                  </a:extLst>
                </a:gridCol>
                <a:gridCol w="1201359">
                  <a:extLst>
                    <a:ext uri="{9D8B030D-6E8A-4147-A177-3AD203B41FA5}">
                      <a16:colId xmlns="" xmlns:a16="http://schemas.microsoft.com/office/drawing/2014/main" val="20003"/>
                    </a:ext>
                  </a:extLst>
                </a:gridCol>
                <a:gridCol w="1570411">
                  <a:extLst>
                    <a:ext uri="{9D8B030D-6E8A-4147-A177-3AD203B41FA5}">
                      <a16:colId xmlns="" xmlns:a16="http://schemas.microsoft.com/office/drawing/2014/main" val="20004"/>
                    </a:ext>
                  </a:extLst>
                </a:gridCol>
                <a:gridCol w="1570411">
                  <a:extLst>
                    <a:ext uri="{9D8B030D-6E8A-4147-A177-3AD203B41FA5}">
                      <a16:colId xmlns="" xmlns:a16="http://schemas.microsoft.com/office/drawing/2014/main" val="20005"/>
                    </a:ext>
                  </a:extLst>
                </a:gridCol>
                <a:gridCol w="1570411">
                  <a:extLst>
                    <a:ext uri="{9D8B030D-6E8A-4147-A177-3AD203B41FA5}">
                      <a16:colId xmlns="" xmlns:a16="http://schemas.microsoft.com/office/drawing/2014/main" val="20006"/>
                    </a:ext>
                  </a:extLst>
                </a:gridCol>
              </a:tblGrid>
              <a:tr h="1033779">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Approval Type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Applications carried over from 2016/17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Applications received in 2017/18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Total work load in 2017/18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Applications approved in 2017/18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Applications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closed in 2017/18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Applications carried over to 2018/19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0"/>
                  </a:ext>
                </a:extLst>
              </a:tr>
              <a:tr h="507903">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LOA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2907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13127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16034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9253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1545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5236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39324">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RCC/AC</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159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212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117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tabLst>
                          <a:tab pos="341947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42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19332">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2960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13286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16246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9370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1598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6000"/>
                        </a:lnSpc>
                        <a:spcAft>
                          <a:spcPts val="0"/>
                        </a:spcAft>
                        <a:tabLst>
                          <a:tab pos="3419475"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5278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03"/>
                  </a:ext>
                </a:extLst>
              </a:tr>
            </a:tbl>
          </a:graphicData>
        </a:graphic>
      </p:graphicFrame>
      <p:sp>
        <p:nvSpPr>
          <p:cNvPr id="5"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10</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600434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19113" y="260350"/>
            <a:ext cx="979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ctr" defTabSz="5207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IMPACT OF INTERVENTIONS</a:t>
            </a:r>
            <a:endParaRPr kumimoji="0" lang="en-ZA"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099" name="TextBox 2"/>
          <p:cNvSpPr txBox="1">
            <a:spLocks noChangeArrowheads="1"/>
          </p:cNvSpPr>
          <p:nvPr/>
        </p:nvSpPr>
        <p:spPr bwMode="auto">
          <a:xfrm>
            <a:off x="267493" y="1189137"/>
            <a:ext cx="10296525" cy="614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520700" rtl="0" eaLnBrk="1" fontAlgn="base" latinLnBrk="0" hangingPunct="1">
              <a:lnSpc>
                <a:spcPct val="100000"/>
              </a:lnSpc>
              <a:spcBef>
                <a:spcPct val="0"/>
              </a:spcBef>
              <a:spcAft>
                <a:spcPct val="0"/>
              </a:spcAft>
              <a:buClrTx/>
              <a:buSzTx/>
              <a:buFontTx/>
              <a:buChar char="•"/>
              <a:tabLst/>
              <a:defRPr/>
            </a:pP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Approvals statistics</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en-ZA" sz="21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 stock take of applications in the system was undertaken on 5 June 2018 and there were no applications above</a:t>
            </a:r>
            <a:r>
              <a:rPr kumimoji="0" lang="en-ZA" sz="2100" b="1"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120 days)</a:t>
            </a:r>
            <a:endParaRPr kumimoji="0" lang="en-ZA" sz="1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pic>
        <p:nvPicPr>
          <p:cNvPr id="2" name="Picture 1"/>
          <p:cNvPicPr>
            <a:picLocks noChangeAspect="1"/>
          </p:cNvPicPr>
          <p:nvPr/>
        </p:nvPicPr>
        <p:blipFill>
          <a:blip r:embed="rId3"/>
          <a:stretch>
            <a:fillRect/>
          </a:stretch>
        </p:blipFill>
        <p:spPr>
          <a:xfrm>
            <a:off x="662185" y="2303017"/>
            <a:ext cx="9364268" cy="2956816"/>
          </a:xfrm>
          <a:prstGeom prst="rect">
            <a:avLst/>
          </a:prstGeom>
        </p:spPr>
      </p:pic>
      <p:sp>
        <p:nvSpPr>
          <p:cNvPr id="5"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11</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67404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5234" name="Rectangle 6"/>
          <p:cNvSpPr>
            <a:spLocks noChangeArrowheads="1"/>
          </p:cNvSpPr>
          <p:nvPr/>
        </p:nvSpPr>
        <p:spPr bwMode="auto">
          <a:xfrm>
            <a:off x="3887788" y="4286250"/>
            <a:ext cx="62658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0700">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defTabSz="5207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defTabSz="5207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defTabSz="5207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defTabSz="5207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en-US" altLang="en-US" sz="2800" b="1" dirty="0">
              <a:solidFill>
                <a:srgbClr val="008E00"/>
              </a:solidFill>
            </a:endParaRPr>
          </a:p>
          <a:p>
            <a:pPr algn="ctr" eaLnBrk="1" hangingPunct="1">
              <a:spcBef>
                <a:spcPct val="0"/>
              </a:spcBef>
              <a:buFontTx/>
              <a:buNone/>
            </a:pPr>
            <a:r>
              <a:rPr lang="en-US" altLang="en-US" sz="2800" b="1" dirty="0" smtClean="0">
                <a:solidFill>
                  <a:srgbClr val="008E00"/>
                </a:solidFill>
              </a:rPr>
              <a:t>ICT</a:t>
            </a:r>
            <a:endParaRPr lang="en-US" altLang="en-US" sz="2800" b="1" dirty="0">
              <a:solidFill>
                <a:srgbClr val="008E00"/>
              </a:solidFill>
            </a:endParaRPr>
          </a:p>
        </p:txBody>
      </p:sp>
      <p:sp>
        <p:nvSpPr>
          <p:cNvPr id="952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5EA892B0-C30D-4F97-8C71-7FB4699F9E29}" type="slidenum">
              <a:rPr lang="en-US" altLang="en-US" sz="1400" smtClean="0">
                <a:solidFill>
                  <a:srgbClr val="898989"/>
                </a:solidFill>
                <a:latin typeface="Calibri" panose="020F0502020204030204" pitchFamily="34" charset="0"/>
              </a:rPr>
              <a:pPr/>
              <a:t>12</a:t>
            </a:fld>
            <a:endParaRPr lang="en-US" altLang="en-US" sz="1400" dirty="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231775" y="109538"/>
            <a:ext cx="9618663" cy="741362"/>
          </a:xfrm>
        </p:spPr>
        <p:txBody>
          <a:bodyPr/>
          <a:lstStyle/>
          <a:p>
            <a:r>
              <a:rPr lang="en-US" altLang="en-US" b="1" dirty="0" smtClean="0"/>
              <a:t>Project Overview</a:t>
            </a:r>
          </a:p>
        </p:txBody>
      </p:sp>
      <p:sp>
        <p:nvSpPr>
          <p:cNvPr id="5123" name="Content Placeholder 2"/>
          <p:cNvSpPr>
            <a:spLocks noGrp="1"/>
          </p:cNvSpPr>
          <p:nvPr>
            <p:ph idx="1"/>
          </p:nvPr>
        </p:nvSpPr>
        <p:spPr>
          <a:xfrm>
            <a:off x="0" y="901700"/>
            <a:ext cx="10688638" cy="5976938"/>
          </a:xfrm>
        </p:spPr>
        <p:txBody>
          <a:bodyPr/>
          <a:lstStyle/>
          <a:p>
            <a:r>
              <a:rPr lang="en-ZA" altLang="en-US" sz="2800" dirty="0" smtClean="0">
                <a:latin typeface="+mj-lt"/>
              </a:rPr>
              <a:t>The Modernization Project is a suite of interdependent strategies that the NRCS plans to deploy to deal with organisational challenges</a:t>
            </a:r>
            <a:endParaRPr lang="en-ZA" altLang="en-US" sz="2800" dirty="0">
              <a:latin typeface="+mj-lt"/>
            </a:endParaRPr>
          </a:p>
          <a:p>
            <a:pPr marL="0" indent="0">
              <a:buNone/>
            </a:pPr>
            <a:endParaRPr lang="en-ZA" altLang="en-US" sz="2800" dirty="0" smtClean="0">
              <a:latin typeface="+mj-lt"/>
            </a:endParaRPr>
          </a:p>
          <a:p>
            <a:r>
              <a:rPr lang="en-ZA" altLang="en-US" sz="2800" b="1" dirty="0" smtClean="0">
                <a:latin typeface="+mj-lt"/>
              </a:rPr>
              <a:t>Purpose</a:t>
            </a:r>
          </a:p>
          <a:p>
            <a:pPr lvl="1"/>
            <a:r>
              <a:rPr lang="en-ZA" altLang="en-US" sz="2800" dirty="0" smtClean="0">
                <a:latin typeface="+mj-lt"/>
              </a:rPr>
              <a:t>Revenue qualification. </a:t>
            </a:r>
          </a:p>
          <a:p>
            <a:pPr lvl="1"/>
            <a:r>
              <a:rPr lang="en-ZA" altLang="en-US" sz="2800" dirty="0" smtClean="0">
                <a:latin typeface="+mj-lt"/>
              </a:rPr>
              <a:t>Automation of NRCS operational processes which include collaboration with other key Stakeholders </a:t>
            </a:r>
            <a:r>
              <a:rPr lang="en-ZA" altLang="en-US" sz="2800" dirty="0" smtClean="0">
                <a:latin typeface="+mj-lt"/>
              </a:rPr>
              <a:t>i.e. </a:t>
            </a:r>
            <a:r>
              <a:rPr lang="en-ZA" altLang="en-US" sz="2800" dirty="0" smtClean="0">
                <a:latin typeface="+mj-lt"/>
              </a:rPr>
              <a:t>SARS and Customs</a:t>
            </a:r>
          </a:p>
          <a:p>
            <a:pPr lvl="1"/>
            <a:r>
              <a:rPr lang="en-ZA" altLang="en-US" sz="2800" dirty="0" smtClean="0">
                <a:latin typeface="+mj-lt"/>
              </a:rPr>
              <a:t>Automation of the NRCS approval system - LOA issuance</a:t>
            </a:r>
          </a:p>
          <a:p>
            <a:pPr lvl="1"/>
            <a:r>
              <a:rPr lang="en-ZA" altLang="en-US" sz="2800" dirty="0" smtClean="0">
                <a:latin typeface="+mj-lt"/>
              </a:rPr>
              <a:t>Implementation of Internal support systems - ERP</a:t>
            </a:r>
          </a:p>
          <a:p>
            <a:pPr lvl="1"/>
            <a:endParaRPr lang="en-ZA" altLang="en-US" dirty="0" smtClean="0">
              <a:latin typeface="+mj-lt"/>
            </a:endParaRPr>
          </a:p>
        </p:txBody>
      </p:sp>
      <p:sp>
        <p:nvSpPr>
          <p:cNvPr id="4"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13</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228869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9050" y="849313"/>
            <a:ext cx="10688638" cy="6121400"/>
          </a:xfrm>
        </p:spPr>
        <p:txBody>
          <a:bodyPr/>
          <a:lstStyle/>
          <a:p>
            <a:r>
              <a:rPr lang="en-ZA" altLang="en-US" sz="3200" dirty="0" smtClean="0"/>
              <a:t>Modernization program covers the upgrade, integration or replacement of legacy applications, digitising way of doing things, driven by factors such as rising costs and a need for organizational agility.</a:t>
            </a:r>
          </a:p>
          <a:p>
            <a:endParaRPr lang="en-US" altLang="en-US" sz="4000" dirty="0" smtClean="0"/>
          </a:p>
        </p:txBody>
      </p:sp>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3636963"/>
            <a:ext cx="9229725" cy="302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Title 1"/>
          <p:cNvSpPr>
            <a:spLocks noGrp="1"/>
          </p:cNvSpPr>
          <p:nvPr>
            <p:ph type="title"/>
          </p:nvPr>
        </p:nvSpPr>
        <p:spPr>
          <a:xfrm>
            <a:off x="534988" y="0"/>
            <a:ext cx="9618662" cy="849313"/>
          </a:xfrm>
        </p:spPr>
        <p:txBody>
          <a:bodyPr/>
          <a:lstStyle/>
          <a:p>
            <a:r>
              <a:rPr lang="en-ZA" altLang="en-US" dirty="0" smtClean="0"/>
              <a:t>Modernisation in Nutshell.</a:t>
            </a:r>
          </a:p>
        </p:txBody>
      </p:sp>
      <p:sp>
        <p:nvSpPr>
          <p:cNvPr id="5"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14</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4171239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303213" y="109538"/>
            <a:ext cx="9618662" cy="741362"/>
          </a:xfrm>
        </p:spPr>
        <p:txBody>
          <a:bodyPr/>
          <a:lstStyle/>
          <a:p>
            <a:r>
              <a:rPr lang="en-US" altLang="en-US" b="1" dirty="0" smtClean="0"/>
              <a:t> Current ICT Systems</a:t>
            </a:r>
          </a:p>
        </p:txBody>
      </p:sp>
      <p:sp>
        <p:nvSpPr>
          <p:cNvPr id="9219" name="Content Placeholder 2"/>
          <p:cNvSpPr>
            <a:spLocks noGrp="1"/>
          </p:cNvSpPr>
          <p:nvPr>
            <p:ph idx="1"/>
          </p:nvPr>
        </p:nvSpPr>
        <p:spPr>
          <a:xfrm>
            <a:off x="12700" y="884238"/>
            <a:ext cx="10666413" cy="6253162"/>
          </a:xfrm>
          <a:solidFill>
            <a:schemeClr val="bg1"/>
          </a:solidFill>
        </p:spPr>
        <p:txBody>
          <a:bodyPr/>
          <a:lstStyle/>
          <a:p>
            <a:pPr algn="just"/>
            <a:r>
              <a:rPr lang="en-US" altLang="en-US" sz="2800" b="1" dirty="0" smtClean="0"/>
              <a:t>JDE Edwards </a:t>
            </a:r>
            <a:r>
              <a:rPr lang="en-US" altLang="en-US" sz="2800" dirty="0" smtClean="0"/>
              <a:t>– ERP systems with only financial and SCM module working. This system is currently out off support from oracle (the owners of the systems)- it need to be changed to new systems.</a:t>
            </a:r>
          </a:p>
          <a:p>
            <a:pPr marL="0" indent="0" algn="just">
              <a:buNone/>
            </a:pPr>
            <a:endParaRPr lang="en-US" altLang="en-US" sz="2800" dirty="0" smtClean="0"/>
          </a:p>
          <a:p>
            <a:pPr algn="just"/>
            <a:r>
              <a:rPr lang="en-US" altLang="en-US" sz="2800" b="1" dirty="0" smtClean="0"/>
              <a:t>Siebel CRM </a:t>
            </a:r>
            <a:r>
              <a:rPr lang="en-US" altLang="en-US" sz="2800" dirty="0" smtClean="0"/>
              <a:t>– the systems was procured to automate the approval and inspection processes, to this stage only Electro technical clients use the systems for LOA application but internally the application is processed outside the systems because the CRM is not user friendly and not all required capabilities are configured on CRM.</a:t>
            </a:r>
            <a:endParaRPr lang="en-US" altLang="en-US" sz="3200" dirty="0" smtClean="0"/>
          </a:p>
          <a:p>
            <a:endParaRPr lang="en-US" altLang="en-US" sz="3200" dirty="0" smtClean="0"/>
          </a:p>
        </p:txBody>
      </p:sp>
      <p:sp>
        <p:nvSpPr>
          <p:cNvPr id="4"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15</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177707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303213" y="109538"/>
            <a:ext cx="9618662" cy="741362"/>
          </a:xfrm>
        </p:spPr>
        <p:txBody>
          <a:bodyPr/>
          <a:lstStyle/>
          <a:p>
            <a:r>
              <a:rPr lang="en-US" altLang="en-US" b="1" dirty="0" smtClean="0"/>
              <a:t>Project Plan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90141441"/>
              </p:ext>
            </p:extLst>
          </p:nvPr>
        </p:nvGraphicFramePr>
        <p:xfrm>
          <a:off x="19695" y="1026364"/>
          <a:ext cx="10688637" cy="6006998"/>
        </p:xfrm>
        <a:graphic>
          <a:graphicData uri="http://schemas.openxmlformats.org/drawingml/2006/table">
            <a:tbl>
              <a:tblPr/>
              <a:tblGrid>
                <a:gridCol w="4542790">
                  <a:extLst>
                    <a:ext uri="{9D8B030D-6E8A-4147-A177-3AD203B41FA5}">
                      <a16:colId xmlns="" xmlns:a16="http://schemas.microsoft.com/office/drawing/2014/main" val="271495353"/>
                    </a:ext>
                  </a:extLst>
                </a:gridCol>
                <a:gridCol w="1760033">
                  <a:extLst>
                    <a:ext uri="{9D8B030D-6E8A-4147-A177-3AD203B41FA5}">
                      <a16:colId xmlns="" xmlns:a16="http://schemas.microsoft.com/office/drawing/2014/main" val="2403276527"/>
                    </a:ext>
                  </a:extLst>
                </a:gridCol>
                <a:gridCol w="1840901">
                  <a:extLst>
                    <a:ext uri="{9D8B030D-6E8A-4147-A177-3AD203B41FA5}">
                      <a16:colId xmlns="" xmlns:a16="http://schemas.microsoft.com/office/drawing/2014/main" val="3999458098"/>
                    </a:ext>
                  </a:extLst>
                </a:gridCol>
                <a:gridCol w="2544913">
                  <a:extLst>
                    <a:ext uri="{9D8B030D-6E8A-4147-A177-3AD203B41FA5}">
                      <a16:colId xmlns="" xmlns:a16="http://schemas.microsoft.com/office/drawing/2014/main" val="3213413851"/>
                    </a:ext>
                  </a:extLst>
                </a:gridCol>
              </a:tblGrid>
              <a:tr h="413918">
                <a:tc>
                  <a:txBody>
                    <a:bodyPr/>
                    <a:lstStyle/>
                    <a:p>
                      <a:pPr marL="0" marR="0" indent="0" algn="l" defTabSz="521437" rtl="0" eaLnBrk="1" fontAlgn="ctr" latinLnBrk="0" hangingPunct="1">
                        <a:lnSpc>
                          <a:spcPct val="100000"/>
                        </a:lnSpc>
                        <a:spcBef>
                          <a:spcPts val="0"/>
                        </a:spcBef>
                        <a:spcAft>
                          <a:spcPts val="0"/>
                        </a:spcAft>
                        <a:buClrTx/>
                        <a:buSzTx/>
                        <a:buFontTx/>
                        <a:buNone/>
                        <a:tabLst/>
                        <a:defRPr/>
                      </a:pPr>
                      <a:r>
                        <a:rPr lang="en-ZA" sz="2000" b="1" dirty="0" smtClean="0"/>
                        <a:t>Task Description</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521437" rtl="0" eaLnBrk="1" fontAlgn="ctr" latinLnBrk="0" hangingPunct="1">
                        <a:lnSpc>
                          <a:spcPct val="100000"/>
                        </a:lnSpc>
                        <a:spcBef>
                          <a:spcPts val="0"/>
                        </a:spcBef>
                        <a:spcAft>
                          <a:spcPts val="0"/>
                        </a:spcAft>
                        <a:buClrTx/>
                        <a:buSzTx/>
                        <a:buFontTx/>
                        <a:buNone/>
                        <a:tabLst/>
                        <a:defRPr/>
                      </a:pPr>
                      <a:r>
                        <a:rPr lang="en-ZA" sz="2000" b="1" dirty="0"/>
                        <a:t> </a:t>
                      </a:r>
                      <a:r>
                        <a:rPr lang="en-ZA" sz="2000" b="1" dirty="0" smtClean="0"/>
                        <a:t>Status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521437" rtl="0" eaLnBrk="1" fontAlgn="ctr" latinLnBrk="0" hangingPunct="1">
                        <a:lnSpc>
                          <a:spcPct val="100000"/>
                        </a:lnSpc>
                        <a:spcBef>
                          <a:spcPts val="0"/>
                        </a:spcBef>
                        <a:spcAft>
                          <a:spcPts val="0"/>
                        </a:spcAft>
                        <a:buClrTx/>
                        <a:buSzTx/>
                        <a:buFontTx/>
                        <a:buNone/>
                        <a:tabLst/>
                        <a:defRPr/>
                      </a:pPr>
                      <a:r>
                        <a:rPr lang="en-ZA" sz="2000" b="1" dirty="0"/>
                        <a:t> </a:t>
                      </a:r>
                      <a:r>
                        <a:rPr lang="en-ZA" sz="2000" b="1" dirty="0" smtClean="0"/>
                        <a:t>Dependence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521437" rtl="0" eaLnBrk="1" fontAlgn="ctr" latinLnBrk="0" hangingPunct="1">
                        <a:lnSpc>
                          <a:spcPct val="100000"/>
                        </a:lnSpc>
                        <a:spcBef>
                          <a:spcPts val="0"/>
                        </a:spcBef>
                        <a:spcAft>
                          <a:spcPts val="0"/>
                        </a:spcAft>
                        <a:buClrTx/>
                        <a:buSzTx/>
                        <a:buFontTx/>
                        <a:buNone/>
                        <a:tabLst/>
                        <a:defRPr/>
                      </a:pPr>
                      <a:r>
                        <a:rPr lang="en-ZA" sz="2000" b="1" dirty="0"/>
                        <a:t> </a:t>
                      </a:r>
                      <a:r>
                        <a:rPr lang="en-ZA" sz="2000" b="1" dirty="0" smtClean="0"/>
                        <a:t>Start date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3084569"/>
                  </a:ext>
                </a:extLst>
              </a:tr>
              <a:tr h="548861">
                <a:tc>
                  <a:txBody>
                    <a:bodyPr/>
                    <a:lstStyle/>
                    <a:p>
                      <a:pPr algn="l" fontAlgn="ctr"/>
                      <a:r>
                        <a:rPr lang="en-ZA" sz="2000" b="1" i="0" u="none" strike="noStrike" dirty="0">
                          <a:solidFill>
                            <a:srgbClr val="000000"/>
                          </a:solidFill>
                          <a:effectLst/>
                          <a:latin typeface="Calibri" panose="020F0502020204030204" pitchFamily="34" charset="0"/>
                        </a:rPr>
                        <a:t>BSC- drafting of specification for a resource Service Provider to assist NRCS</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100% complete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ZA" sz="2000" b="0" i="0" u="none" strike="noStrike" dirty="0">
                          <a:solidFill>
                            <a:srgbClr val="000000"/>
                          </a:solidFill>
                          <a:effectLst/>
                          <a:latin typeface="Calibri" panose="020F0502020204030204" pitchFamily="34" charset="0"/>
                        </a:rPr>
                        <a:t>Approved Business case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0834603"/>
                  </a:ext>
                </a:extLst>
              </a:tr>
              <a:tr h="548861">
                <a:tc>
                  <a:txBody>
                    <a:bodyPr/>
                    <a:lstStyle/>
                    <a:p>
                      <a:pPr algn="l" fontAlgn="ctr"/>
                      <a:r>
                        <a:rPr lang="en-ZA" sz="2000" b="1" i="0" u="none" strike="noStrike" dirty="0">
                          <a:solidFill>
                            <a:srgbClr val="000000"/>
                          </a:solidFill>
                          <a:effectLst/>
                          <a:latin typeface="Calibri" panose="020F0502020204030204" pitchFamily="34" charset="0"/>
                        </a:rPr>
                        <a:t>BAC- Presentation, bid document approved</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100% complete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ZA" sz="2000" b="0" i="0" u="none" strike="noStrike" dirty="0">
                          <a:solidFill>
                            <a:srgbClr val="000000"/>
                          </a:solidFill>
                          <a:effectLst/>
                          <a:latin typeface="Calibri" panose="020F0502020204030204" pitchFamily="34" charset="0"/>
                        </a:rPr>
                        <a:t>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 23/02/2018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8499692"/>
                  </a:ext>
                </a:extLst>
              </a:tr>
              <a:tr h="280031">
                <a:tc>
                  <a:txBody>
                    <a:bodyPr/>
                    <a:lstStyle/>
                    <a:p>
                      <a:pPr algn="l" fontAlgn="ctr"/>
                      <a:r>
                        <a:rPr lang="en-ZA" sz="2000" b="1" i="0" u="none" strike="noStrike" dirty="0">
                          <a:solidFill>
                            <a:srgbClr val="000000"/>
                          </a:solidFill>
                          <a:effectLst/>
                          <a:latin typeface="Calibri" panose="020F0502020204030204" pitchFamily="34" charset="0"/>
                        </a:rPr>
                        <a:t>Advertising Bid for a resource company</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on track </a:t>
                      </a:r>
                      <a:r>
                        <a:rPr lang="en-ZA" sz="2000" b="0" i="0" u="none" strike="noStrike" dirty="0" smtClean="0">
                          <a:solidFill>
                            <a:srgbClr val="000000"/>
                          </a:solidFill>
                          <a:effectLst/>
                          <a:latin typeface="Calibri" panose="020F0502020204030204" pitchFamily="34" charset="0"/>
                        </a:rPr>
                        <a:t>100</a:t>
                      </a:r>
                      <a:r>
                        <a:rPr lang="en-ZA" sz="2000" b="0" i="0" u="none" strike="noStrike" dirty="0">
                          <a:solidFill>
                            <a:srgbClr val="000000"/>
                          </a:solidFill>
                          <a:effectLst/>
                          <a:latin typeface="Calibri" panose="020F0502020204030204" pitchFamily="34" charset="0"/>
                        </a:rPr>
                        <a: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ZA" sz="2000" b="0" i="0" u="none" strike="noStrike" dirty="0">
                          <a:solidFill>
                            <a:srgbClr val="000000"/>
                          </a:solidFill>
                          <a:effectLst/>
                          <a:latin typeface="Calibri" panose="020F0502020204030204" pitchFamily="34" charset="0"/>
                        </a:rPr>
                        <a:t>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9/3/2018 - 3/4/2018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18061513"/>
                  </a:ext>
                </a:extLst>
              </a:tr>
              <a:tr h="280031">
                <a:tc>
                  <a:txBody>
                    <a:bodyPr/>
                    <a:lstStyle/>
                    <a:p>
                      <a:pPr algn="l" fontAlgn="ctr"/>
                      <a:r>
                        <a:rPr lang="en-ZA" sz="2000" b="1" i="0" u="none" strike="noStrike" dirty="0">
                          <a:solidFill>
                            <a:srgbClr val="000000"/>
                          </a:solidFill>
                          <a:effectLst/>
                          <a:latin typeface="Calibri" panose="020F0502020204030204" pitchFamily="34" charset="0"/>
                        </a:rPr>
                        <a:t>Evaluation of Bid</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smtClean="0">
                          <a:solidFill>
                            <a:srgbClr val="000000"/>
                          </a:solidFill>
                          <a:effectLst/>
                          <a:latin typeface="Calibri" panose="020F0502020204030204" pitchFamily="34" charset="0"/>
                        </a:rPr>
                        <a:t>100</a:t>
                      </a:r>
                      <a:r>
                        <a:rPr lang="en-ZA" sz="2000" b="0" i="0" u="none" strike="noStrike" dirty="0">
                          <a:solidFill>
                            <a:srgbClr val="000000"/>
                          </a:solidFill>
                          <a:effectLst/>
                          <a:latin typeface="Calibri" panose="020F0502020204030204" pitchFamily="34" charset="0"/>
                        </a:rPr>
                        <a: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E00"/>
                    </a:solidFill>
                  </a:tcPr>
                </a:tc>
                <a:tc>
                  <a:txBody>
                    <a:bodyPr/>
                    <a:lstStyle/>
                    <a:p>
                      <a:pPr algn="l" fontAlgn="ctr"/>
                      <a:r>
                        <a:rPr lang="en-ZA" sz="2000" b="0" i="0" u="none" strike="noStrike" dirty="0">
                          <a:solidFill>
                            <a:srgbClr val="000000"/>
                          </a:solidFill>
                          <a:effectLst/>
                          <a:latin typeface="Calibri" panose="020F0502020204030204" pitchFamily="34" charset="0"/>
                        </a:rPr>
                        <a:t>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5/04/2018 - 6/04/2018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2540537"/>
                  </a:ext>
                </a:extLst>
              </a:tr>
              <a:tr h="280031">
                <a:tc>
                  <a:txBody>
                    <a:bodyPr/>
                    <a:lstStyle/>
                    <a:p>
                      <a:pPr algn="l" fontAlgn="ctr"/>
                      <a:r>
                        <a:rPr lang="en-ZA" sz="2000" b="1" i="0" u="none" strike="noStrike" dirty="0" smtClean="0">
                          <a:solidFill>
                            <a:srgbClr val="000000"/>
                          </a:solidFill>
                          <a:effectLst/>
                          <a:latin typeface="Calibri" panose="020F0502020204030204" pitchFamily="34" charset="0"/>
                        </a:rPr>
                        <a:t>Tender </a:t>
                      </a:r>
                      <a:r>
                        <a:rPr lang="en-ZA" sz="2000" b="1" i="0" u="none" strike="noStrike" dirty="0" smtClean="0">
                          <a:solidFill>
                            <a:srgbClr val="000000"/>
                          </a:solidFill>
                          <a:effectLst/>
                          <a:latin typeface="Calibri" panose="020F0502020204030204" pitchFamily="34" charset="0"/>
                        </a:rPr>
                        <a:t>award &amp;</a:t>
                      </a:r>
                      <a:r>
                        <a:rPr lang="en-ZA" sz="2000" b="1" i="0" u="none" strike="noStrike" baseline="0" dirty="0" smtClean="0">
                          <a:solidFill>
                            <a:srgbClr val="000000"/>
                          </a:solidFill>
                          <a:effectLst/>
                          <a:latin typeface="Calibri" panose="020F0502020204030204" pitchFamily="34" charset="0"/>
                        </a:rPr>
                        <a:t> </a:t>
                      </a:r>
                      <a:r>
                        <a:rPr lang="en-ZA" sz="2000" b="1" i="0" u="none" strike="noStrike" dirty="0" smtClean="0">
                          <a:solidFill>
                            <a:srgbClr val="000000"/>
                          </a:solidFill>
                          <a:effectLst/>
                          <a:latin typeface="Calibri" panose="020F0502020204030204" pitchFamily="34" charset="0"/>
                        </a:rPr>
                        <a:t>Kickoff </a:t>
                      </a:r>
                      <a:r>
                        <a:rPr lang="en-ZA" sz="2000" b="1" i="0" u="none" strike="noStrike" dirty="0">
                          <a:solidFill>
                            <a:srgbClr val="000000"/>
                          </a:solidFill>
                          <a:effectLst/>
                          <a:latin typeface="Calibri" panose="020F0502020204030204" pitchFamily="34" charset="0"/>
                        </a:rPr>
                        <a:t>meeting</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smtClean="0">
                          <a:solidFill>
                            <a:srgbClr val="000000"/>
                          </a:solidFill>
                          <a:effectLst/>
                          <a:latin typeface="Calibri" panose="020F0502020204030204" pitchFamily="34" charset="0"/>
                        </a:rPr>
                        <a:t>65%</a:t>
                      </a:r>
                      <a:endParaRPr lang="en-ZA" sz="2000" b="0" i="0" u="none" strike="noStrike" dirty="0">
                        <a:solidFill>
                          <a:srgbClr val="000000"/>
                        </a:solidFill>
                        <a:effectLst/>
                        <a:latin typeface="Calibri" panose="020F050202020403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2/7/2018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2562114"/>
                  </a:ext>
                </a:extLst>
              </a:tr>
              <a:tr h="280031">
                <a:tc>
                  <a:txBody>
                    <a:bodyPr/>
                    <a:lstStyle/>
                    <a:p>
                      <a:pPr algn="l" fontAlgn="ctr"/>
                      <a:r>
                        <a:rPr lang="en-ZA" sz="2000" b="1" i="0" u="none" strike="noStrike" dirty="0">
                          <a:solidFill>
                            <a:srgbClr val="000000"/>
                          </a:solidFill>
                          <a:effectLst/>
                          <a:latin typeface="Calibri" panose="020F0502020204030204" pitchFamily="34" charset="0"/>
                        </a:rPr>
                        <a:t>Business process analysis and signoff</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 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9/7/2018 - 31/7/2018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4651668"/>
                  </a:ext>
                </a:extLst>
              </a:tr>
              <a:tr h="548861">
                <a:tc>
                  <a:txBody>
                    <a:bodyPr/>
                    <a:lstStyle/>
                    <a:p>
                      <a:pPr algn="l" fontAlgn="ctr"/>
                      <a:r>
                        <a:rPr lang="en-ZA" sz="2000" b="1" i="0" u="none" strike="noStrike" dirty="0">
                          <a:solidFill>
                            <a:srgbClr val="000000"/>
                          </a:solidFill>
                          <a:effectLst/>
                          <a:latin typeface="Calibri" panose="020F0502020204030204" pitchFamily="34" charset="0"/>
                        </a:rPr>
                        <a:t>BSC modernisation systems Terms of Reference</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10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6/8/2018 - 24/08/2018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5220357"/>
                  </a:ext>
                </a:extLst>
              </a:tr>
              <a:tr h="548861">
                <a:tc>
                  <a:txBody>
                    <a:bodyPr/>
                    <a:lstStyle/>
                    <a:p>
                      <a:pPr algn="l" fontAlgn="ctr"/>
                      <a:r>
                        <a:rPr lang="en-ZA" sz="2000" b="1" i="0" u="none" strike="noStrike" dirty="0">
                          <a:solidFill>
                            <a:srgbClr val="000000"/>
                          </a:solidFill>
                          <a:effectLst/>
                          <a:latin typeface="Calibri" panose="020F0502020204030204" pitchFamily="34" charset="0"/>
                        </a:rPr>
                        <a:t>BAC- Presenting Modernisation Terms of reference to BAC for approval</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 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ZA" sz="2000" b="0" i="0" u="none" strike="noStrike" dirty="0">
                          <a:solidFill>
                            <a:srgbClr val="000000"/>
                          </a:solidFill>
                          <a:effectLst/>
                          <a:latin typeface="Calibri" panose="020F0502020204030204" pitchFamily="34" charset="0"/>
                        </a:rPr>
                        <a:t>11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30/8/2018 - 31/8/2018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331094549"/>
                  </a:ext>
                </a:extLst>
              </a:tr>
              <a:tr h="280031">
                <a:tc>
                  <a:txBody>
                    <a:bodyPr/>
                    <a:lstStyle/>
                    <a:p>
                      <a:pPr algn="l" fontAlgn="ctr"/>
                      <a:r>
                        <a:rPr lang="en-ZA" sz="2000" b="1" i="0" u="none" strike="noStrike" dirty="0">
                          <a:solidFill>
                            <a:srgbClr val="000000"/>
                          </a:solidFill>
                          <a:effectLst/>
                          <a:latin typeface="Calibri" panose="020F0502020204030204" pitchFamily="34" charset="0"/>
                        </a:rPr>
                        <a:t>Advertising the bid</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12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7/9/2018 - 1/10/2018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01196452"/>
                  </a:ext>
                </a:extLst>
              </a:tr>
              <a:tr h="280031">
                <a:tc>
                  <a:txBody>
                    <a:bodyPr/>
                    <a:lstStyle/>
                    <a:p>
                      <a:pPr algn="l" fontAlgn="ctr"/>
                      <a:r>
                        <a:rPr lang="en-ZA" sz="2000" b="1" i="0" u="none" strike="noStrike" dirty="0">
                          <a:solidFill>
                            <a:srgbClr val="000000"/>
                          </a:solidFill>
                          <a:effectLst/>
                          <a:latin typeface="Calibri" panose="020F0502020204030204" pitchFamily="34" charset="0"/>
                        </a:rPr>
                        <a:t>Evaluating Bids</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13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2/10/2018 - 5/10/2018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95936955"/>
                  </a:ext>
                </a:extLst>
              </a:tr>
              <a:tr h="280031">
                <a:tc>
                  <a:txBody>
                    <a:bodyPr/>
                    <a:lstStyle/>
                    <a:p>
                      <a:pPr algn="l" fontAlgn="ctr"/>
                      <a:r>
                        <a:rPr lang="en-ZA" sz="2000" b="1" i="0" u="none" strike="noStrike" dirty="0">
                          <a:solidFill>
                            <a:srgbClr val="000000"/>
                          </a:solidFill>
                          <a:effectLst/>
                          <a:latin typeface="Calibri" panose="020F0502020204030204" pitchFamily="34" charset="0"/>
                        </a:rPr>
                        <a:t>Letter of appointment</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15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26/10/2018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4483923"/>
                  </a:ext>
                </a:extLst>
              </a:tr>
              <a:tr h="268829">
                <a:tc rowSpan="2">
                  <a:txBody>
                    <a:bodyPr/>
                    <a:lstStyle/>
                    <a:p>
                      <a:pPr algn="l" fontAlgn="ctr"/>
                      <a:r>
                        <a:rPr lang="en-ZA" sz="2000" b="1" i="0" u="none" strike="noStrike" dirty="0">
                          <a:solidFill>
                            <a:srgbClr val="000000"/>
                          </a:solidFill>
                          <a:effectLst/>
                          <a:latin typeface="Calibri" panose="020F0502020204030204" pitchFamily="34" charset="0"/>
                        </a:rPr>
                        <a:t>Implementation of modernisation project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en-ZA" sz="2000" b="0" i="0" u="none" strike="noStrike" dirty="0">
                          <a:solidFill>
                            <a:srgbClr val="000000"/>
                          </a:solidFill>
                          <a:effectLst/>
                          <a:latin typeface="Calibri" panose="020F0502020204030204" pitchFamily="34" charset="0"/>
                        </a:rPr>
                        <a:t>19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ZA" sz="2000" b="0" i="0" u="none" strike="noStrike" dirty="0">
                          <a:solidFill>
                            <a:srgbClr val="000000"/>
                          </a:solidFill>
                          <a:effectLst/>
                          <a:latin typeface="Calibri" panose="020F0502020204030204" pitchFamily="34" charset="0"/>
                        </a:rPr>
                        <a:t>7/2/2019 - 6/2/2020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54737786"/>
                  </a:ext>
                </a:extLst>
              </a:tr>
              <a:tr h="280031">
                <a:tc vMerge="1">
                  <a:txBody>
                    <a:bodyPr/>
                    <a:lstStyle/>
                    <a:p>
                      <a:endParaRPr lang="en-US"/>
                    </a:p>
                  </a:txBody>
                  <a:tcPr/>
                </a:tc>
                <a:tc>
                  <a:txBody>
                    <a:bodyPr/>
                    <a:lstStyle/>
                    <a:p>
                      <a:pPr algn="l" fontAlgn="ctr"/>
                      <a:r>
                        <a:rPr lang="en-ZA" sz="2000" b="0" i="0" u="none" strike="noStrike" dirty="0">
                          <a:solidFill>
                            <a:srgbClr val="000000"/>
                          </a:solidFill>
                          <a:effectLst/>
                          <a:latin typeface="Calibri" panose="020F050202020403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997906120"/>
                  </a:ext>
                </a:extLst>
              </a:tr>
              <a:tr h="280031">
                <a:tc>
                  <a:txBody>
                    <a:bodyPr/>
                    <a:lstStyle/>
                    <a:p>
                      <a:pPr algn="l" fontAlgn="ctr"/>
                      <a:r>
                        <a:rPr lang="en-ZA" sz="2000" b="1" i="0" u="none" strike="noStrike" dirty="0">
                          <a:solidFill>
                            <a:srgbClr val="000000"/>
                          </a:solidFill>
                          <a:effectLst/>
                          <a:latin typeface="Calibri" panose="020F0502020204030204" pitchFamily="34" charset="0"/>
                        </a:rPr>
                        <a:t>Project closure</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2000" b="0" i="0" u="none" strike="noStrike" dirty="0">
                          <a:solidFill>
                            <a:srgbClr val="000000"/>
                          </a:solidFill>
                          <a:effectLst/>
                          <a:latin typeface="Calibri" panose="020F0502020204030204" pitchFamily="34" charset="0"/>
                        </a:rPr>
                        <a:t>7/2/2020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9912692"/>
                  </a:ext>
                </a:extLst>
              </a:tr>
            </a:tbl>
          </a:graphicData>
        </a:graphic>
      </p:graphicFrame>
      <p:sp>
        <p:nvSpPr>
          <p:cNvPr id="4"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16</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107120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303213" y="109538"/>
            <a:ext cx="9618662" cy="741362"/>
          </a:xfrm>
        </p:spPr>
        <p:txBody>
          <a:bodyPr/>
          <a:lstStyle/>
          <a:p>
            <a:r>
              <a:rPr lang="en-US" altLang="en-US" b="1" dirty="0" smtClean="0"/>
              <a:t> Reasons for delays</a:t>
            </a:r>
          </a:p>
        </p:txBody>
      </p:sp>
      <p:sp>
        <p:nvSpPr>
          <p:cNvPr id="9219" name="Content Placeholder 2"/>
          <p:cNvSpPr>
            <a:spLocks noGrp="1"/>
          </p:cNvSpPr>
          <p:nvPr>
            <p:ph idx="1"/>
          </p:nvPr>
        </p:nvSpPr>
        <p:spPr>
          <a:xfrm>
            <a:off x="12700" y="884238"/>
            <a:ext cx="10675938" cy="6253162"/>
          </a:xfrm>
          <a:solidFill>
            <a:schemeClr val="bg1"/>
          </a:solidFill>
        </p:spPr>
        <p:txBody>
          <a:bodyPr/>
          <a:lstStyle/>
          <a:p>
            <a:pPr algn="just">
              <a:buFont typeface="Wingdings" panose="05000000000000000000" pitchFamily="2" charset="2"/>
              <a:buChar char="q"/>
            </a:pPr>
            <a:r>
              <a:rPr lang="en-US" altLang="en-US" sz="2800" dirty="0" smtClean="0"/>
              <a:t>Inadequate IT resources – NRCS IT department does not have the adequate skills to take on this project</a:t>
            </a:r>
          </a:p>
          <a:p>
            <a:pPr algn="just">
              <a:buFont typeface="Wingdings" panose="05000000000000000000" pitchFamily="2" charset="2"/>
              <a:buChar char="q"/>
            </a:pPr>
            <a:endParaRPr lang="en-US" altLang="en-US" sz="2800" dirty="0" smtClean="0"/>
          </a:p>
          <a:p>
            <a:pPr algn="just">
              <a:buFont typeface="Wingdings" panose="05000000000000000000" pitchFamily="2" charset="2"/>
              <a:buChar char="q"/>
            </a:pPr>
            <a:r>
              <a:rPr lang="en-US" altLang="en-US" sz="2800" dirty="0" smtClean="0"/>
              <a:t>The timeline have been extended due to the need to appoint a service provider, to assist NRCS with business process mapping and needs analysis</a:t>
            </a:r>
          </a:p>
          <a:p>
            <a:pPr algn="just">
              <a:buFont typeface="Wingdings" panose="05000000000000000000" pitchFamily="2" charset="2"/>
              <a:buChar char="q"/>
            </a:pPr>
            <a:endParaRPr lang="en-US" altLang="en-US" sz="2800" dirty="0" smtClean="0"/>
          </a:p>
          <a:p>
            <a:pPr algn="just">
              <a:buFont typeface="Wingdings" panose="05000000000000000000" pitchFamily="2" charset="2"/>
              <a:buChar char="q"/>
            </a:pPr>
            <a:r>
              <a:rPr lang="en-US" altLang="en-US" sz="2800" dirty="0" smtClean="0"/>
              <a:t>Appointment of CIO -  To expedite the appointment of CIO, failed to obtain a suitable candidate through the normal recruitment process. The NRCS is embarking on a new process, utilizing a recruitment agency and the appointment will be done before end of September 2018.</a:t>
            </a:r>
            <a:endParaRPr lang="en-US" altLang="en-US" sz="2800" dirty="0"/>
          </a:p>
        </p:txBody>
      </p:sp>
      <p:sp>
        <p:nvSpPr>
          <p:cNvPr id="4"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17</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256724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64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B816A45B-88E1-430F-9E1D-D59AA740BD68}" type="slidenum">
              <a:rPr lang="en-US" altLang="en-US" sz="1400" smtClean="0">
                <a:solidFill>
                  <a:srgbClr val="898989"/>
                </a:solidFill>
                <a:latin typeface="Calibri" panose="020F0502020204030204" pitchFamily="34" charset="0"/>
              </a:rPr>
              <a:pPr/>
              <a:t>18</a:t>
            </a:fld>
            <a:endParaRPr lang="en-US" altLang="en-US" sz="1400" dirty="0" smtClean="0">
              <a:solidFill>
                <a:srgbClr val="898989"/>
              </a:solidFill>
              <a:latin typeface="Calibri" panose="020F0502020204030204" pitchFamily="34" charset="0"/>
            </a:endParaRPr>
          </a:p>
        </p:txBody>
      </p:sp>
      <p:sp>
        <p:nvSpPr>
          <p:cNvPr id="106499" name="Rectangle 3"/>
          <p:cNvSpPr txBox="1">
            <a:spLocks noChangeArrowheads="1"/>
          </p:cNvSpPr>
          <p:nvPr/>
        </p:nvSpPr>
        <p:spPr bwMode="auto">
          <a:xfrm>
            <a:off x="3616325" y="3168650"/>
            <a:ext cx="36718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0" tIns="52131" rIns="104260" bIns="52131"/>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buClr>
                <a:srgbClr val="008E00"/>
              </a:buClr>
            </a:pPr>
            <a:r>
              <a:rPr lang="en-US" altLang="en-US" sz="4800" b="1" dirty="0">
                <a:solidFill>
                  <a:srgbClr val="000000"/>
                </a:solidFill>
                <a:cs typeface="Arial" panose="020B0604020202020204" pitchFamily="34" charset="0"/>
              </a:rPr>
              <a:t>Thank You</a:t>
            </a:r>
          </a:p>
          <a:p>
            <a:pPr eaLnBrk="1" hangingPunct="1">
              <a:spcBef>
                <a:spcPct val="20000"/>
              </a:spcBef>
              <a:buFont typeface="Arial" panose="020B0604020202020204" pitchFamily="34" charset="0"/>
              <a:buChar char="•"/>
            </a:pPr>
            <a:endParaRPr lang="en-US" altLang="en-US" sz="2000" dirty="0">
              <a:solidFill>
                <a:srgbClr val="000000"/>
              </a:solidFill>
              <a:latin typeface="Calibri" panose="020F0502020204030204" pitchFamily="34" charset="0"/>
            </a:endParaRPr>
          </a:p>
          <a:p>
            <a:pPr eaLnBrk="1" hangingPunct="1">
              <a:spcBef>
                <a:spcPct val="20000"/>
              </a:spcBef>
            </a:pPr>
            <a:endParaRPr lang="en-US" altLang="en-US" sz="2000" dirty="0">
              <a:solidFill>
                <a:srgbClr val="000000"/>
              </a:solidFill>
              <a:latin typeface="Calibri" panose="020F0502020204030204" pitchFamily="34" charset="0"/>
            </a:endParaRPr>
          </a:p>
          <a:p>
            <a:pPr eaLnBrk="1" hangingPunct="1">
              <a:spcBef>
                <a:spcPct val="20000"/>
              </a:spcBef>
            </a:pPr>
            <a:endParaRPr lang="en-US" altLang="en-US" sz="2000" dirty="0">
              <a:solidFill>
                <a:srgbClr val="000000"/>
              </a:solidFill>
              <a:latin typeface="Calibri" panose="020F0502020204030204" pitchFamily="34" charset="0"/>
            </a:endParaRPr>
          </a:p>
          <a:p>
            <a:pPr eaLnBrk="1" hangingPunct="1">
              <a:spcBef>
                <a:spcPct val="20000"/>
              </a:spcBef>
              <a:buFont typeface="Wingdings" panose="05000000000000000000" pitchFamily="2" charset="2"/>
              <a:buChar char="§"/>
            </a:pPr>
            <a:endParaRPr lang="en-US" altLang="en-US" sz="2000" dirty="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42950" y="228600"/>
            <a:ext cx="8420100" cy="609600"/>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NRCS representation</a:t>
            </a:r>
          </a:p>
        </p:txBody>
      </p:sp>
      <p:sp>
        <p:nvSpPr>
          <p:cNvPr id="79875" name="Rectangle 6"/>
          <p:cNvSpPr>
            <a:spLocks noChangeArrowheads="1"/>
          </p:cNvSpPr>
          <p:nvPr/>
        </p:nvSpPr>
        <p:spPr bwMode="auto">
          <a:xfrm>
            <a:off x="422275" y="1260475"/>
            <a:ext cx="9361488" cy="34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spAutoFit/>
          </a:bodyPr>
          <a:lstStyle>
            <a:lvl1pPr marL="341313" indent="-341313">
              <a:defRPr sz="2100">
                <a:solidFill>
                  <a:schemeClr val="tx1"/>
                </a:solidFill>
                <a:latin typeface="Arial" panose="020B0604020202020204" pitchFamily="34" charset="0"/>
                <a:ea typeface="MS PGothic" panose="020B0600070205080204" pitchFamily="34" charset="-128"/>
              </a:defRPr>
            </a:lvl1pPr>
            <a:lvl2pPr marL="976313" indent="-45720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spcBef>
                <a:spcPct val="20000"/>
              </a:spcBef>
              <a:buClr>
                <a:srgbClr val="008E00"/>
              </a:buClr>
              <a:buFont typeface="Wingdings" panose="05000000000000000000" pitchFamily="2" charset="2"/>
              <a:buChar char="q"/>
            </a:pPr>
            <a:r>
              <a:rPr lang="en-US" altLang="en-US" sz="3200" dirty="0">
                <a:solidFill>
                  <a:srgbClr val="000000"/>
                </a:solidFill>
                <a:latin typeface="Calibri" panose="020F0502020204030204" pitchFamily="34" charset="0"/>
                <a:cs typeface="Arial" panose="020B0604020202020204" pitchFamily="34" charset="0"/>
              </a:rPr>
              <a:t>Mr. </a:t>
            </a:r>
            <a:r>
              <a:rPr lang="en-US" altLang="en-US" sz="3200" dirty="0" smtClean="0">
                <a:solidFill>
                  <a:srgbClr val="000000"/>
                </a:solidFill>
                <a:latin typeface="Calibri" panose="020F0502020204030204" pitchFamily="34" charset="0"/>
                <a:cs typeface="Arial" panose="020B0604020202020204" pitchFamily="34" charset="0"/>
              </a:rPr>
              <a:t>Edward Mamadise</a:t>
            </a:r>
            <a:r>
              <a:rPr lang="en-US" altLang="en-US" sz="3200" dirty="0">
                <a:solidFill>
                  <a:srgbClr val="000000"/>
                </a:solidFill>
                <a:latin typeface="Calibri" panose="020F0502020204030204" pitchFamily="34" charset="0"/>
                <a:cs typeface="Arial" panose="020B0604020202020204" pitchFamily="34" charset="0"/>
              </a:rPr>
              <a:t> </a:t>
            </a:r>
            <a:r>
              <a:rPr lang="en-US" altLang="en-US" sz="3200" dirty="0" smtClean="0">
                <a:solidFill>
                  <a:srgbClr val="000000"/>
                </a:solidFill>
                <a:latin typeface="Calibri" panose="020F0502020204030204" pitchFamily="34" charset="0"/>
                <a:cs typeface="Arial" panose="020B0604020202020204" pitchFamily="34" charset="0"/>
              </a:rPr>
              <a:t>(Chief </a:t>
            </a:r>
            <a:r>
              <a:rPr lang="en-US" altLang="en-US" sz="3200" dirty="0">
                <a:solidFill>
                  <a:srgbClr val="000000"/>
                </a:solidFill>
                <a:latin typeface="Calibri" panose="020F0502020204030204" pitchFamily="34" charset="0"/>
                <a:cs typeface="Arial" panose="020B0604020202020204" pitchFamily="34" charset="0"/>
              </a:rPr>
              <a:t>Executive </a:t>
            </a:r>
            <a:r>
              <a:rPr lang="en-US" altLang="en-US" sz="3200" dirty="0" smtClean="0">
                <a:solidFill>
                  <a:srgbClr val="000000"/>
                </a:solidFill>
                <a:latin typeface="Calibri" panose="020F0502020204030204" pitchFamily="34" charset="0"/>
                <a:cs typeface="Arial" panose="020B0604020202020204" pitchFamily="34" charset="0"/>
              </a:rPr>
              <a:t>Officer)</a:t>
            </a:r>
          </a:p>
          <a:p>
            <a:pPr lvl="1">
              <a:spcBef>
                <a:spcPct val="20000"/>
              </a:spcBef>
              <a:buClr>
                <a:srgbClr val="008E00"/>
              </a:buClr>
              <a:buFont typeface="Wingdings" panose="05000000000000000000" pitchFamily="2" charset="2"/>
              <a:buChar char="q"/>
            </a:pPr>
            <a:r>
              <a:rPr lang="en-US" altLang="en-US" sz="3200" dirty="0" smtClean="0">
                <a:solidFill>
                  <a:srgbClr val="000000"/>
                </a:solidFill>
                <a:latin typeface="Calibri" panose="020F0502020204030204" pitchFamily="34" charset="0"/>
                <a:cs typeface="Arial" panose="020B0604020202020204" pitchFamily="34" charset="0"/>
              </a:rPr>
              <a:t>Bongani </a:t>
            </a:r>
            <a:r>
              <a:rPr lang="en-US" altLang="en-US" sz="3200" dirty="0">
                <a:solidFill>
                  <a:srgbClr val="000000"/>
                </a:solidFill>
                <a:latin typeface="Calibri" panose="020F0502020204030204" pitchFamily="34" charset="0"/>
                <a:cs typeface="Arial" panose="020B0604020202020204" pitchFamily="34" charset="0"/>
              </a:rPr>
              <a:t>Khanyile (General Manager Electro-technical)</a:t>
            </a:r>
          </a:p>
          <a:p>
            <a:pPr lvl="1">
              <a:spcBef>
                <a:spcPct val="20000"/>
              </a:spcBef>
              <a:buClr>
                <a:srgbClr val="008E00"/>
              </a:buClr>
              <a:buFont typeface="Wingdings" panose="05000000000000000000" pitchFamily="2" charset="2"/>
              <a:buChar char="q"/>
            </a:pPr>
            <a:r>
              <a:rPr lang="en-US" altLang="en-US" sz="3200" dirty="0" smtClean="0">
                <a:solidFill>
                  <a:srgbClr val="000000"/>
                </a:solidFill>
                <a:latin typeface="Calibri" panose="020F0502020204030204" pitchFamily="34" charset="0"/>
                <a:cs typeface="Arial" panose="020B0604020202020204" pitchFamily="34" charset="0"/>
              </a:rPr>
              <a:t>Meisie Katz (General Manager – Foods)</a:t>
            </a:r>
          </a:p>
          <a:p>
            <a:pPr lvl="1">
              <a:spcBef>
                <a:spcPct val="20000"/>
              </a:spcBef>
              <a:buClr>
                <a:srgbClr val="008E00"/>
              </a:buClr>
              <a:buFont typeface="Wingdings" panose="05000000000000000000" pitchFamily="2" charset="2"/>
              <a:buChar char="q"/>
            </a:pPr>
            <a:r>
              <a:rPr lang="en-US" altLang="en-US" sz="3200" dirty="0" smtClean="0">
                <a:solidFill>
                  <a:srgbClr val="000000"/>
                </a:solidFill>
                <a:latin typeface="Calibri" panose="020F0502020204030204" pitchFamily="34" charset="0"/>
                <a:cs typeface="Arial" panose="020B0604020202020204" pitchFamily="34" charset="0"/>
              </a:rPr>
              <a:t>Edward Matemba (Manager Strategy and Risk)</a:t>
            </a:r>
            <a:endParaRPr lang="en-US" altLang="en-US" sz="3200" dirty="0">
              <a:solidFill>
                <a:srgbClr val="000000"/>
              </a:solidFill>
              <a:latin typeface="Calibri" panose="020F0502020204030204" pitchFamily="34" charset="0"/>
              <a:cs typeface="Arial" panose="020B0604020202020204" pitchFamily="34" charset="0"/>
            </a:endParaRPr>
          </a:p>
          <a:p>
            <a:pPr lvl="1">
              <a:spcBef>
                <a:spcPct val="20000"/>
              </a:spcBef>
              <a:buClr>
                <a:srgbClr val="008E00"/>
              </a:buClr>
              <a:buFont typeface="Wingdings" panose="05000000000000000000" pitchFamily="2" charset="2"/>
              <a:buChar char="q"/>
            </a:pPr>
            <a:r>
              <a:rPr lang="en-US" altLang="en-US" sz="3200" dirty="0">
                <a:solidFill>
                  <a:srgbClr val="000000"/>
                </a:solidFill>
                <a:latin typeface="Calibri" panose="020F0502020204030204" pitchFamily="34" charset="0"/>
                <a:cs typeface="Arial" panose="020B0604020202020204" pitchFamily="34" charset="0"/>
              </a:rPr>
              <a:t>Alfred Sekhula (Acting CIO</a:t>
            </a:r>
            <a:r>
              <a:rPr lang="en-US" altLang="en-US" sz="3200" dirty="0" smtClean="0">
                <a:solidFill>
                  <a:srgbClr val="000000"/>
                </a:solidFill>
                <a:latin typeface="Calibri" panose="020F0502020204030204" pitchFamily="34" charset="0"/>
                <a:cs typeface="Arial" panose="020B0604020202020204" pitchFamily="34" charset="0"/>
              </a:rPr>
              <a:t>)</a:t>
            </a:r>
            <a:endParaRPr lang="en-US" altLang="en-US" sz="2000" dirty="0">
              <a:solidFill>
                <a:srgbClr val="000000"/>
              </a:solidFill>
              <a:latin typeface="Calibri" panose="020F0502020204030204" pitchFamily="34" charset="0"/>
              <a:cs typeface="Arial" panose="020B0604020202020204" pitchFamily="34" charset="0"/>
            </a:endParaRPr>
          </a:p>
        </p:txBody>
      </p:sp>
      <p:sp>
        <p:nvSpPr>
          <p:cNvPr id="798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AE2C786B-B865-439A-B687-EC0EE705DA00}" type="slidenum">
              <a:rPr lang="en-US" altLang="en-US" sz="1400" smtClean="0">
                <a:solidFill>
                  <a:srgbClr val="898989"/>
                </a:solidFill>
                <a:latin typeface="Calibri" panose="020F0502020204030204" pitchFamily="34" charset="0"/>
              </a:rPr>
              <a:pPr/>
              <a:t>2</a:t>
            </a:fld>
            <a:endParaRPr lang="en-US" altLang="en-US" sz="1400" dirty="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42950" y="228600"/>
            <a:ext cx="8420100" cy="609600"/>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Scope of Presentation</a:t>
            </a:r>
          </a:p>
        </p:txBody>
      </p:sp>
      <p:sp>
        <p:nvSpPr>
          <p:cNvPr id="80899" name="Rectangle 6"/>
          <p:cNvSpPr>
            <a:spLocks noChangeArrowheads="1"/>
          </p:cNvSpPr>
          <p:nvPr/>
        </p:nvSpPr>
        <p:spPr bwMode="auto">
          <a:xfrm>
            <a:off x="0" y="1077380"/>
            <a:ext cx="10688638" cy="353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7" rIns="91412" bIns="45707">
            <a:spAutoFit/>
          </a:bodyPr>
          <a:lstStyle>
            <a:lvl1pPr marL="341313" indent="-341313">
              <a:defRPr sz="2100">
                <a:solidFill>
                  <a:schemeClr val="tx1"/>
                </a:solidFill>
                <a:latin typeface="Arial" panose="020B0604020202020204" pitchFamily="34" charset="0"/>
                <a:ea typeface="MS PGothic" panose="020B0600070205080204" pitchFamily="34" charset="-128"/>
              </a:defRPr>
            </a:lvl1pPr>
            <a:lvl2pPr marL="976313" indent="-45720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buClr>
                <a:srgbClr val="008E00"/>
              </a:buClr>
              <a:buFont typeface="Wingdings" panose="05000000000000000000" pitchFamily="2" charset="2"/>
              <a:buChar char="q"/>
            </a:pPr>
            <a:r>
              <a:rPr lang="en-US" altLang="en-US" sz="2800" dirty="0" smtClean="0">
                <a:solidFill>
                  <a:srgbClr val="000000"/>
                </a:solidFill>
                <a:cs typeface="Arial" panose="020B0604020202020204" pitchFamily="34" charset="0"/>
              </a:rPr>
              <a:t>Background</a:t>
            </a:r>
          </a:p>
          <a:p>
            <a:pPr eaLnBrk="1" hangingPunct="1">
              <a:buClr>
                <a:srgbClr val="008E00"/>
              </a:buClr>
              <a:buFont typeface="Wingdings" panose="05000000000000000000" pitchFamily="2" charset="2"/>
              <a:buChar char="q"/>
            </a:pPr>
            <a:endParaRPr lang="en-US" altLang="en-US" sz="2800" dirty="0">
              <a:solidFill>
                <a:srgbClr val="000000"/>
              </a:solidFill>
              <a:cs typeface="Arial" panose="020B0604020202020204" pitchFamily="34" charset="0"/>
            </a:endParaRPr>
          </a:p>
          <a:p>
            <a:pPr eaLnBrk="1" hangingPunct="1">
              <a:buClr>
                <a:srgbClr val="008E00"/>
              </a:buClr>
              <a:buFont typeface="Wingdings" panose="05000000000000000000" pitchFamily="2" charset="2"/>
              <a:buChar char="q"/>
            </a:pPr>
            <a:r>
              <a:rPr lang="en-US" altLang="en-US" sz="2800" dirty="0" smtClean="0">
                <a:solidFill>
                  <a:srgbClr val="000000"/>
                </a:solidFill>
                <a:cs typeface="Arial" panose="020B0604020202020204" pitchFamily="34" charset="0"/>
              </a:rPr>
              <a:t>LOAs </a:t>
            </a:r>
          </a:p>
          <a:p>
            <a:pPr lvl="1" eaLnBrk="1" hangingPunct="1">
              <a:buClr>
                <a:srgbClr val="008E00"/>
              </a:buClr>
              <a:buFont typeface="Wingdings" panose="05000000000000000000" pitchFamily="2" charset="2"/>
              <a:buChar char="q"/>
            </a:pPr>
            <a:r>
              <a:rPr lang="en-US" altLang="en-US" sz="2800" dirty="0" smtClean="0">
                <a:solidFill>
                  <a:srgbClr val="000000"/>
                </a:solidFill>
                <a:cs typeface="Arial" panose="020B0604020202020204" pitchFamily="34" charset="0"/>
              </a:rPr>
              <a:t>Status Report Electro-technical</a:t>
            </a:r>
          </a:p>
          <a:p>
            <a:pPr lvl="1" eaLnBrk="1" hangingPunct="1">
              <a:buClr>
                <a:srgbClr val="008E00"/>
              </a:buClr>
              <a:buFont typeface="Wingdings" panose="05000000000000000000" pitchFamily="2" charset="2"/>
              <a:buChar char="q"/>
            </a:pPr>
            <a:r>
              <a:rPr lang="en-US" altLang="en-US" sz="2800" dirty="0" smtClean="0">
                <a:solidFill>
                  <a:srgbClr val="000000"/>
                </a:solidFill>
                <a:cs typeface="Arial" panose="020B0604020202020204" pitchFamily="34" charset="0"/>
              </a:rPr>
              <a:t>Challenges </a:t>
            </a:r>
          </a:p>
          <a:p>
            <a:pPr lvl="1" eaLnBrk="1" hangingPunct="1">
              <a:buClr>
                <a:srgbClr val="008E00"/>
              </a:buClr>
              <a:buFont typeface="Wingdings" panose="05000000000000000000" pitchFamily="2" charset="2"/>
              <a:buChar char="q"/>
            </a:pPr>
            <a:r>
              <a:rPr lang="en-US" altLang="en-US" sz="2800" dirty="0" smtClean="0">
                <a:solidFill>
                  <a:srgbClr val="000000"/>
                </a:solidFill>
                <a:cs typeface="Arial" panose="020B0604020202020204" pitchFamily="34" charset="0"/>
              </a:rPr>
              <a:t>Proposed Solutions</a:t>
            </a:r>
          </a:p>
          <a:p>
            <a:pPr marL="0" indent="0" eaLnBrk="1" hangingPunct="1">
              <a:buClr>
                <a:srgbClr val="008E00"/>
              </a:buClr>
            </a:pPr>
            <a:endParaRPr lang="en-US" altLang="en-US" sz="2800" dirty="0">
              <a:solidFill>
                <a:srgbClr val="000000"/>
              </a:solidFill>
              <a:cs typeface="Arial" panose="020B0604020202020204" pitchFamily="34" charset="0"/>
            </a:endParaRPr>
          </a:p>
          <a:p>
            <a:pPr eaLnBrk="1" hangingPunct="1">
              <a:buClr>
                <a:srgbClr val="008E00"/>
              </a:buClr>
              <a:buFont typeface="Wingdings" panose="05000000000000000000" pitchFamily="2" charset="2"/>
              <a:buChar char="q"/>
            </a:pPr>
            <a:r>
              <a:rPr lang="en-US" altLang="en-US" sz="2800" dirty="0" smtClean="0">
                <a:solidFill>
                  <a:srgbClr val="000000"/>
                </a:solidFill>
                <a:cs typeface="Arial" panose="020B0604020202020204" pitchFamily="34" charset="0"/>
              </a:rPr>
              <a:t>ICT </a:t>
            </a:r>
            <a:r>
              <a:rPr lang="en-US" altLang="en-US" sz="2800" dirty="0" smtClean="0">
                <a:solidFill>
                  <a:srgbClr val="000000"/>
                </a:solidFill>
                <a:cs typeface="Arial" panose="020B0604020202020204" pitchFamily="34" charset="0"/>
              </a:rPr>
              <a:t>Modernisation</a:t>
            </a:r>
            <a:r>
              <a:rPr lang="en-US" altLang="en-US" sz="2800" dirty="0" smtClean="0">
                <a:solidFill>
                  <a:srgbClr val="000000"/>
                </a:solidFill>
                <a:cs typeface="Arial" panose="020B0604020202020204" pitchFamily="34" charset="0"/>
              </a:rPr>
              <a:t> Project</a:t>
            </a:r>
          </a:p>
        </p:txBody>
      </p:sp>
      <p:sp>
        <p:nvSpPr>
          <p:cNvPr id="809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6BDCC08F-67B4-41B2-AC80-62871DE7D95F}" type="slidenum">
              <a:rPr lang="en-US" altLang="en-US" sz="1400" smtClean="0">
                <a:solidFill>
                  <a:srgbClr val="898989"/>
                </a:solidFill>
                <a:latin typeface="Calibri" panose="020F0502020204030204" pitchFamily="34" charset="0"/>
              </a:rPr>
              <a:pPr/>
              <a:t>3</a:t>
            </a:fld>
            <a:endParaRPr lang="en-US" altLang="en-US" sz="1400" dirty="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03213" y="246063"/>
            <a:ext cx="9620250" cy="669925"/>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NRCS Strategy, Mission and Vision</a:t>
            </a:r>
          </a:p>
        </p:txBody>
      </p:sp>
      <p:sp>
        <p:nvSpPr>
          <p:cNvPr id="81923" name="Text Placeholder 2"/>
          <p:cNvSpPr>
            <a:spLocks noGrp="1"/>
          </p:cNvSpPr>
          <p:nvPr>
            <p:ph type="body" idx="1"/>
          </p:nvPr>
        </p:nvSpPr>
        <p:spPr>
          <a:xfrm>
            <a:off x="231775" y="1189038"/>
            <a:ext cx="4722813" cy="704850"/>
          </a:xfrm>
        </p:spPr>
        <p:txBody>
          <a:bodyPr/>
          <a:lstStyle/>
          <a:p>
            <a:r>
              <a:rPr lang="en-ZA" altLang="en-US" dirty="0" smtClean="0"/>
              <a:t>NRCS Strategic Goals </a:t>
            </a:r>
          </a:p>
        </p:txBody>
      </p:sp>
      <p:sp>
        <p:nvSpPr>
          <p:cNvPr id="81924" name="Text Placeholder 4"/>
          <p:cNvSpPr>
            <a:spLocks noGrp="1"/>
          </p:cNvSpPr>
          <p:nvPr>
            <p:ph type="body" sz="quarter" idx="3"/>
          </p:nvPr>
        </p:nvSpPr>
        <p:spPr>
          <a:xfrm>
            <a:off x="5591175" y="1189038"/>
            <a:ext cx="4724400" cy="704850"/>
          </a:xfrm>
        </p:spPr>
        <p:txBody>
          <a:bodyPr/>
          <a:lstStyle/>
          <a:p>
            <a:r>
              <a:rPr lang="en-ZA" altLang="en-US" dirty="0" smtClean="0"/>
              <a:t>Mission &amp; Vision</a:t>
            </a:r>
          </a:p>
        </p:txBody>
      </p:sp>
      <p:sp>
        <p:nvSpPr>
          <p:cNvPr id="819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C93BC2C1-A9B7-4E33-BE78-CC1E59490F1F}" type="slidenum">
              <a:rPr lang="en-US" altLang="en-US" sz="1400" smtClean="0">
                <a:solidFill>
                  <a:srgbClr val="898989"/>
                </a:solidFill>
                <a:latin typeface="Calibri" panose="020F0502020204030204" pitchFamily="34" charset="0"/>
              </a:rPr>
              <a:pPr/>
              <a:t>4</a:t>
            </a:fld>
            <a:endParaRPr lang="en-US" altLang="en-US" sz="1400" dirty="0" smtClean="0">
              <a:solidFill>
                <a:srgbClr val="898989"/>
              </a:solidFill>
              <a:latin typeface="Calibri" panose="020F0502020204030204" pitchFamily="34" charset="0"/>
            </a:endParaRPr>
          </a:p>
        </p:txBody>
      </p:sp>
      <p:graphicFrame>
        <p:nvGraphicFramePr>
          <p:cNvPr id="9" name="Content Placeholder 4"/>
          <p:cNvGraphicFramePr>
            <a:graphicFrameLocks noGrp="1"/>
          </p:cNvGraphicFramePr>
          <p:nvPr>
            <p:ph sz="half" idx="2"/>
            <p:extLst>
              <p:ext uri="{D42A27DB-BD31-4B8C-83A1-F6EECF244321}">
                <p14:modId xmlns:p14="http://schemas.microsoft.com/office/powerpoint/2010/main" val="2554985405"/>
              </p:ext>
            </p:extLst>
          </p:nvPr>
        </p:nvGraphicFramePr>
        <p:xfrm>
          <a:off x="87735" y="1894652"/>
          <a:ext cx="5339262" cy="486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16"/>
          <p:cNvGraphicFramePr>
            <a:graphicFrameLocks noGrp="1"/>
          </p:cNvGraphicFramePr>
          <p:nvPr>
            <p:ph sz="quarter" idx="4"/>
            <p:extLst>
              <p:ext uri="{D42A27DB-BD31-4B8C-83A1-F6EECF244321}">
                <p14:modId xmlns:p14="http://schemas.microsoft.com/office/powerpoint/2010/main" val="1422123367"/>
              </p:ext>
            </p:extLst>
          </p:nvPr>
        </p:nvGraphicFramePr>
        <p:xfrm>
          <a:off x="5426997" y="2110675"/>
          <a:ext cx="5101898" cy="4645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29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B09870C9-E620-4BCD-8F3A-2D41CCA8598F}" type="slidenum">
              <a:rPr lang="en-US" altLang="en-US" sz="1400" smtClean="0">
                <a:solidFill>
                  <a:srgbClr val="898989"/>
                </a:solidFill>
                <a:latin typeface="Calibri" panose="020F0502020204030204" pitchFamily="34" charset="0"/>
              </a:rPr>
              <a:pPr/>
              <a:t>5</a:t>
            </a:fld>
            <a:endParaRPr lang="en-US" altLang="en-US" sz="1400" dirty="0" smtClean="0">
              <a:solidFill>
                <a:srgbClr val="898989"/>
              </a:solidFill>
              <a:latin typeface="Calibri" panose="020F0502020204030204" pitchFamily="34" charset="0"/>
            </a:endParaRPr>
          </a:p>
        </p:txBody>
      </p:sp>
      <p:graphicFrame>
        <p:nvGraphicFramePr>
          <p:cNvPr id="3" name="Diagram 2"/>
          <p:cNvGraphicFramePr/>
          <p:nvPr/>
        </p:nvGraphicFramePr>
        <p:xfrm>
          <a:off x="742971" y="1621960"/>
          <a:ext cx="9569921" cy="5039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Rectangle 6"/>
          <p:cNvSpPr>
            <a:spLocks noChangeArrowheads="1"/>
          </p:cNvSpPr>
          <p:nvPr/>
        </p:nvSpPr>
        <p:spPr bwMode="auto">
          <a:xfrm>
            <a:off x="560388" y="1160463"/>
            <a:ext cx="93614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7" rIns="91390" bIns="45697">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rgbClr val="000000"/>
                </a:solidFill>
                <a:latin typeface="Calibri" panose="020F0502020204030204" pitchFamily="34" charset="0"/>
              </a:rPr>
              <a:t>Mandate of the NRCS is derived from the following Acts.</a:t>
            </a:r>
          </a:p>
        </p:txBody>
      </p:sp>
      <p:sp>
        <p:nvSpPr>
          <p:cNvPr id="82949" name="Rectangle 2"/>
          <p:cNvSpPr txBox="1">
            <a:spLocks noChangeArrowheads="1"/>
          </p:cNvSpPr>
          <p:nvPr/>
        </p:nvSpPr>
        <p:spPr bwMode="auto">
          <a:xfrm>
            <a:off x="742950" y="228600"/>
            <a:ext cx="8420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36" tIns="52120" rIns="104236" bIns="52120" anchor="ct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dirty="0">
                <a:solidFill>
                  <a:srgbClr val="FFFFFF"/>
                </a:solidFill>
                <a:cs typeface="Arial" panose="020B0604020202020204" pitchFamily="34" charset="0"/>
              </a:rPr>
              <a:t>Legislative Mandate</a:t>
            </a:r>
            <a:endParaRPr lang="en-US" altLang="en-US" sz="2800" dirty="0">
              <a:solidFill>
                <a:srgbClr val="FFFFFF"/>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42950" y="228600"/>
            <a:ext cx="8420100" cy="609600"/>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Industries regulated by NRCS that require pre-market Approval</a:t>
            </a:r>
            <a:endParaRPr lang="en-US" altLang="en-US" sz="2800" dirty="0" smtClean="0">
              <a:solidFill>
                <a:schemeClr val="bg1"/>
              </a:solidFill>
              <a:latin typeface="Arial" panose="020B0604020202020204" pitchFamily="34" charset="0"/>
              <a:cs typeface="Arial" panose="020B0604020202020204" pitchFamily="34" charset="0"/>
            </a:endParaRPr>
          </a:p>
        </p:txBody>
      </p:sp>
      <p:sp>
        <p:nvSpPr>
          <p:cNvPr id="8397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7140B862-4AAC-4B87-8606-EE7C17F9FF19}"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059749617"/>
              </p:ext>
            </p:extLst>
          </p:nvPr>
        </p:nvGraphicFramePr>
        <p:xfrm>
          <a:off x="0" y="1010077"/>
          <a:ext cx="10688638" cy="5841544"/>
        </p:xfrm>
        <a:graphic>
          <a:graphicData uri="http://schemas.openxmlformats.org/drawingml/2006/table">
            <a:tbl>
              <a:tblPr>
                <a:tableStyleId>{E8B1032C-EA38-4F05-BA0D-38AFFFC7BED3}</a:tableStyleId>
              </a:tblPr>
              <a:tblGrid>
                <a:gridCol w="2588133">
                  <a:extLst>
                    <a:ext uri="{9D8B030D-6E8A-4147-A177-3AD203B41FA5}">
                      <a16:colId xmlns="" xmlns:a16="http://schemas.microsoft.com/office/drawing/2014/main" val="20000"/>
                    </a:ext>
                  </a:extLst>
                </a:gridCol>
                <a:gridCol w="8100505">
                  <a:extLst>
                    <a:ext uri="{9D8B030D-6E8A-4147-A177-3AD203B41FA5}">
                      <a16:colId xmlns="" xmlns:a16="http://schemas.microsoft.com/office/drawing/2014/main" val="20001"/>
                    </a:ext>
                  </a:extLst>
                </a:gridCol>
              </a:tblGrid>
              <a:tr h="560875">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rPr>
                        <a:t>Industry Sector</a:t>
                      </a:r>
                      <a:endParaRPr kumimoji="0" lang="en-US" sz="2800" b="1" i="0" u="none" strike="noStrike" cap="none" normalizeH="0" baseline="0" dirty="0" smtClean="0">
                        <a:ln>
                          <a:noFill/>
                        </a:ln>
                        <a:solidFill>
                          <a:schemeClr val="bg1"/>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effectLst/>
                        </a:rPr>
                        <a:t>Product regulated  / Service rendered</a:t>
                      </a:r>
                      <a:endParaRPr kumimoji="0" lang="en-US" sz="2800" b="1" i="0" u="none" strike="noStrike" cap="none" normalizeH="0" baseline="0" dirty="0" smtClean="0">
                        <a:ln>
                          <a:noFill/>
                        </a:ln>
                        <a:solidFill>
                          <a:schemeClr val="bg1"/>
                        </a:solidFill>
                        <a:effectLst/>
                        <a:latin typeface="Arial" charset="0"/>
                        <a:ea typeface="MS PGothic" pitchFamily="34" charset="-128"/>
                      </a:endParaRPr>
                    </a:p>
                  </a:txBody>
                  <a:tcPr marL="98667" marR="98667" marT="50384" marB="50384" horzOverflow="overflow"/>
                </a:tc>
                <a:extLst>
                  <a:ext uri="{0D108BD9-81ED-4DB2-BD59-A6C34878D82A}">
                    <a16:rowId xmlns="" xmlns:a16="http://schemas.microsoft.com/office/drawing/2014/main" val="10000"/>
                  </a:ext>
                </a:extLst>
              </a:tr>
              <a:tr h="651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Automotive</a:t>
                      </a:r>
                      <a:endParaRPr kumimoji="0" lang="en-US" sz="2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Vehicles, Replacements components</a:t>
                      </a:r>
                      <a:endParaRPr kumimoji="0" lang="en-US" sz="2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 xmlns:a16="http://schemas.microsoft.com/office/drawing/2014/main" val="10001"/>
                  </a:ext>
                </a:extLst>
              </a:tr>
              <a:tr h="174082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smtClean="0">
                          <a:ln>
                            <a:noFill/>
                          </a:ln>
                          <a:effectLst/>
                        </a:rPr>
                        <a:t>Chemicals, Materials and Mechanicals</a:t>
                      </a:r>
                      <a:endParaRPr kumimoji="0" lang="en-US" sz="2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smtClean="0">
                          <a:ln>
                            <a:noFill/>
                          </a:ln>
                          <a:effectLst/>
                        </a:rPr>
                        <a:t>Cement, chemicals, detergents, Personal protective equipment, safety shoes, building materials, treated timber, plastic bags, solar water heaters, plumbing equipment</a:t>
                      </a:r>
                      <a:endParaRPr kumimoji="0" lang="en-US" sz="2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 xmlns:a16="http://schemas.microsoft.com/office/drawing/2014/main" val="10002"/>
                  </a:ext>
                </a:extLst>
              </a:tr>
              <a:tr h="13298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smtClean="0">
                          <a:ln>
                            <a:noFill/>
                          </a:ln>
                          <a:effectLst/>
                        </a:rPr>
                        <a:t>Electro-technical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smtClean="0">
                          <a:ln>
                            <a:noFill/>
                          </a:ln>
                          <a:effectLst/>
                        </a:rPr>
                        <a:t>Electrical appliances and products, electronic appliances and products</a:t>
                      </a:r>
                    </a:p>
                  </a:txBody>
                  <a:tcPr marL="98667" marR="98667" marT="50384" marB="50384" horzOverflow="overflow"/>
                </a:tc>
                <a:extLst>
                  <a:ext uri="{0D108BD9-81ED-4DB2-BD59-A6C34878D82A}">
                    <a16:rowId xmlns="" xmlns:a16="http://schemas.microsoft.com/office/drawing/2014/main" val="10003"/>
                  </a:ext>
                </a:extLst>
              </a:tr>
              <a:tr h="1440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rPr>
                        <a:t>Legal Metrology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rPr>
                        <a:t>measuring instruments used for a prescribed purpose and gaming </a:t>
                      </a:r>
                      <a:r>
                        <a:rPr kumimoji="0" lang="en-US" sz="2800" u="none" strike="noStrike" cap="none" normalizeH="0" baseline="0" dirty="0" smtClean="0">
                          <a:ln>
                            <a:noFill/>
                          </a:ln>
                          <a:effectLst/>
                        </a:rPr>
                        <a:t>equipment</a:t>
                      </a:r>
                      <a:endParaRPr kumimoji="0" lang="en-US" sz="2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38522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4994" name="Rectangle 6"/>
          <p:cNvSpPr>
            <a:spLocks noChangeArrowheads="1"/>
          </p:cNvSpPr>
          <p:nvPr/>
        </p:nvSpPr>
        <p:spPr bwMode="auto">
          <a:xfrm>
            <a:off x="2247900" y="4429125"/>
            <a:ext cx="7058025" cy="5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2800" b="1" dirty="0" smtClean="0">
                <a:solidFill>
                  <a:srgbClr val="008E00"/>
                </a:solidFill>
                <a:cs typeface="Arial" panose="020B0604020202020204" pitchFamily="34" charset="0"/>
              </a:rPr>
              <a:t>Premarket Approvals - LOAs</a:t>
            </a:r>
            <a:endParaRPr lang="en-US" altLang="en-US" sz="2800" b="1" dirty="0">
              <a:solidFill>
                <a:srgbClr val="008E00"/>
              </a:solidFill>
              <a:latin typeface="Calibri" panose="020F0502020204030204" pitchFamily="34" charset="0"/>
            </a:endParaRPr>
          </a:p>
        </p:txBody>
      </p:sp>
      <p:sp>
        <p:nvSpPr>
          <p:cNvPr id="849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7</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85115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519113" y="260350"/>
            <a:ext cx="979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ctr" defTabSz="5207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RISK BASED APPROACH INTERVENTIONS</a:t>
            </a:r>
            <a:endParaRPr kumimoji="0" lang="en-ZA"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099" name="TextBox 2"/>
          <p:cNvSpPr txBox="1">
            <a:spLocks noChangeArrowheads="1"/>
          </p:cNvSpPr>
          <p:nvPr/>
        </p:nvSpPr>
        <p:spPr bwMode="auto">
          <a:xfrm>
            <a:off x="1" y="973113"/>
            <a:ext cx="1068863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R="0" lvl="0" algn="l" defTabSz="520700" rtl="0" eaLnBrk="1" fontAlgn="base" latinLnBrk="0" hangingPunct="1">
              <a:lnSpc>
                <a:spcPct val="100000"/>
              </a:lnSpc>
              <a:spcBef>
                <a:spcPct val="0"/>
              </a:spcBef>
              <a:spcAft>
                <a:spcPct val="0"/>
              </a:spcAft>
              <a:buClrTx/>
              <a:buSzTx/>
              <a:buNone/>
              <a:tabLst/>
              <a:defRPr/>
            </a:pP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RBA Policy implementation </a:t>
            </a:r>
          </a:p>
          <a:p>
            <a:pPr marL="342900" marR="0" lvl="0" indent="-342900" algn="l"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RBA policy developed and approved by NRCS CEO end March </a:t>
            </a: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2018</a:t>
            </a:r>
          </a:p>
          <a:p>
            <a:pPr marL="342900" marR="0" lvl="0" indent="-342900" algn="l"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Held policy workshops with staff during April 2018</a:t>
            </a:r>
          </a:p>
          <a:p>
            <a:pPr marL="342900" marR="0" lvl="0" indent="-342900" algn="l"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NRCS wide implementation plan being drafted </a:t>
            </a:r>
          </a:p>
          <a:p>
            <a:pPr marL="342900" marR="0" lvl="0" indent="-342900" algn="l" defTabSz="520700" rtl="0" eaLnBrk="1" fontAlgn="base" latinLnBrk="0" hangingPunct="1">
              <a:lnSpc>
                <a:spcPct val="100000"/>
              </a:lnSpc>
              <a:spcBef>
                <a:spcPct val="0"/>
              </a:spcBef>
              <a:spcAft>
                <a:spcPct val="0"/>
              </a:spcAft>
              <a:buClrTx/>
              <a:buSzTx/>
              <a:buFontTx/>
              <a:buChar char="•"/>
              <a:tabLst/>
              <a:defRPr/>
            </a:pPr>
            <a:endPar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R="0" lvl="0" algn="l" defTabSz="520700" rtl="0" eaLnBrk="1" fontAlgn="base" latinLnBrk="0" hangingPunct="1">
              <a:lnSpc>
                <a:spcPct val="100000"/>
              </a:lnSpc>
              <a:spcBef>
                <a:spcPct val="0"/>
              </a:spcBef>
              <a:spcAft>
                <a:spcPct val="0"/>
              </a:spcAft>
              <a:buClrTx/>
              <a:buSzTx/>
              <a:buNone/>
              <a:tabLst/>
              <a:defRPr/>
            </a:pP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Approvals targets</a:t>
            </a:r>
          </a:p>
          <a:p>
            <a:pPr marL="342900" marR="0" lvl="0" indent="-342900" algn="l"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Targets per inspector now being set according to the risk mix of applications allocated to that particular inspector. This has the impact of, for example, doubling the target in the case where all allocated applications are</a:t>
            </a:r>
            <a:r>
              <a:rPr kumimoji="0" lang="en-ZA" sz="2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risk</a:t>
            </a:r>
            <a:r>
              <a:rPr kumimoji="0" lang="en-ZA" sz="2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ZA" sz="2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e.g. </a:t>
            </a:r>
            <a:r>
              <a:rPr kumimoji="0" lang="en-ZA" sz="2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from 6 to 12.</a:t>
            </a: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342900" marR="0" lvl="0" indent="-342900" algn="l"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lvl="0" defTabSz="520700" eaLnBrk="1" hangingPunct="1">
              <a:spcBef>
                <a:spcPct val="0"/>
              </a:spcBef>
              <a:buNone/>
              <a:defRPr/>
            </a:pPr>
            <a:r>
              <a:rPr lang="en-GB" sz="2400" b="1" dirty="0" smtClean="0">
                <a:ea typeface="Times New Roman" panose="02020603050405020304" pitchFamily="18" charset="0"/>
              </a:rPr>
              <a:t>International </a:t>
            </a:r>
            <a:r>
              <a:rPr lang="en-GB" sz="2400" b="1" dirty="0">
                <a:ea typeface="Times New Roman" panose="02020603050405020304" pitchFamily="18" charset="0"/>
              </a:rPr>
              <a:t>Electrical </a:t>
            </a:r>
            <a:r>
              <a:rPr lang="en-GB" sz="2400" b="1" dirty="0" smtClean="0">
                <a:ea typeface="Times New Roman" panose="02020603050405020304" pitchFamily="18" charset="0"/>
              </a:rPr>
              <a:t>Commission System of Conformity Assessment Schemes for Electro-technical Equipment and Components (IECEE Certification Body</a:t>
            </a: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Scheme)</a:t>
            </a:r>
          </a:p>
          <a:p>
            <a:pPr marL="342900" marR="0" lvl="0" indent="-342900" algn="l"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Now separating CB Scheme applications to process them via an expedited process (Identified ~ 600 of such applications in the system in May 2018)</a:t>
            </a: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8</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1871321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19113" y="260350"/>
            <a:ext cx="979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marR="0" lvl="0" indent="0" algn="ctr" defTabSz="5207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OTHER INTERVENTIONS</a:t>
            </a:r>
            <a:endParaRPr kumimoji="0" lang="en-ZA"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099" name="TextBox 2"/>
          <p:cNvSpPr txBox="1">
            <a:spLocks noChangeArrowheads="1"/>
          </p:cNvSpPr>
          <p:nvPr/>
        </p:nvSpPr>
        <p:spPr bwMode="auto">
          <a:xfrm>
            <a:off x="15875" y="951389"/>
            <a:ext cx="10672763"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17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520700" eaLnBrk="0" fontAlgn="base" hangingPunct="0">
              <a:spcBef>
                <a:spcPct val="20000"/>
              </a:spcBef>
              <a:spcAft>
                <a:spcPct val="0"/>
              </a:spcAft>
              <a:buChar char="»"/>
              <a:defRPr sz="11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R="0" lvl="0" algn="l" defTabSz="520700" rtl="0" eaLnBrk="1" fontAlgn="base" latinLnBrk="0" hangingPunct="1">
              <a:lnSpc>
                <a:spcPct val="100000"/>
              </a:lnSpc>
              <a:spcBef>
                <a:spcPct val="0"/>
              </a:spcBef>
              <a:spcAft>
                <a:spcPct val="0"/>
              </a:spcAft>
              <a:buClrTx/>
              <a:buSzTx/>
              <a:buNone/>
              <a:tabLst/>
              <a:defRPr/>
            </a:pP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Capacity increase</a:t>
            </a:r>
          </a:p>
          <a:p>
            <a:pPr marL="342900" marR="0" lvl="0" indent="-342900" algn="just"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Temporary capacity increase from market surveillance inspectors, who have started working on CB Scheme applications in May 2018, with plans to follow up with low risk applications </a:t>
            </a:r>
          </a:p>
          <a:p>
            <a:pPr marL="342900" marR="0" lvl="0" indent="-342900" algn="just"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Adding two administrators to Electrotech approvals, from other business units within the organisation, to deal with administrative duties such as allocating applications, capturing, etc.</a:t>
            </a:r>
          </a:p>
          <a:p>
            <a:pPr marL="342900" marR="0" lvl="0" indent="-342900" algn="just"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Have currently decentralised capturing of finished applications by using administrative staff in PE and Durban to deal with capacity constraints</a:t>
            </a:r>
          </a:p>
          <a:p>
            <a:pPr marL="342900" marR="0" lvl="0" indent="-342900" algn="just"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Plan to deploy an additional manager in approvals, from internal resources, to reorganise the work along areas of specialisation </a:t>
            </a:r>
          </a:p>
          <a:p>
            <a:pPr marL="342900" marR="0" lvl="0" indent="-342900" algn="just" defTabSz="520700" rtl="0" eaLnBrk="1" fontAlgn="base" latinLnBrk="0" hangingPunct="1">
              <a:lnSpc>
                <a:spcPct val="100000"/>
              </a:lnSpc>
              <a:spcBef>
                <a:spcPct val="0"/>
              </a:spcBef>
              <a:spcAft>
                <a:spcPct val="0"/>
              </a:spcAft>
              <a:buClrTx/>
              <a:buSzTx/>
              <a:buFontTx/>
              <a:buChar char="•"/>
              <a:tabLst/>
              <a:defRPr/>
            </a:pPr>
            <a:endPar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R="0" lvl="0" algn="just" defTabSz="520700" rtl="0" eaLnBrk="1" fontAlgn="base" latinLnBrk="0" hangingPunct="1">
              <a:lnSpc>
                <a:spcPct val="100000"/>
              </a:lnSpc>
              <a:spcBef>
                <a:spcPct val="0"/>
              </a:spcBef>
              <a:spcAft>
                <a:spcPct val="0"/>
              </a:spcAft>
              <a:buClrTx/>
              <a:buSzTx/>
              <a:buNone/>
              <a:tabLst/>
              <a:defRPr/>
            </a:pPr>
            <a:r>
              <a:rPr kumimoji="0" lang="en-ZA" sz="2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Candidate inspectors</a:t>
            </a:r>
          </a:p>
          <a:p>
            <a:pPr marL="342900" marR="0" lvl="0" indent="-342900" algn="just" defTabSz="5207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ZA"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Since the last presentation, they have further been trained on an additional compulsory specification, VC9006 (geysers, covering the safety and energy efficiency)</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en-ZA" sz="21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1"/>
          <p:cNvSpPr>
            <a:spLocks noGrp="1"/>
          </p:cNvSpPr>
          <p:nvPr>
            <p:ph type="sldNum" sz="quarter" idx="12"/>
          </p:nvPr>
        </p:nvSpPr>
        <p:spPr bwMode="auto">
          <a:xfrm>
            <a:off x="7659688" y="7010400"/>
            <a:ext cx="249396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fld id="{2F333191-0117-4982-B9AA-5F147BF3EAEE}" type="slidenum">
              <a:rPr lang="en-US" altLang="en-US" sz="1400" smtClean="0">
                <a:solidFill>
                  <a:srgbClr val="898989"/>
                </a:solidFill>
                <a:latin typeface="Calibri" panose="020F0502020204030204" pitchFamily="34" charset="0"/>
              </a:rPr>
              <a:pPr/>
              <a:t>9</a:t>
            </a:fld>
            <a:endParaRPr lang="en-US" altLang="en-US" sz="14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386922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15890</TotalTime>
  <Words>1116</Words>
  <Application>Microsoft Office PowerPoint</Application>
  <PresentationFormat>Custom</PresentationFormat>
  <Paragraphs>235</Paragraphs>
  <Slides>18</Slides>
  <Notes>4</Notes>
  <HiddenSlides>0</HiddenSlides>
  <MMClips>0</MMClips>
  <ScaleCrop>false</ScaleCrop>
  <HeadingPairs>
    <vt:vector size="4" baseType="variant">
      <vt:variant>
        <vt:lpstr>Theme</vt:lpstr>
      </vt:variant>
      <vt:variant>
        <vt:i4>9</vt:i4>
      </vt:variant>
      <vt:variant>
        <vt:lpstr>Slide Titles</vt:lpstr>
      </vt:variant>
      <vt:variant>
        <vt:i4>18</vt:i4>
      </vt:variant>
    </vt:vector>
  </HeadingPairs>
  <TitlesOfParts>
    <vt:vector size="27" baseType="lpstr">
      <vt:lpstr>Blank Presentation</vt:lpstr>
      <vt:lpstr>1_Blank Presentation</vt:lpstr>
      <vt:lpstr>2_Blank Presentation</vt:lpstr>
      <vt:lpstr>3_Office Theme</vt:lpstr>
      <vt:lpstr>1_Office Theme</vt:lpstr>
      <vt:lpstr>4_Office Theme</vt:lpstr>
      <vt:lpstr>2_Office Theme</vt:lpstr>
      <vt:lpstr>3_Blank Presentation</vt:lpstr>
      <vt:lpstr>5_Office Theme</vt:lpstr>
      <vt:lpstr>LOAs and ICT Modernisation Project  Mr Edward Mamadise Chief Executive Officer  Portfolio Committee on Trade and Industry  13 JUNE 2018</vt:lpstr>
      <vt:lpstr>NRCS representation</vt:lpstr>
      <vt:lpstr>Scope of Presentation</vt:lpstr>
      <vt:lpstr>NRCS Strategy, Mission and Vision</vt:lpstr>
      <vt:lpstr>PowerPoint Presentation</vt:lpstr>
      <vt:lpstr>Industries regulated by NRCS that require pre-market Approval</vt:lpstr>
      <vt:lpstr>PowerPoint Presentation</vt:lpstr>
      <vt:lpstr>PowerPoint Presentation</vt:lpstr>
      <vt:lpstr>PowerPoint Presentation</vt:lpstr>
      <vt:lpstr>PowerPoint Presentation</vt:lpstr>
      <vt:lpstr>PowerPoint Presentation</vt:lpstr>
      <vt:lpstr>PowerPoint Presentation</vt:lpstr>
      <vt:lpstr>Project Overview</vt:lpstr>
      <vt:lpstr>Modernisation in Nutshell.</vt:lpstr>
      <vt:lpstr> Current ICT Systems</vt:lpstr>
      <vt:lpstr>Project Plan</vt:lpstr>
      <vt:lpstr> Reasons for delays</vt:lpstr>
      <vt:lpstr>PowerPoint Presentation</vt:lpstr>
    </vt:vector>
  </TitlesOfParts>
  <Company>Red Herring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 May 2008</dc:title>
  <dc:creator>Jevon</dc:creator>
  <cp:lastModifiedBy>Emcy Garner</cp:lastModifiedBy>
  <cp:revision>381</cp:revision>
  <cp:lastPrinted>2018-06-08T12:30:18Z</cp:lastPrinted>
  <dcterms:created xsi:type="dcterms:W3CDTF">2008-09-11T09:55:29Z</dcterms:created>
  <dcterms:modified xsi:type="dcterms:W3CDTF">2018-06-08T14:14:12Z</dcterms:modified>
</cp:coreProperties>
</file>