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  <p:sldMasterId id="2147483852" r:id="rId2"/>
  </p:sldMasterIdLst>
  <p:notesMasterIdLst>
    <p:notesMasterId r:id="rId12"/>
  </p:notesMasterIdLst>
  <p:sldIdLst>
    <p:sldId id="256" r:id="rId3"/>
    <p:sldId id="257" r:id="rId4"/>
    <p:sldId id="262" r:id="rId5"/>
    <p:sldId id="266" r:id="rId6"/>
    <p:sldId id="267" r:id="rId7"/>
    <p:sldId id="270" r:id="rId8"/>
    <p:sldId id="269" r:id="rId9"/>
    <p:sldId id="271" r:id="rId10"/>
    <p:sldId id="258" r:id="rId11"/>
  </p:sldIdLst>
  <p:sldSz cx="8712200" cy="6372225"/>
  <p:notesSz cx="6858000" cy="9926638"/>
  <p:defaultTextStyle>
    <a:defPPr>
      <a:defRPr lang="en-US"/>
    </a:defPPr>
    <a:lvl1pPr marL="0" algn="l" defTabSz="810386" rtl="0" eaLnBrk="1" latinLnBrk="0" hangingPunct="1">
      <a:defRPr sz="1596" kern="1200">
        <a:solidFill>
          <a:schemeClr val="tx1"/>
        </a:solidFill>
        <a:latin typeface="+mn-lt"/>
        <a:ea typeface="+mn-ea"/>
        <a:cs typeface="+mn-cs"/>
      </a:defRPr>
    </a:lvl1pPr>
    <a:lvl2pPr marL="405195" algn="l" defTabSz="810386" rtl="0" eaLnBrk="1" latinLnBrk="0" hangingPunct="1">
      <a:defRPr sz="1596" kern="1200">
        <a:solidFill>
          <a:schemeClr val="tx1"/>
        </a:solidFill>
        <a:latin typeface="+mn-lt"/>
        <a:ea typeface="+mn-ea"/>
        <a:cs typeface="+mn-cs"/>
      </a:defRPr>
    </a:lvl2pPr>
    <a:lvl3pPr marL="810386" algn="l" defTabSz="810386" rtl="0" eaLnBrk="1" latinLnBrk="0" hangingPunct="1">
      <a:defRPr sz="1596" kern="1200">
        <a:solidFill>
          <a:schemeClr val="tx1"/>
        </a:solidFill>
        <a:latin typeface="+mn-lt"/>
        <a:ea typeface="+mn-ea"/>
        <a:cs typeface="+mn-cs"/>
      </a:defRPr>
    </a:lvl3pPr>
    <a:lvl4pPr marL="1215580" algn="l" defTabSz="810386" rtl="0" eaLnBrk="1" latinLnBrk="0" hangingPunct="1">
      <a:defRPr sz="1596" kern="1200">
        <a:solidFill>
          <a:schemeClr val="tx1"/>
        </a:solidFill>
        <a:latin typeface="+mn-lt"/>
        <a:ea typeface="+mn-ea"/>
        <a:cs typeface="+mn-cs"/>
      </a:defRPr>
    </a:lvl4pPr>
    <a:lvl5pPr marL="1620774" algn="l" defTabSz="810386" rtl="0" eaLnBrk="1" latinLnBrk="0" hangingPunct="1">
      <a:defRPr sz="1596" kern="1200">
        <a:solidFill>
          <a:schemeClr val="tx1"/>
        </a:solidFill>
        <a:latin typeface="+mn-lt"/>
        <a:ea typeface="+mn-ea"/>
        <a:cs typeface="+mn-cs"/>
      </a:defRPr>
    </a:lvl5pPr>
    <a:lvl6pPr marL="2025969" algn="l" defTabSz="810386" rtl="0" eaLnBrk="1" latinLnBrk="0" hangingPunct="1">
      <a:defRPr sz="1596" kern="1200">
        <a:solidFill>
          <a:schemeClr val="tx1"/>
        </a:solidFill>
        <a:latin typeface="+mn-lt"/>
        <a:ea typeface="+mn-ea"/>
        <a:cs typeface="+mn-cs"/>
      </a:defRPr>
    </a:lvl6pPr>
    <a:lvl7pPr marL="2431159" algn="l" defTabSz="810386" rtl="0" eaLnBrk="1" latinLnBrk="0" hangingPunct="1">
      <a:defRPr sz="1596" kern="1200">
        <a:solidFill>
          <a:schemeClr val="tx1"/>
        </a:solidFill>
        <a:latin typeface="+mn-lt"/>
        <a:ea typeface="+mn-ea"/>
        <a:cs typeface="+mn-cs"/>
      </a:defRPr>
    </a:lvl7pPr>
    <a:lvl8pPr marL="2836354" algn="l" defTabSz="810386" rtl="0" eaLnBrk="1" latinLnBrk="0" hangingPunct="1">
      <a:defRPr sz="1596" kern="1200">
        <a:solidFill>
          <a:schemeClr val="tx1"/>
        </a:solidFill>
        <a:latin typeface="+mn-lt"/>
        <a:ea typeface="+mn-ea"/>
        <a:cs typeface="+mn-cs"/>
      </a:defRPr>
    </a:lvl8pPr>
    <a:lvl9pPr marL="3241547" algn="l" defTabSz="810386" rtl="0" eaLnBrk="1" latinLnBrk="0" hangingPunct="1">
      <a:defRPr sz="159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07">
          <p15:clr>
            <a:srgbClr val="A4A3A4"/>
          </p15:clr>
        </p15:guide>
        <p15:guide id="2" pos="2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405" autoAdjust="0"/>
  </p:normalViewPr>
  <p:slideViewPr>
    <p:cSldViewPr snapToGrid="0">
      <p:cViewPr varScale="1">
        <p:scale>
          <a:sx n="119" d="100"/>
          <a:sy n="119" d="100"/>
        </p:scale>
        <p:origin x="-1596" y="-108"/>
      </p:cViewPr>
      <p:guideLst>
        <p:guide orient="horz" pos="2007"/>
        <p:guide pos="27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25C7C-3BD8-45A2-A9D5-906AF0BFF799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84238" y="744538"/>
            <a:ext cx="5089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B0DCA-3115-4930-9966-8F74BC3DB4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6577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B0DCA-3115-4930-9966-8F74BC3DB46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8803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9171" y="1043306"/>
            <a:ext cx="6533861" cy="2217742"/>
          </a:xfrm>
        </p:spPr>
        <p:txBody>
          <a:bodyPr anchor="b"/>
          <a:lstStyle>
            <a:lvl1pPr algn="ctr">
              <a:defRPr sz="419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9171" y="3347510"/>
            <a:ext cx="6533861" cy="1537576"/>
          </a:xfrm>
        </p:spPr>
        <p:txBody>
          <a:bodyPr/>
          <a:lstStyle>
            <a:lvl1pPr marL="0" indent="0" algn="ctr">
              <a:buNone/>
              <a:defRPr sz="1677"/>
            </a:lvl1pPr>
            <a:lvl2pPr marL="319323" indent="0" algn="ctr">
              <a:buNone/>
              <a:defRPr sz="1397"/>
            </a:lvl2pPr>
            <a:lvl3pPr marL="638646" indent="0" algn="ctr">
              <a:buNone/>
              <a:defRPr sz="1257"/>
            </a:lvl3pPr>
            <a:lvl4pPr marL="957968" indent="0" algn="ctr">
              <a:buNone/>
              <a:defRPr sz="1117"/>
            </a:lvl4pPr>
            <a:lvl5pPr marL="1277292" indent="0" algn="ctr">
              <a:buNone/>
              <a:defRPr sz="1117"/>
            </a:lvl5pPr>
            <a:lvl6pPr marL="1596614" indent="0" algn="ctr">
              <a:buNone/>
              <a:defRPr sz="1117"/>
            </a:lvl6pPr>
            <a:lvl7pPr marL="1915938" indent="0" algn="ctr">
              <a:buNone/>
              <a:defRPr sz="1117"/>
            </a:lvl7pPr>
            <a:lvl8pPr marL="2235260" indent="0" algn="ctr">
              <a:buNone/>
              <a:defRPr sz="1117"/>
            </a:lvl8pPr>
            <a:lvl9pPr marL="2554583" indent="0" algn="ctr">
              <a:buNone/>
              <a:defRPr sz="1117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‹#›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A0DE-7BB8-468F-8FB5-D6FB4DF2136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076943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‹#›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A0DE-7BB8-468F-8FB5-D6FB4DF2136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20260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35031" y="338644"/>
            <a:ext cx="1878356" cy="540097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8814" y="338644"/>
            <a:ext cx="5525457" cy="540097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‹#›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A0DE-7BB8-468F-8FB5-D6FB4DF2136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61668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3415" y="1042862"/>
            <a:ext cx="7405370" cy="2218478"/>
          </a:xfrm>
        </p:spPr>
        <p:txBody>
          <a:bodyPr anchor="b"/>
          <a:lstStyle>
            <a:lvl1pPr algn="ctr">
              <a:defRPr sz="55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9025" y="3346894"/>
            <a:ext cx="6534150" cy="1538479"/>
          </a:xfrm>
        </p:spPr>
        <p:txBody>
          <a:bodyPr/>
          <a:lstStyle>
            <a:lvl1pPr marL="0" indent="0" algn="ctr">
              <a:buNone/>
              <a:defRPr sz="2230"/>
            </a:lvl1pPr>
            <a:lvl2pPr marL="424830" indent="0" algn="ctr">
              <a:buNone/>
              <a:defRPr sz="1858"/>
            </a:lvl2pPr>
            <a:lvl3pPr marL="849660" indent="0" algn="ctr">
              <a:buNone/>
              <a:defRPr sz="1673"/>
            </a:lvl3pPr>
            <a:lvl4pPr marL="1274491" indent="0" algn="ctr">
              <a:buNone/>
              <a:defRPr sz="1487"/>
            </a:lvl4pPr>
            <a:lvl5pPr marL="1699321" indent="0" algn="ctr">
              <a:buNone/>
              <a:defRPr sz="1487"/>
            </a:lvl5pPr>
            <a:lvl6pPr marL="2124151" indent="0" algn="ctr">
              <a:buNone/>
              <a:defRPr sz="1487"/>
            </a:lvl6pPr>
            <a:lvl7pPr marL="2548981" indent="0" algn="ctr">
              <a:buNone/>
              <a:defRPr sz="1487"/>
            </a:lvl7pPr>
            <a:lvl8pPr marL="2973812" indent="0" algn="ctr">
              <a:buNone/>
              <a:defRPr sz="1487"/>
            </a:lvl8pPr>
            <a:lvl9pPr marL="3398642" indent="0" algn="ctr">
              <a:buNone/>
              <a:defRPr sz="148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xmlns="" val="3957376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964" y="339264"/>
            <a:ext cx="7514273" cy="4081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963" y="996595"/>
            <a:ext cx="7514273" cy="36628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991308E8-CEE5-4193-B61D-97DE6CAF6387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728608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426" y="1588633"/>
            <a:ext cx="7514273" cy="2650668"/>
          </a:xfrm>
        </p:spPr>
        <p:txBody>
          <a:bodyPr anchor="b"/>
          <a:lstStyle>
            <a:lvl1pPr>
              <a:defRPr sz="55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426" y="4264377"/>
            <a:ext cx="7514273" cy="1393924"/>
          </a:xfrm>
        </p:spPr>
        <p:txBody>
          <a:bodyPr/>
          <a:lstStyle>
            <a:lvl1pPr marL="0" indent="0">
              <a:buNone/>
              <a:defRPr sz="2230">
                <a:solidFill>
                  <a:schemeClr val="tx1"/>
                </a:solidFill>
              </a:defRPr>
            </a:lvl1pPr>
            <a:lvl2pPr marL="424830" indent="0">
              <a:buNone/>
              <a:defRPr sz="1858">
                <a:solidFill>
                  <a:schemeClr val="tx1">
                    <a:tint val="75000"/>
                  </a:schemeClr>
                </a:solidFill>
              </a:defRPr>
            </a:lvl2pPr>
            <a:lvl3pPr marL="849660" indent="0">
              <a:buNone/>
              <a:defRPr sz="1673">
                <a:solidFill>
                  <a:schemeClr val="tx1">
                    <a:tint val="75000"/>
                  </a:schemeClr>
                </a:solidFill>
              </a:defRPr>
            </a:lvl3pPr>
            <a:lvl4pPr marL="1274491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4pPr>
            <a:lvl5pPr marL="1699321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5pPr>
            <a:lvl6pPr marL="2124151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6pPr>
            <a:lvl7pPr marL="2548981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7pPr>
            <a:lvl8pPr marL="2973812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8pPr>
            <a:lvl9pPr marL="3398642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‹#›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1FA0-C463-4F7A-83CC-C01BB13BCD43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303959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8964" y="1696310"/>
            <a:ext cx="3702685" cy="404311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0551" y="1696310"/>
            <a:ext cx="3702685" cy="404311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‹#›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1FA0-C463-4F7A-83CC-C01BB13BCD43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295317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98" y="339263"/>
            <a:ext cx="7514273" cy="1231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0100" y="1562080"/>
            <a:ext cx="3685668" cy="765552"/>
          </a:xfrm>
        </p:spPr>
        <p:txBody>
          <a:bodyPr anchor="b"/>
          <a:lstStyle>
            <a:lvl1pPr marL="0" indent="0">
              <a:buNone/>
              <a:defRPr sz="2230" b="1"/>
            </a:lvl1pPr>
            <a:lvl2pPr marL="424830" indent="0">
              <a:buNone/>
              <a:defRPr sz="1858" b="1"/>
            </a:lvl2pPr>
            <a:lvl3pPr marL="849660" indent="0">
              <a:buNone/>
              <a:defRPr sz="1673" b="1"/>
            </a:lvl3pPr>
            <a:lvl4pPr marL="1274491" indent="0">
              <a:buNone/>
              <a:defRPr sz="1487" b="1"/>
            </a:lvl4pPr>
            <a:lvl5pPr marL="1699321" indent="0">
              <a:buNone/>
              <a:defRPr sz="1487" b="1"/>
            </a:lvl5pPr>
            <a:lvl6pPr marL="2124151" indent="0">
              <a:buNone/>
              <a:defRPr sz="1487" b="1"/>
            </a:lvl6pPr>
            <a:lvl7pPr marL="2548981" indent="0">
              <a:buNone/>
              <a:defRPr sz="1487" b="1"/>
            </a:lvl7pPr>
            <a:lvl8pPr marL="2973812" indent="0">
              <a:buNone/>
              <a:defRPr sz="1487" b="1"/>
            </a:lvl8pPr>
            <a:lvl9pPr marL="3398642" indent="0">
              <a:buNone/>
              <a:defRPr sz="148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0100" y="2327632"/>
            <a:ext cx="3685668" cy="34235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0552" y="1562080"/>
            <a:ext cx="3703820" cy="765552"/>
          </a:xfrm>
        </p:spPr>
        <p:txBody>
          <a:bodyPr anchor="b"/>
          <a:lstStyle>
            <a:lvl1pPr marL="0" indent="0">
              <a:buNone/>
              <a:defRPr sz="2230" b="1"/>
            </a:lvl1pPr>
            <a:lvl2pPr marL="424830" indent="0">
              <a:buNone/>
              <a:defRPr sz="1858" b="1"/>
            </a:lvl2pPr>
            <a:lvl3pPr marL="849660" indent="0">
              <a:buNone/>
              <a:defRPr sz="1673" b="1"/>
            </a:lvl3pPr>
            <a:lvl4pPr marL="1274491" indent="0">
              <a:buNone/>
              <a:defRPr sz="1487" b="1"/>
            </a:lvl4pPr>
            <a:lvl5pPr marL="1699321" indent="0">
              <a:buNone/>
              <a:defRPr sz="1487" b="1"/>
            </a:lvl5pPr>
            <a:lvl6pPr marL="2124151" indent="0">
              <a:buNone/>
              <a:defRPr sz="1487" b="1"/>
            </a:lvl6pPr>
            <a:lvl7pPr marL="2548981" indent="0">
              <a:buNone/>
              <a:defRPr sz="1487" b="1"/>
            </a:lvl7pPr>
            <a:lvl8pPr marL="2973812" indent="0">
              <a:buNone/>
              <a:defRPr sz="1487" b="1"/>
            </a:lvl8pPr>
            <a:lvl9pPr marL="3398642" indent="0">
              <a:buNone/>
              <a:defRPr sz="148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0552" y="2327632"/>
            <a:ext cx="3703820" cy="34235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‹#›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1FA0-C463-4F7A-83CC-C01BB13BCD43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1274074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‹#›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1FA0-C463-4F7A-83CC-C01BB13BCD43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6306107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‹#›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1FA0-C463-4F7A-83CC-C01BB13BCD43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9230166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99" y="424815"/>
            <a:ext cx="2809911" cy="1486853"/>
          </a:xfrm>
        </p:spPr>
        <p:txBody>
          <a:bodyPr anchor="b"/>
          <a:lstStyle>
            <a:lvl1pPr>
              <a:defRPr sz="29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3820" y="917484"/>
            <a:ext cx="4410551" cy="4528410"/>
          </a:xfrm>
        </p:spPr>
        <p:txBody>
          <a:bodyPr/>
          <a:lstStyle>
            <a:lvl1pPr>
              <a:defRPr sz="2973"/>
            </a:lvl1pPr>
            <a:lvl2pPr>
              <a:defRPr sz="2602"/>
            </a:lvl2pPr>
            <a:lvl3pPr>
              <a:defRPr sz="2230"/>
            </a:lvl3pPr>
            <a:lvl4pPr>
              <a:defRPr sz="1858"/>
            </a:lvl4pPr>
            <a:lvl5pPr>
              <a:defRPr sz="1858"/>
            </a:lvl5pPr>
            <a:lvl6pPr>
              <a:defRPr sz="1858"/>
            </a:lvl6pPr>
            <a:lvl7pPr>
              <a:defRPr sz="1858"/>
            </a:lvl7pPr>
            <a:lvl8pPr>
              <a:defRPr sz="1858"/>
            </a:lvl8pPr>
            <a:lvl9pPr>
              <a:defRPr sz="185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0099" y="1911667"/>
            <a:ext cx="2809911" cy="3541601"/>
          </a:xfrm>
        </p:spPr>
        <p:txBody>
          <a:bodyPr/>
          <a:lstStyle>
            <a:lvl1pPr marL="0" indent="0">
              <a:buNone/>
              <a:defRPr sz="1487"/>
            </a:lvl1pPr>
            <a:lvl2pPr marL="424830" indent="0">
              <a:buNone/>
              <a:defRPr sz="1301"/>
            </a:lvl2pPr>
            <a:lvl3pPr marL="849660" indent="0">
              <a:buNone/>
              <a:defRPr sz="1115"/>
            </a:lvl3pPr>
            <a:lvl4pPr marL="1274491" indent="0">
              <a:buNone/>
              <a:defRPr sz="929"/>
            </a:lvl4pPr>
            <a:lvl5pPr marL="1699321" indent="0">
              <a:buNone/>
              <a:defRPr sz="929"/>
            </a:lvl5pPr>
            <a:lvl6pPr marL="2124151" indent="0">
              <a:buNone/>
              <a:defRPr sz="929"/>
            </a:lvl6pPr>
            <a:lvl7pPr marL="2548981" indent="0">
              <a:buNone/>
              <a:defRPr sz="929"/>
            </a:lvl7pPr>
            <a:lvl8pPr marL="2973812" indent="0">
              <a:buNone/>
              <a:defRPr sz="929"/>
            </a:lvl8pPr>
            <a:lvl9pPr marL="3398642" indent="0">
              <a:buNone/>
              <a:defRPr sz="92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‹#›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1FA0-C463-4F7A-83CC-C01BB13BCD43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745630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‹#›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A0DE-7BB8-468F-8FB5-D6FB4DF2136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0335205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99" y="424815"/>
            <a:ext cx="2809911" cy="1486853"/>
          </a:xfrm>
        </p:spPr>
        <p:txBody>
          <a:bodyPr anchor="b"/>
          <a:lstStyle>
            <a:lvl1pPr>
              <a:defRPr sz="29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03820" y="917484"/>
            <a:ext cx="4410551" cy="4528410"/>
          </a:xfrm>
        </p:spPr>
        <p:txBody>
          <a:bodyPr anchor="t"/>
          <a:lstStyle>
            <a:lvl1pPr marL="0" indent="0">
              <a:buNone/>
              <a:defRPr sz="2973"/>
            </a:lvl1pPr>
            <a:lvl2pPr marL="424830" indent="0">
              <a:buNone/>
              <a:defRPr sz="2602"/>
            </a:lvl2pPr>
            <a:lvl3pPr marL="849660" indent="0">
              <a:buNone/>
              <a:defRPr sz="2230"/>
            </a:lvl3pPr>
            <a:lvl4pPr marL="1274491" indent="0">
              <a:buNone/>
              <a:defRPr sz="1858"/>
            </a:lvl4pPr>
            <a:lvl5pPr marL="1699321" indent="0">
              <a:buNone/>
              <a:defRPr sz="1858"/>
            </a:lvl5pPr>
            <a:lvl6pPr marL="2124151" indent="0">
              <a:buNone/>
              <a:defRPr sz="1858"/>
            </a:lvl6pPr>
            <a:lvl7pPr marL="2548981" indent="0">
              <a:buNone/>
              <a:defRPr sz="1858"/>
            </a:lvl7pPr>
            <a:lvl8pPr marL="2973812" indent="0">
              <a:buNone/>
              <a:defRPr sz="1858"/>
            </a:lvl8pPr>
            <a:lvl9pPr marL="3398642" indent="0">
              <a:buNone/>
              <a:defRPr sz="185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0099" y="1911667"/>
            <a:ext cx="2809911" cy="3541601"/>
          </a:xfrm>
        </p:spPr>
        <p:txBody>
          <a:bodyPr/>
          <a:lstStyle>
            <a:lvl1pPr marL="0" indent="0">
              <a:buNone/>
              <a:defRPr sz="1487"/>
            </a:lvl1pPr>
            <a:lvl2pPr marL="424830" indent="0">
              <a:buNone/>
              <a:defRPr sz="1301"/>
            </a:lvl2pPr>
            <a:lvl3pPr marL="849660" indent="0">
              <a:buNone/>
              <a:defRPr sz="1115"/>
            </a:lvl3pPr>
            <a:lvl4pPr marL="1274491" indent="0">
              <a:buNone/>
              <a:defRPr sz="929"/>
            </a:lvl4pPr>
            <a:lvl5pPr marL="1699321" indent="0">
              <a:buNone/>
              <a:defRPr sz="929"/>
            </a:lvl5pPr>
            <a:lvl6pPr marL="2124151" indent="0">
              <a:buNone/>
              <a:defRPr sz="929"/>
            </a:lvl6pPr>
            <a:lvl7pPr marL="2548981" indent="0">
              <a:buNone/>
              <a:defRPr sz="929"/>
            </a:lvl7pPr>
            <a:lvl8pPr marL="2973812" indent="0">
              <a:buNone/>
              <a:defRPr sz="929"/>
            </a:lvl8pPr>
            <a:lvl9pPr marL="3398642" indent="0">
              <a:buNone/>
              <a:defRPr sz="92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‹#›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1FA0-C463-4F7A-83CC-C01BB13BCD43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2082320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‹#›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1FA0-C463-4F7A-83CC-C01BB13BCD43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8000867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34669" y="339262"/>
            <a:ext cx="1878568" cy="54001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8964" y="339262"/>
            <a:ext cx="5526802" cy="54001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‹#›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1FA0-C463-4F7A-83CC-C01BB13BCD43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278423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199" y="1588013"/>
            <a:ext cx="7514574" cy="2651492"/>
          </a:xfrm>
        </p:spPr>
        <p:txBody>
          <a:bodyPr anchor="b"/>
          <a:lstStyle>
            <a:lvl1pPr>
              <a:defRPr sz="419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199" y="4264005"/>
            <a:ext cx="7514574" cy="1394914"/>
          </a:xfrm>
        </p:spPr>
        <p:txBody>
          <a:bodyPr/>
          <a:lstStyle>
            <a:lvl1pPr marL="0" indent="0">
              <a:buNone/>
              <a:defRPr sz="1677">
                <a:solidFill>
                  <a:schemeClr val="tx1">
                    <a:tint val="75000"/>
                  </a:schemeClr>
                </a:solidFill>
              </a:defRPr>
            </a:lvl1pPr>
            <a:lvl2pPr marL="319323" indent="0">
              <a:buNone/>
              <a:defRPr sz="1397">
                <a:solidFill>
                  <a:schemeClr val="tx1">
                    <a:tint val="75000"/>
                  </a:schemeClr>
                </a:solidFill>
              </a:defRPr>
            </a:lvl2pPr>
            <a:lvl3pPr marL="638646" indent="0">
              <a:buNone/>
              <a:defRPr sz="1257">
                <a:solidFill>
                  <a:schemeClr val="tx1">
                    <a:tint val="75000"/>
                  </a:schemeClr>
                </a:solidFill>
              </a:defRPr>
            </a:lvl3pPr>
            <a:lvl4pPr marL="957968" indent="0">
              <a:buNone/>
              <a:defRPr sz="1117">
                <a:solidFill>
                  <a:schemeClr val="tx1">
                    <a:tint val="75000"/>
                  </a:schemeClr>
                </a:solidFill>
              </a:defRPr>
            </a:lvl4pPr>
            <a:lvl5pPr marL="1277292" indent="0">
              <a:buNone/>
              <a:defRPr sz="1117">
                <a:solidFill>
                  <a:schemeClr val="tx1">
                    <a:tint val="75000"/>
                  </a:schemeClr>
                </a:solidFill>
              </a:defRPr>
            </a:lvl5pPr>
            <a:lvl6pPr marL="1596614" indent="0">
              <a:buNone/>
              <a:defRPr sz="1117">
                <a:solidFill>
                  <a:schemeClr val="tx1">
                    <a:tint val="75000"/>
                  </a:schemeClr>
                </a:solidFill>
              </a:defRPr>
            </a:lvl6pPr>
            <a:lvl7pPr marL="1915938" indent="0">
              <a:buNone/>
              <a:defRPr sz="1117">
                <a:solidFill>
                  <a:schemeClr val="tx1">
                    <a:tint val="75000"/>
                  </a:schemeClr>
                </a:solidFill>
              </a:defRPr>
            </a:lvl7pPr>
            <a:lvl8pPr marL="2235260" indent="0">
              <a:buNone/>
              <a:defRPr sz="1117">
                <a:solidFill>
                  <a:schemeClr val="tx1">
                    <a:tint val="75000"/>
                  </a:schemeClr>
                </a:solidFill>
              </a:defRPr>
            </a:lvl8pPr>
            <a:lvl9pPr marL="2554583" indent="0">
              <a:buNone/>
              <a:defRPr sz="11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‹#›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A0DE-7BB8-468F-8FB5-D6FB4DF2136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17505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8814" y="1696092"/>
            <a:ext cx="3701329" cy="40435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0906" y="1696092"/>
            <a:ext cx="3702483" cy="40435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‹#›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A0DE-7BB8-468F-8FB5-D6FB4DF2136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772814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968" y="338644"/>
            <a:ext cx="7514575" cy="123207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966" y="1562076"/>
            <a:ext cx="3686331" cy="765187"/>
          </a:xfrm>
        </p:spPr>
        <p:txBody>
          <a:bodyPr anchor="b"/>
          <a:lstStyle>
            <a:lvl1pPr marL="0" indent="0">
              <a:buNone/>
              <a:defRPr sz="1677" b="1"/>
            </a:lvl1pPr>
            <a:lvl2pPr marL="319323" indent="0">
              <a:buNone/>
              <a:defRPr sz="1397" b="1"/>
            </a:lvl2pPr>
            <a:lvl3pPr marL="638646" indent="0">
              <a:buNone/>
              <a:defRPr sz="1257" b="1"/>
            </a:lvl3pPr>
            <a:lvl4pPr marL="957968" indent="0">
              <a:buNone/>
              <a:defRPr sz="1117" b="1"/>
            </a:lvl4pPr>
            <a:lvl5pPr marL="1277292" indent="0">
              <a:buNone/>
              <a:defRPr sz="1117" b="1"/>
            </a:lvl5pPr>
            <a:lvl6pPr marL="1596614" indent="0">
              <a:buNone/>
              <a:defRPr sz="1117" b="1"/>
            </a:lvl6pPr>
            <a:lvl7pPr marL="1915938" indent="0">
              <a:buNone/>
              <a:defRPr sz="1117" b="1"/>
            </a:lvl7pPr>
            <a:lvl8pPr marL="2235260" indent="0">
              <a:buNone/>
              <a:defRPr sz="1117" b="1"/>
            </a:lvl8pPr>
            <a:lvl9pPr marL="2554583" indent="0">
              <a:buNone/>
              <a:defRPr sz="111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966" y="2327262"/>
            <a:ext cx="3686331" cy="3423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0906" y="1562076"/>
            <a:ext cx="3703637" cy="765187"/>
          </a:xfrm>
        </p:spPr>
        <p:txBody>
          <a:bodyPr anchor="b"/>
          <a:lstStyle>
            <a:lvl1pPr marL="0" indent="0">
              <a:buNone/>
              <a:defRPr sz="1677" b="1"/>
            </a:lvl1pPr>
            <a:lvl2pPr marL="319323" indent="0">
              <a:buNone/>
              <a:defRPr sz="1397" b="1"/>
            </a:lvl2pPr>
            <a:lvl3pPr marL="638646" indent="0">
              <a:buNone/>
              <a:defRPr sz="1257" b="1"/>
            </a:lvl3pPr>
            <a:lvl4pPr marL="957968" indent="0">
              <a:buNone/>
              <a:defRPr sz="1117" b="1"/>
            </a:lvl4pPr>
            <a:lvl5pPr marL="1277292" indent="0">
              <a:buNone/>
              <a:defRPr sz="1117" b="1"/>
            </a:lvl5pPr>
            <a:lvl6pPr marL="1596614" indent="0">
              <a:buNone/>
              <a:defRPr sz="1117" b="1"/>
            </a:lvl6pPr>
            <a:lvl7pPr marL="1915938" indent="0">
              <a:buNone/>
              <a:defRPr sz="1117" b="1"/>
            </a:lvl7pPr>
            <a:lvl8pPr marL="2235260" indent="0">
              <a:buNone/>
              <a:defRPr sz="1117" b="1"/>
            </a:lvl8pPr>
            <a:lvl9pPr marL="2554583" indent="0">
              <a:buNone/>
              <a:defRPr sz="111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0906" y="2327262"/>
            <a:ext cx="3703637" cy="3423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‹#›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A0DE-7BB8-468F-8FB5-D6FB4DF2136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709952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‹#›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A0DE-7BB8-468F-8FB5-D6FB4DF2136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938899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‹#›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A0DE-7BB8-468F-8FB5-D6FB4DF2136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198260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968" y="425104"/>
            <a:ext cx="2810610" cy="1487140"/>
          </a:xfrm>
        </p:spPr>
        <p:txBody>
          <a:bodyPr anchor="b"/>
          <a:lstStyle>
            <a:lvl1pPr>
              <a:defRPr sz="2235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3638" y="917936"/>
            <a:ext cx="4410905" cy="4527710"/>
          </a:xfrm>
        </p:spPr>
        <p:txBody>
          <a:bodyPr/>
          <a:lstStyle>
            <a:lvl1pPr>
              <a:defRPr sz="2235"/>
            </a:lvl1pPr>
            <a:lvl2pPr>
              <a:defRPr sz="1956"/>
            </a:lvl2pPr>
            <a:lvl3pPr>
              <a:defRPr sz="1677"/>
            </a:lvl3pPr>
            <a:lvl4pPr>
              <a:defRPr sz="1397"/>
            </a:lvl4pPr>
            <a:lvl5pPr>
              <a:defRPr sz="1397"/>
            </a:lvl5pPr>
            <a:lvl6pPr>
              <a:defRPr sz="1397"/>
            </a:lvl6pPr>
            <a:lvl7pPr>
              <a:defRPr sz="1397"/>
            </a:lvl7pPr>
            <a:lvl8pPr>
              <a:defRPr sz="1397"/>
            </a:lvl8pPr>
            <a:lvl9pPr>
              <a:defRPr sz="139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9968" y="1912245"/>
            <a:ext cx="2810610" cy="3540605"/>
          </a:xfrm>
        </p:spPr>
        <p:txBody>
          <a:bodyPr/>
          <a:lstStyle>
            <a:lvl1pPr marL="0" indent="0">
              <a:buNone/>
              <a:defRPr sz="1117"/>
            </a:lvl1pPr>
            <a:lvl2pPr marL="319323" indent="0">
              <a:buNone/>
              <a:defRPr sz="977"/>
            </a:lvl2pPr>
            <a:lvl3pPr marL="638646" indent="0">
              <a:buNone/>
              <a:defRPr sz="838"/>
            </a:lvl3pPr>
            <a:lvl4pPr marL="957968" indent="0">
              <a:buNone/>
              <a:defRPr sz="698"/>
            </a:lvl4pPr>
            <a:lvl5pPr marL="1277292" indent="0">
              <a:buNone/>
              <a:defRPr sz="698"/>
            </a:lvl5pPr>
            <a:lvl6pPr marL="1596614" indent="0">
              <a:buNone/>
              <a:defRPr sz="698"/>
            </a:lvl6pPr>
            <a:lvl7pPr marL="1915938" indent="0">
              <a:buNone/>
              <a:defRPr sz="698"/>
            </a:lvl7pPr>
            <a:lvl8pPr marL="2235260" indent="0">
              <a:buNone/>
              <a:defRPr sz="698"/>
            </a:lvl8pPr>
            <a:lvl9pPr marL="2554583" indent="0">
              <a:buNone/>
              <a:defRPr sz="69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‹#›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A0DE-7BB8-468F-8FB5-D6FB4DF2136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993073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968" y="425104"/>
            <a:ext cx="2810610" cy="1487140"/>
          </a:xfrm>
        </p:spPr>
        <p:txBody>
          <a:bodyPr anchor="b"/>
          <a:lstStyle>
            <a:lvl1pPr>
              <a:defRPr sz="2235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03638" y="917936"/>
            <a:ext cx="4410905" cy="4527710"/>
          </a:xfrm>
        </p:spPr>
        <p:txBody>
          <a:bodyPr/>
          <a:lstStyle>
            <a:lvl1pPr marL="0" indent="0">
              <a:buNone/>
              <a:defRPr sz="2235"/>
            </a:lvl1pPr>
            <a:lvl2pPr marL="319323" indent="0">
              <a:buNone/>
              <a:defRPr sz="1956"/>
            </a:lvl2pPr>
            <a:lvl3pPr marL="638646" indent="0">
              <a:buNone/>
              <a:defRPr sz="1677"/>
            </a:lvl3pPr>
            <a:lvl4pPr marL="957968" indent="0">
              <a:buNone/>
              <a:defRPr sz="1397"/>
            </a:lvl4pPr>
            <a:lvl5pPr marL="1277292" indent="0">
              <a:buNone/>
              <a:defRPr sz="1397"/>
            </a:lvl5pPr>
            <a:lvl6pPr marL="1596614" indent="0">
              <a:buNone/>
              <a:defRPr sz="1397"/>
            </a:lvl6pPr>
            <a:lvl7pPr marL="1915938" indent="0">
              <a:buNone/>
              <a:defRPr sz="1397"/>
            </a:lvl7pPr>
            <a:lvl8pPr marL="2235260" indent="0">
              <a:buNone/>
              <a:defRPr sz="1397"/>
            </a:lvl8pPr>
            <a:lvl9pPr marL="2554583" indent="0">
              <a:buNone/>
              <a:defRPr sz="1397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9968" y="1912245"/>
            <a:ext cx="2810610" cy="3540605"/>
          </a:xfrm>
        </p:spPr>
        <p:txBody>
          <a:bodyPr/>
          <a:lstStyle>
            <a:lvl1pPr marL="0" indent="0">
              <a:buNone/>
              <a:defRPr sz="1117"/>
            </a:lvl1pPr>
            <a:lvl2pPr marL="319323" indent="0">
              <a:buNone/>
              <a:defRPr sz="977"/>
            </a:lvl2pPr>
            <a:lvl3pPr marL="638646" indent="0">
              <a:buNone/>
              <a:defRPr sz="838"/>
            </a:lvl3pPr>
            <a:lvl4pPr marL="957968" indent="0">
              <a:buNone/>
              <a:defRPr sz="698"/>
            </a:lvl4pPr>
            <a:lvl5pPr marL="1277292" indent="0">
              <a:buNone/>
              <a:defRPr sz="698"/>
            </a:lvl5pPr>
            <a:lvl6pPr marL="1596614" indent="0">
              <a:buNone/>
              <a:defRPr sz="698"/>
            </a:lvl6pPr>
            <a:lvl7pPr marL="1915938" indent="0">
              <a:buNone/>
              <a:defRPr sz="698"/>
            </a:lvl7pPr>
            <a:lvl8pPr marL="2235260" indent="0">
              <a:buNone/>
              <a:defRPr sz="698"/>
            </a:lvl8pPr>
            <a:lvl9pPr marL="2554583" indent="0">
              <a:buNone/>
              <a:defRPr sz="69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‹#›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A0DE-7BB8-468F-8FB5-D6FB4DF2136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52049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8814" y="338644"/>
            <a:ext cx="7514574" cy="123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814" y="1696092"/>
            <a:ext cx="7514574" cy="40435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8813" y="5906773"/>
            <a:ext cx="1960274" cy="3386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85607" y="5906773"/>
            <a:ext cx="2940987" cy="3386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ZA"/>
              <a:t>‹#›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53114" y="5906773"/>
            <a:ext cx="1960274" cy="3386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CA0DE-7BB8-468F-8FB5-D6FB4DF2136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01428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defTabSz="638646" rtl="0" eaLnBrk="1" latinLnBrk="0" hangingPunct="1">
        <a:lnSpc>
          <a:spcPct val="90000"/>
        </a:lnSpc>
        <a:spcBef>
          <a:spcPct val="0"/>
        </a:spcBef>
        <a:buNone/>
        <a:defRPr sz="30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662" indent="-159662" algn="l" defTabSz="638646" rtl="0" eaLnBrk="1" latinLnBrk="0" hangingPunct="1">
        <a:lnSpc>
          <a:spcPct val="90000"/>
        </a:lnSpc>
        <a:spcBef>
          <a:spcPts val="698"/>
        </a:spcBef>
        <a:buFont typeface="Arial" panose="020B0604020202020204" pitchFamily="34" charset="0"/>
        <a:buChar char="•"/>
        <a:defRPr sz="1956" kern="1200">
          <a:solidFill>
            <a:schemeClr val="tx1"/>
          </a:solidFill>
          <a:latin typeface="+mn-lt"/>
          <a:ea typeface="+mn-ea"/>
          <a:cs typeface="+mn-cs"/>
        </a:defRPr>
      </a:lvl1pPr>
      <a:lvl2pPr marL="478985" indent="-159662" algn="l" defTabSz="638646" rtl="0" eaLnBrk="1" latinLnBrk="0" hangingPunct="1">
        <a:lnSpc>
          <a:spcPct val="90000"/>
        </a:lnSpc>
        <a:spcBef>
          <a:spcPts val="349"/>
        </a:spcBef>
        <a:buFont typeface="Arial" panose="020B0604020202020204" pitchFamily="34" charset="0"/>
        <a:buChar char="•"/>
        <a:defRPr sz="1677" kern="1200">
          <a:solidFill>
            <a:schemeClr val="tx1"/>
          </a:solidFill>
          <a:latin typeface="+mn-lt"/>
          <a:ea typeface="+mn-ea"/>
          <a:cs typeface="+mn-cs"/>
        </a:defRPr>
      </a:lvl2pPr>
      <a:lvl3pPr marL="798307" indent="-159662" algn="l" defTabSz="638646" rtl="0" eaLnBrk="1" latinLnBrk="0" hangingPunct="1">
        <a:lnSpc>
          <a:spcPct val="90000"/>
        </a:lnSpc>
        <a:spcBef>
          <a:spcPts val="349"/>
        </a:spcBef>
        <a:buFont typeface="Arial" panose="020B0604020202020204" pitchFamily="34" charset="0"/>
        <a:buChar char="•"/>
        <a:defRPr sz="1397" kern="1200">
          <a:solidFill>
            <a:schemeClr val="tx1"/>
          </a:solidFill>
          <a:latin typeface="+mn-lt"/>
          <a:ea typeface="+mn-ea"/>
          <a:cs typeface="+mn-cs"/>
        </a:defRPr>
      </a:lvl3pPr>
      <a:lvl4pPr marL="1117629" indent="-159662" algn="l" defTabSz="638646" rtl="0" eaLnBrk="1" latinLnBrk="0" hangingPunct="1">
        <a:lnSpc>
          <a:spcPct val="90000"/>
        </a:lnSpc>
        <a:spcBef>
          <a:spcPts val="349"/>
        </a:spcBef>
        <a:buFont typeface="Arial" panose="020B0604020202020204" pitchFamily="34" charset="0"/>
        <a:buChar char="•"/>
        <a:defRPr sz="1257" kern="1200">
          <a:solidFill>
            <a:schemeClr val="tx1"/>
          </a:solidFill>
          <a:latin typeface="+mn-lt"/>
          <a:ea typeface="+mn-ea"/>
          <a:cs typeface="+mn-cs"/>
        </a:defRPr>
      </a:lvl4pPr>
      <a:lvl5pPr marL="1436953" indent="-159662" algn="l" defTabSz="638646" rtl="0" eaLnBrk="1" latinLnBrk="0" hangingPunct="1">
        <a:lnSpc>
          <a:spcPct val="90000"/>
        </a:lnSpc>
        <a:spcBef>
          <a:spcPts val="349"/>
        </a:spcBef>
        <a:buFont typeface="Arial" panose="020B0604020202020204" pitchFamily="34" charset="0"/>
        <a:buChar char="•"/>
        <a:defRPr sz="1257" kern="1200">
          <a:solidFill>
            <a:schemeClr val="tx1"/>
          </a:solidFill>
          <a:latin typeface="+mn-lt"/>
          <a:ea typeface="+mn-ea"/>
          <a:cs typeface="+mn-cs"/>
        </a:defRPr>
      </a:lvl5pPr>
      <a:lvl6pPr marL="1756276" indent="-159662" algn="l" defTabSz="638646" rtl="0" eaLnBrk="1" latinLnBrk="0" hangingPunct="1">
        <a:lnSpc>
          <a:spcPct val="90000"/>
        </a:lnSpc>
        <a:spcBef>
          <a:spcPts val="349"/>
        </a:spcBef>
        <a:buFont typeface="Arial" panose="020B0604020202020204" pitchFamily="34" charset="0"/>
        <a:buChar char="•"/>
        <a:defRPr sz="1257" kern="1200">
          <a:solidFill>
            <a:schemeClr val="tx1"/>
          </a:solidFill>
          <a:latin typeface="+mn-lt"/>
          <a:ea typeface="+mn-ea"/>
          <a:cs typeface="+mn-cs"/>
        </a:defRPr>
      </a:lvl6pPr>
      <a:lvl7pPr marL="2075598" indent="-159662" algn="l" defTabSz="638646" rtl="0" eaLnBrk="1" latinLnBrk="0" hangingPunct="1">
        <a:lnSpc>
          <a:spcPct val="90000"/>
        </a:lnSpc>
        <a:spcBef>
          <a:spcPts val="349"/>
        </a:spcBef>
        <a:buFont typeface="Arial" panose="020B0604020202020204" pitchFamily="34" charset="0"/>
        <a:buChar char="•"/>
        <a:defRPr sz="1257" kern="1200">
          <a:solidFill>
            <a:schemeClr val="tx1"/>
          </a:solidFill>
          <a:latin typeface="+mn-lt"/>
          <a:ea typeface="+mn-ea"/>
          <a:cs typeface="+mn-cs"/>
        </a:defRPr>
      </a:lvl7pPr>
      <a:lvl8pPr marL="2394922" indent="-159662" algn="l" defTabSz="638646" rtl="0" eaLnBrk="1" latinLnBrk="0" hangingPunct="1">
        <a:lnSpc>
          <a:spcPct val="90000"/>
        </a:lnSpc>
        <a:spcBef>
          <a:spcPts val="349"/>
        </a:spcBef>
        <a:buFont typeface="Arial" panose="020B0604020202020204" pitchFamily="34" charset="0"/>
        <a:buChar char="•"/>
        <a:defRPr sz="1257" kern="1200">
          <a:solidFill>
            <a:schemeClr val="tx1"/>
          </a:solidFill>
          <a:latin typeface="+mn-lt"/>
          <a:ea typeface="+mn-ea"/>
          <a:cs typeface="+mn-cs"/>
        </a:defRPr>
      </a:lvl8pPr>
      <a:lvl9pPr marL="2714245" indent="-159662" algn="l" defTabSz="638646" rtl="0" eaLnBrk="1" latinLnBrk="0" hangingPunct="1">
        <a:lnSpc>
          <a:spcPct val="90000"/>
        </a:lnSpc>
        <a:spcBef>
          <a:spcPts val="349"/>
        </a:spcBef>
        <a:buFont typeface="Arial" panose="020B0604020202020204" pitchFamily="34" charset="0"/>
        <a:buChar char="•"/>
        <a:defRPr sz="125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8646" rtl="0" eaLnBrk="1" latinLnBrk="0" hangingPunct="1">
        <a:defRPr sz="1257" kern="1200">
          <a:solidFill>
            <a:schemeClr val="tx1"/>
          </a:solidFill>
          <a:latin typeface="+mn-lt"/>
          <a:ea typeface="+mn-ea"/>
          <a:cs typeface="+mn-cs"/>
        </a:defRPr>
      </a:lvl1pPr>
      <a:lvl2pPr marL="319323" algn="l" defTabSz="638646" rtl="0" eaLnBrk="1" latinLnBrk="0" hangingPunct="1">
        <a:defRPr sz="1257" kern="1200">
          <a:solidFill>
            <a:schemeClr val="tx1"/>
          </a:solidFill>
          <a:latin typeface="+mn-lt"/>
          <a:ea typeface="+mn-ea"/>
          <a:cs typeface="+mn-cs"/>
        </a:defRPr>
      </a:lvl2pPr>
      <a:lvl3pPr marL="638646" algn="l" defTabSz="638646" rtl="0" eaLnBrk="1" latinLnBrk="0" hangingPunct="1">
        <a:defRPr sz="1257" kern="1200">
          <a:solidFill>
            <a:schemeClr val="tx1"/>
          </a:solidFill>
          <a:latin typeface="+mn-lt"/>
          <a:ea typeface="+mn-ea"/>
          <a:cs typeface="+mn-cs"/>
        </a:defRPr>
      </a:lvl3pPr>
      <a:lvl4pPr marL="957968" algn="l" defTabSz="638646" rtl="0" eaLnBrk="1" latinLnBrk="0" hangingPunct="1">
        <a:defRPr sz="1257" kern="1200">
          <a:solidFill>
            <a:schemeClr val="tx1"/>
          </a:solidFill>
          <a:latin typeface="+mn-lt"/>
          <a:ea typeface="+mn-ea"/>
          <a:cs typeface="+mn-cs"/>
        </a:defRPr>
      </a:lvl4pPr>
      <a:lvl5pPr marL="1277292" algn="l" defTabSz="638646" rtl="0" eaLnBrk="1" latinLnBrk="0" hangingPunct="1">
        <a:defRPr sz="1257" kern="1200">
          <a:solidFill>
            <a:schemeClr val="tx1"/>
          </a:solidFill>
          <a:latin typeface="+mn-lt"/>
          <a:ea typeface="+mn-ea"/>
          <a:cs typeface="+mn-cs"/>
        </a:defRPr>
      </a:lvl5pPr>
      <a:lvl6pPr marL="1596614" algn="l" defTabSz="638646" rtl="0" eaLnBrk="1" latinLnBrk="0" hangingPunct="1">
        <a:defRPr sz="1257" kern="1200">
          <a:solidFill>
            <a:schemeClr val="tx1"/>
          </a:solidFill>
          <a:latin typeface="+mn-lt"/>
          <a:ea typeface="+mn-ea"/>
          <a:cs typeface="+mn-cs"/>
        </a:defRPr>
      </a:lvl6pPr>
      <a:lvl7pPr marL="1915938" algn="l" defTabSz="638646" rtl="0" eaLnBrk="1" latinLnBrk="0" hangingPunct="1">
        <a:defRPr sz="1257" kern="1200">
          <a:solidFill>
            <a:schemeClr val="tx1"/>
          </a:solidFill>
          <a:latin typeface="+mn-lt"/>
          <a:ea typeface="+mn-ea"/>
          <a:cs typeface="+mn-cs"/>
        </a:defRPr>
      </a:lvl7pPr>
      <a:lvl8pPr marL="2235260" algn="l" defTabSz="638646" rtl="0" eaLnBrk="1" latinLnBrk="0" hangingPunct="1">
        <a:defRPr sz="1257" kern="1200">
          <a:solidFill>
            <a:schemeClr val="tx1"/>
          </a:solidFill>
          <a:latin typeface="+mn-lt"/>
          <a:ea typeface="+mn-ea"/>
          <a:cs typeface="+mn-cs"/>
        </a:defRPr>
      </a:lvl8pPr>
      <a:lvl9pPr marL="2554583" algn="l" defTabSz="638646" rtl="0" eaLnBrk="1" latinLnBrk="0" hangingPunct="1">
        <a:defRPr sz="12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8964" y="339263"/>
            <a:ext cx="7514273" cy="1231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964" y="1696310"/>
            <a:ext cx="7514273" cy="4043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8964" y="5906110"/>
            <a:ext cx="1960245" cy="3392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85916" y="5906110"/>
            <a:ext cx="2940368" cy="3392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ZA"/>
              <a:t>‹#›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52991" y="5906110"/>
            <a:ext cx="1960245" cy="3392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CA0DE-7BB8-468F-8FB5-D6FB4DF2136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25203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l" defTabSz="849660" rtl="0" eaLnBrk="1" latinLnBrk="0" hangingPunct="1">
        <a:lnSpc>
          <a:spcPct val="90000"/>
        </a:lnSpc>
        <a:spcBef>
          <a:spcPct val="0"/>
        </a:spcBef>
        <a:buNone/>
        <a:defRPr sz="40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2415" indent="-212415" algn="l" defTabSz="849660" rtl="0" eaLnBrk="1" latinLnBrk="0" hangingPunct="1">
        <a:lnSpc>
          <a:spcPct val="90000"/>
        </a:lnSpc>
        <a:spcBef>
          <a:spcPts val="929"/>
        </a:spcBef>
        <a:buFont typeface="Arial" panose="020B0604020202020204" pitchFamily="34" charset="0"/>
        <a:buChar char="•"/>
        <a:defRPr sz="2602" kern="1200">
          <a:solidFill>
            <a:schemeClr val="tx1"/>
          </a:solidFill>
          <a:latin typeface="+mn-lt"/>
          <a:ea typeface="+mn-ea"/>
          <a:cs typeface="+mn-cs"/>
        </a:defRPr>
      </a:lvl1pPr>
      <a:lvl2pPr marL="637245" indent="-212415" algn="l" defTabSz="849660" rtl="0" eaLnBrk="1" latinLnBrk="0" hangingPunct="1">
        <a:lnSpc>
          <a:spcPct val="90000"/>
        </a:lnSpc>
        <a:spcBef>
          <a:spcPts val="465"/>
        </a:spcBef>
        <a:buFont typeface="Arial" panose="020B0604020202020204" pitchFamily="34" charset="0"/>
        <a:buChar char="•"/>
        <a:defRPr sz="2230" kern="1200">
          <a:solidFill>
            <a:schemeClr val="tx1"/>
          </a:solidFill>
          <a:latin typeface="+mn-lt"/>
          <a:ea typeface="+mn-ea"/>
          <a:cs typeface="+mn-cs"/>
        </a:defRPr>
      </a:lvl2pPr>
      <a:lvl3pPr marL="1062076" indent="-212415" algn="l" defTabSz="849660" rtl="0" eaLnBrk="1" latinLnBrk="0" hangingPunct="1">
        <a:lnSpc>
          <a:spcPct val="90000"/>
        </a:lnSpc>
        <a:spcBef>
          <a:spcPts val="465"/>
        </a:spcBef>
        <a:buFont typeface="Arial" panose="020B0604020202020204" pitchFamily="34" charset="0"/>
        <a:buChar char="•"/>
        <a:defRPr sz="1858" kern="1200">
          <a:solidFill>
            <a:schemeClr val="tx1"/>
          </a:solidFill>
          <a:latin typeface="+mn-lt"/>
          <a:ea typeface="+mn-ea"/>
          <a:cs typeface="+mn-cs"/>
        </a:defRPr>
      </a:lvl3pPr>
      <a:lvl4pPr marL="1486906" indent="-212415" algn="l" defTabSz="849660" rtl="0" eaLnBrk="1" latinLnBrk="0" hangingPunct="1">
        <a:lnSpc>
          <a:spcPct val="90000"/>
        </a:lnSpc>
        <a:spcBef>
          <a:spcPts val="465"/>
        </a:spcBef>
        <a:buFont typeface="Arial" panose="020B0604020202020204" pitchFamily="34" charset="0"/>
        <a:buChar char="•"/>
        <a:defRPr sz="1673" kern="1200">
          <a:solidFill>
            <a:schemeClr val="tx1"/>
          </a:solidFill>
          <a:latin typeface="+mn-lt"/>
          <a:ea typeface="+mn-ea"/>
          <a:cs typeface="+mn-cs"/>
        </a:defRPr>
      </a:lvl4pPr>
      <a:lvl5pPr marL="1911736" indent="-212415" algn="l" defTabSz="849660" rtl="0" eaLnBrk="1" latinLnBrk="0" hangingPunct="1">
        <a:lnSpc>
          <a:spcPct val="90000"/>
        </a:lnSpc>
        <a:spcBef>
          <a:spcPts val="465"/>
        </a:spcBef>
        <a:buFont typeface="Arial" panose="020B0604020202020204" pitchFamily="34" charset="0"/>
        <a:buChar char="•"/>
        <a:defRPr sz="1673" kern="1200">
          <a:solidFill>
            <a:schemeClr val="tx1"/>
          </a:solidFill>
          <a:latin typeface="+mn-lt"/>
          <a:ea typeface="+mn-ea"/>
          <a:cs typeface="+mn-cs"/>
        </a:defRPr>
      </a:lvl5pPr>
      <a:lvl6pPr marL="2336566" indent="-212415" algn="l" defTabSz="849660" rtl="0" eaLnBrk="1" latinLnBrk="0" hangingPunct="1">
        <a:lnSpc>
          <a:spcPct val="90000"/>
        </a:lnSpc>
        <a:spcBef>
          <a:spcPts val="465"/>
        </a:spcBef>
        <a:buFont typeface="Arial" panose="020B0604020202020204" pitchFamily="34" charset="0"/>
        <a:buChar char="•"/>
        <a:defRPr sz="1673" kern="1200">
          <a:solidFill>
            <a:schemeClr val="tx1"/>
          </a:solidFill>
          <a:latin typeface="+mn-lt"/>
          <a:ea typeface="+mn-ea"/>
          <a:cs typeface="+mn-cs"/>
        </a:defRPr>
      </a:lvl6pPr>
      <a:lvl7pPr marL="2761397" indent="-212415" algn="l" defTabSz="849660" rtl="0" eaLnBrk="1" latinLnBrk="0" hangingPunct="1">
        <a:lnSpc>
          <a:spcPct val="90000"/>
        </a:lnSpc>
        <a:spcBef>
          <a:spcPts val="465"/>
        </a:spcBef>
        <a:buFont typeface="Arial" panose="020B0604020202020204" pitchFamily="34" charset="0"/>
        <a:buChar char="•"/>
        <a:defRPr sz="1673" kern="1200">
          <a:solidFill>
            <a:schemeClr val="tx1"/>
          </a:solidFill>
          <a:latin typeface="+mn-lt"/>
          <a:ea typeface="+mn-ea"/>
          <a:cs typeface="+mn-cs"/>
        </a:defRPr>
      </a:lvl7pPr>
      <a:lvl8pPr marL="3186227" indent="-212415" algn="l" defTabSz="849660" rtl="0" eaLnBrk="1" latinLnBrk="0" hangingPunct="1">
        <a:lnSpc>
          <a:spcPct val="90000"/>
        </a:lnSpc>
        <a:spcBef>
          <a:spcPts val="465"/>
        </a:spcBef>
        <a:buFont typeface="Arial" panose="020B0604020202020204" pitchFamily="34" charset="0"/>
        <a:buChar char="•"/>
        <a:defRPr sz="1673" kern="1200">
          <a:solidFill>
            <a:schemeClr val="tx1"/>
          </a:solidFill>
          <a:latin typeface="+mn-lt"/>
          <a:ea typeface="+mn-ea"/>
          <a:cs typeface="+mn-cs"/>
        </a:defRPr>
      </a:lvl8pPr>
      <a:lvl9pPr marL="3611057" indent="-212415" algn="l" defTabSz="849660" rtl="0" eaLnBrk="1" latinLnBrk="0" hangingPunct="1">
        <a:lnSpc>
          <a:spcPct val="90000"/>
        </a:lnSpc>
        <a:spcBef>
          <a:spcPts val="465"/>
        </a:spcBef>
        <a:buFont typeface="Arial" panose="020B0604020202020204" pitchFamily="34" charset="0"/>
        <a:buChar char="•"/>
        <a:defRPr sz="16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9660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1pPr>
      <a:lvl2pPr marL="424830" algn="l" defTabSz="849660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2pPr>
      <a:lvl3pPr marL="849660" algn="l" defTabSz="849660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3pPr>
      <a:lvl4pPr marL="1274491" algn="l" defTabSz="849660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4pPr>
      <a:lvl5pPr marL="1699321" algn="l" defTabSz="849660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5pPr>
      <a:lvl6pPr marL="2124151" algn="l" defTabSz="849660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6pPr>
      <a:lvl7pPr marL="2548981" algn="l" defTabSz="849660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7pPr>
      <a:lvl8pPr marL="2973812" algn="l" defTabSz="849660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8pPr>
      <a:lvl9pPr marL="3398642" algn="l" defTabSz="849660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3415" y="1042862"/>
            <a:ext cx="7133125" cy="2737286"/>
          </a:xfrm>
        </p:spPr>
        <p:txBody>
          <a:bodyPr>
            <a:normAutofit/>
          </a:bodyPr>
          <a:lstStyle/>
          <a:p>
            <a:r>
              <a:rPr lang="en-ZA" dirty="0" smtClean="0">
                <a:solidFill>
                  <a:schemeClr val="accent6"/>
                </a:solidFill>
              </a:rPr>
              <a:t>REVIEW OF THE</a:t>
            </a:r>
            <a:r>
              <a:rPr lang="en-ZA" dirty="0">
                <a:solidFill>
                  <a:schemeClr val="accent6"/>
                </a:solidFill>
              </a:rPr>
              <a:t/>
            </a:r>
            <a:br>
              <a:rPr lang="en-ZA" dirty="0">
                <a:solidFill>
                  <a:schemeClr val="accent6"/>
                </a:solidFill>
              </a:rPr>
            </a:br>
            <a:r>
              <a:rPr lang="en-ZA" dirty="0">
                <a:solidFill>
                  <a:schemeClr val="accent6"/>
                </a:solidFill>
              </a:rPr>
              <a:t>MINING CHARTER, </a:t>
            </a:r>
            <a:r>
              <a:rPr lang="en-ZA" dirty="0" smtClean="0">
                <a:solidFill>
                  <a:schemeClr val="accent6"/>
                </a:solidFill>
              </a:rPr>
              <a:t>2017</a:t>
            </a:r>
            <a:endParaRPr lang="en-ZA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9202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4947" y="261258"/>
            <a:ext cx="5840963" cy="485192"/>
          </a:xfrm>
        </p:spPr>
        <p:txBody>
          <a:bodyPr>
            <a:noAutofit/>
          </a:bodyPr>
          <a:lstStyle/>
          <a:p>
            <a:pPr algn="ctr"/>
            <a:r>
              <a:rPr lang="en-ZA" sz="3200" b="1" dirty="0">
                <a:solidFill>
                  <a:schemeClr val="bg1"/>
                </a:solidFill>
              </a:rPr>
              <a:t>PRESENTATION OUTLINE</a:t>
            </a:r>
            <a:r>
              <a:rPr lang="en-ZA" sz="32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612" y="970384"/>
            <a:ext cx="7931021" cy="280913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Background</a:t>
            </a:r>
          </a:p>
          <a:p>
            <a:r>
              <a:rPr lang="en-US" dirty="0">
                <a:solidFill>
                  <a:schemeClr val="accent6"/>
                </a:solidFill>
              </a:rPr>
              <a:t>Consultation Process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High level Comments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Way-forward 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5501638" y="5918636"/>
            <a:ext cx="1960245" cy="339262"/>
          </a:xfrm>
        </p:spPr>
        <p:txBody>
          <a:bodyPr/>
          <a:lstStyle/>
          <a:p>
            <a:fld id="{E5021FA0-C463-4F7A-83CC-C01BB13BCD43}" type="slidenum">
              <a:rPr lang="en-ZA" smtClean="0"/>
              <a:pPr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258471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12" y="279918"/>
            <a:ext cx="8525588" cy="48519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Background continues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06" y="765110"/>
            <a:ext cx="8618894" cy="479670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>
                <a:solidFill>
                  <a:schemeClr val="accent6"/>
                </a:solidFill>
              </a:rPr>
              <a:t>The reviewed Mining Charter, 2017 was published for implementation in June 2017. </a:t>
            </a:r>
            <a:endParaRPr lang="en-US" dirty="0" smtClean="0">
              <a:solidFill>
                <a:schemeClr val="accent6"/>
              </a:solidFill>
            </a:endParaRPr>
          </a:p>
          <a:p>
            <a:pPr algn="just"/>
            <a:r>
              <a:rPr lang="en-US" dirty="0" smtClean="0">
                <a:solidFill>
                  <a:schemeClr val="accent6"/>
                </a:solidFill>
              </a:rPr>
              <a:t>This </a:t>
            </a:r>
            <a:r>
              <a:rPr lang="en-US" dirty="0">
                <a:solidFill>
                  <a:schemeClr val="accent6"/>
                </a:solidFill>
              </a:rPr>
              <a:t>Charter, </a:t>
            </a:r>
            <a:r>
              <a:rPr lang="en-US" dirty="0" smtClean="0">
                <a:solidFill>
                  <a:schemeClr val="accent6"/>
                </a:solidFill>
              </a:rPr>
              <a:t>however </a:t>
            </a:r>
            <a:r>
              <a:rPr lang="en-US" dirty="0">
                <a:solidFill>
                  <a:schemeClr val="accent6"/>
                </a:solidFill>
              </a:rPr>
              <a:t>could not be implemented due to a review application in the Courts by the industry as represented by the Chamber of Mines and some mine communities against its implementation. </a:t>
            </a:r>
          </a:p>
          <a:p>
            <a:pPr algn="just"/>
            <a:r>
              <a:rPr lang="en-US" dirty="0">
                <a:solidFill>
                  <a:schemeClr val="accent6"/>
                </a:solidFill>
              </a:rPr>
              <a:t>The review application led to a joint undertaking by Government and parties to the application to engage in meaningful consultations on the Charter to address issues of concern. </a:t>
            </a:r>
            <a:endParaRPr lang="en-US" dirty="0" smtClean="0">
              <a:solidFill>
                <a:schemeClr val="accent6"/>
              </a:solidFill>
            </a:endParaRPr>
          </a:p>
          <a:p>
            <a:pPr algn="just"/>
            <a:r>
              <a:rPr lang="en-US" dirty="0" smtClean="0">
                <a:solidFill>
                  <a:schemeClr val="accent6"/>
                </a:solidFill>
              </a:rPr>
              <a:t>This </a:t>
            </a:r>
            <a:r>
              <a:rPr lang="en-US" dirty="0">
                <a:solidFill>
                  <a:schemeClr val="accent6"/>
                </a:solidFill>
              </a:rPr>
              <a:t>undertaking was formally endorsed by the Courts. </a:t>
            </a:r>
            <a:endParaRPr lang="en-US" dirty="0" smtClean="0">
              <a:solidFill>
                <a:schemeClr val="accent6"/>
              </a:solidFill>
            </a:endParaRPr>
          </a:p>
          <a:p>
            <a:pPr algn="just"/>
            <a:r>
              <a:rPr lang="en-US" dirty="0" smtClean="0">
                <a:solidFill>
                  <a:schemeClr val="accent6"/>
                </a:solidFill>
              </a:rPr>
              <a:t>The department is currently implementing the Mining Charter, 2010 when processing applications.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674920" y="5906110"/>
            <a:ext cx="1960245" cy="339262"/>
          </a:xfrm>
        </p:spPr>
        <p:txBody>
          <a:bodyPr/>
          <a:lstStyle/>
          <a:p>
            <a:fld id="{E5021FA0-C463-4F7A-83CC-C01BB13BCD43}" type="slidenum">
              <a:rPr lang="en-ZA" smtClean="0"/>
              <a:pPr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022932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12" y="279918"/>
            <a:ext cx="8525588" cy="48519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Consultation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06" y="765110"/>
            <a:ext cx="8618894" cy="479670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solidFill>
                  <a:schemeClr val="accent6"/>
                </a:solidFill>
              </a:rPr>
              <a:t>An extensive </a:t>
            </a:r>
            <a:r>
              <a:rPr lang="en-US" dirty="0">
                <a:solidFill>
                  <a:schemeClr val="accent6"/>
                </a:solidFill>
              </a:rPr>
              <a:t>consultation process on the Reviewed Mining Charter was initiated in March 2018. </a:t>
            </a:r>
          </a:p>
          <a:p>
            <a:pPr algn="just"/>
            <a:r>
              <a:rPr lang="en-US" dirty="0">
                <a:solidFill>
                  <a:schemeClr val="accent6"/>
                </a:solidFill>
              </a:rPr>
              <a:t>This process commenced by a meeting of social partners which established two task teams. </a:t>
            </a:r>
          </a:p>
          <a:p>
            <a:pPr algn="just"/>
            <a:r>
              <a:rPr lang="en-US" dirty="0">
                <a:solidFill>
                  <a:schemeClr val="accent6"/>
                </a:solidFill>
              </a:rPr>
              <a:t>The one task team focusing on transformation of the mining industry and the other on competitiveness and growth. </a:t>
            </a:r>
          </a:p>
          <a:p>
            <a:pPr algn="just"/>
            <a:r>
              <a:rPr lang="en-US" dirty="0">
                <a:solidFill>
                  <a:schemeClr val="accent6"/>
                </a:solidFill>
              </a:rPr>
              <a:t>The tasks teams are required to engage meaningfully and </a:t>
            </a:r>
            <a:r>
              <a:rPr lang="en-US" dirty="0" smtClean="0">
                <a:solidFill>
                  <a:schemeClr val="accent6"/>
                </a:solidFill>
              </a:rPr>
              <a:t>propose recommendations that </a:t>
            </a:r>
            <a:r>
              <a:rPr lang="en-US" dirty="0">
                <a:solidFill>
                  <a:schemeClr val="accent6"/>
                </a:solidFill>
              </a:rPr>
              <a:t>will address the issues of concern and take the mining industry on a forward-looking trajectory.</a:t>
            </a:r>
          </a:p>
          <a:p>
            <a:pPr algn="just"/>
            <a:r>
              <a:rPr lang="en-US" dirty="0">
                <a:solidFill>
                  <a:schemeClr val="accent6"/>
                </a:solidFill>
              </a:rPr>
              <a:t> The work of these task teams is ongoing and once concluded will form part of the consolidated Reviewed Mining Charter </a:t>
            </a:r>
            <a:r>
              <a:rPr lang="en-US" dirty="0" smtClean="0">
                <a:solidFill>
                  <a:schemeClr val="accent6"/>
                </a:solidFill>
              </a:rPr>
              <a:t>proposals.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674920" y="5906110"/>
            <a:ext cx="1960245" cy="339262"/>
          </a:xfrm>
        </p:spPr>
        <p:txBody>
          <a:bodyPr/>
          <a:lstStyle/>
          <a:p>
            <a:fld id="{E5021FA0-C463-4F7A-83CC-C01BB13BCD43}" type="slidenum">
              <a:rPr lang="en-ZA" smtClean="0"/>
              <a:pPr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389428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12" y="279918"/>
            <a:ext cx="8525588" cy="48519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Consultation </a:t>
            </a:r>
            <a:r>
              <a:rPr lang="en-US" sz="3200" b="1" dirty="0" smtClean="0">
                <a:solidFill>
                  <a:schemeClr val="bg1"/>
                </a:solidFill>
              </a:rPr>
              <a:t>Process </a:t>
            </a:r>
            <a:r>
              <a:rPr lang="en-US" sz="3200" b="1" dirty="0" err="1" smtClean="0">
                <a:solidFill>
                  <a:schemeClr val="bg1"/>
                </a:solidFill>
              </a:rPr>
              <a:t>cont</a:t>
            </a:r>
            <a:r>
              <a:rPr lang="en-US" sz="3200" b="1" dirty="0" smtClean="0">
                <a:solidFill>
                  <a:schemeClr val="bg1"/>
                </a:solidFill>
              </a:rPr>
              <a:t>…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06" y="765110"/>
            <a:ext cx="8618894" cy="4796704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>
                <a:solidFill>
                  <a:schemeClr val="accent6"/>
                </a:solidFill>
              </a:rPr>
              <a:t>In the beginning of April 2018, the Department extended the </a:t>
            </a:r>
            <a:r>
              <a:rPr lang="en-US" dirty="0" smtClean="0">
                <a:solidFill>
                  <a:schemeClr val="accent6"/>
                </a:solidFill>
              </a:rPr>
              <a:t>consultation </a:t>
            </a:r>
            <a:r>
              <a:rPr lang="en-US" dirty="0">
                <a:solidFill>
                  <a:schemeClr val="accent6"/>
                </a:solidFill>
              </a:rPr>
              <a:t>process to mine communities and </a:t>
            </a:r>
            <a:r>
              <a:rPr lang="en-US" dirty="0" err="1">
                <a:solidFill>
                  <a:schemeClr val="accent6"/>
                </a:solidFill>
              </a:rPr>
              <a:t>labour</a:t>
            </a:r>
            <a:r>
              <a:rPr lang="en-US" dirty="0">
                <a:solidFill>
                  <a:schemeClr val="accent6"/>
                </a:solidFill>
              </a:rPr>
              <a:t> sending areas.  </a:t>
            </a:r>
            <a:endParaRPr lang="en-US" dirty="0" smtClean="0">
              <a:solidFill>
                <a:schemeClr val="accent6"/>
              </a:solidFill>
            </a:endParaRPr>
          </a:p>
          <a:p>
            <a:pPr algn="just"/>
            <a:r>
              <a:rPr lang="en-US" dirty="0" smtClean="0">
                <a:solidFill>
                  <a:schemeClr val="accent6"/>
                </a:solidFill>
              </a:rPr>
              <a:t>The </a:t>
            </a:r>
            <a:r>
              <a:rPr lang="en-US" dirty="0">
                <a:solidFill>
                  <a:schemeClr val="accent6"/>
                </a:solidFill>
              </a:rPr>
              <a:t>aim of the consultations </a:t>
            </a:r>
            <a:r>
              <a:rPr lang="en-US" dirty="0" smtClean="0">
                <a:solidFill>
                  <a:schemeClr val="accent6"/>
                </a:solidFill>
              </a:rPr>
              <a:t>was </a:t>
            </a:r>
            <a:r>
              <a:rPr lang="en-US" dirty="0">
                <a:solidFill>
                  <a:schemeClr val="accent6"/>
                </a:solidFill>
              </a:rPr>
              <a:t>to solicit inputs and comments from mine communities, as part of social partners.</a:t>
            </a:r>
          </a:p>
          <a:p>
            <a:pPr algn="just"/>
            <a:r>
              <a:rPr lang="en-US" dirty="0">
                <a:solidFill>
                  <a:schemeClr val="accent6"/>
                </a:solidFill>
              </a:rPr>
              <a:t>The Minister, Deputy Minister, Director General and Senior Officials attended all eleven (11) consultations with mine communities undertaken as follows;</a:t>
            </a:r>
          </a:p>
          <a:p>
            <a:pPr algn="just"/>
            <a:r>
              <a:rPr lang="en-US" dirty="0">
                <a:solidFill>
                  <a:schemeClr val="accent6"/>
                </a:solidFill>
              </a:rPr>
              <a:t>Witbank in Mpumalanga 189 attendees;</a:t>
            </a:r>
          </a:p>
          <a:p>
            <a:pPr algn="just"/>
            <a:r>
              <a:rPr lang="en-US" dirty="0">
                <a:solidFill>
                  <a:schemeClr val="accent6"/>
                </a:solidFill>
              </a:rPr>
              <a:t>Lephalale in Limpopo 473 attendees;</a:t>
            </a:r>
          </a:p>
          <a:p>
            <a:pPr algn="just"/>
            <a:r>
              <a:rPr lang="en-US" dirty="0">
                <a:solidFill>
                  <a:schemeClr val="accent6"/>
                </a:solidFill>
              </a:rPr>
              <a:t>Burgersfort in Limpopo 103 attendees;</a:t>
            </a:r>
          </a:p>
          <a:p>
            <a:pPr algn="just"/>
            <a:r>
              <a:rPr lang="en-US" dirty="0" err="1">
                <a:solidFill>
                  <a:schemeClr val="accent6"/>
                </a:solidFill>
              </a:rPr>
              <a:t>Khathu</a:t>
            </a:r>
            <a:r>
              <a:rPr lang="en-US" dirty="0">
                <a:solidFill>
                  <a:schemeClr val="accent6"/>
                </a:solidFill>
              </a:rPr>
              <a:t> in Northern Cape 280 attendees;</a:t>
            </a:r>
          </a:p>
          <a:p>
            <a:pPr marL="0" indent="0" algn="just">
              <a:buNone/>
            </a:pPr>
            <a:endParaRPr lang="en-US" dirty="0">
              <a:solidFill>
                <a:schemeClr val="accent6"/>
              </a:solidFill>
            </a:endParaRPr>
          </a:p>
          <a:p>
            <a:pPr algn="just"/>
            <a:endParaRPr lang="en-US" dirty="0">
              <a:solidFill>
                <a:schemeClr val="accent6"/>
              </a:solidFill>
            </a:endParaRPr>
          </a:p>
          <a:p>
            <a:pPr marL="0" indent="0" algn="just">
              <a:buNone/>
            </a:pP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674920" y="5906110"/>
            <a:ext cx="1960245" cy="339262"/>
          </a:xfrm>
        </p:spPr>
        <p:txBody>
          <a:bodyPr/>
          <a:lstStyle/>
          <a:p>
            <a:fld id="{E5021FA0-C463-4F7A-83CC-C01BB13BCD43}" type="slidenum">
              <a:rPr lang="en-ZA" smtClean="0"/>
              <a:pPr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669402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22D1734-8995-450E-A748-D7E8CA53A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Consultation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bg1"/>
                </a:solidFill>
              </a:rPr>
              <a:t>Process</a:t>
            </a:r>
            <a:r>
              <a:rPr lang="en-US" sz="3200" b="1" dirty="0"/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cont</a:t>
            </a:r>
            <a:r>
              <a:rPr lang="en-US" sz="3200" b="1" dirty="0" smtClean="0">
                <a:solidFill>
                  <a:schemeClr val="bg1"/>
                </a:solidFill>
              </a:rPr>
              <a:t>…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44AEBB5-C259-41DE-98EB-C607C9DF4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" y="996595"/>
            <a:ext cx="8008619" cy="421548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>
                <a:solidFill>
                  <a:schemeClr val="accent6"/>
                </a:solidFill>
              </a:rPr>
              <a:t>Rustenburg in North West 440 attendees;</a:t>
            </a:r>
          </a:p>
          <a:p>
            <a:pPr algn="just"/>
            <a:r>
              <a:rPr lang="en-US" dirty="0">
                <a:solidFill>
                  <a:schemeClr val="accent6"/>
                </a:solidFill>
              </a:rPr>
              <a:t>Saldanha Bay in Western Cape 208 attendees;</a:t>
            </a:r>
          </a:p>
          <a:p>
            <a:pPr algn="just"/>
            <a:r>
              <a:rPr lang="en-US" dirty="0">
                <a:solidFill>
                  <a:schemeClr val="accent6"/>
                </a:solidFill>
              </a:rPr>
              <a:t>Klerksdorp in North West 238 attendees;</a:t>
            </a:r>
          </a:p>
          <a:p>
            <a:pPr algn="just"/>
            <a:r>
              <a:rPr lang="en-US" dirty="0">
                <a:solidFill>
                  <a:schemeClr val="accent6"/>
                </a:solidFill>
              </a:rPr>
              <a:t>King Williams Town in Eastern Cape 184 attendees;</a:t>
            </a:r>
          </a:p>
          <a:p>
            <a:pPr algn="just"/>
            <a:r>
              <a:rPr lang="en-US" dirty="0" err="1">
                <a:solidFill>
                  <a:schemeClr val="accent6"/>
                </a:solidFill>
              </a:rPr>
              <a:t>Cartonville</a:t>
            </a:r>
            <a:r>
              <a:rPr lang="en-US" dirty="0">
                <a:solidFill>
                  <a:schemeClr val="accent6"/>
                </a:solidFill>
              </a:rPr>
              <a:t>  in Gauteng 223 attendees</a:t>
            </a:r>
          </a:p>
          <a:p>
            <a:pPr algn="just"/>
            <a:r>
              <a:rPr lang="en-US" dirty="0">
                <a:solidFill>
                  <a:schemeClr val="accent6"/>
                </a:solidFill>
              </a:rPr>
              <a:t>Welkom in Free State 304 attendees; and </a:t>
            </a:r>
          </a:p>
          <a:p>
            <a:pPr algn="just"/>
            <a:r>
              <a:rPr lang="en-US" dirty="0">
                <a:solidFill>
                  <a:schemeClr val="accent6"/>
                </a:solidFill>
              </a:rPr>
              <a:t>Newcastle in </a:t>
            </a:r>
            <a:r>
              <a:rPr lang="en-US" dirty="0" err="1">
                <a:solidFill>
                  <a:schemeClr val="accent6"/>
                </a:solidFill>
              </a:rPr>
              <a:t>KwaZulu</a:t>
            </a:r>
            <a:r>
              <a:rPr lang="en-US" dirty="0">
                <a:solidFill>
                  <a:schemeClr val="accent6"/>
                </a:solidFill>
              </a:rPr>
              <a:t> Natal 204 attendees.</a:t>
            </a:r>
          </a:p>
          <a:p>
            <a:pPr algn="just"/>
            <a:r>
              <a:rPr lang="en-US" dirty="0">
                <a:solidFill>
                  <a:schemeClr val="accent6"/>
                </a:solidFill>
              </a:rPr>
              <a:t>The total number of people consulted in all nine (9) provinces totals to 2846 (two thousand eight hundred and forty six).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58382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72278D-4761-4FE0-8A72-5AE65FCFD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High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bg2"/>
                </a:solidFill>
              </a:rPr>
              <a:t>Level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bg1"/>
                </a:solidFill>
              </a:rPr>
              <a:t>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86CF14-A995-4301-B57D-8814E7807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747424"/>
            <a:ext cx="8176259" cy="470849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>
                <a:solidFill>
                  <a:schemeClr val="accent6"/>
                </a:solidFill>
              </a:rPr>
              <a:t>Majority of Communities welcomed the Mining Charter, 2017, however raised concerns on the following;</a:t>
            </a:r>
          </a:p>
          <a:p>
            <a:pPr algn="just"/>
            <a:r>
              <a:rPr lang="en-US" dirty="0">
                <a:solidFill>
                  <a:schemeClr val="accent6"/>
                </a:solidFill>
              </a:rPr>
              <a:t>The Mining Transformation Development Agency (MTDA)</a:t>
            </a:r>
          </a:p>
          <a:p>
            <a:pPr algn="just"/>
            <a:r>
              <a:rPr lang="en-US" dirty="0">
                <a:solidFill>
                  <a:schemeClr val="accent6"/>
                </a:solidFill>
              </a:rPr>
              <a:t>The percentage of shareholding by communities and </a:t>
            </a:r>
            <a:r>
              <a:rPr lang="en-US" dirty="0" smtClean="0">
                <a:solidFill>
                  <a:schemeClr val="accent6"/>
                </a:solidFill>
              </a:rPr>
              <a:t>employees</a:t>
            </a:r>
            <a:endParaRPr lang="en-US" dirty="0">
              <a:solidFill>
                <a:schemeClr val="accent6"/>
              </a:solidFill>
            </a:endParaRPr>
          </a:p>
          <a:p>
            <a:pPr algn="just"/>
            <a:r>
              <a:rPr lang="en-US" dirty="0">
                <a:solidFill>
                  <a:schemeClr val="accent6"/>
                </a:solidFill>
              </a:rPr>
              <a:t>Linking of Integrated Development Plan (IDP) with Social and </a:t>
            </a:r>
            <a:r>
              <a:rPr lang="en-US" dirty="0" err="1">
                <a:solidFill>
                  <a:schemeClr val="accent6"/>
                </a:solidFill>
              </a:rPr>
              <a:t>Labour</a:t>
            </a:r>
            <a:r>
              <a:rPr lang="en-US" dirty="0">
                <a:solidFill>
                  <a:schemeClr val="accent6"/>
                </a:solidFill>
              </a:rPr>
              <a:t> Plan (SLP)</a:t>
            </a:r>
          </a:p>
          <a:p>
            <a:pPr algn="just"/>
            <a:r>
              <a:rPr lang="en-US" dirty="0">
                <a:solidFill>
                  <a:schemeClr val="accent6"/>
                </a:solidFill>
              </a:rPr>
              <a:t>Percentage allocated to people with Disability</a:t>
            </a:r>
          </a:p>
          <a:p>
            <a:pPr algn="just"/>
            <a:r>
              <a:rPr lang="en-US" dirty="0">
                <a:solidFill>
                  <a:schemeClr val="accent6"/>
                </a:solidFill>
              </a:rPr>
              <a:t>Ring-fenced procurement opportunities for Mine Hosting Communities </a:t>
            </a:r>
          </a:p>
          <a:p>
            <a:pPr algn="just"/>
            <a:r>
              <a:rPr lang="en-US" dirty="0">
                <a:solidFill>
                  <a:schemeClr val="accent6"/>
                </a:solidFill>
              </a:rPr>
              <a:t>Employment Opportunities for Local People and Bursaries</a:t>
            </a:r>
          </a:p>
          <a:p>
            <a:pPr algn="just"/>
            <a:r>
              <a:rPr lang="en-US" dirty="0">
                <a:solidFill>
                  <a:schemeClr val="accent6"/>
                </a:solidFill>
              </a:rPr>
              <a:t>Enterprise Development with focus on Women and Youth </a:t>
            </a:r>
          </a:p>
        </p:txBody>
      </p:sp>
    </p:spTree>
    <p:extLst>
      <p:ext uri="{BB962C8B-B14F-4D97-AF65-F5344CB8AC3E}">
        <p14:creationId xmlns:p14="http://schemas.microsoft.com/office/powerpoint/2010/main" xmlns="" val="217711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72278D-4761-4FE0-8A72-5AE65FCFD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Way-forward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86CF14-A995-4301-B57D-8814E7807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" y="838201"/>
            <a:ext cx="8305799" cy="342138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chemeClr val="accent6"/>
                </a:solidFill>
              </a:rPr>
              <a:t>The Minister concluded community consultations on the 01 June 2018.</a:t>
            </a:r>
          </a:p>
          <a:p>
            <a:pPr algn="just"/>
            <a:r>
              <a:rPr lang="en-US" dirty="0" smtClean="0">
                <a:solidFill>
                  <a:schemeClr val="accent6"/>
                </a:solidFill>
              </a:rPr>
              <a:t>The Department has now began the process of processing inputs received from all community consultations and the two task teams and reviewing the Mining Charter.</a:t>
            </a:r>
          </a:p>
          <a:p>
            <a:pPr algn="just"/>
            <a:r>
              <a:rPr lang="en-US" dirty="0" smtClean="0">
                <a:solidFill>
                  <a:schemeClr val="accent6"/>
                </a:solidFill>
              </a:rPr>
              <a:t>Once this process is concluded the department will publish the draft Mining Charter for public comments.</a:t>
            </a:r>
          </a:p>
        </p:txBody>
      </p:sp>
    </p:spTree>
    <p:extLst>
      <p:ext uri="{BB962C8B-B14F-4D97-AF65-F5344CB8AC3E}">
        <p14:creationId xmlns:p14="http://schemas.microsoft.com/office/powerpoint/2010/main" xmlns="" val="849943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1FA0-C463-4F7A-83CC-C01BB13BCD43}" type="slidenum">
              <a:rPr lang="en-ZA" smtClean="0"/>
              <a:pPr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13369371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770</TotalTime>
  <Words>533</Words>
  <Application>Microsoft Office PowerPoint</Application>
  <PresentationFormat>Custom</PresentationFormat>
  <Paragraphs>55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Custom Design</vt:lpstr>
      <vt:lpstr>Office Theme</vt:lpstr>
      <vt:lpstr>REVIEW OF THE MINING CHARTER, 2017</vt:lpstr>
      <vt:lpstr>PRESENTATION OUTLINE </vt:lpstr>
      <vt:lpstr>Background continues</vt:lpstr>
      <vt:lpstr>Consultation Process</vt:lpstr>
      <vt:lpstr>Consultation Process cont…</vt:lpstr>
      <vt:lpstr>Consultation Process cont…</vt:lpstr>
      <vt:lpstr>High Level Comments</vt:lpstr>
      <vt:lpstr>Way-forward</vt:lpstr>
      <vt:lpstr>Slide 9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Msizi Nyalungu</dc:creator>
  <cp:lastModifiedBy>PUMZA</cp:lastModifiedBy>
  <cp:revision>89</cp:revision>
  <cp:lastPrinted>2018-04-05T13:54:40Z</cp:lastPrinted>
  <dcterms:created xsi:type="dcterms:W3CDTF">2017-05-11T10:10:21Z</dcterms:created>
  <dcterms:modified xsi:type="dcterms:W3CDTF">2018-06-13T13:20:31Z</dcterms:modified>
</cp:coreProperties>
</file>