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720" r:id="rId3"/>
    <p:sldMasterId id="2147483773" r:id="rId4"/>
    <p:sldMasterId id="2147483788" r:id="rId5"/>
  </p:sldMasterIdLst>
  <p:notesMasterIdLst>
    <p:notesMasterId r:id="rId32"/>
  </p:notesMasterIdLst>
  <p:handoutMasterIdLst>
    <p:handoutMasterId r:id="rId33"/>
  </p:handoutMasterIdLst>
  <p:sldIdLst>
    <p:sldId id="365" r:id="rId6"/>
    <p:sldId id="425" r:id="rId7"/>
    <p:sldId id="534" r:id="rId8"/>
    <p:sldId id="503" r:id="rId9"/>
    <p:sldId id="535" r:id="rId10"/>
    <p:sldId id="545" r:id="rId11"/>
    <p:sldId id="536" r:id="rId12"/>
    <p:sldId id="557" r:id="rId13"/>
    <p:sldId id="539" r:id="rId14"/>
    <p:sldId id="541" r:id="rId15"/>
    <p:sldId id="543" r:id="rId16"/>
    <p:sldId id="547" r:id="rId17"/>
    <p:sldId id="548" r:id="rId18"/>
    <p:sldId id="549" r:id="rId19"/>
    <p:sldId id="550" r:id="rId20"/>
    <p:sldId id="482" r:id="rId21"/>
    <p:sldId id="483" r:id="rId22"/>
    <p:sldId id="551" r:id="rId23"/>
    <p:sldId id="518" r:id="rId24"/>
    <p:sldId id="520" r:id="rId25"/>
    <p:sldId id="486" r:id="rId26"/>
    <p:sldId id="523" r:id="rId27"/>
    <p:sldId id="552" r:id="rId28"/>
    <p:sldId id="555" r:id="rId29"/>
    <p:sldId id="559" r:id="rId30"/>
    <p:sldId id="554" r:id="rId31"/>
  </p:sldIdLst>
  <p:sldSz cx="9144000" cy="6858000" type="screen4x3"/>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671C"/>
    <a:srgbClr val="EF4718"/>
    <a:srgbClr val="D15900"/>
    <a:srgbClr val="005D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24" autoAdjust="0"/>
    <p:restoredTop sz="99846" autoAdjust="0"/>
  </p:normalViewPr>
  <p:slideViewPr>
    <p:cSldViewPr snapToObjects="1">
      <p:cViewPr varScale="1">
        <p:scale>
          <a:sx n="74" d="100"/>
          <a:sy n="74" d="100"/>
        </p:scale>
        <p:origin x="61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6D8F3B-D445-4830-9581-A735E6EFD4F2}"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ZA"/>
        </a:p>
      </dgm:t>
    </dgm:pt>
    <dgm:pt modelId="{BF279F9B-8F34-497F-8F34-211F24E7C35E}">
      <dgm:prSet phldrT="[Text]"/>
      <dgm:spPr/>
      <dgm:t>
        <a:bodyPr/>
        <a:lstStyle/>
        <a:p>
          <a:r>
            <a:rPr lang="en-US" dirty="0">
              <a:latin typeface="Candara" pitchFamily="34" charset="0"/>
            </a:rPr>
            <a:t>5.  LED Challenges </a:t>
          </a:r>
          <a:endParaRPr lang="en-ZA" dirty="0">
            <a:latin typeface="Candara" pitchFamily="34" charset="0"/>
          </a:endParaRPr>
        </a:p>
      </dgm:t>
    </dgm:pt>
    <dgm:pt modelId="{DE46BE05-D3EC-49BE-9E3A-8F58A993C23A}" type="parTrans" cxnId="{42E1E0E6-8D5A-4CCA-AD8F-93A22E4FC140}">
      <dgm:prSet/>
      <dgm:spPr/>
      <dgm:t>
        <a:bodyPr/>
        <a:lstStyle/>
        <a:p>
          <a:endParaRPr lang="en-ZA">
            <a:latin typeface="Candara" pitchFamily="34" charset="0"/>
          </a:endParaRPr>
        </a:p>
      </dgm:t>
    </dgm:pt>
    <dgm:pt modelId="{8CBEA1BA-A14D-41E3-ADA1-BD5FFBA274AD}" type="sibTrans" cxnId="{42E1E0E6-8D5A-4CCA-AD8F-93A22E4FC140}">
      <dgm:prSet/>
      <dgm:spPr/>
      <dgm:t>
        <a:bodyPr/>
        <a:lstStyle/>
        <a:p>
          <a:endParaRPr lang="en-ZA">
            <a:latin typeface="Candara" pitchFamily="34" charset="0"/>
          </a:endParaRPr>
        </a:p>
      </dgm:t>
    </dgm:pt>
    <dgm:pt modelId="{00F3528E-F8C4-4792-8C71-6BD97873D54E}">
      <dgm:prSet phldrT="[Text]"/>
      <dgm:spPr/>
      <dgm:t>
        <a:bodyPr/>
        <a:lstStyle/>
        <a:p>
          <a:r>
            <a:rPr lang="en-US">
              <a:latin typeface="Candara" pitchFamily="34" charset="0"/>
            </a:rPr>
            <a:t>The meaning of LED</a:t>
          </a:r>
          <a:endParaRPr lang="en-ZA" dirty="0">
            <a:latin typeface="Candara" pitchFamily="34" charset="0"/>
          </a:endParaRPr>
        </a:p>
      </dgm:t>
    </dgm:pt>
    <dgm:pt modelId="{F006DF4F-7B9A-4BEE-8B5A-F04AF463D7EC}" type="parTrans" cxnId="{A770B641-3ECA-417E-8ED6-6B853EEB65CE}">
      <dgm:prSet/>
      <dgm:spPr/>
      <dgm:t>
        <a:bodyPr/>
        <a:lstStyle/>
        <a:p>
          <a:endParaRPr lang="en-ZA">
            <a:latin typeface="Candara" pitchFamily="34" charset="0"/>
          </a:endParaRPr>
        </a:p>
      </dgm:t>
    </dgm:pt>
    <dgm:pt modelId="{2EBCA58D-6B66-4068-94C6-58870DB6AC24}" type="sibTrans" cxnId="{A770B641-3ECA-417E-8ED6-6B853EEB65CE}">
      <dgm:prSet/>
      <dgm:spPr/>
      <dgm:t>
        <a:bodyPr/>
        <a:lstStyle/>
        <a:p>
          <a:endParaRPr lang="en-ZA">
            <a:latin typeface="Candara" pitchFamily="34" charset="0"/>
          </a:endParaRPr>
        </a:p>
      </dgm:t>
    </dgm:pt>
    <dgm:pt modelId="{EA7C527B-E5A8-4077-A18E-5198D3EBF3BB}">
      <dgm:prSet/>
      <dgm:spPr/>
      <dgm:t>
        <a:bodyPr/>
        <a:lstStyle/>
        <a:p>
          <a:r>
            <a:rPr lang="en-US" dirty="0">
              <a:latin typeface="Candara" pitchFamily="34" charset="0"/>
            </a:rPr>
            <a:t>Poor intergovernmental relations on LED</a:t>
          </a:r>
        </a:p>
      </dgm:t>
    </dgm:pt>
    <dgm:pt modelId="{AAB423DF-CC94-46BB-8941-E233B6B87187}" type="parTrans" cxnId="{22B96E5F-8E37-43D2-B177-3F070CD2C21B}">
      <dgm:prSet/>
      <dgm:spPr/>
      <dgm:t>
        <a:bodyPr/>
        <a:lstStyle/>
        <a:p>
          <a:endParaRPr lang="en-ZA">
            <a:latin typeface="Candara" pitchFamily="34" charset="0"/>
          </a:endParaRPr>
        </a:p>
      </dgm:t>
    </dgm:pt>
    <dgm:pt modelId="{9ED9BB67-5D7C-4451-AEA3-5BC81EDDC3D7}" type="sibTrans" cxnId="{22B96E5F-8E37-43D2-B177-3F070CD2C21B}">
      <dgm:prSet/>
      <dgm:spPr/>
      <dgm:t>
        <a:bodyPr/>
        <a:lstStyle/>
        <a:p>
          <a:endParaRPr lang="en-ZA">
            <a:latin typeface="Candara" pitchFamily="34" charset="0"/>
          </a:endParaRPr>
        </a:p>
      </dgm:t>
    </dgm:pt>
    <dgm:pt modelId="{A87B0B22-072B-4021-A8B5-5269A2E2E0CA}">
      <dgm:prSet/>
      <dgm:spPr/>
      <dgm:t>
        <a:bodyPr/>
        <a:lstStyle/>
        <a:p>
          <a:r>
            <a:rPr lang="en-US" dirty="0">
              <a:latin typeface="Candara" pitchFamily="34" charset="0"/>
            </a:rPr>
            <a:t>Productive partnerships</a:t>
          </a:r>
        </a:p>
      </dgm:t>
    </dgm:pt>
    <dgm:pt modelId="{5C21EEBA-E68A-483D-BAD5-ACB94D22B733}" type="parTrans" cxnId="{F1BF86BC-BB54-471F-BDD5-177A157BF2C6}">
      <dgm:prSet/>
      <dgm:spPr/>
      <dgm:t>
        <a:bodyPr/>
        <a:lstStyle/>
        <a:p>
          <a:endParaRPr lang="en-ZA">
            <a:latin typeface="Candara" pitchFamily="34" charset="0"/>
          </a:endParaRPr>
        </a:p>
      </dgm:t>
    </dgm:pt>
    <dgm:pt modelId="{D2ADABDA-5546-4E08-98DF-45D635781552}" type="sibTrans" cxnId="{F1BF86BC-BB54-471F-BDD5-177A157BF2C6}">
      <dgm:prSet/>
      <dgm:spPr/>
      <dgm:t>
        <a:bodyPr/>
        <a:lstStyle/>
        <a:p>
          <a:endParaRPr lang="en-ZA">
            <a:latin typeface="Candara" pitchFamily="34" charset="0"/>
          </a:endParaRPr>
        </a:p>
      </dgm:t>
    </dgm:pt>
    <dgm:pt modelId="{25999B1B-C3DC-49A6-8702-AE13FE9FABE0}">
      <dgm:prSet/>
      <dgm:spPr/>
      <dgm:t>
        <a:bodyPr/>
        <a:lstStyle/>
        <a:p>
          <a:r>
            <a:rPr lang="en-US" dirty="0">
              <a:latin typeface="Candara" pitchFamily="34" charset="0"/>
            </a:rPr>
            <a:t>A clear communication &amp; knowledge sharing programme</a:t>
          </a:r>
        </a:p>
      </dgm:t>
    </dgm:pt>
    <dgm:pt modelId="{4DCFD6C6-B4B3-49EB-ABDF-1BD314DE18B7}" type="parTrans" cxnId="{72EED304-9D09-4262-8A85-0F509E051E68}">
      <dgm:prSet/>
      <dgm:spPr/>
      <dgm:t>
        <a:bodyPr/>
        <a:lstStyle/>
        <a:p>
          <a:endParaRPr lang="en-ZA">
            <a:latin typeface="Candara" pitchFamily="34" charset="0"/>
          </a:endParaRPr>
        </a:p>
      </dgm:t>
    </dgm:pt>
    <dgm:pt modelId="{D213F364-ECB7-4EB2-B1DF-EEE6A3888E61}" type="sibTrans" cxnId="{72EED304-9D09-4262-8A85-0F509E051E68}">
      <dgm:prSet/>
      <dgm:spPr/>
      <dgm:t>
        <a:bodyPr/>
        <a:lstStyle/>
        <a:p>
          <a:endParaRPr lang="en-ZA">
            <a:latin typeface="Candara" pitchFamily="34" charset="0"/>
          </a:endParaRPr>
        </a:p>
      </dgm:t>
    </dgm:pt>
    <dgm:pt modelId="{0A06220E-A044-4897-8921-9CE8641D2C4A}">
      <dgm:prSet/>
      <dgm:spPr/>
      <dgm:t>
        <a:bodyPr/>
        <a:lstStyle/>
        <a:p>
          <a:r>
            <a:rPr lang="en-US">
              <a:latin typeface="Candara" pitchFamily="34" charset="0"/>
            </a:rPr>
            <a:t>Capacity constraints</a:t>
          </a:r>
          <a:endParaRPr lang="en-US" dirty="0">
            <a:latin typeface="Candara" pitchFamily="34" charset="0"/>
          </a:endParaRPr>
        </a:p>
      </dgm:t>
    </dgm:pt>
    <dgm:pt modelId="{4270E7EB-31DB-49F3-97FA-4D77347DEFDE}" type="parTrans" cxnId="{E3BB1E1B-475A-41AE-A401-A86D41E77C7D}">
      <dgm:prSet/>
      <dgm:spPr/>
      <dgm:t>
        <a:bodyPr/>
        <a:lstStyle/>
        <a:p>
          <a:endParaRPr lang="en-ZA">
            <a:latin typeface="Candara" pitchFamily="34" charset="0"/>
          </a:endParaRPr>
        </a:p>
      </dgm:t>
    </dgm:pt>
    <dgm:pt modelId="{DF4D10A0-9A27-4B3C-A7B4-C1A6EEE16B65}" type="sibTrans" cxnId="{E3BB1E1B-475A-41AE-A401-A86D41E77C7D}">
      <dgm:prSet/>
      <dgm:spPr/>
      <dgm:t>
        <a:bodyPr/>
        <a:lstStyle/>
        <a:p>
          <a:endParaRPr lang="en-ZA">
            <a:latin typeface="Candara" pitchFamily="34" charset="0"/>
          </a:endParaRPr>
        </a:p>
      </dgm:t>
    </dgm:pt>
    <dgm:pt modelId="{A47CAD3A-66B1-42F9-9A1E-E4C3DE835BBA}">
      <dgm:prSet/>
      <dgm:spPr/>
      <dgm:t>
        <a:bodyPr/>
        <a:lstStyle/>
        <a:p>
          <a:r>
            <a:rPr lang="en-US" dirty="0">
              <a:latin typeface="Candara" pitchFamily="34" charset="0"/>
            </a:rPr>
            <a:t>Differentiated approach to LED support</a:t>
          </a:r>
        </a:p>
      </dgm:t>
    </dgm:pt>
    <dgm:pt modelId="{1358752A-32E8-42BB-B34E-6995214A689A}" type="parTrans" cxnId="{A945A3C0-4A43-471B-887C-7E92006BB962}">
      <dgm:prSet/>
      <dgm:spPr/>
      <dgm:t>
        <a:bodyPr/>
        <a:lstStyle/>
        <a:p>
          <a:endParaRPr lang="en-ZA">
            <a:latin typeface="Candara" pitchFamily="34" charset="0"/>
          </a:endParaRPr>
        </a:p>
      </dgm:t>
    </dgm:pt>
    <dgm:pt modelId="{2A9F2488-1247-4AF6-B785-7AC5C8D20F4E}" type="sibTrans" cxnId="{A945A3C0-4A43-471B-887C-7E92006BB962}">
      <dgm:prSet/>
      <dgm:spPr/>
      <dgm:t>
        <a:bodyPr/>
        <a:lstStyle/>
        <a:p>
          <a:endParaRPr lang="en-ZA">
            <a:latin typeface="Candara" pitchFamily="34" charset="0"/>
          </a:endParaRPr>
        </a:p>
      </dgm:t>
    </dgm:pt>
    <dgm:pt modelId="{40A06141-415C-461A-87DE-22C91B13584B}">
      <dgm:prSet/>
      <dgm:spPr/>
      <dgm:t>
        <a:bodyPr/>
        <a:lstStyle/>
        <a:p>
          <a:r>
            <a:rPr lang="en-US" dirty="0">
              <a:latin typeface="Candara" pitchFamily="34" charset="0"/>
            </a:rPr>
            <a:t>Funding for LED </a:t>
          </a:r>
        </a:p>
      </dgm:t>
    </dgm:pt>
    <dgm:pt modelId="{2E588C89-12B3-4DCF-8672-972FAB3B0382}" type="parTrans" cxnId="{4415C669-A795-4F38-A549-A1B7BA728E53}">
      <dgm:prSet/>
      <dgm:spPr/>
      <dgm:t>
        <a:bodyPr/>
        <a:lstStyle/>
        <a:p>
          <a:endParaRPr lang="en-ZA">
            <a:latin typeface="Candara" pitchFamily="34" charset="0"/>
          </a:endParaRPr>
        </a:p>
      </dgm:t>
    </dgm:pt>
    <dgm:pt modelId="{F769033B-4FF0-4F74-939C-22F6BA975354}" type="sibTrans" cxnId="{4415C669-A795-4F38-A549-A1B7BA728E53}">
      <dgm:prSet/>
      <dgm:spPr/>
      <dgm:t>
        <a:bodyPr/>
        <a:lstStyle/>
        <a:p>
          <a:endParaRPr lang="en-ZA">
            <a:latin typeface="Candara" pitchFamily="34" charset="0"/>
          </a:endParaRPr>
        </a:p>
      </dgm:t>
    </dgm:pt>
    <dgm:pt modelId="{1121BB66-4B23-4902-8359-DE2B6190B208}">
      <dgm:prSet/>
      <dgm:spPr/>
      <dgm:t>
        <a:bodyPr/>
        <a:lstStyle/>
        <a:p>
          <a:r>
            <a:rPr lang="en-US">
              <a:latin typeface="Candara" pitchFamily="34" charset="0"/>
            </a:rPr>
            <a:t>Poor investment in economic information</a:t>
          </a:r>
          <a:endParaRPr lang="en-US" dirty="0">
            <a:latin typeface="Candara" pitchFamily="34" charset="0"/>
          </a:endParaRPr>
        </a:p>
      </dgm:t>
    </dgm:pt>
    <dgm:pt modelId="{958816B6-E871-42E9-9BED-580AC2E89F34}" type="parTrans" cxnId="{C59E31C5-B28B-4F72-8BA6-6A57680DA9FB}">
      <dgm:prSet/>
      <dgm:spPr/>
      <dgm:t>
        <a:bodyPr/>
        <a:lstStyle/>
        <a:p>
          <a:endParaRPr lang="en-ZA">
            <a:latin typeface="Candara" pitchFamily="34" charset="0"/>
          </a:endParaRPr>
        </a:p>
      </dgm:t>
    </dgm:pt>
    <dgm:pt modelId="{45BD095F-BD39-4A95-8088-1F0B73E0427C}" type="sibTrans" cxnId="{C59E31C5-B28B-4F72-8BA6-6A57680DA9FB}">
      <dgm:prSet/>
      <dgm:spPr/>
      <dgm:t>
        <a:bodyPr/>
        <a:lstStyle/>
        <a:p>
          <a:endParaRPr lang="en-ZA">
            <a:latin typeface="Candara" pitchFamily="34" charset="0"/>
          </a:endParaRPr>
        </a:p>
      </dgm:t>
    </dgm:pt>
    <dgm:pt modelId="{BF62BE55-F9F7-463C-9A71-D9FD02D390A3}">
      <dgm:prSet/>
      <dgm:spPr/>
      <dgm:t>
        <a:bodyPr/>
        <a:lstStyle/>
        <a:p>
          <a:r>
            <a:rPr lang="en-US" dirty="0">
              <a:latin typeface="Candara" pitchFamily="34" charset="0"/>
            </a:rPr>
            <a:t>Dedicated focus on supporting the an inclusive economy</a:t>
          </a:r>
        </a:p>
      </dgm:t>
    </dgm:pt>
    <dgm:pt modelId="{DD7BD20D-6201-49C5-A8BB-AD695C1FAC23}" type="parTrans" cxnId="{4DDBF4AA-1BF2-4C34-A885-3BAC1FA3A2F0}">
      <dgm:prSet/>
      <dgm:spPr/>
      <dgm:t>
        <a:bodyPr/>
        <a:lstStyle/>
        <a:p>
          <a:endParaRPr lang="en-ZA">
            <a:latin typeface="Candara" pitchFamily="34" charset="0"/>
          </a:endParaRPr>
        </a:p>
      </dgm:t>
    </dgm:pt>
    <dgm:pt modelId="{1FE861D9-3D4B-4B97-A25C-C8A708613324}" type="sibTrans" cxnId="{4DDBF4AA-1BF2-4C34-A885-3BAC1FA3A2F0}">
      <dgm:prSet/>
      <dgm:spPr/>
      <dgm:t>
        <a:bodyPr/>
        <a:lstStyle/>
        <a:p>
          <a:endParaRPr lang="en-ZA">
            <a:latin typeface="Candara" pitchFamily="34" charset="0"/>
          </a:endParaRPr>
        </a:p>
      </dgm:t>
    </dgm:pt>
    <dgm:pt modelId="{0B576406-089A-49D7-B634-962B48D8C13D}" type="pres">
      <dgm:prSet presAssocID="{EF6D8F3B-D445-4830-9581-A735E6EFD4F2}" presName="Name0" presStyleCnt="0">
        <dgm:presLayoutVars>
          <dgm:dir/>
          <dgm:animLvl val="lvl"/>
          <dgm:resizeHandles val="exact"/>
        </dgm:presLayoutVars>
      </dgm:prSet>
      <dgm:spPr/>
      <dgm:t>
        <a:bodyPr/>
        <a:lstStyle/>
        <a:p>
          <a:endParaRPr lang="en-US"/>
        </a:p>
      </dgm:t>
    </dgm:pt>
    <dgm:pt modelId="{E80C59FC-D710-4BE3-861A-47B7897A7C8C}" type="pres">
      <dgm:prSet presAssocID="{BF279F9B-8F34-497F-8F34-211F24E7C35E}" presName="composite" presStyleCnt="0"/>
      <dgm:spPr/>
    </dgm:pt>
    <dgm:pt modelId="{E1C76E4F-A04D-4846-B4D2-0999D00F981A}" type="pres">
      <dgm:prSet presAssocID="{BF279F9B-8F34-497F-8F34-211F24E7C35E}" presName="parTx" presStyleLbl="alignNode1" presStyleIdx="0" presStyleCnt="1">
        <dgm:presLayoutVars>
          <dgm:chMax val="0"/>
          <dgm:chPref val="0"/>
          <dgm:bulletEnabled val="1"/>
        </dgm:presLayoutVars>
      </dgm:prSet>
      <dgm:spPr/>
      <dgm:t>
        <a:bodyPr/>
        <a:lstStyle/>
        <a:p>
          <a:endParaRPr lang="en-US"/>
        </a:p>
      </dgm:t>
    </dgm:pt>
    <dgm:pt modelId="{F9264B7D-528E-442A-A043-F5F7D25D66DC}" type="pres">
      <dgm:prSet presAssocID="{BF279F9B-8F34-497F-8F34-211F24E7C35E}" presName="desTx" presStyleLbl="alignAccFollowNode1" presStyleIdx="0" presStyleCnt="1">
        <dgm:presLayoutVars>
          <dgm:bulletEnabled val="1"/>
        </dgm:presLayoutVars>
      </dgm:prSet>
      <dgm:spPr/>
      <dgm:t>
        <a:bodyPr/>
        <a:lstStyle/>
        <a:p>
          <a:endParaRPr lang="en-US"/>
        </a:p>
      </dgm:t>
    </dgm:pt>
  </dgm:ptLst>
  <dgm:cxnLst>
    <dgm:cxn modelId="{E082CB2F-077A-46E3-B71B-1E9EC0ACAF91}" type="presOf" srcId="{0A06220E-A044-4897-8921-9CE8641D2C4A}" destId="{F9264B7D-528E-442A-A043-F5F7D25D66DC}" srcOrd="0" destOrd="4" presId="urn:microsoft.com/office/officeart/2005/8/layout/hList1"/>
    <dgm:cxn modelId="{F1BF86BC-BB54-471F-BDD5-177A157BF2C6}" srcId="{BF279F9B-8F34-497F-8F34-211F24E7C35E}" destId="{A87B0B22-072B-4021-A8B5-5269A2E2E0CA}" srcOrd="2" destOrd="0" parTransId="{5C21EEBA-E68A-483D-BAD5-ACB94D22B733}" sibTransId="{D2ADABDA-5546-4E08-98DF-45D635781552}"/>
    <dgm:cxn modelId="{72EED304-9D09-4262-8A85-0F509E051E68}" srcId="{BF279F9B-8F34-497F-8F34-211F24E7C35E}" destId="{25999B1B-C3DC-49A6-8702-AE13FE9FABE0}" srcOrd="3" destOrd="0" parTransId="{4DCFD6C6-B4B3-49EB-ABDF-1BD314DE18B7}" sibTransId="{D213F364-ECB7-4EB2-B1DF-EEE6A3888E61}"/>
    <dgm:cxn modelId="{56728857-820D-4A2E-B0DD-D2421203386F}" type="presOf" srcId="{40A06141-415C-461A-87DE-22C91B13584B}" destId="{F9264B7D-528E-442A-A043-F5F7D25D66DC}" srcOrd="0" destOrd="6" presId="urn:microsoft.com/office/officeart/2005/8/layout/hList1"/>
    <dgm:cxn modelId="{8B6CCFA1-6964-49DA-B78B-C2C68494C580}" type="presOf" srcId="{BF279F9B-8F34-497F-8F34-211F24E7C35E}" destId="{E1C76E4F-A04D-4846-B4D2-0999D00F981A}" srcOrd="0" destOrd="0" presId="urn:microsoft.com/office/officeart/2005/8/layout/hList1"/>
    <dgm:cxn modelId="{C59E31C5-B28B-4F72-8BA6-6A57680DA9FB}" srcId="{BF279F9B-8F34-497F-8F34-211F24E7C35E}" destId="{1121BB66-4B23-4902-8359-DE2B6190B208}" srcOrd="7" destOrd="0" parTransId="{958816B6-E871-42E9-9BED-580AC2E89F34}" sibTransId="{45BD095F-BD39-4A95-8088-1F0B73E0427C}"/>
    <dgm:cxn modelId="{E3BB1E1B-475A-41AE-A401-A86D41E77C7D}" srcId="{BF279F9B-8F34-497F-8F34-211F24E7C35E}" destId="{0A06220E-A044-4897-8921-9CE8641D2C4A}" srcOrd="4" destOrd="0" parTransId="{4270E7EB-31DB-49F3-97FA-4D77347DEFDE}" sibTransId="{DF4D10A0-9A27-4B3C-A7B4-C1A6EEE16B65}"/>
    <dgm:cxn modelId="{A770B641-3ECA-417E-8ED6-6B853EEB65CE}" srcId="{BF279F9B-8F34-497F-8F34-211F24E7C35E}" destId="{00F3528E-F8C4-4792-8C71-6BD97873D54E}" srcOrd="0" destOrd="0" parTransId="{F006DF4F-7B9A-4BEE-8B5A-F04AF463D7EC}" sibTransId="{2EBCA58D-6B66-4068-94C6-58870DB6AC24}"/>
    <dgm:cxn modelId="{D1C4FCFC-87C3-4793-9C52-CDE34B08CFBA}" type="presOf" srcId="{1121BB66-4B23-4902-8359-DE2B6190B208}" destId="{F9264B7D-528E-442A-A043-F5F7D25D66DC}" srcOrd="0" destOrd="7" presId="urn:microsoft.com/office/officeart/2005/8/layout/hList1"/>
    <dgm:cxn modelId="{4415C669-A795-4F38-A549-A1B7BA728E53}" srcId="{BF279F9B-8F34-497F-8F34-211F24E7C35E}" destId="{40A06141-415C-461A-87DE-22C91B13584B}" srcOrd="6" destOrd="0" parTransId="{2E588C89-12B3-4DCF-8672-972FAB3B0382}" sibTransId="{F769033B-4FF0-4F74-939C-22F6BA975354}"/>
    <dgm:cxn modelId="{42E1E0E6-8D5A-4CCA-AD8F-93A22E4FC140}" srcId="{EF6D8F3B-D445-4830-9581-A735E6EFD4F2}" destId="{BF279F9B-8F34-497F-8F34-211F24E7C35E}" srcOrd="0" destOrd="0" parTransId="{DE46BE05-D3EC-49BE-9E3A-8F58A993C23A}" sibTransId="{8CBEA1BA-A14D-41E3-ADA1-BD5FFBA274AD}"/>
    <dgm:cxn modelId="{F296D79E-C833-4A2E-9F18-936DFCF7916C}" type="presOf" srcId="{A47CAD3A-66B1-42F9-9A1E-E4C3DE835BBA}" destId="{F9264B7D-528E-442A-A043-F5F7D25D66DC}" srcOrd="0" destOrd="5" presId="urn:microsoft.com/office/officeart/2005/8/layout/hList1"/>
    <dgm:cxn modelId="{4DDBF4AA-1BF2-4C34-A885-3BAC1FA3A2F0}" srcId="{BF279F9B-8F34-497F-8F34-211F24E7C35E}" destId="{BF62BE55-F9F7-463C-9A71-D9FD02D390A3}" srcOrd="8" destOrd="0" parTransId="{DD7BD20D-6201-49C5-A8BB-AD695C1FAC23}" sibTransId="{1FE861D9-3D4B-4B97-A25C-C8A708613324}"/>
    <dgm:cxn modelId="{0D4627BF-041C-4CFE-A932-A851D4C8F8E6}" type="presOf" srcId="{00F3528E-F8C4-4792-8C71-6BD97873D54E}" destId="{F9264B7D-528E-442A-A043-F5F7D25D66DC}" srcOrd="0" destOrd="0" presId="urn:microsoft.com/office/officeart/2005/8/layout/hList1"/>
    <dgm:cxn modelId="{7A64D27C-7E82-42D2-BF8D-FF8FEDEA8EE4}" type="presOf" srcId="{EF6D8F3B-D445-4830-9581-A735E6EFD4F2}" destId="{0B576406-089A-49D7-B634-962B48D8C13D}" srcOrd="0" destOrd="0" presId="urn:microsoft.com/office/officeart/2005/8/layout/hList1"/>
    <dgm:cxn modelId="{30690485-DC74-48FD-9D0A-65F90AB1D8AF}" type="presOf" srcId="{BF62BE55-F9F7-463C-9A71-D9FD02D390A3}" destId="{F9264B7D-528E-442A-A043-F5F7D25D66DC}" srcOrd="0" destOrd="8" presId="urn:microsoft.com/office/officeart/2005/8/layout/hList1"/>
    <dgm:cxn modelId="{A945A3C0-4A43-471B-887C-7E92006BB962}" srcId="{BF279F9B-8F34-497F-8F34-211F24E7C35E}" destId="{A47CAD3A-66B1-42F9-9A1E-E4C3DE835BBA}" srcOrd="5" destOrd="0" parTransId="{1358752A-32E8-42BB-B34E-6995214A689A}" sibTransId="{2A9F2488-1247-4AF6-B785-7AC5C8D20F4E}"/>
    <dgm:cxn modelId="{892B8CD3-B67B-4D91-8BA6-CE757C49192B}" type="presOf" srcId="{25999B1B-C3DC-49A6-8702-AE13FE9FABE0}" destId="{F9264B7D-528E-442A-A043-F5F7D25D66DC}" srcOrd="0" destOrd="3" presId="urn:microsoft.com/office/officeart/2005/8/layout/hList1"/>
    <dgm:cxn modelId="{C43B9524-DC0D-4E5A-A74C-EB4A8669EA95}" type="presOf" srcId="{A87B0B22-072B-4021-A8B5-5269A2E2E0CA}" destId="{F9264B7D-528E-442A-A043-F5F7D25D66DC}" srcOrd="0" destOrd="2" presId="urn:microsoft.com/office/officeart/2005/8/layout/hList1"/>
    <dgm:cxn modelId="{BB63BF12-C8F8-4F63-94C2-0BEC873DB00B}" type="presOf" srcId="{EA7C527B-E5A8-4077-A18E-5198D3EBF3BB}" destId="{F9264B7D-528E-442A-A043-F5F7D25D66DC}" srcOrd="0" destOrd="1" presId="urn:microsoft.com/office/officeart/2005/8/layout/hList1"/>
    <dgm:cxn modelId="{22B96E5F-8E37-43D2-B177-3F070CD2C21B}" srcId="{BF279F9B-8F34-497F-8F34-211F24E7C35E}" destId="{EA7C527B-E5A8-4077-A18E-5198D3EBF3BB}" srcOrd="1" destOrd="0" parTransId="{AAB423DF-CC94-46BB-8941-E233B6B87187}" sibTransId="{9ED9BB67-5D7C-4451-AEA3-5BC81EDDC3D7}"/>
    <dgm:cxn modelId="{40FF0177-D0DD-418D-9377-188EFD53271A}" type="presParOf" srcId="{0B576406-089A-49D7-B634-962B48D8C13D}" destId="{E80C59FC-D710-4BE3-861A-47B7897A7C8C}" srcOrd="0" destOrd="0" presId="urn:microsoft.com/office/officeart/2005/8/layout/hList1"/>
    <dgm:cxn modelId="{9DE48919-8719-44D2-9F64-D21F7D9A7662}" type="presParOf" srcId="{E80C59FC-D710-4BE3-861A-47B7897A7C8C}" destId="{E1C76E4F-A04D-4846-B4D2-0999D00F981A}" srcOrd="0" destOrd="0" presId="urn:microsoft.com/office/officeart/2005/8/layout/hList1"/>
    <dgm:cxn modelId="{F004913C-FDD4-4265-81C7-B247C4B6598A}" type="presParOf" srcId="{E80C59FC-D710-4BE3-861A-47B7897A7C8C}" destId="{F9264B7D-528E-442A-A043-F5F7D25D66D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6D8F3B-D445-4830-9581-A735E6EFD4F2}"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ZA"/>
        </a:p>
      </dgm:t>
    </dgm:pt>
    <dgm:pt modelId="{BF279F9B-8F34-497F-8F34-211F24E7C35E}">
      <dgm:prSet phldrT="[Text]" custT="1"/>
      <dgm:spPr/>
      <dgm:t>
        <a:bodyPr/>
        <a:lstStyle/>
        <a:p>
          <a:r>
            <a:rPr lang="en-US" sz="1600" dirty="0">
              <a:latin typeface="Candara" pitchFamily="34" charset="0"/>
            </a:rPr>
            <a:t>6. LED Opportunities</a:t>
          </a:r>
          <a:endParaRPr lang="en-ZA" sz="1600" dirty="0">
            <a:latin typeface="Candara" pitchFamily="34" charset="0"/>
          </a:endParaRPr>
        </a:p>
      </dgm:t>
    </dgm:pt>
    <dgm:pt modelId="{DE46BE05-D3EC-49BE-9E3A-8F58A993C23A}" type="parTrans" cxnId="{42E1E0E6-8D5A-4CCA-AD8F-93A22E4FC140}">
      <dgm:prSet/>
      <dgm:spPr/>
      <dgm:t>
        <a:bodyPr/>
        <a:lstStyle/>
        <a:p>
          <a:endParaRPr lang="en-ZA" sz="1600">
            <a:latin typeface="Candara" pitchFamily="34" charset="0"/>
          </a:endParaRPr>
        </a:p>
      </dgm:t>
    </dgm:pt>
    <dgm:pt modelId="{8CBEA1BA-A14D-41E3-ADA1-BD5FFBA274AD}" type="sibTrans" cxnId="{42E1E0E6-8D5A-4CCA-AD8F-93A22E4FC140}">
      <dgm:prSet/>
      <dgm:spPr/>
      <dgm:t>
        <a:bodyPr/>
        <a:lstStyle/>
        <a:p>
          <a:endParaRPr lang="en-ZA" sz="1600">
            <a:latin typeface="Candara" pitchFamily="34" charset="0"/>
          </a:endParaRPr>
        </a:p>
      </dgm:t>
    </dgm:pt>
    <dgm:pt modelId="{00F3528E-F8C4-4792-8C71-6BD97873D54E}">
      <dgm:prSet phldrT="[Text]" custT="1"/>
      <dgm:spPr/>
      <dgm:t>
        <a:bodyPr/>
        <a:lstStyle/>
        <a:p>
          <a:r>
            <a:rPr lang="en-ZA" sz="1600" dirty="0">
              <a:latin typeface="Candara" pitchFamily="34" charset="0"/>
            </a:rPr>
            <a:t>Municipalities have  adopted LED Strategies; most of these are integrated within IDPs</a:t>
          </a:r>
        </a:p>
      </dgm:t>
    </dgm:pt>
    <dgm:pt modelId="{F006DF4F-7B9A-4BEE-8B5A-F04AF463D7EC}" type="parTrans" cxnId="{A770B641-3ECA-417E-8ED6-6B853EEB65CE}">
      <dgm:prSet/>
      <dgm:spPr/>
      <dgm:t>
        <a:bodyPr/>
        <a:lstStyle/>
        <a:p>
          <a:endParaRPr lang="en-ZA" sz="1600">
            <a:latin typeface="Candara" pitchFamily="34" charset="0"/>
          </a:endParaRPr>
        </a:p>
      </dgm:t>
    </dgm:pt>
    <dgm:pt modelId="{2EBCA58D-6B66-4068-94C6-58870DB6AC24}" type="sibTrans" cxnId="{A770B641-3ECA-417E-8ED6-6B853EEB65CE}">
      <dgm:prSet/>
      <dgm:spPr/>
      <dgm:t>
        <a:bodyPr/>
        <a:lstStyle/>
        <a:p>
          <a:endParaRPr lang="en-ZA" sz="1600">
            <a:latin typeface="Candara" pitchFamily="34" charset="0"/>
          </a:endParaRPr>
        </a:p>
      </dgm:t>
    </dgm:pt>
    <dgm:pt modelId="{A295D1E1-0810-4FC9-A553-AF27D36E610B}">
      <dgm:prSet custT="1"/>
      <dgm:spPr/>
      <dgm:t>
        <a:bodyPr/>
        <a:lstStyle/>
        <a:p>
          <a:r>
            <a:rPr lang="en-ZA" sz="1600" dirty="0">
              <a:latin typeface="Candara" pitchFamily="34" charset="0"/>
            </a:rPr>
            <a:t>Provincial spheres of government have  dedicated support programmes focusing on LED</a:t>
          </a:r>
          <a:endParaRPr lang="en-ZA" sz="1600" i="1" dirty="0">
            <a:latin typeface="Candara" pitchFamily="34" charset="0"/>
          </a:endParaRPr>
        </a:p>
      </dgm:t>
    </dgm:pt>
    <dgm:pt modelId="{09A327B5-212C-46A7-9B93-DC2A00AB4F8E}" type="parTrans" cxnId="{902198BA-5973-413A-B07B-5267CDA362A1}">
      <dgm:prSet/>
      <dgm:spPr/>
      <dgm:t>
        <a:bodyPr/>
        <a:lstStyle/>
        <a:p>
          <a:endParaRPr lang="en-ZA" sz="1600"/>
        </a:p>
      </dgm:t>
    </dgm:pt>
    <dgm:pt modelId="{5BCF8CFF-205A-4627-B2F3-B5AFB1EBAA73}" type="sibTrans" cxnId="{902198BA-5973-413A-B07B-5267CDA362A1}">
      <dgm:prSet/>
      <dgm:spPr/>
      <dgm:t>
        <a:bodyPr/>
        <a:lstStyle/>
        <a:p>
          <a:endParaRPr lang="en-ZA" sz="1600"/>
        </a:p>
      </dgm:t>
    </dgm:pt>
    <dgm:pt modelId="{46D41BDD-6EEE-49DD-9817-0BA3398723E5}">
      <dgm:prSet custT="1"/>
      <dgm:spPr/>
      <dgm:t>
        <a:bodyPr/>
        <a:lstStyle/>
        <a:p>
          <a:r>
            <a:rPr lang="en-ZA" sz="1600" dirty="0">
              <a:latin typeface="Candara" pitchFamily="34" charset="0"/>
            </a:rPr>
            <a:t>More than 30 Local Economic Development Agencies (LEDAs)</a:t>
          </a:r>
          <a:endParaRPr lang="en-ZA" sz="1600" i="1" dirty="0">
            <a:latin typeface="Candara" pitchFamily="34" charset="0"/>
          </a:endParaRPr>
        </a:p>
      </dgm:t>
    </dgm:pt>
    <dgm:pt modelId="{6B7E0738-8824-4E9E-BE8F-D28930AFC7C0}" type="parTrans" cxnId="{31D6CBB2-FF63-4374-B33D-BAE2DF5967BB}">
      <dgm:prSet/>
      <dgm:spPr/>
      <dgm:t>
        <a:bodyPr/>
        <a:lstStyle/>
        <a:p>
          <a:endParaRPr lang="en-ZA" sz="1600"/>
        </a:p>
      </dgm:t>
    </dgm:pt>
    <dgm:pt modelId="{683C6B99-44A6-4B83-BF78-117CBAA05F20}" type="sibTrans" cxnId="{31D6CBB2-FF63-4374-B33D-BAE2DF5967BB}">
      <dgm:prSet/>
      <dgm:spPr/>
      <dgm:t>
        <a:bodyPr/>
        <a:lstStyle/>
        <a:p>
          <a:endParaRPr lang="en-ZA" sz="1600"/>
        </a:p>
      </dgm:t>
    </dgm:pt>
    <dgm:pt modelId="{AB66E740-D8DA-4FB0-AAF0-F52C7BDDE3F8}">
      <dgm:prSet custT="1"/>
      <dgm:spPr/>
      <dgm:t>
        <a:bodyPr/>
        <a:lstStyle/>
        <a:p>
          <a:r>
            <a:rPr lang="en-ZA" sz="1600" dirty="0">
              <a:latin typeface="Candara" pitchFamily="34" charset="0"/>
            </a:rPr>
            <a:t>National economic sector Departments have  invested in various programmes in LED, mainly in capacity building and funding</a:t>
          </a:r>
          <a:endParaRPr lang="en-ZA" sz="1600" i="1" dirty="0">
            <a:latin typeface="Candara" pitchFamily="34" charset="0"/>
          </a:endParaRPr>
        </a:p>
      </dgm:t>
    </dgm:pt>
    <dgm:pt modelId="{162C8BDF-DDE4-4E44-A83B-28759C03E598}" type="parTrans" cxnId="{ED37E2A8-C971-439C-A6DC-9CFD5E50C7FB}">
      <dgm:prSet/>
      <dgm:spPr/>
      <dgm:t>
        <a:bodyPr/>
        <a:lstStyle/>
        <a:p>
          <a:endParaRPr lang="en-ZA" sz="1600"/>
        </a:p>
      </dgm:t>
    </dgm:pt>
    <dgm:pt modelId="{B82F6FD1-AA2F-4CA0-B1E7-CD668BBD4050}" type="sibTrans" cxnId="{ED37E2A8-C971-439C-A6DC-9CFD5E50C7FB}">
      <dgm:prSet/>
      <dgm:spPr/>
      <dgm:t>
        <a:bodyPr/>
        <a:lstStyle/>
        <a:p>
          <a:endParaRPr lang="en-ZA" sz="1600"/>
        </a:p>
      </dgm:t>
    </dgm:pt>
    <dgm:pt modelId="{3F42BC9C-4785-4AEE-8F0C-639B77089FCA}">
      <dgm:prSet custT="1"/>
      <dgm:spPr/>
      <dgm:t>
        <a:bodyPr/>
        <a:lstStyle/>
        <a:p>
          <a:r>
            <a:rPr lang="en-ZA" sz="1600" dirty="0">
              <a:latin typeface="Candara" pitchFamily="34" charset="0"/>
            </a:rPr>
            <a:t>Academic institutions have  developed various short-term learning and long-term certificate and degree programmes</a:t>
          </a:r>
          <a:endParaRPr lang="en-ZA" sz="1600" i="1" dirty="0">
            <a:latin typeface="Candara" pitchFamily="34" charset="0"/>
          </a:endParaRPr>
        </a:p>
      </dgm:t>
    </dgm:pt>
    <dgm:pt modelId="{5B46A65A-7CF1-4C2E-9BFD-60A553B33F70}" type="parTrans" cxnId="{2E3BC653-84AF-4267-8D7F-B38C2548A606}">
      <dgm:prSet/>
      <dgm:spPr/>
      <dgm:t>
        <a:bodyPr/>
        <a:lstStyle/>
        <a:p>
          <a:endParaRPr lang="en-ZA" sz="1600"/>
        </a:p>
      </dgm:t>
    </dgm:pt>
    <dgm:pt modelId="{5477D53D-1FE1-414B-9067-3F628FF4609E}" type="sibTrans" cxnId="{2E3BC653-84AF-4267-8D7F-B38C2548A606}">
      <dgm:prSet/>
      <dgm:spPr/>
      <dgm:t>
        <a:bodyPr/>
        <a:lstStyle/>
        <a:p>
          <a:endParaRPr lang="en-ZA" sz="1600"/>
        </a:p>
      </dgm:t>
    </dgm:pt>
    <dgm:pt modelId="{86344682-EB6D-4890-8716-C70C78658BE8}">
      <dgm:prSet custT="1"/>
      <dgm:spPr/>
      <dgm:t>
        <a:bodyPr/>
        <a:lstStyle/>
        <a:p>
          <a:r>
            <a:rPr lang="en-ZA" sz="1600" dirty="0">
              <a:latin typeface="Candara" pitchFamily="34" charset="0"/>
            </a:rPr>
            <a:t>non-state actors such as civil society groups and the donor community have also invested funding and capacity building programmes in various municipalities and communities</a:t>
          </a:r>
          <a:endParaRPr lang="en-ZA" sz="1600" i="1" dirty="0">
            <a:latin typeface="Candara" pitchFamily="34" charset="0"/>
          </a:endParaRPr>
        </a:p>
      </dgm:t>
    </dgm:pt>
    <dgm:pt modelId="{5354A603-B3A7-4260-AD61-DF178E128E57}" type="parTrans" cxnId="{9309795F-3EE3-46CA-99B7-1A11A10506D2}">
      <dgm:prSet/>
      <dgm:spPr/>
      <dgm:t>
        <a:bodyPr/>
        <a:lstStyle/>
        <a:p>
          <a:endParaRPr lang="en-ZA" sz="1600"/>
        </a:p>
      </dgm:t>
    </dgm:pt>
    <dgm:pt modelId="{99940B4F-BB64-4B7A-866E-08FC1861BD84}" type="sibTrans" cxnId="{9309795F-3EE3-46CA-99B7-1A11A10506D2}">
      <dgm:prSet/>
      <dgm:spPr/>
      <dgm:t>
        <a:bodyPr/>
        <a:lstStyle/>
        <a:p>
          <a:endParaRPr lang="en-ZA" sz="1600"/>
        </a:p>
      </dgm:t>
    </dgm:pt>
    <dgm:pt modelId="{0B576406-089A-49D7-B634-962B48D8C13D}" type="pres">
      <dgm:prSet presAssocID="{EF6D8F3B-D445-4830-9581-A735E6EFD4F2}" presName="Name0" presStyleCnt="0">
        <dgm:presLayoutVars>
          <dgm:dir/>
          <dgm:animLvl val="lvl"/>
          <dgm:resizeHandles val="exact"/>
        </dgm:presLayoutVars>
      </dgm:prSet>
      <dgm:spPr/>
      <dgm:t>
        <a:bodyPr/>
        <a:lstStyle/>
        <a:p>
          <a:endParaRPr lang="en-US"/>
        </a:p>
      </dgm:t>
    </dgm:pt>
    <dgm:pt modelId="{E80C59FC-D710-4BE3-861A-47B7897A7C8C}" type="pres">
      <dgm:prSet presAssocID="{BF279F9B-8F34-497F-8F34-211F24E7C35E}" presName="composite" presStyleCnt="0"/>
      <dgm:spPr/>
    </dgm:pt>
    <dgm:pt modelId="{E1C76E4F-A04D-4846-B4D2-0999D00F981A}" type="pres">
      <dgm:prSet presAssocID="{BF279F9B-8F34-497F-8F34-211F24E7C35E}" presName="parTx" presStyleLbl="alignNode1" presStyleIdx="0" presStyleCnt="1" custScaleY="100000" custLinFactNeighborX="-1563" custLinFactNeighborY="-19752">
        <dgm:presLayoutVars>
          <dgm:chMax val="0"/>
          <dgm:chPref val="0"/>
          <dgm:bulletEnabled val="1"/>
        </dgm:presLayoutVars>
      </dgm:prSet>
      <dgm:spPr/>
      <dgm:t>
        <a:bodyPr/>
        <a:lstStyle/>
        <a:p>
          <a:endParaRPr lang="en-US"/>
        </a:p>
      </dgm:t>
    </dgm:pt>
    <dgm:pt modelId="{F9264B7D-528E-442A-A043-F5F7D25D66DC}" type="pres">
      <dgm:prSet presAssocID="{BF279F9B-8F34-497F-8F34-211F24E7C35E}" presName="desTx" presStyleLbl="alignAccFollowNode1" presStyleIdx="0" presStyleCnt="1">
        <dgm:presLayoutVars>
          <dgm:bulletEnabled val="1"/>
        </dgm:presLayoutVars>
      </dgm:prSet>
      <dgm:spPr/>
      <dgm:t>
        <a:bodyPr/>
        <a:lstStyle/>
        <a:p>
          <a:endParaRPr lang="en-US"/>
        </a:p>
      </dgm:t>
    </dgm:pt>
  </dgm:ptLst>
  <dgm:cxnLst>
    <dgm:cxn modelId="{78173720-865D-400E-8B66-D498DAF660F0}" type="presOf" srcId="{86344682-EB6D-4890-8716-C70C78658BE8}" destId="{F9264B7D-528E-442A-A043-F5F7D25D66DC}" srcOrd="0" destOrd="5" presId="urn:microsoft.com/office/officeart/2005/8/layout/hList1"/>
    <dgm:cxn modelId="{9309795F-3EE3-46CA-99B7-1A11A10506D2}" srcId="{BF279F9B-8F34-497F-8F34-211F24E7C35E}" destId="{86344682-EB6D-4890-8716-C70C78658BE8}" srcOrd="5" destOrd="0" parTransId="{5354A603-B3A7-4260-AD61-DF178E128E57}" sibTransId="{99940B4F-BB64-4B7A-866E-08FC1861BD84}"/>
    <dgm:cxn modelId="{490C82C7-398C-4CCB-999B-3BDB0EAF92A0}" type="presOf" srcId="{3F42BC9C-4785-4AEE-8F0C-639B77089FCA}" destId="{F9264B7D-528E-442A-A043-F5F7D25D66DC}" srcOrd="0" destOrd="4" presId="urn:microsoft.com/office/officeart/2005/8/layout/hList1"/>
    <dgm:cxn modelId="{CA70E330-6FFF-4F24-805C-EFFF0117B6FF}" type="presOf" srcId="{A295D1E1-0810-4FC9-A553-AF27D36E610B}" destId="{F9264B7D-528E-442A-A043-F5F7D25D66DC}" srcOrd="0" destOrd="1" presId="urn:microsoft.com/office/officeart/2005/8/layout/hList1"/>
    <dgm:cxn modelId="{A770B641-3ECA-417E-8ED6-6B853EEB65CE}" srcId="{BF279F9B-8F34-497F-8F34-211F24E7C35E}" destId="{00F3528E-F8C4-4792-8C71-6BD97873D54E}" srcOrd="0" destOrd="0" parTransId="{F006DF4F-7B9A-4BEE-8B5A-F04AF463D7EC}" sibTransId="{2EBCA58D-6B66-4068-94C6-58870DB6AC24}"/>
    <dgm:cxn modelId="{ED37E2A8-C971-439C-A6DC-9CFD5E50C7FB}" srcId="{BF279F9B-8F34-497F-8F34-211F24E7C35E}" destId="{AB66E740-D8DA-4FB0-AAF0-F52C7BDDE3F8}" srcOrd="3" destOrd="0" parTransId="{162C8BDF-DDE4-4E44-A83B-28759C03E598}" sibTransId="{B82F6FD1-AA2F-4CA0-B1E7-CD668BBD4050}"/>
    <dgm:cxn modelId="{31D6CBB2-FF63-4374-B33D-BAE2DF5967BB}" srcId="{BF279F9B-8F34-497F-8F34-211F24E7C35E}" destId="{46D41BDD-6EEE-49DD-9817-0BA3398723E5}" srcOrd="2" destOrd="0" parTransId="{6B7E0738-8824-4E9E-BE8F-D28930AFC7C0}" sibTransId="{683C6B99-44A6-4B83-BF78-117CBAA05F20}"/>
    <dgm:cxn modelId="{902198BA-5973-413A-B07B-5267CDA362A1}" srcId="{BF279F9B-8F34-497F-8F34-211F24E7C35E}" destId="{A295D1E1-0810-4FC9-A553-AF27D36E610B}" srcOrd="1" destOrd="0" parTransId="{09A327B5-212C-46A7-9B93-DC2A00AB4F8E}" sibTransId="{5BCF8CFF-205A-4627-B2F3-B5AFB1EBAA73}"/>
    <dgm:cxn modelId="{42E1E0E6-8D5A-4CCA-AD8F-93A22E4FC140}" srcId="{EF6D8F3B-D445-4830-9581-A735E6EFD4F2}" destId="{BF279F9B-8F34-497F-8F34-211F24E7C35E}" srcOrd="0" destOrd="0" parTransId="{DE46BE05-D3EC-49BE-9E3A-8F58A993C23A}" sibTransId="{8CBEA1BA-A14D-41E3-ADA1-BD5FFBA274AD}"/>
    <dgm:cxn modelId="{C01818E0-5291-481D-A88C-50DB84AA7413}" type="presOf" srcId="{00F3528E-F8C4-4792-8C71-6BD97873D54E}" destId="{F9264B7D-528E-442A-A043-F5F7D25D66DC}" srcOrd="0" destOrd="0" presId="urn:microsoft.com/office/officeart/2005/8/layout/hList1"/>
    <dgm:cxn modelId="{2E3BC653-84AF-4267-8D7F-B38C2548A606}" srcId="{BF279F9B-8F34-497F-8F34-211F24E7C35E}" destId="{3F42BC9C-4785-4AEE-8F0C-639B77089FCA}" srcOrd="4" destOrd="0" parTransId="{5B46A65A-7CF1-4C2E-9BFD-60A553B33F70}" sibTransId="{5477D53D-1FE1-414B-9067-3F628FF4609E}"/>
    <dgm:cxn modelId="{26100870-EEB1-402B-8F5D-3E1AB9808733}" type="presOf" srcId="{EF6D8F3B-D445-4830-9581-A735E6EFD4F2}" destId="{0B576406-089A-49D7-B634-962B48D8C13D}" srcOrd="0" destOrd="0" presId="urn:microsoft.com/office/officeart/2005/8/layout/hList1"/>
    <dgm:cxn modelId="{4F64EDDE-EB51-4317-B8EA-2D75B1818BC2}" type="presOf" srcId="{46D41BDD-6EEE-49DD-9817-0BA3398723E5}" destId="{F9264B7D-528E-442A-A043-F5F7D25D66DC}" srcOrd="0" destOrd="2" presId="urn:microsoft.com/office/officeart/2005/8/layout/hList1"/>
    <dgm:cxn modelId="{F0CE2987-1836-49BB-803F-4DFF6073603E}" type="presOf" srcId="{AB66E740-D8DA-4FB0-AAF0-F52C7BDDE3F8}" destId="{F9264B7D-528E-442A-A043-F5F7D25D66DC}" srcOrd="0" destOrd="3" presId="urn:microsoft.com/office/officeart/2005/8/layout/hList1"/>
    <dgm:cxn modelId="{324A3CB4-9D0E-43DC-B6B5-7C291F8465F3}" type="presOf" srcId="{BF279F9B-8F34-497F-8F34-211F24E7C35E}" destId="{E1C76E4F-A04D-4846-B4D2-0999D00F981A}" srcOrd="0" destOrd="0" presId="urn:microsoft.com/office/officeart/2005/8/layout/hList1"/>
    <dgm:cxn modelId="{7B750826-03EF-42FE-9D95-B27E7483CA14}" type="presParOf" srcId="{0B576406-089A-49D7-B634-962B48D8C13D}" destId="{E80C59FC-D710-4BE3-861A-47B7897A7C8C}" srcOrd="0" destOrd="0" presId="urn:microsoft.com/office/officeart/2005/8/layout/hList1"/>
    <dgm:cxn modelId="{4A122912-7850-4281-A15E-784A593AB296}" type="presParOf" srcId="{E80C59FC-D710-4BE3-861A-47B7897A7C8C}" destId="{E1C76E4F-A04D-4846-B4D2-0999D00F981A}" srcOrd="0" destOrd="0" presId="urn:microsoft.com/office/officeart/2005/8/layout/hList1"/>
    <dgm:cxn modelId="{FF3B9880-2866-407B-B76B-F555952E13CB}" type="presParOf" srcId="{E80C59FC-D710-4BE3-861A-47B7897A7C8C}" destId="{F9264B7D-528E-442A-A043-F5F7D25D66DC}"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52085A-ED06-4759-BFC8-485B61047622}" type="doc">
      <dgm:prSet loTypeId="urn:microsoft.com/office/officeart/2005/8/layout/hList2" loCatId="list" qsTypeId="urn:microsoft.com/office/officeart/2005/8/quickstyle/simple1" qsCatId="simple" csTypeId="urn:microsoft.com/office/officeart/2005/8/colors/accent6_2" csCatId="accent6" phldr="1"/>
      <dgm:spPr/>
      <dgm:t>
        <a:bodyPr/>
        <a:lstStyle/>
        <a:p>
          <a:endParaRPr lang="en-ZA"/>
        </a:p>
      </dgm:t>
    </dgm:pt>
    <dgm:pt modelId="{54DB3401-D0FB-4FD2-A172-97FFCF219A1B}">
      <dgm:prSet phldrT="[Text]" custT="1"/>
      <dgm:spPr>
        <a:xfrm rot="16200000">
          <a:off x="-1671944" y="2263201"/>
          <a:ext cx="3550805" cy="159773"/>
        </a:xfrm>
        <a:prstGeom prst="rect">
          <a:avLst/>
        </a:prstGeom>
        <a:noFill/>
        <a:ln>
          <a:noFill/>
        </a:ln>
        <a:effectLst/>
      </dgm:spPr>
      <dgm:t>
        <a:bodyPr/>
        <a:lstStyle/>
        <a:p>
          <a:r>
            <a:rPr lang="en-ZA" sz="1600" dirty="0" err="1">
              <a:solidFill>
                <a:sysClr val="windowText" lastClr="000000">
                  <a:hueOff val="0"/>
                  <a:satOff val="0"/>
                  <a:lumOff val="0"/>
                  <a:alphaOff val="0"/>
                </a:sysClr>
              </a:solidFill>
              <a:latin typeface="Candara" panose="020E0502030303020204" pitchFamily="34" charset="0"/>
              <a:ea typeface="+mn-ea"/>
              <a:cs typeface="+mn-cs"/>
            </a:rPr>
            <a:t>Buiilding</a:t>
          </a:r>
          <a:r>
            <a:rPr lang="en-ZA" sz="1600" dirty="0">
              <a:solidFill>
                <a:sysClr val="windowText" lastClr="000000">
                  <a:hueOff val="0"/>
                  <a:satOff val="0"/>
                  <a:lumOff val="0"/>
                  <a:alphaOff val="0"/>
                </a:sysClr>
              </a:solidFill>
              <a:latin typeface="Candara" panose="020E0502030303020204" pitchFamily="34" charset="0"/>
              <a:ea typeface="+mn-ea"/>
              <a:cs typeface="+mn-cs"/>
            </a:rPr>
            <a:t> a Diverse &amp; Innovation-driven Local Economies</a:t>
          </a:r>
        </a:p>
      </dgm:t>
    </dgm:pt>
    <dgm:pt modelId="{94371389-412D-4B32-AC24-48D63E0E778D}" type="parTrans" cxnId="{FB6D4372-6B1A-4831-816F-EF6EB739A437}">
      <dgm:prSet/>
      <dgm:spPr/>
      <dgm:t>
        <a:bodyPr/>
        <a:lstStyle/>
        <a:p>
          <a:endParaRPr lang="en-ZA">
            <a:latin typeface="Candara" panose="020E0502030303020204" pitchFamily="34" charset="0"/>
          </a:endParaRPr>
        </a:p>
      </dgm:t>
    </dgm:pt>
    <dgm:pt modelId="{D1AE6798-5F2B-4ADF-9465-33B3531809DA}" type="sibTrans" cxnId="{FB6D4372-6B1A-4831-816F-EF6EB739A437}">
      <dgm:prSet/>
      <dgm:spPr/>
      <dgm:t>
        <a:bodyPr/>
        <a:lstStyle/>
        <a:p>
          <a:endParaRPr lang="en-ZA">
            <a:latin typeface="Candara" panose="020E0502030303020204" pitchFamily="34" charset="0"/>
          </a:endParaRPr>
        </a:p>
      </dgm:t>
    </dgm:pt>
    <dgm:pt modelId="{355CA8CB-4DFB-46EA-9258-321D50D77BA7}">
      <dgm:prSet phldrT="[Text]" custT="1"/>
      <dgm:spPr>
        <a:xfrm rot="16200000">
          <a:off x="-385324" y="2129368"/>
          <a:ext cx="3550805" cy="429305"/>
        </a:xfrm>
        <a:prstGeom prst="rect">
          <a:avLst/>
        </a:prstGeom>
        <a:noFill/>
        <a:ln>
          <a:noFill/>
        </a:ln>
        <a:effectLst/>
      </dgm:spPr>
      <dgm:t>
        <a:bodyPr/>
        <a:lstStyle/>
        <a:p>
          <a:r>
            <a:rPr lang="en-ZA" sz="1600" dirty="0">
              <a:solidFill>
                <a:sysClr val="windowText" lastClr="000000">
                  <a:hueOff val="0"/>
                  <a:satOff val="0"/>
                  <a:lumOff val="0"/>
                  <a:alphaOff val="0"/>
                </a:sysClr>
              </a:solidFill>
              <a:latin typeface="Candara" panose="020E0502030303020204" pitchFamily="34" charset="0"/>
              <a:ea typeface="+mn-ea"/>
              <a:cs typeface="+mn-cs"/>
            </a:rPr>
            <a:t>Developing Inclusive Economies    </a:t>
          </a:r>
        </a:p>
      </dgm:t>
    </dgm:pt>
    <dgm:pt modelId="{D4C831AD-147C-406F-AFDB-A7CA2627864C}" type="parTrans" cxnId="{F83BEA9C-F7DF-4062-AEA2-85DD51818C56}">
      <dgm:prSet/>
      <dgm:spPr/>
      <dgm:t>
        <a:bodyPr/>
        <a:lstStyle/>
        <a:p>
          <a:endParaRPr lang="en-ZA">
            <a:latin typeface="Candara" panose="020E0502030303020204" pitchFamily="34" charset="0"/>
          </a:endParaRPr>
        </a:p>
      </dgm:t>
    </dgm:pt>
    <dgm:pt modelId="{21E3057A-CAC3-4A36-889B-6B9C2B7D7DDD}" type="sibTrans" cxnId="{F83BEA9C-F7DF-4062-AEA2-85DD51818C56}">
      <dgm:prSet/>
      <dgm:spPr/>
      <dgm:t>
        <a:bodyPr/>
        <a:lstStyle/>
        <a:p>
          <a:endParaRPr lang="en-ZA">
            <a:latin typeface="Candara" panose="020E0502030303020204" pitchFamily="34" charset="0"/>
          </a:endParaRPr>
        </a:p>
      </dgm:t>
    </dgm:pt>
    <dgm:pt modelId="{6EF481D6-FD9B-4A91-BE85-75E914F1DB6F}">
      <dgm:prSet phldrT="[Text]" custT="1"/>
      <dgm:spPr>
        <a:xfrm rot="16200000">
          <a:off x="848432" y="2264134"/>
          <a:ext cx="3550805" cy="159773"/>
        </a:xfrm>
        <a:prstGeom prst="rect">
          <a:avLst/>
        </a:prstGeom>
        <a:noFill/>
        <a:ln>
          <a:noFill/>
        </a:ln>
        <a:effectLst/>
      </dgm:spPr>
      <dgm:t>
        <a:bodyPr/>
        <a:lstStyle/>
        <a:p>
          <a:r>
            <a:rPr lang="en-ZA" sz="1600" dirty="0">
              <a:solidFill>
                <a:sysClr val="windowText" lastClr="000000">
                  <a:hueOff val="0"/>
                  <a:satOff val="0"/>
                  <a:lumOff val="0"/>
                  <a:alphaOff val="0"/>
                </a:sysClr>
              </a:solidFill>
              <a:latin typeface="Candara" panose="020E0502030303020204" pitchFamily="34" charset="0"/>
              <a:ea typeface="+mn-ea"/>
              <a:cs typeface="+mn-cs"/>
            </a:rPr>
            <a:t>Developing Learning &amp; Skilful Economies </a:t>
          </a:r>
        </a:p>
      </dgm:t>
    </dgm:pt>
    <dgm:pt modelId="{BB1435AB-8D52-45E2-994B-D4BBE43E2CF3}" type="parTrans" cxnId="{6D7B693B-D42F-46CC-9A67-F38ABC53CE41}">
      <dgm:prSet/>
      <dgm:spPr/>
      <dgm:t>
        <a:bodyPr/>
        <a:lstStyle/>
        <a:p>
          <a:endParaRPr lang="en-ZA">
            <a:latin typeface="Candara" panose="020E0502030303020204" pitchFamily="34" charset="0"/>
          </a:endParaRPr>
        </a:p>
      </dgm:t>
    </dgm:pt>
    <dgm:pt modelId="{FA303911-0A28-4FA8-8C2D-70390C8B05DF}" type="sibTrans" cxnId="{6D7B693B-D42F-46CC-9A67-F38ABC53CE41}">
      <dgm:prSet/>
      <dgm:spPr/>
      <dgm:t>
        <a:bodyPr/>
        <a:lstStyle/>
        <a:p>
          <a:endParaRPr lang="en-ZA">
            <a:latin typeface="Candara" panose="020E0502030303020204" pitchFamily="34" charset="0"/>
          </a:endParaRPr>
        </a:p>
      </dgm:t>
    </dgm:pt>
    <dgm:pt modelId="{E1725AAD-ED46-4B97-83B9-EC75440E5598}">
      <dgm:prSet phldrT="[Text]" custT="1"/>
      <dgm:spPr>
        <a:xfrm>
          <a:off x="2670221" y="568618"/>
          <a:ext cx="862841" cy="3550805"/>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100" dirty="0" smtClean="0">
              <a:solidFill>
                <a:sysClr val="window" lastClr="FFFFFF"/>
              </a:solidFill>
              <a:latin typeface="Candara" panose="020E0502030303020204" pitchFamily="34" charset="0"/>
              <a:ea typeface="+mn-ea"/>
              <a:cs typeface="+mn-cs"/>
            </a:rPr>
            <a:t>Improving economic  and management capacity </a:t>
          </a:r>
          <a:endParaRPr lang="en-ZA" sz="1100" dirty="0">
            <a:solidFill>
              <a:sysClr val="window" lastClr="FFFFFF"/>
            </a:solidFill>
            <a:latin typeface="Candara" panose="020E0502030303020204" pitchFamily="34" charset="0"/>
            <a:ea typeface="+mn-ea"/>
            <a:cs typeface="+mn-cs"/>
          </a:endParaRPr>
        </a:p>
      </dgm:t>
    </dgm:pt>
    <dgm:pt modelId="{93BFFBD2-390E-4292-AD2C-9FDAABBEAF3B}" type="parTrans" cxnId="{66EE8CB6-EBD5-4922-8A43-61215C8D4539}">
      <dgm:prSet/>
      <dgm:spPr/>
      <dgm:t>
        <a:bodyPr/>
        <a:lstStyle/>
        <a:p>
          <a:endParaRPr lang="en-ZA">
            <a:latin typeface="Candara" panose="020E0502030303020204" pitchFamily="34" charset="0"/>
          </a:endParaRPr>
        </a:p>
      </dgm:t>
    </dgm:pt>
    <dgm:pt modelId="{516527EC-4E3B-407C-8D23-8AA11FF44B49}" type="sibTrans" cxnId="{66EE8CB6-EBD5-4922-8A43-61215C8D4539}">
      <dgm:prSet/>
      <dgm:spPr/>
      <dgm:t>
        <a:bodyPr/>
        <a:lstStyle/>
        <a:p>
          <a:endParaRPr lang="en-ZA">
            <a:latin typeface="Candara" panose="020E0502030303020204" pitchFamily="34" charset="0"/>
          </a:endParaRPr>
        </a:p>
      </dgm:t>
    </dgm:pt>
    <dgm:pt modelId="{D0B29C80-5ED4-4488-ADF4-5CD1C6A0D619}">
      <dgm:prSet phldrT="[Text]"/>
      <dgm:spPr>
        <a:xfrm>
          <a:off x="2670221" y="568618"/>
          <a:ext cx="862841" cy="3550805"/>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ZA" sz="600">
            <a:solidFill>
              <a:sysClr val="windowText" lastClr="000000">
                <a:hueOff val="0"/>
                <a:satOff val="0"/>
                <a:lumOff val="0"/>
                <a:alphaOff val="0"/>
              </a:sysClr>
            </a:solidFill>
            <a:latin typeface="Candara" panose="020E0502030303020204" pitchFamily="34" charset="0"/>
            <a:ea typeface="+mn-ea"/>
            <a:cs typeface="+mn-cs"/>
          </a:endParaRPr>
        </a:p>
      </dgm:t>
    </dgm:pt>
    <dgm:pt modelId="{40CC91F4-306A-481D-B492-AB74BCDB7290}" type="parTrans" cxnId="{8404EB39-4284-4A34-A91E-70BEA84FFD20}">
      <dgm:prSet/>
      <dgm:spPr/>
      <dgm:t>
        <a:bodyPr/>
        <a:lstStyle/>
        <a:p>
          <a:endParaRPr lang="en-ZA">
            <a:latin typeface="Candara" panose="020E0502030303020204" pitchFamily="34" charset="0"/>
          </a:endParaRPr>
        </a:p>
      </dgm:t>
    </dgm:pt>
    <dgm:pt modelId="{ACBFB05E-F539-4D49-810E-8EA949CFE331}" type="sibTrans" cxnId="{8404EB39-4284-4A34-A91E-70BEA84FFD20}">
      <dgm:prSet/>
      <dgm:spPr/>
      <dgm:t>
        <a:bodyPr/>
        <a:lstStyle/>
        <a:p>
          <a:endParaRPr lang="en-ZA">
            <a:latin typeface="Candara" panose="020E0502030303020204" pitchFamily="34" charset="0"/>
          </a:endParaRPr>
        </a:p>
      </dgm:t>
    </dgm:pt>
    <dgm:pt modelId="{CC3AA0CA-8D16-4541-860D-5A637B504654}">
      <dgm:prSet phldrT="[Text]" custT="1"/>
      <dgm:spPr>
        <a:xfrm>
          <a:off x="2670221" y="568618"/>
          <a:ext cx="862841" cy="3550805"/>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ZA" sz="800" dirty="0">
            <a:solidFill>
              <a:sysClr val="window" lastClr="FFFFFF"/>
            </a:solidFill>
            <a:latin typeface="Candara" panose="020E0502030303020204" pitchFamily="34" charset="0"/>
            <a:ea typeface="+mn-ea"/>
            <a:cs typeface="+mn-cs"/>
          </a:endParaRPr>
        </a:p>
      </dgm:t>
    </dgm:pt>
    <dgm:pt modelId="{FDD7CE5A-02F0-44B8-85C9-423B1BBE84D6}" type="parTrans" cxnId="{9A3B2581-5B0E-4213-8FA0-A098D56E68EA}">
      <dgm:prSet/>
      <dgm:spPr/>
      <dgm:t>
        <a:bodyPr/>
        <a:lstStyle/>
        <a:p>
          <a:endParaRPr lang="en-ZA">
            <a:latin typeface="Candara" panose="020E0502030303020204" pitchFamily="34" charset="0"/>
          </a:endParaRPr>
        </a:p>
      </dgm:t>
    </dgm:pt>
    <dgm:pt modelId="{229E0638-FFCC-4509-A634-BF528037F8D5}" type="sibTrans" cxnId="{9A3B2581-5B0E-4213-8FA0-A098D56E68EA}">
      <dgm:prSet/>
      <dgm:spPr/>
      <dgm:t>
        <a:bodyPr/>
        <a:lstStyle/>
        <a:p>
          <a:endParaRPr lang="en-ZA">
            <a:latin typeface="Candara" panose="020E0502030303020204" pitchFamily="34" charset="0"/>
          </a:endParaRPr>
        </a:p>
      </dgm:t>
    </dgm:pt>
    <dgm:pt modelId="{ACD1FD17-50C5-4E92-B0AA-82B4A90B915B}">
      <dgm:prSet phldrT="[Text]" custT="1"/>
      <dgm:spPr>
        <a:xfrm>
          <a:off x="2670221" y="568618"/>
          <a:ext cx="862841" cy="3550805"/>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ZA" sz="800" dirty="0">
            <a:solidFill>
              <a:sysClr val="window" lastClr="FFFFFF"/>
            </a:solidFill>
            <a:latin typeface="Candara" panose="020E0502030303020204" pitchFamily="34" charset="0"/>
            <a:ea typeface="+mn-ea"/>
            <a:cs typeface="+mn-cs"/>
          </a:endParaRPr>
        </a:p>
      </dgm:t>
    </dgm:pt>
    <dgm:pt modelId="{4D4D2656-4BC9-4262-A1CF-B464C7BFC0B7}" type="parTrans" cxnId="{E142663A-399C-430A-B78B-1F2EFC01E624}">
      <dgm:prSet/>
      <dgm:spPr/>
      <dgm:t>
        <a:bodyPr/>
        <a:lstStyle/>
        <a:p>
          <a:endParaRPr lang="en-US"/>
        </a:p>
      </dgm:t>
    </dgm:pt>
    <dgm:pt modelId="{BC585DA6-06AF-4CBD-B2A0-CC4F4039F446}" type="sibTrans" cxnId="{E142663A-399C-430A-B78B-1F2EFC01E624}">
      <dgm:prSet/>
      <dgm:spPr/>
      <dgm:t>
        <a:bodyPr/>
        <a:lstStyle/>
        <a:p>
          <a:endParaRPr lang="en-US"/>
        </a:p>
      </dgm:t>
    </dgm:pt>
    <dgm:pt modelId="{EE905AF5-5C10-4380-A779-2408A1E821AC}">
      <dgm:prSet phldrT="[Text]" custT="1"/>
      <dgm:spPr>
        <a:xfrm>
          <a:off x="183345" y="567685"/>
          <a:ext cx="795839" cy="3550805"/>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ZA" sz="900" dirty="0" smtClean="0">
              <a:solidFill>
                <a:sysClr val="window" lastClr="FFFFFF"/>
              </a:solidFill>
              <a:latin typeface="Candara" panose="020E0502030303020204" pitchFamily="34" charset="0"/>
              <a:ea typeface="+mn-ea"/>
              <a:cs typeface="+mn-cs"/>
            </a:rPr>
            <a:t>Local sector development</a:t>
          </a:r>
          <a:endParaRPr lang="en-US" sz="900" dirty="0"/>
        </a:p>
      </dgm:t>
    </dgm:pt>
    <dgm:pt modelId="{08E1E877-9519-461E-AB7E-56E4EE999214}" type="parTrans" cxnId="{F252E73E-17F5-4126-AFEC-9AB4B7CAB654}">
      <dgm:prSet/>
      <dgm:spPr/>
      <dgm:t>
        <a:bodyPr/>
        <a:lstStyle/>
        <a:p>
          <a:endParaRPr lang="en-US"/>
        </a:p>
      </dgm:t>
    </dgm:pt>
    <dgm:pt modelId="{3648944A-7DDE-4498-9431-B986E5134F2B}" type="sibTrans" cxnId="{F252E73E-17F5-4126-AFEC-9AB4B7CAB654}">
      <dgm:prSet/>
      <dgm:spPr/>
      <dgm:t>
        <a:bodyPr/>
        <a:lstStyle/>
        <a:p>
          <a:endParaRPr lang="en-US"/>
        </a:p>
      </dgm:t>
    </dgm:pt>
    <dgm:pt modelId="{A8032AB6-9B91-4387-88C9-6B0CF2D05BE0}">
      <dgm:prSet phldrT="[Text]" custT="1"/>
      <dgm:spPr>
        <a:xfrm>
          <a:off x="183345" y="567685"/>
          <a:ext cx="795839" cy="3550805"/>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ZA" sz="900" dirty="0">
              <a:solidFill>
                <a:sysClr val="window" lastClr="FFFFFF"/>
              </a:solidFill>
              <a:latin typeface="Candara" panose="020E0502030303020204" pitchFamily="34" charset="0"/>
              <a:ea typeface="+mn-ea"/>
              <a:cs typeface="+mn-cs"/>
            </a:rPr>
            <a:t>Metro economic development programme</a:t>
          </a:r>
        </a:p>
      </dgm:t>
    </dgm:pt>
    <dgm:pt modelId="{D9779DDA-74EB-4F32-9B1D-35B51AA2B87B}" type="parTrans" cxnId="{D4C3B18C-7001-413B-BACC-19C269D052CE}">
      <dgm:prSet/>
      <dgm:spPr/>
      <dgm:t>
        <a:bodyPr/>
        <a:lstStyle/>
        <a:p>
          <a:endParaRPr lang="en-US"/>
        </a:p>
      </dgm:t>
    </dgm:pt>
    <dgm:pt modelId="{BD6163D8-C0FD-48B7-9F15-A46DFA3CF13F}" type="sibTrans" cxnId="{D4C3B18C-7001-413B-BACC-19C269D052CE}">
      <dgm:prSet/>
      <dgm:spPr/>
      <dgm:t>
        <a:bodyPr/>
        <a:lstStyle/>
        <a:p>
          <a:endParaRPr lang="en-US"/>
        </a:p>
      </dgm:t>
    </dgm:pt>
    <dgm:pt modelId="{8A47FB43-59F3-42FE-9395-B8E5A897A1E5}">
      <dgm:prSet phldrT="[Text]" custT="1"/>
      <dgm:spPr>
        <a:xfrm>
          <a:off x="183345" y="567685"/>
          <a:ext cx="795839" cy="3550805"/>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ZA" sz="900" dirty="0">
              <a:solidFill>
                <a:sysClr val="window" lastClr="FFFFFF"/>
              </a:solidFill>
              <a:latin typeface="Candara" panose="020E0502030303020204" pitchFamily="34" charset="0"/>
              <a:ea typeface="+mn-ea"/>
              <a:cs typeface="+mn-cs"/>
            </a:rPr>
            <a:t>Link to Regional Economic Development</a:t>
          </a:r>
        </a:p>
      </dgm:t>
    </dgm:pt>
    <dgm:pt modelId="{E122BC47-5D9D-49FC-9635-01B48D5AD70C}" type="parTrans" cxnId="{D7907BE2-464A-4B8A-AD7A-E5CAE4525A4D}">
      <dgm:prSet/>
      <dgm:spPr/>
      <dgm:t>
        <a:bodyPr/>
        <a:lstStyle/>
        <a:p>
          <a:endParaRPr lang="en-US"/>
        </a:p>
      </dgm:t>
    </dgm:pt>
    <dgm:pt modelId="{038D3E78-C112-408B-B8EF-6ECF9F319524}" type="sibTrans" cxnId="{D7907BE2-464A-4B8A-AD7A-E5CAE4525A4D}">
      <dgm:prSet/>
      <dgm:spPr/>
      <dgm:t>
        <a:bodyPr/>
        <a:lstStyle/>
        <a:p>
          <a:endParaRPr lang="en-US"/>
        </a:p>
      </dgm:t>
    </dgm:pt>
    <dgm:pt modelId="{606917DF-4F37-4957-8B02-820D9D29B493}">
      <dgm:prSet phldrT="[Text]" custT="1"/>
      <dgm:spPr>
        <a:xfrm>
          <a:off x="183345" y="567685"/>
          <a:ext cx="795839" cy="3550805"/>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ZA" sz="900" dirty="0">
              <a:solidFill>
                <a:sysClr val="window" lastClr="FFFFFF"/>
              </a:solidFill>
              <a:latin typeface="Candara" panose="020E0502030303020204" pitchFamily="34" charset="0"/>
              <a:ea typeface="+mn-ea"/>
              <a:cs typeface="+mn-cs"/>
            </a:rPr>
            <a:t>Link to Regional industrial development</a:t>
          </a:r>
        </a:p>
      </dgm:t>
    </dgm:pt>
    <dgm:pt modelId="{7F33664C-89C3-42E0-B9AD-61B020370BB3}" type="parTrans" cxnId="{8540EB8E-EEE0-42DC-B4B7-D63FA383B0C0}">
      <dgm:prSet/>
      <dgm:spPr/>
      <dgm:t>
        <a:bodyPr/>
        <a:lstStyle/>
        <a:p>
          <a:endParaRPr lang="en-US"/>
        </a:p>
      </dgm:t>
    </dgm:pt>
    <dgm:pt modelId="{CF1B3AFC-B5D9-4AC4-9E4A-1BEB93097FF9}" type="sibTrans" cxnId="{8540EB8E-EEE0-42DC-B4B7-D63FA383B0C0}">
      <dgm:prSet/>
      <dgm:spPr/>
      <dgm:t>
        <a:bodyPr/>
        <a:lstStyle/>
        <a:p>
          <a:endParaRPr lang="en-US"/>
        </a:p>
      </dgm:t>
    </dgm:pt>
    <dgm:pt modelId="{6B70CA29-3989-4CAA-AFC8-2D600CF140EF}">
      <dgm:prSet phldrT="[Text]" custT="1"/>
      <dgm:spPr>
        <a:xfrm>
          <a:off x="183345" y="567685"/>
          <a:ext cx="795839" cy="3550805"/>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ZA" sz="900" dirty="0">
              <a:solidFill>
                <a:sysClr val="window" lastClr="FFFFFF"/>
              </a:solidFill>
              <a:latin typeface="Candara" panose="020E0502030303020204" pitchFamily="34" charset="0"/>
              <a:ea typeface="+mn-ea"/>
              <a:cs typeface="+mn-cs"/>
            </a:rPr>
            <a:t>Advancing primary, secondary and tertiary sectors</a:t>
          </a:r>
        </a:p>
      </dgm:t>
    </dgm:pt>
    <dgm:pt modelId="{05C456C9-FE57-4613-B513-DBFADCC83E1F}" type="parTrans" cxnId="{5DBB97FF-BA4D-44C7-8746-E180218843A2}">
      <dgm:prSet/>
      <dgm:spPr/>
      <dgm:t>
        <a:bodyPr/>
        <a:lstStyle/>
        <a:p>
          <a:endParaRPr lang="en-US"/>
        </a:p>
      </dgm:t>
    </dgm:pt>
    <dgm:pt modelId="{343FD4AF-9A95-49E2-818C-86F99DEC0483}" type="sibTrans" cxnId="{5DBB97FF-BA4D-44C7-8746-E180218843A2}">
      <dgm:prSet/>
      <dgm:spPr/>
      <dgm:t>
        <a:bodyPr/>
        <a:lstStyle/>
        <a:p>
          <a:endParaRPr lang="en-US"/>
        </a:p>
      </dgm:t>
    </dgm:pt>
    <dgm:pt modelId="{B7F36C4B-9E09-48F7-AC89-24FFAF59C42E}">
      <dgm:prSet phldrT="[Text]" custT="1"/>
      <dgm:spPr>
        <a:xfrm>
          <a:off x="183345" y="567685"/>
          <a:ext cx="795839" cy="3550805"/>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ZA" sz="900" dirty="0">
              <a:solidFill>
                <a:sysClr val="window" lastClr="FFFFFF"/>
              </a:solidFill>
              <a:latin typeface="Candara" panose="020E0502030303020204" pitchFamily="34" charset="0"/>
              <a:ea typeface="+mn-ea"/>
              <a:cs typeface="+mn-cs"/>
            </a:rPr>
            <a:t>Exploiting STI to advance sustainability, competitiveness  and productivity</a:t>
          </a:r>
        </a:p>
      </dgm:t>
    </dgm:pt>
    <dgm:pt modelId="{8A4402B7-54BA-40E1-A2C4-318412FED04A}" type="parTrans" cxnId="{5FED4D19-9399-4E50-9CBC-6D58D1B9203B}">
      <dgm:prSet/>
      <dgm:spPr/>
      <dgm:t>
        <a:bodyPr/>
        <a:lstStyle/>
        <a:p>
          <a:endParaRPr lang="en-US"/>
        </a:p>
      </dgm:t>
    </dgm:pt>
    <dgm:pt modelId="{D9341F6A-17DE-4198-86ED-28ED7C95877F}" type="sibTrans" cxnId="{5FED4D19-9399-4E50-9CBC-6D58D1B9203B}">
      <dgm:prSet/>
      <dgm:spPr/>
      <dgm:t>
        <a:bodyPr/>
        <a:lstStyle/>
        <a:p>
          <a:endParaRPr lang="en-US"/>
        </a:p>
      </dgm:t>
    </dgm:pt>
    <dgm:pt modelId="{55E285B2-7C00-463E-AFD1-2A0914F34682}">
      <dgm:prSet phldrT="[Text]" custT="1"/>
      <dgm:spPr>
        <a:xfrm>
          <a:off x="183345" y="567685"/>
          <a:ext cx="795839" cy="3550805"/>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ZA" sz="900" dirty="0">
              <a:solidFill>
                <a:sysClr val="window" lastClr="FFFFFF"/>
              </a:solidFill>
              <a:latin typeface="Candara" panose="020E0502030303020204" pitchFamily="34" charset="0"/>
              <a:ea typeface="+mn-ea"/>
              <a:cs typeface="+mn-cs"/>
            </a:rPr>
            <a:t>Linking LED to corridor development &amp; sub-national cross </a:t>
          </a:r>
          <a:r>
            <a:rPr lang="en-ZA" sz="900" dirty="0" smtClean="0">
              <a:solidFill>
                <a:sysClr val="window" lastClr="FFFFFF"/>
              </a:solidFill>
              <a:latin typeface="Candara" panose="020E0502030303020204" pitchFamily="34" charset="0"/>
              <a:ea typeface="+mn-ea"/>
              <a:cs typeface="+mn-cs"/>
            </a:rPr>
            <a:t>boarder </a:t>
          </a:r>
          <a:r>
            <a:rPr lang="en-ZA" sz="900" dirty="0">
              <a:solidFill>
                <a:sysClr val="window" lastClr="FFFFFF"/>
              </a:solidFill>
              <a:latin typeface="Candara" panose="020E0502030303020204" pitchFamily="34" charset="0"/>
              <a:ea typeface="+mn-ea"/>
              <a:cs typeface="+mn-cs"/>
            </a:rPr>
            <a:t>programme</a:t>
          </a:r>
        </a:p>
      </dgm:t>
    </dgm:pt>
    <dgm:pt modelId="{E8EBB3E4-C31F-4843-8AA3-6E909D208E54}" type="parTrans" cxnId="{A705EEB3-1857-4405-8CB7-23D3A8A12CEE}">
      <dgm:prSet/>
      <dgm:spPr/>
      <dgm:t>
        <a:bodyPr/>
        <a:lstStyle/>
        <a:p>
          <a:endParaRPr lang="en-US"/>
        </a:p>
      </dgm:t>
    </dgm:pt>
    <dgm:pt modelId="{FBAC58BF-AA1E-49D2-99BB-ABD2FF56DC1A}" type="sibTrans" cxnId="{A705EEB3-1857-4405-8CB7-23D3A8A12CEE}">
      <dgm:prSet/>
      <dgm:spPr/>
      <dgm:t>
        <a:bodyPr/>
        <a:lstStyle/>
        <a:p>
          <a:endParaRPr lang="en-US"/>
        </a:p>
      </dgm:t>
    </dgm:pt>
    <dgm:pt modelId="{44014921-8652-421C-A379-AA57F3E7DCA6}">
      <dgm:prSet phldrT="[Text]" custT="1"/>
      <dgm:spPr>
        <a:xfrm>
          <a:off x="1388061" y="568618"/>
          <a:ext cx="959647" cy="3550805"/>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ZA" sz="1100" dirty="0" smtClean="0">
              <a:solidFill>
                <a:sysClr val="window" lastClr="FFFFFF"/>
              </a:solidFill>
              <a:latin typeface="Candara" panose="020E0502030303020204" pitchFamily="34" charset="0"/>
              <a:ea typeface="+mn-ea"/>
              <a:cs typeface="+mn-cs"/>
            </a:rPr>
            <a:t>Development of informal economies</a:t>
          </a:r>
          <a:endParaRPr lang="en-US" sz="1100" dirty="0"/>
        </a:p>
      </dgm:t>
    </dgm:pt>
    <dgm:pt modelId="{E11A9C3D-92F1-47E1-8C81-6EF83DEB3330}" type="parTrans" cxnId="{E3966882-10B9-4901-B9C8-7EA7BC123937}">
      <dgm:prSet/>
      <dgm:spPr/>
      <dgm:t>
        <a:bodyPr/>
        <a:lstStyle/>
        <a:p>
          <a:endParaRPr lang="en-US"/>
        </a:p>
      </dgm:t>
    </dgm:pt>
    <dgm:pt modelId="{5BDC4939-E7D8-4D8B-9C08-8188662CD3BB}" type="sibTrans" cxnId="{E3966882-10B9-4901-B9C8-7EA7BC123937}">
      <dgm:prSet/>
      <dgm:spPr/>
      <dgm:t>
        <a:bodyPr/>
        <a:lstStyle/>
        <a:p>
          <a:endParaRPr lang="en-US"/>
        </a:p>
      </dgm:t>
    </dgm:pt>
    <dgm:pt modelId="{E72C5B10-EFD9-4BA5-BC64-58D53A682BE5}">
      <dgm:prSet phldrT="[Text]" custT="1"/>
      <dgm:spPr>
        <a:xfrm>
          <a:off x="1388061" y="568618"/>
          <a:ext cx="959647" cy="3550805"/>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ZA" sz="1100" dirty="0">
              <a:solidFill>
                <a:sysClr val="window" lastClr="FFFFFF"/>
              </a:solidFill>
              <a:latin typeface="Candara" panose="020E0502030303020204" pitchFamily="34" charset="0"/>
              <a:ea typeface="+mn-ea"/>
              <a:cs typeface="+mn-cs"/>
            </a:rPr>
            <a:t>Inner city economic revitalisation</a:t>
          </a:r>
        </a:p>
      </dgm:t>
    </dgm:pt>
    <dgm:pt modelId="{CAFDD4E8-90EF-438A-96A0-B90FBFCD8AF5}" type="parTrans" cxnId="{EE7108A5-150A-4D22-B899-98D2ADC3F1FB}">
      <dgm:prSet/>
      <dgm:spPr/>
      <dgm:t>
        <a:bodyPr/>
        <a:lstStyle/>
        <a:p>
          <a:endParaRPr lang="en-US"/>
        </a:p>
      </dgm:t>
    </dgm:pt>
    <dgm:pt modelId="{74D97756-484A-43A8-A7DF-C201477CC709}" type="sibTrans" cxnId="{EE7108A5-150A-4D22-B899-98D2ADC3F1FB}">
      <dgm:prSet/>
      <dgm:spPr/>
      <dgm:t>
        <a:bodyPr/>
        <a:lstStyle/>
        <a:p>
          <a:endParaRPr lang="en-US"/>
        </a:p>
      </dgm:t>
    </dgm:pt>
    <dgm:pt modelId="{5299B079-6E31-4DDA-AF82-7A6FDCBAE866}">
      <dgm:prSet phldrT="[Text]" custT="1"/>
      <dgm:spPr>
        <a:xfrm>
          <a:off x="1388061" y="568618"/>
          <a:ext cx="959647" cy="3550805"/>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ZA" sz="1100" dirty="0">
              <a:solidFill>
                <a:sysClr val="window" lastClr="FFFFFF"/>
              </a:solidFill>
              <a:latin typeface="Candara" panose="020E0502030303020204" pitchFamily="34" charset="0"/>
              <a:ea typeface="+mn-ea"/>
              <a:cs typeface="+mn-cs"/>
            </a:rPr>
            <a:t>Township economic development </a:t>
          </a:r>
        </a:p>
      </dgm:t>
    </dgm:pt>
    <dgm:pt modelId="{F1D9D060-741A-41A0-AF00-48F178C61758}" type="parTrans" cxnId="{5D692F2A-AFB0-43E9-87A4-895B93F87892}">
      <dgm:prSet/>
      <dgm:spPr/>
      <dgm:t>
        <a:bodyPr/>
        <a:lstStyle/>
        <a:p>
          <a:endParaRPr lang="en-US"/>
        </a:p>
      </dgm:t>
    </dgm:pt>
    <dgm:pt modelId="{AB494B0A-63AA-46F2-A693-B30709E4AFAE}" type="sibTrans" cxnId="{5D692F2A-AFB0-43E9-87A4-895B93F87892}">
      <dgm:prSet/>
      <dgm:spPr/>
      <dgm:t>
        <a:bodyPr/>
        <a:lstStyle/>
        <a:p>
          <a:endParaRPr lang="en-US"/>
        </a:p>
      </dgm:t>
    </dgm:pt>
    <dgm:pt modelId="{44383322-F1AC-4AE5-A7E6-4538485AF3D5}">
      <dgm:prSet phldrT="[Text]" custT="1"/>
      <dgm:spPr>
        <a:xfrm>
          <a:off x="1388061" y="568618"/>
          <a:ext cx="959647" cy="3550805"/>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ZA" sz="1100" dirty="0">
              <a:solidFill>
                <a:sysClr val="window" lastClr="FFFFFF"/>
              </a:solidFill>
              <a:latin typeface="Candara" panose="020E0502030303020204" pitchFamily="34" charset="0"/>
              <a:ea typeface="+mn-ea"/>
              <a:cs typeface="+mn-cs"/>
            </a:rPr>
            <a:t>Inclusive and integrated rural economies</a:t>
          </a:r>
        </a:p>
      </dgm:t>
    </dgm:pt>
    <dgm:pt modelId="{0188394E-D4B0-4DC6-BE86-B2F4FB5BB486}" type="parTrans" cxnId="{06648062-E159-463C-AAE9-FDBBF0CA1D12}">
      <dgm:prSet/>
      <dgm:spPr/>
      <dgm:t>
        <a:bodyPr/>
        <a:lstStyle/>
        <a:p>
          <a:endParaRPr lang="en-US"/>
        </a:p>
      </dgm:t>
    </dgm:pt>
    <dgm:pt modelId="{7732D0F3-020A-4843-8490-7456DEFB584F}" type="sibTrans" cxnId="{06648062-E159-463C-AAE9-FDBBF0CA1D12}">
      <dgm:prSet/>
      <dgm:spPr/>
      <dgm:t>
        <a:bodyPr/>
        <a:lstStyle/>
        <a:p>
          <a:endParaRPr lang="en-US"/>
        </a:p>
      </dgm:t>
    </dgm:pt>
    <dgm:pt modelId="{A8A632B6-FC61-4E58-9432-9B819936931B}">
      <dgm:prSet phldrT="[Text]" custT="1"/>
      <dgm:spPr>
        <a:xfrm>
          <a:off x="1388061" y="568618"/>
          <a:ext cx="959647" cy="3550805"/>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ZA" sz="1100" dirty="0">
              <a:solidFill>
                <a:sysClr val="window" lastClr="FFFFFF"/>
              </a:solidFill>
              <a:latin typeface="Candara" panose="020E0502030303020204" pitchFamily="34" charset="0"/>
              <a:ea typeface="+mn-ea"/>
              <a:cs typeface="+mn-cs"/>
            </a:rPr>
            <a:t>Expanded public and community works programmes</a:t>
          </a:r>
        </a:p>
      </dgm:t>
    </dgm:pt>
    <dgm:pt modelId="{819BB594-0D79-482A-8595-9FCC3B07492A}" type="parTrans" cxnId="{F2DC43F3-9046-47E4-8F3A-C2FF8D2A9F08}">
      <dgm:prSet/>
      <dgm:spPr/>
      <dgm:t>
        <a:bodyPr/>
        <a:lstStyle/>
        <a:p>
          <a:endParaRPr lang="en-US"/>
        </a:p>
      </dgm:t>
    </dgm:pt>
    <dgm:pt modelId="{BEF68039-6AB6-4EB8-A2EE-F10367AD7607}" type="sibTrans" cxnId="{F2DC43F3-9046-47E4-8F3A-C2FF8D2A9F08}">
      <dgm:prSet/>
      <dgm:spPr/>
      <dgm:t>
        <a:bodyPr/>
        <a:lstStyle/>
        <a:p>
          <a:endParaRPr lang="en-US"/>
        </a:p>
      </dgm:t>
    </dgm:pt>
    <dgm:pt modelId="{FA1BB3A0-40E5-40D2-92E9-77499DDFE065}">
      <dgm:prSet phldrT="[Text]" custT="1"/>
      <dgm:spPr>
        <a:xfrm>
          <a:off x="1388061" y="568618"/>
          <a:ext cx="959647" cy="3550805"/>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ZA" sz="1100" dirty="0">
              <a:solidFill>
                <a:sysClr val="window" lastClr="FFFFFF"/>
              </a:solidFill>
              <a:latin typeface="Candara" panose="020E0502030303020204" pitchFamily="34" charset="0"/>
              <a:ea typeface="+mn-ea"/>
              <a:cs typeface="+mn-cs"/>
            </a:rPr>
            <a:t>Small town economic development programme</a:t>
          </a:r>
        </a:p>
      </dgm:t>
    </dgm:pt>
    <dgm:pt modelId="{D7C16D41-854C-4660-B654-7C50552A8F80}" type="parTrans" cxnId="{6D1FE50F-6F16-4BEF-813B-FFDE293A9399}">
      <dgm:prSet/>
      <dgm:spPr/>
      <dgm:t>
        <a:bodyPr/>
        <a:lstStyle/>
        <a:p>
          <a:endParaRPr lang="en-US"/>
        </a:p>
      </dgm:t>
    </dgm:pt>
    <dgm:pt modelId="{818E5F7F-EB0E-4B78-B1DF-2E40543970D3}" type="sibTrans" cxnId="{6D1FE50F-6F16-4BEF-813B-FFDE293A9399}">
      <dgm:prSet/>
      <dgm:spPr/>
      <dgm:t>
        <a:bodyPr/>
        <a:lstStyle/>
        <a:p>
          <a:endParaRPr lang="en-US"/>
        </a:p>
      </dgm:t>
    </dgm:pt>
    <dgm:pt modelId="{AD2E067D-F7C3-4495-9983-7F2FEA6DDF7A}">
      <dgm:prSet phldrT="[Text]"/>
      <dgm:spPr>
        <a:xfrm>
          <a:off x="1388061" y="568618"/>
          <a:ext cx="959647" cy="3550805"/>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ZA" sz="900" dirty="0">
            <a:solidFill>
              <a:sysClr val="windowText" lastClr="000000">
                <a:hueOff val="0"/>
                <a:satOff val="0"/>
                <a:lumOff val="0"/>
                <a:alphaOff val="0"/>
              </a:sysClr>
            </a:solidFill>
            <a:latin typeface="Candara" panose="020E0502030303020204" pitchFamily="34" charset="0"/>
            <a:ea typeface="+mn-ea"/>
            <a:cs typeface="+mn-cs"/>
          </a:endParaRPr>
        </a:p>
      </dgm:t>
    </dgm:pt>
    <dgm:pt modelId="{5D2FFC01-CB0E-428F-9AAB-F56188B6EF30}" type="parTrans" cxnId="{63641B2F-74FE-412D-A906-5E7D589F319F}">
      <dgm:prSet/>
      <dgm:spPr/>
      <dgm:t>
        <a:bodyPr/>
        <a:lstStyle/>
        <a:p>
          <a:endParaRPr lang="en-US"/>
        </a:p>
      </dgm:t>
    </dgm:pt>
    <dgm:pt modelId="{13D0B74B-B5E0-4697-AE76-F9626740A878}" type="sibTrans" cxnId="{63641B2F-74FE-412D-A906-5E7D589F319F}">
      <dgm:prSet/>
      <dgm:spPr/>
      <dgm:t>
        <a:bodyPr/>
        <a:lstStyle/>
        <a:p>
          <a:endParaRPr lang="en-US"/>
        </a:p>
      </dgm:t>
    </dgm:pt>
    <dgm:pt modelId="{119BB347-0819-490C-AB41-A835436007DD}">
      <dgm:prSet custT="1"/>
      <dgm:spPr/>
      <dgm:t>
        <a:bodyPr/>
        <a:lstStyle/>
        <a:p>
          <a:r>
            <a:rPr lang="en-US" sz="1100" dirty="0">
              <a:solidFill>
                <a:sysClr val="window" lastClr="FFFFFF"/>
              </a:solidFill>
              <a:latin typeface="Candara" panose="020E0502030303020204" pitchFamily="34" charset="0"/>
              <a:ea typeface="+mn-ea"/>
              <a:cs typeface="+mn-cs"/>
            </a:rPr>
            <a:t>Leadership and management skills</a:t>
          </a:r>
        </a:p>
      </dgm:t>
    </dgm:pt>
    <dgm:pt modelId="{1F28BCDA-A6F6-42BF-B5C2-B8A69F2D97D0}" type="parTrans" cxnId="{74365883-3602-42E4-8D03-13941CEB5B6D}">
      <dgm:prSet/>
      <dgm:spPr/>
      <dgm:t>
        <a:bodyPr/>
        <a:lstStyle/>
        <a:p>
          <a:endParaRPr lang="en-US"/>
        </a:p>
      </dgm:t>
    </dgm:pt>
    <dgm:pt modelId="{326A773E-E3A6-489F-9E58-66DAF2704C98}" type="sibTrans" cxnId="{74365883-3602-42E4-8D03-13941CEB5B6D}">
      <dgm:prSet/>
      <dgm:spPr/>
      <dgm:t>
        <a:bodyPr/>
        <a:lstStyle/>
        <a:p>
          <a:endParaRPr lang="en-US"/>
        </a:p>
      </dgm:t>
    </dgm:pt>
    <dgm:pt modelId="{ED942084-181C-48C5-9935-27DDF4A9787A}">
      <dgm:prSet custT="1"/>
      <dgm:spPr/>
      <dgm:t>
        <a:bodyPr/>
        <a:lstStyle/>
        <a:p>
          <a:r>
            <a:rPr lang="en-US" sz="1100" dirty="0">
              <a:solidFill>
                <a:sysClr val="window" lastClr="FFFFFF"/>
              </a:solidFill>
              <a:latin typeface="Candara" panose="020E0502030303020204" pitchFamily="34" charset="0"/>
              <a:ea typeface="+mn-ea"/>
              <a:cs typeface="+mn-cs"/>
            </a:rPr>
            <a:t>Addressing skills gaps</a:t>
          </a:r>
        </a:p>
      </dgm:t>
    </dgm:pt>
    <dgm:pt modelId="{0ED8AF67-BF60-431F-B3BE-12AFB48B4972}" type="parTrans" cxnId="{6419560F-F0A4-4E16-9B82-66797D555C73}">
      <dgm:prSet/>
      <dgm:spPr/>
      <dgm:t>
        <a:bodyPr/>
        <a:lstStyle/>
        <a:p>
          <a:endParaRPr lang="en-US"/>
        </a:p>
      </dgm:t>
    </dgm:pt>
    <dgm:pt modelId="{E06E7062-8707-4D40-A46B-FD34B4978056}" type="sibTrans" cxnId="{6419560F-F0A4-4E16-9B82-66797D555C73}">
      <dgm:prSet/>
      <dgm:spPr/>
      <dgm:t>
        <a:bodyPr/>
        <a:lstStyle/>
        <a:p>
          <a:endParaRPr lang="en-US"/>
        </a:p>
      </dgm:t>
    </dgm:pt>
    <dgm:pt modelId="{E6E23041-4E12-4D4F-BECB-F0FC2610A5D2}">
      <dgm:prSet custT="1"/>
      <dgm:spPr/>
      <dgm:t>
        <a:bodyPr/>
        <a:lstStyle/>
        <a:p>
          <a:r>
            <a:rPr lang="en-US" sz="1100" dirty="0">
              <a:solidFill>
                <a:sysClr val="window" lastClr="FFFFFF"/>
              </a:solidFill>
              <a:latin typeface="Candara" panose="020E0502030303020204" pitchFamily="34" charset="0"/>
              <a:ea typeface="+mn-ea"/>
              <a:cs typeface="+mn-cs"/>
            </a:rPr>
            <a:t>Enhancing capacities to innovate</a:t>
          </a:r>
        </a:p>
      </dgm:t>
    </dgm:pt>
    <dgm:pt modelId="{11015D73-7442-442E-8874-D4357A5DDB62}" type="parTrans" cxnId="{3C42D0DC-E9F1-4054-8B2C-01D246DDA985}">
      <dgm:prSet/>
      <dgm:spPr/>
      <dgm:t>
        <a:bodyPr/>
        <a:lstStyle/>
        <a:p>
          <a:endParaRPr lang="en-US"/>
        </a:p>
      </dgm:t>
    </dgm:pt>
    <dgm:pt modelId="{C2863B2E-33B9-4621-84F0-B2DB3492BE51}" type="sibTrans" cxnId="{3C42D0DC-E9F1-4054-8B2C-01D246DDA985}">
      <dgm:prSet/>
      <dgm:spPr/>
      <dgm:t>
        <a:bodyPr/>
        <a:lstStyle/>
        <a:p>
          <a:endParaRPr lang="en-US"/>
        </a:p>
      </dgm:t>
    </dgm:pt>
    <dgm:pt modelId="{ABE1F821-1E81-49DB-BA85-7EE969350F0C}">
      <dgm:prSet custT="1"/>
      <dgm:spPr/>
      <dgm:t>
        <a:bodyPr/>
        <a:lstStyle/>
        <a:p>
          <a:r>
            <a:rPr lang="en-US" sz="1100" dirty="0">
              <a:solidFill>
                <a:sysClr val="window" lastClr="FFFFFF"/>
              </a:solidFill>
              <a:latin typeface="Candara" panose="020E0502030303020204" pitchFamily="34" charset="0"/>
              <a:ea typeface="+mn-ea"/>
              <a:cs typeface="+mn-cs"/>
            </a:rPr>
            <a:t>Enhacing capacities to foster innovation-driven LED</a:t>
          </a:r>
        </a:p>
      </dgm:t>
    </dgm:pt>
    <dgm:pt modelId="{8AF32CE3-81AE-4073-9F45-70A5E2FB7298}" type="parTrans" cxnId="{CB270FB8-F2BC-4646-AFCA-FBA2704F5DD4}">
      <dgm:prSet/>
      <dgm:spPr/>
      <dgm:t>
        <a:bodyPr/>
        <a:lstStyle/>
        <a:p>
          <a:endParaRPr lang="en-US"/>
        </a:p>
      </dgm:t>
    </dgm:pt>
    <dgm:pt modelId="{804F2135-6C42-4D37-BFF6-9CB887613BBD}" type="sibTrans" cxnId="{CB270FB8-F2BC-4646-AFCA-FBA2704F5DD4}">
      <dgm:prSet/>
      <dgm:spPr/>
      <dgm:t>
        <a:bodyPr/>
        <a:lstStyle/>
        <a:p>
          <a:endParaRPr lang="en-US"/>
        </a:p>
      </dgm:t>
    </dgm:pt>
    <dgm:pt modelId="{7177718C-F0C5-4A8B-9846-D708FAB6D926}">
      <dgm:prSet custT="1"/>
      <dgm:spPr/>
      <dgm:t>
        <a:bodyPr/>
        <a:lstStyle/>
        <a:p>
          <a:r>
            <a:rPr lang="en-US" sz="1100" dirty="0">
              <a:solidFill>
                <a:sysClr val="window" lastClr="FFFFFF"/>
              </a:solidFill>
              <a:latin typeface="Candara" panose="020E0502030303020204" pitchFamily="34" charset="0"/>
              <a:ea typeface="+mn-ea"/>
              <a:cs typeface="+mn-cs"/>
            </a:rPr>
            <a:t>Enhacing capacities to foster </a:t>
          </a:r>
        </a:p>
      </dgm:t>
    </dgm:pt>
    <dgm:pt modelId="{9D9ABE9B-D15B-4AFC-BF4C-296192FC0192}" type="parTrans" cxnId="{CB2AC42D-0E97-444B-A8D4-E21FF346778C}">
      <dgm:prSet/>
      <dgm:spPr/>
      <dgm:t>
        <a:bodyPr/>
        <a:lstStyle/>
        <a:p>
          <a:endParaRPr lang="en-US"/>
        </a:p>
      </dgm:t>
    </dgm:pt>
    <dgm:pt modelId="{AA64693E-438B-4F07-97DF-D1F2D7F4079D}" type="sibTrans" cxnId="{CB2AC42D-0E97-444B-A8D4-E21FF346778C}">
      <dgm:prSet/>
      <dgm:spPr/>
      <dgm:t>
        <a:bodyPr/>
        <a:lstStyle/>
        <a:p>
          <a:endParaRPr lang="en-US"/>
        </a:p>
      </dgm:t>
    </dgm:pt>
    <dgm:pt modelId="{A60590A1-9F72-4854-96C2-B9022B4C59C5}">
      <dgm:prSet custT="1"/>
      <dgm:spPr/>
      <dgm:t>
        <a:bodyPr/>
        <a:lstStyle/>
        <a:p>
          <a:r>
            <a:rPr lang="en-US" sz="1100" dirty="0">
              <a:solidFill>
                <a:sysClr val="window" lastClr="FFFFFF"/>
              </a:solidFill>
              <a:latin typeface="Candara" panose="020E0502030303020204" pitchFamily="34" charset="0"/>
              <a:ea typeface="+mn-ea"/>
              <a:cs typeface="+mn-cs"/>
            </a:rPr>
            <a:t>Workplace skills</a:t>
          </a:r>
        </a:p>
      </dgm:t>
    </dgm:pt>
    <dgm:pt modelId="{16D820C3-939D-4B80-91C6-48C2E1F5873F}" type="parTrans" cxnId="{A681C055-7854-41A4-8E3B-03E98458F7E9}">
      <dgm:prSet/>
      <dgm:spPr/>
      <dgm:t>
        <a:bodyPr/>
        <a:lstStyle/>
        <a:p>
          <a:endParaRPr lang="en-US"/>
        </a:p>
      </dgm:t>
    </dgm:pt>
    <dgm:pt modelId="{E49368BB-8D35-4CAD-9A33-823E8E1017A4}" type="sibTrans" cxnId="{A681C055-7854-41A4-8E3B-03E98458F7E9}">
      <dgm:prSet/>
      <dgm:spPr/>
      <dgm:t>
        <a:bodyPr/>
        <a:lstStyle/>
        <a:p>
          <a:endParaRPr lang="en-US"/>
        </a:p>
      </dgm:t>
    </dgm:pt>
    <dgm:pt modelId="{CD06F106-C0C8-41E1-84E4-76E68E8768C8}">
      <dgm:prSet custT="1"/>
      <dgm:spPr/>
      <dgm:t>
        <a:bodyPr/>
        <a:lstStyle/>
        <a:p>
          <a:r>
            <a:rPr lang="en-US" sz="1100" dirty="0">
              <a:solidFill>
                <a:sysClr val="window" lastClr="FFFFFF"/>
              </a:solidFill>
              <a:latin typeface="Candara" panose="020E0502030303020204" pitchFamily="34" charset="0"/>
              <a:ea typeface="+mn-ea"/>
              <a:cs typeface="+mn-cs"/>
            </a:rPr>
            <a:t>21 Century skills</a:t>
          </a:r>
        </a:p>
      </dgm:t>
    </dgm:pt>
    <dgm:pt modelId="{89051399-84FE-49BC-9A99-53EE5B3A6800}" type="parTrans" cxnId="{E90FBB6A-D42E-483B-B914-49A1333C185F}">
      <dgm:prSet/>
      <dgm:spPr/>
      <dgm:t>
        <a:bodyPr/>
        <a:lstStyle/>
        <a:p>
          <a:endParaRPr lang="en-US"/>
        </a:p>
      </dgm:t>
    </dgm:pt>
    <dgm:pt modelId="{37AAF6C6-E593-4142-ABB5-BEC5AA08CF35}" type="sibTrans" cxnId="{E90FBB6A-D42E-483B-B914-49A1333C185F}">
      <dgm:prSet/>
      <dgm:spPr/>
      <dgm:t>
        <a:bodyPr/>
        <a:lstStyle/>
        <a:p>
          <a:endParaRPr lang="en-US"/>
        </a:p>
      </dgm:t>
    </dgm:pt>
    <dgm:pt modelId="{A9CCD8AD-6055-49DA-A5AD-F7593329B41C}">
      <dgm:prSet custT="1"/>
      <dgm:spPr/>
      <dgm:t>
        <a:bodyPr/>
        <a:lstStyle/>
        <a:p>
          <a:r>
            <a:rPr lang="en-US" sz="1100" dirty="0">
              <a:solidFill>
                <a:sysClr val="window" lastClr="FFFFFF"/>
              </a:solidFill>
              <a:latin typeface="Candara" panose="020E0502030303020204" pitchFamily="34" charset="0"/>
              <a:ea typeface="+mn-ea"/>
              <a:cs typeface="+mn-cs"/>
            </a:rPr>
            <a:t>Strengthening linkages between knowledge organisations and LED actors</a:t>
          </a:r>
        </a:p>
      </dgm:t>
    </dgm:pt>
    <dgm:pt modelId="{0C9214EF-1B77-42F2-82E2-43D1A4A04FED}" type="parTrans" cxnId="{565EB7BB-C3E5-4994-92E4-E1C9D6C81CB6}">
      <dgm:prSet/>
      <dgm:spPr/>
      <dgm:t>
        <a:bodyPr/>
        <a:lstStyle/>
        <a:p>
          <a:endParaRPr lang="en-US"/>
        </a:p>
      </dgm:t>
    </dgm:pt>
    <dgm:pt modelId="{D1E93499-8F2C-4352-9549-C039ED8B0D31}" type="sibTrans" cxnId="{565EB7BB-C3E5-4994-92E4-E1C9D6C81CB6}">
      <dgm:prSet/>
      <dgm:spPr/>
      <dgm:t>
        <a:bodyPr/>
        <a:lstStyle/>
        <a:p>
          <a:endParaRPr lang="en-US"/>
        </a:p>
      </dgm:t>
    </dgm:pt>
    <dgm:pt modelId="{542AF432-37B4-4A93-AC20-D5629E75B05F}">
      <dgm:prSet custT="1"/>
      <dgm:spPr/>
      <dgm:t>
        <a:bodyPr/>
        <a:lstStyle/>
        <a:p>
          <a:endParaRPr lang="en-US" sz="1100" dirty="0">
            <a:solidFill>
              <a:sysClr val="window" lastClr="FFFFFF"/>
            </a:solidFill>
            <a:latin typeface="Candara" panose="020E0502030303020204" pitchFamily="34" charset="0"/>
            <a:ea typeface="+mn-ea"/>
            <a:cs typeface="+mn-cs"/>
          </a:endParaRPr>
        </a:p>
      </dgm:t>
    </dgm:pt>
    <dgm:pt modelId="{4873726B-57D8-4559-B7FF-56055178BFC4}" type="parTrans" cxnId="{652E5E8A-AD6B-43C0-9312-05ED2A605E34}">
      <dgm:prSet/>
      <dgm:spPr/>
      <dgm:t>
        <a:bodyPr/>
        <a:lstStyle/>
        <a:p>
          <a:endParaRPr lang="en-US"/>
        </a:p>
      </dgm:t>
    </dgm:pt>
    <dgm:pt modelId="{6558B6DA-F167-4C32-9A23-C0065B753CA6}" type="sibTrans" cxnId="{652E5E8A-AD6B-43C0-9312-05ED2A605E34}">
      <dgm:prSet/>
      <dgm:spPr/>
      <dgm:t>
        <a:bodyPr/>
        <a:lstStyle/>
        <a:p>
          <a:endParaRPr lang="en-US"/>
        </a:p>
      </dgm:t>
    </dgm:pt>
    <dgm:pt modelId="{DDA3D38A-1F08-4FCE-B64F-FDD1117ACAF1}" type="pres">
      <dgm:prSet presAssocID="{F852085A-ED06-4759-BFC8-485B61047622}" presName="linearFlow" presStyleCnt="0">
        <dgm:presLayoutVars>
          <dgm:dir/>
          <dgm:animLvl val="lvl"/>
          <dgm:resizeHandles/>
        </dgm:presLayoutVars>
      </dgm:prSet>
      <dgm:spPr/>
      <dgm:t>
        <a:bodyPr/>
        <a:lstStyle/>
        <a:p>
          <a:endParaRPr lang="en-US"/>
        </a:p>
      </dgm:t>
    </dgm:pt>
    <dgm:pt modelId="{696FB3A4-5383-4D9B-AC24-F2F5ABACD4D4}" type="pres">
      <dgm:prSet presAssocID="{54DB3401-D0FB-4FD2-A172-97FFCF219A1B}" presName="compositeNode" presStyleCnt="0">
        <dgm:presLayoutVars>
          <dgm:bulletEnabled val="1"/>
        </dgm:presLayoutVars>
      </dgm:prSet>
      <dgm:spPr/>
    </dgm:pt>
    <dgm:pt modelId="{19E0F9D1-85BA-448D-9A7D-B2C7DE5532EF}" type="pres">
      <dgm:prSet presAssocID="{54DB3401-D0FB-4FD2-A172-97FFCF219A1B}" presName="image" presStyleLbl="fgImgPlace1" presStyleIdx="0" presStyleCnt="3" custScaleX="52950" custScaleY="52366"/>
      <dgm:spPr>
        <a:xfrm>
          <a:off x="98745" y="432890"/>
          <a:ext cx="169199" cy="167333"/>
        </a:xfrm>
        <a:prstGeom prst="rect">
          <a:avLst/>
        </a:prstGeom>
        <a:solidFill>
          <a:srgbClr val="F79646">
            <a:tint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FD6681CA-D35F-40A3-B279-1E6070447C41}" type="pres">
      <dgm:prSet presAssocID="{54DB3401-D0FB-4FD2-A172-97FFCF219A1B}" presName="childNode" presStyleLbl="node1" presStyleIdx="0" presStyleCnt="3" custScaleY="128205">
        <dgm:presLayoutVars>
          <dgm:bulletEnabled val="1"/>
        </dgm:presLayoutVars>
      </dgm:prSet>
      <dgm:spPr>
        <a:prstGeom prst="rect">
          <a:avLst/>
        </a:prstGeom>
      </dgm:spPr>
      <dgm:t>
        <a:bodyPr/>
        <a:lstStyle/>
        <a:p>
          <a:endParaRPr lang="en-US"/>
        </a:p>
      </dgm:t>
    </dgm:pt>
    <dgm:pt modelId="{8DE7B9D1-6442-49DE-BE3D-F95E148A6A92}" type="pres">
      <dgm:prSet presAssocID="{54DB3401-D0FB-4FD2-A172-97FFCF219A1B}" presName="parentNode" presStyleLbl="revTx" presStyleIdx="0" presStyleCnt="3" custFlipVert="1" custScaleX="129506" custScaleY="128205">
        <dgm:presLayoutVars>
          <dgm:chMax val="0"/>
          <dgm:bulletEnabled val="1"/>
        </dgm:presLayoutVars>
      </dgm:prSet>
      <dgm:spPr/>
      <dgm:t>
        <a:bodyPr/>
        <a:lstStyle/>
        <a:p>
          <a:endParaRPr lang="en-US"/>
        </a:p>
      </dgm:t>
    </dgm:pt>
    <dgm:pt modelId="{E02F7A27-D8B3-47A9-AA47-E9706C842423}" type="pres">
      <dgm:prSet presAssocID="{D1AE6798-5F2B-4ADF-9465-33B3531809DA}" presName="sibTrans" presStyleCnt="0"/>
      <dgm:spPr/>
    </dgm:pt>
    <dgm:pt modelId="{D013ECE5-6F5B-4786-8B07-C18D712ECE9C}" type="pres">
      <dgm:prSet presAssocID="{355CA8CB-4DFB-46EA-9258-321D50D77BA7}" presName="compositeNode" presStyleCnt="0">
        <dgm:presLayoutVars>
          <dgm:bulletEnabled val="1"/>
        </dgm:presLayoutVars>
      </dgm:prSet>
      <dgm:spPr/>
    </dgm:pt>
    <dgm:pt modelId="{C3A1459E-0F2F-4154-B962-82D84F1965EA}" type="pres">
      <dgm:prSet presAssocID="{355CA8CB-4DFB-46EA-9258-321D50D77BA7}" presName="image" presStyleLbl="fgImgPlace1" presStyleIdx="1" presStyleCnt="3" custScaleX="52950" custScaleY="52950"/>
      <dgm:spPr>
        <a:xfrm>
          <a:off x="1385365" y="432890"/>
          <a:ext cx="169199" cy="169199"/>
        </a:xfrm>
        <a:prstGeom prst="rect">
          <a:avLst/>
        </a:prstGeom>
        <a:solidFill>
          <a:srgbClr val="F79646">
            <a:tint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A84C53CE-6FBB-437C-8FEF-21458CBA4575}" type="pres">
      <dgm:prSet presAssocID="{355CA8CB-4DFB-46EA-9258-321D50D77BA7}" presName="childNode" presStyleLbl="node1" presStyleIdx="1" presStyleCnt="3" custScaleX="120583" custScaleY="128205">
        <dgm:presLayoutVars>
          <dgm:bulletEnabled val="1"/>
        </dgm:presLayoutVars>
      </dgm:prSet>
      <dgm:spPr>
        <a:prstGeom prst="rect">
          <a:avLst/>
        </a:prstGeom>
      </dgm:spPr>
      <dgm:t>
        <a:bodyPr/>
        <a:lstStyle/>
        <a:p>
          <a:endParaRPr lang="en-US"/>
        </a:p>
      </dgm:t>
    </dgm:pt>
    <dgm:pt modelId="{C179B642-71DD-4D35-9C99-1FC70E59F89C}" type="pres">
      <dgm:prSet presAssocID="{355CA8CB-4DFB-46EA-9258-321D50D77BA7}" presName="parentNode" presStyleLbl="revTx" presStyleIdx="1" presStyleCnt="3" custScaleX="268697">
        <dgm:presLayoutVars>
          <dgm:chMax val="0"/>
          <dgm:bulletEnabled val="1"/>
        </dgm:presLayoutVars>
      </dgm:prSet>
      <dgm:spPr/>
      <dgm:t>
        <a:bodyPr/>
        <a:lstStyle/>
        <a:p>
          <a:endParaRPr lang="en-US"/>
        </a:p>
      </dgm:t>
    </dgm:pt>
    <dgm:pt modelId="{DBD03552-F355-4097-9081-7B1EC20080A2}" type="pres">
      <dgm:prSet presAssocID="{21E3057A-CAC3-4A36-889B-6B9C2B7D7DDD}" presName="sibTrans" presStyleCnt="0"/>
      <dgm:spPr/>
    </dgm:pt>
    <dgm:pt modelId="{A381D3D7-635B-43D8-87D4-11C34EF224EF}" type="pres">
      <dgm:prSet presAssocID="{6EF481D6-FD9B-4A91-BE85-75E914F1DB6F}" presName="compositeNode" presStyleCnt="0">
        <dgm:presLayoutVars>
          <dgm:bulletEnabled val="1"/>
        </dgm:presLayoutVars>
      </dgm:prSet>
      <dgm:spPr/>
    </dgm:pt>
    <dgm:pt modelId="{3B970E08-8163-4268-A3B3-9E4A2268E06D}" type="pres">
      <dgm:prSet presAssocID="{6EF481D6-FD9B-4A91-BE85-75E914F1DB6F}" presName="image" presStyleLbl="fgImgPlace1" presStyleIdx="2" presStyleCnt="3" custScaleX="52950" custScaleY="52950"/>
      <dgm:spPr>
        <a:xfrm>
          <a:off x="2619122" y="432890"/>
          <a:ext cx="169199" cy="169199"/>
        </a:xfrm>
        <a:prstGeom prst="rect">
          <a:avLst/>
        </a:prstGeom>
        <a:solidFill>
          <a:srgbClr val="F79646">
            <a:tint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34144B7F-2C38-4179-A022-98B50EEA5ABA}" type="pres">
      <dgm:prSet presAssocID="{6EF481D6-FD9B-4A91-BE85-75E914F1DB6F}" presName="childNode" presStyleLbl="node1" presStyleIdx="2" presStyleCnt="3" custScaleX="108419" custScaleY="128205">
        <dgm:presLayoutVars>
          <dgm:bulletEnabled val="1"/>
        </dgm:presLayoutVars>
      </dgm:prSet>
      <dgm:spPr>
        <a:prstGeom prst="rect">
          <a:avLst/>
        </a:prstGeom>
      </dgm:spPr>
      <dgm:t>
        <a:bodyPr/>
        <a:lstStyle/>
        <a:p>
          <a:endParaRPr lang="en-US"/>
        </a:p>
      </dgm:t>
    </dgm:pt>
    <dgm:pt modelId="{9C6D74DD-DADA-4730-873F-8D2FE49B6003}" type="pres">
      <dgm:prSet presAssocID="{6EF481D6-FD9B-4A91-BE85-75E914F1DB6F}" presName="parentNode" presStyleLbl="revTx" presStyleIdx="2" presStyleCnt="3" custLinFactNeighborX="-59882" custLinFactNeighborY="-833">
        <dgm:presLayoutVars>
          <dgm:chMax val="0"/>
          <dgm:bulletEnabled val="1"/>
        </dgm:presLayoutVars>
      </dgm:prSet>
      <dgm:spPr/>
      <dgm:t>
        <a:bodyPr/>
        <a:lstStyle/>
        <a:p>
          <a:endParaRPr lang="en-US"/>
        </a:p>
      </dgm:t>
    </dgm:pt>
  </dgm:ptLst>
  <dgm:cxnLst>
    <dgm:cxn modelId="{8404EB39-4284-4A34-A91E-70BEA84FFD20}" srcId="{6EF481D6-FD9B-4A91-BE85-75E914F1DB6F}" destId="{D0B29C80-5ED4-4488-ADF4-5CD1C6A0D619}" srcOrd="12" destOrd="0" parTransId="{40CC91F4-306A-481D-B492-AB74BCDB7290}" sibTransId="{ACBFB05E-F539-4D49-810E-8EA949CFE331}"/>
    <dgm:cxn modelId="{F2DC43F3-9046-47E4-8F3A-C2FF8D2A9F08}" srcId="{355CA8CB-4DFB-46EA-9258-321D50D77BA7}" destId="{A8A632B6-FC61-4E58-9432-9B819936931B}" srcOrd="4" destOrd="0" parTransId="{819BB594-0D79-482A-8595-9FCC3B07492A}" sibTransId="{BEF68039-6AB6-4EB8-A2EE-F10367AD7607}"/>
    <dgm:cxn modelId="{F0009BA0-1101-43CB-B42F-FA79A77BA5AA}" type="presOf" srcId="{CD06F106-C0C8-41E1-84E4-76E68E8768C8}" destId="{34144B7F-2C38-4179-A022-98B50EEA5ABA}" srcOrd="0" destOrd="7" presId="urn:microsoft.com/office/officeart/2005/8/layout/hList2"/>
    <dgm:cxn modelId="{CB270FB8-F2BC-4646-AFCA-FBA2704F5DD4}" srcId="{6EF481D6-FD9B-4A91-BE85-75E914F1DB6F}" destId="{ABE1F821-1E81-49DB-BA85-7EE969350F0C}" srcOrd="4" destOrd="0" parTransId="{8AF32CE3-81AE-4073-9F45-70A5E2FB7298}" sibTransId="{804F2135-6C42-4D37-BFF6-9CB887613BBD}"/>
    <dgm:cxn modelId="{30C1971B-E7D8-4E85-B430-82E5D5FE2FBD}" type="presOf" srcId="{6EF481D6-FD9B-4A91-BE85-75E914F1DB6F}" destId="{9C6D74DD-DADA-4730-873F-8D2FE49B6003}" srcOrd="0" destOrd="0" presId="urn:microsoft.com/office/officeart/2005/8/layout/hList2"/>
    <dgm:cxn modelId="{652E5E8A-AD6B-43C0-9312-05ED2A605E34}" srcId="{6EF481D6-FD9B-4A91-BE85-75E914F1DB6F}" destId="{542AF432-37B4-4A93-AC20-D5629E75B05F}" srcOrd="9" destOrd="0" parTransId="{4873726B-57D8-4559-B7FF-56055178BFC4}" sibTransId="{6558B6DA-F167-4C32-9A23-C0065B753CA6}"/>
    <dgm:cxn modelId="{730DE899-7529-4AC4-99CB-449B67F18092}" type="presOf" srcId="{B7F36C4B-9E09-48F7-AC89-24FFAF59C42E}" destId="{FD6681CA-D35F-40A3-B279-1E6070447C41}" srcOrd="0" destOrd="5" presId="urn:microsoft.com/office/officeart/2005/8/layout/hList2"/>
    <dgm:cxn modelId="{5D692F2A-AFB0-43E9-87A4-895B93F87892}" srcId="{355CA8CB-4DFB-46EA-9258-321D50D77BA7}" destId="{5299B079-6E31-4DDA-AF82-7A6FDCBAE866}" srcOrd="2" destOrd="0" parTransId="{F1D9D060-741A-41A0-AF00-48F178C61758}" sibTransId="{AB494B0A-63AA-46F2-A693-B30709E4AFAE}"/>
    <dgm:cxn modelId="{A681C055-7854-41A4-8E3B-03E98458F7E9}" srcId="{6EF481D6-FD9B-4A91-BE85-75E914F1DB6F}" destId="{A60590A1-9F72-4854-96C2-B9022B4C59C5}" srcOrd="6" destOrd="0" parTransId="{16D820C3-939D-4B80-91C6-48C2E1F5873F}" sibTransId="{E49368BB-8D35-4CAD-9A33-823E8E1017A4}"/>
    <dgm:cxn modelId="{58124EA9-0274-4648-9E07-6065626415F3}" type="presOf" srcId="{44383322-F1AC-4AE5-A7E6-4538485AF3D5}" destId="{A84C53CE-6FBB-437C-8FEF-21458CBA4575}" srcOrd="0" destOrd="3" presId="urn:microsoft.com/office/officeart/2005/8/layout/hList2"/>
    <dgm:cxn modelId="{F1E2C2DD-50C4-4181-8F89-A4A95540AD35}" type="presOf" srcId="{44014921-8652-421C-A379-AA57F3E7DCA6}" destId="{A84C53CE-6FBB-437C-8FEF-21458CBA4575}" srcOrd="0" destOrd="0" presId="urn:microsoft.com/office/officeart/2005/8/layout/hList2"/>
    <dgm:cxn modelId="{6174AE40-A7C8-42FD-8275-AF2F57AB05CF}" type="presOf" srcId="{54DB3401-D0FB-4FD2-A172-97FFCF219A1B}" destId="{8DE7B9D1-6442-49DE-BE3D-F95E148A6A92}" srcOrd="0" destOrd="0" presId="urn:microsoft.com/office/officeart/2005/8/layout/hList2"/>
    <dgm:cxn modelId="{6419560F-F0A4-4E16-9B82-66797D555C73}" srcId="{6EF481D6-FD9B-4A91-BE85-75E914F1DB6F}" destId="{ED942084-181C-48C5-9935-27DDF4A9787A}" srcOrd="2" destOrd="0" parTransId="{0ED8AF67-BF60-431F-B3BE-12AFB48B4972}" sibTransId="{E06E7062-8707-4D40-A46B-FD34B4978056}"/>
    <dgm:cxn modelId="{E142663A-399C-430A-B78B-1F2EFC01E624}" srcId="{6EF481D6-FD9B-4A91-BE85-75E914F1DB6F}" destId="{ACD1FD17-50C5-4E92-B0AA-82B4A90B915B}" srcOrd="10" destOrd="0" parTransId="{4D4D2656-4BC9-4262-A1CF-B464C7BFC0B7}" sibTransId="{BC585DA6-06AF-4CBD-B2A0-CC4F4039F446}"/>
    <dgm:cxn modelId="{3A3063E6-C403-4C2E-A968-2B922C5B0715}" type="presOf" srcId="{D0B29C80-5ED4-4488-ADF4-5CD1C6A0D619}" destId="{34144B7F-2C38-4179-A022-98B50EEA5ABA}" srcOrd="0" destOrd="12" presId="urn:microsoft.com/office/officeart/2005/8/layout/hList2"/>
    <dgm:cxn modelId="{A705EEB3-1857-4405-8CB7-23D3A8A12CEE}" srcId="{54DB3401-D0FB-4FD2-A172-97FFCF219A1B}" destId="{55E285B2-7C00-463E-AFD1-2A0914F34682}" srcOrd="6" destOrd="0" parTransId="{E8EBB3E4-C31F-4843-8AA3-6E909D208E54}" sibTransId="{FBAC58BF-AA1E-49D2-99BB-ABD2FF56DC1A}"/>
    <dgm:cxn modelId="{06648062-E159-463C-AAE9-FDBBF0CA1D12}" srcId="{355CA8CB-4DFB-46EA-9258-321D50D77BA7}" destId="{44383322-F1AC-4AE5-A7E6-4538485AF3D5}" srcOrd="3" destOrd="0" parTransId="{0188394E-D4B0-4DC6-BE86-B2F4FB5BB486}" sibTransId="{7732D0F3-020A-4843-8490-7456DEFB584F}"/>
    <dgm:cxn modelId="{E1DC124F-4AAA-4333-A6A9-64CD538DDB08}" type="presOf" srcId="{8A47FB43-59F3-42FE-9395-B8E5A897A1E5}" destId="{FD6681CA-D35F-40A3-B279-1E6070447C41}" srcOrd="0" destOrd="2" presId="urn:microsoft.com/office/officeart/2005/8/layout/hList2"/>
    <dgm:cxn modelId="{CB2AC42D-0E97-444B-A8D4-E21FF346778C}" srcId="{6EF481D6-FD9B-4A91-BE85-75E914F1DB6F}" destId="{7177718C-F0C5-4A8B-9846-D708FAB6D926}" srcOrd="5" destOrd="0" parTransId="{9D9ABE9B-D15B-4AFC-BF4C-296192FC0192}" sibTransId="{AA64693E-438B-4F07-97DF-D1F2D7F4079D}"/>
    <dgm:cxn modelId="{7F05634F-F5C4-4BA8-8C5C-78449DDC55AE}" type="presOf" srcId="{CC3AA0CA-8D16-4541-860D-5A637B504654}" destId="{34144B7F-2C38-4179-A022-98B50EEA5ABA}" srcOrd="0" destOrd="11" presId="urn:microsoft.com/office/officeart/2005/8/layout/hList2"/>
    <dgm:cxn modelId="{66EE8CB6-EBD5-4922-8A43-61215C8D4539}" srcId="{6EF481D6-FD9B-4A91-BE85-75E914F1DB6F}" destId="{E1725AAD-ED46-4B97-83B9-EC75440E5598}" srcOrd="0" destOrd="0" parTransId="{93BFFBD2-390E-4292-AD2C-9FDAABBEAF3B}" sibTransId="{516527EC-4E3B-407C-8D23-8AA11FF44B49}"/>
    <dgm:cxn modelId="{E2F0F9D2-27F1-4C5F-8044-6881C04E661D}" type="presOf" srcId="{E1725AAD-ED46-4B97-83B9-EC75440E5598}" destId="{34144B7F-2C38-4179-A022-98B50EEA5ABA}" srcOrd="0" destOrd="0" presId="urn:microsoft.com/office/officeart/2005/8/layout/hList2"/>
    <dgm:cxn modelId="{E3966882-10B9-4901-B9C8-7EA7BC123937}" srcId="{355CA8CB-4DFB-46EA-9258-321D50D77BA7}" destId="{44014921-8652-421C-A379-AA57F3E7DCA6}" srcOrd="0" destOrd="0" parTransId="{E11A9C3D-92F1-47E1-8C81-6EF83DEB3330}" sibTransId="{5BDC4939-E7D8-4D8B-9C08-8188662CD3BB}"/>
    <dgm:cxn modelId="{FDD66543-3790-43EA-AEEE-D079B7391FD5}" type="presOf" srcId="{6B70CA29-3989-4CAA-AFC8-2D600CF140EF}" destId="{FD6681CA-D35F-40A3-B279-1E6070447C41}" srcOrd="0" destOrd="4" presId="urn:microsoft.com/office/officeart/2005/8/layout/hList2"/>
    <dgm:cxn modelId="{63641B2F-74FE-412D-A906-5E7D589F319F}" srcId="{355CA8CB-4DFB-46EA-9258-321D50D77BA7}" destId="{AD2E067D-F7C3-4495-9983-7F2FEA6DDF7A}" srcOrd="6" destOrd="0" parTransId="{5D2FFC01-CB0E-428F-9AAB-F56188B6EF30}" sibTransId="{13D0B74B-B5E0-4697-AE76-F9626740A878}"/>
    <dgm:cxn modelId="{44BA03C3-E79D-472E-863B-2B34BB5C0B5A}" type="presOf" srcId="{119BB347-0819-490C-AB41-A835436007DD}" destId="{34144B7F-2C38-4179-A022-98B50EEA5ABA}" srcOrd="0" destOrd="1" presId="urn:microsoft.com/office/officeart/2005/8/layout/hList2"/>
    <dgm:cxn modelId="{6D7B693B-D42F-46CC-9A67-F38ABC53CE41}" srcId="{F852085A-ED06-4759-BFC8-485B61047622}" destId="{6EF481D6-FD9B-4A91-BE85-75E914F1DB6F}" srcOrd="2" destOrd="0" parTransId="{BB1435AB-8D52-45E2-994B-D4BBE43E2CF3}" sibTransId="{FA303911-0A28-4FA8-8C2D-70390C8B05DF}"/>
    <dgm:cxn modelId="{8540EB8E-EEE0-42DC-B4B7-D63FA383B0C0}" srcId="{54DB3401-D0FB-4FD2-A172-97FFCF219A1B}" destId="{606917DF-4F37-4957-8B02-820D9D29B493}" srcOrd="3" destOrd="0" parTransId="{7F33664C-89C3-42E0-B9AD-61B020370BB3}" sibTransId="{CF1B3AFC-B5D9-4AC4-9E4A-1BEB93097FF9}"/>
    <dgm:cxn modelId="{31AE38B7-A837-43E7-A994-17A5D81C529C}" type="presOf" srcId="{A9CCD8AD-6055-49DA-A5AD-F7593329B41C}" destId="{34144B7F-2C38-4179-A022-98B50EEA5ABA}" srcOrd="0" destOrd="8" presId="urn:microsoft.com/office/officeart/2005/8/layout/hList2"/>
    <dgm:cxn modelId="{3C42D0DC-E9F1-4054-8B2C-01D246DDA985}" srcId="{6EF481D6-FD9B-4A91-BE85-75E914F1DB6F}" destId="{E6E23041-4E12-4D4F-BECB-F0FC2610A5D2}" srcOrd="3" destOrd="0" parTransId="{11015D73-7442-442E-8874-D4357A5DDB62}" sibTransId="{C2863B2E-33B9-4621-84F0-B2DB3492BE51}"/>
    <dgm:cxn modelId="{C3B3519F-82F7-495D-A673-98963987543B}" type="presOf" srcId="{55E285B2-7C00-463E-AFD1-2A0914F34682}" destId="{FD6681CA-D35F-40A3-B279-1E6070447C41}" srcOrd="0" destOrd="6" presId="urn:microsoft.com/office/officeart/2005/8/layout/hList2"/>
    <dgm:cxn modelId="{EE7108A5-150A-4D22-B899-98D2ADC3F1FB}" srcId="{355CA8CB-4DFB-46EA-9258-321D50D77BA7}" destId="{E72C5B10-EFD9-4BA5-BC64-58D53A682BE5}" srcOrd="1" destOrd="0" parTransId="{CAFDD4E8-90EF-438A-96A0-B90FBFCD8AF5}" sibTransId="{74D97756-484A-43A8-A7DF-C201477CC709}"/>
    <dgm:cxn modelId="{7A22516C-C2CC-4536-A928-AB4C8CD0A45E}" type="presOf" srcId="{606917DF-4F37-4957-8B02-820D9D29B493}" destId="{FD6681CA-D35F-40A3-B279-1E6070447C41}" srcOrd="0" destOrd="3" presId="urn:microsoft.com/office/officeart/2005/8/layout/hList2"/>
    <dgm:cxn modelId="{E90FBB6A-D42E-483B-B914-49A1333C185F}" srcId="{6EF481D6-FD9B-4A91-BE85-75E914F1DB6F}" destId="{CD06F106-C0C8-41E1-84E4-76E68E8768C8}" srcOrd="7" destOrd="0" parTransId="{89051399-84FE-49BC-9A99-53EE5B3A6800}" sibTransId="{37AAF6C6-E593-4142-ABB5-BEC5AA08CF35}"/>
    <dgm:cxn modelId="{6DDA7703-02CA-48C3-819A-187CA96E8297}" type="presOf" srcId="{355CA8CB-4DFB-46EA-9258-321D50D77BA7}" destId="{C179B642-71DD-4D35-9C99-1FC70E59F89C}" srcOrd="0" destOrd="0" presId="urn:microsoft.com/office/officeart/2005/8/layout/hList2"/>
    <dgm:cxn modelId="{8B7C014B-827B-4031-B3AF-32762AA6FF58}" type="presOf" srcId="{E72C5B10-EFD9-4BA5-BC64-58D53A682BE5}" destId="{A84C53CE-6FBB-437C-8FEF-21458CBA4575}" srcOrd="0" destOrd="1" presId="urn:microsoft.com/office/officeart/2005/8/layout/hList2"/>
    <dgm:cxn modelId="{FB6D4372-6B1A-4831-816F-EF6EB739A437}" srcId="{F852085A-ED06-4759-BFC8-485B61047622}" destId="{54DB3401-D0FB-4FD2-A172-97FFCF219A1B}" srcOrd="0" destOrd="0" parTransId="{94371389-412D-4B32-AC24-48D63E0E778D}" sibTransId="{D1AE6798-5F2B-4ADF-9465-33B3531809DA}"/>
    <dgm:cxn modelId="{A805812E-6DDA-4AAA-A827-1379CA14B933}" type="presOf" srcId="{AD2E067D-F7C3-4495-9983-7F2FEA6DDF7A}" destId="{A84C53CE-6FBB-437C-8FEF-21458CBA4575}" srcOrd="0" destOrd="6" presId="urn:microsoft.com/office/officeart/2005/8/layout/hList2"/>
    <dgm:cxn modelId="{B1268A7C-DF33-442A-9DFF-93BC287421EA}" type="presOf" srcId="{A8A632B6-FC61-4E58-9432-9B819936931B}" destId="{A84C53CE-6FBB-437C-8FEF-21458CBA4575}" srcOrd="0" destOrd="4" presId="urn:microsoft.com/office/officeart/2005/8/layout/hList2"/>
    <dgm:cxn modelId="{43129B9D-0A99-4FE7-920C-91D39E1F086B}" type="presOf" srcId="{F852085A-ED06-4759-BFC8-485B61047622}" destId="{DDA3D38A-1F08-4FCE-B64F-FDD1117ACAF1}" srcOrd="0" destOrd="0" presId="urn:microsoft.com/office/officeart/2005/8/layout/hList2"/>
    <dgm:cxn modelId="{F252E73E-17F5-4126-AFEC-9AB4B7CAB654}" srcId="{54DB3401-D0FB-4FD2-A172-97FFCF219A1B}" destId="{EE905AF5-5C10-4380-A779-2408A1E821AC}" srcOrd="0" destOrd="0" parTransId="{08E1E877-9519-461E-AB7E-56E4EE999214}" sibTransId="{3648944A-7DDE-4498-9431-B986E5134F2B}"/>
    <dgm:cxn modelId="{565EB7BB-C3E5-4994-92E4-E1C9D6C81CB6}" srcId="{6EF481D6-FD9B-4A91-BE85-75E914F1DB6F}" destId="{A9CCD8AD-6055-49DA-A5AD-F7593329B41C}" srcOrd="8" destOrd="0" parTransId="{0C9214EF-1B77-42F2-82E2-43D1A4A04FED}" sibTransId="{D1E93499-8F2C-4352-9549-C039ED8B0D31}"/>
    <dgm:cxn modelId="{2C29FA9F-B265-4275-AC40-084BC6C3BADB}" type="presOf" srcId="{5299B079-6E31-4DDA-AF82-7A6FDCBAE866}" destId="{A84C53CE-6FBB-437C-8FEF-21458CBA4575}" srcOrd="0" destOrd="2" presId="urn:microsoft.com/office/officeart/2005/8/layout/hList2"/>
    <dgm:cxn modelId="{2CA3828B-BFA3-4ED9-B20F-B8B5DA3C3A60}" type="presOf" srcId="{7177718C-F0C5-4A8B-9846-D708FAB6D926}" destId="{34144B7F-2C38-4179-A022-98B50EEA5ABA}" srcOrd="0" destOrd="5" presId="urn:microsoft.com/office/officeart/2005/8/layout/hList2"/>
    <dgm:cxn modelId="{CDC02AA5-3884-4758-9098-72822BE08964}" type="presOf" srcId="{EE905AF5-5C10-4380-A779-2408A1E821AC}" destId="{FD6681CA-D35F-40A3-B279-1E6070447C41}" srcOrd="0" destOrd="0" presId="urn:microsoft.com/office/officeart/2005/8/layout/hList2"/>
    <dgm:cxn modelId="{3E2FDBFB-C582-4824-9082-277DAC7A8467}" type="presOf" srcId="{A8032AB6-9B91-4387-88C9-6B0CF2D05BE0}" destId="{FD6681CA-D35F-40A3-B279-1E6070447C41}" srcOrd="0" destOrd="1" presId="urn:microsoft.com/office/officeart/2005/8/layout/hList2"/>
    <dgm:cxn modelId="{8C0D32E7-D797-45CC-9A7F-038F61F9AE43}" type="presOf" srcId="{542AF432-37B4-4A93-AC20-D5629E75B05F}" destId="{34144B7F-2C38-4179-A022-98B50EEA5ABA}" srcOrd="0" destOrd="9" presId="urn:microsoft.com/office/officeart/2005/8/layout/hList2"/>
    <dgm:cxn modelId="{05235305-9C55-471A-84A7-D34D5B6001D3}" type="presOf" srcId="{ACD1FD17-50C5-4E92-B0AA-82B4A90B915B}" destId="{34144B7F-2C38-4179-A022-98B50EEA5ABA}" srcOrd="0" destOrd="10" presId="urn:microsoft.com/office/officeart/2005/8/layout/hList2"/>
    <dgm:cxn modelId="{5FED4D19-9399-4E50-9CBC-6D58D1B9203B}" srcId="{54DB3401-D0FB-4FD2-A172-97FFCF219A1B}" destId="{B7F36C4B-9E09-48F7-AC89-24FFAF59C42E}" srcOrd="5" destOrd="0" parTransId="{8A4402B7-54BA-40E1-A2C4-318412FED04A}" sibTransId="{D9341F6A-17DE-4198-86ED-28ED7C95877F}"/>
    <dgm:cxn modelId="{74365883-3602-42E4-8D03-13941CEB5B6D}" srcId="{6EF481D6-FD9B-4A91-BE85-75E914F1DB6F}" destId="{119BB347-0819-490C-AB41-A835436007DD}" srcOrd="1" destOrd="0" parTransId="{1F28BCDA-A6F6-42BF-B5C2-B8A69F2D97D0}" sibTransId="{326A773E-E3A6-489F-9E58-66DAF2704C98}"/>
    <dgm:cxn modelId="{9A3B2581-5B0E-4213-8FA0-A098D56E68EA}" srcId="{6EF481D6-FD9B-4A91-BE85-75E914F1DB6F}" destId="{CC3AA0CA-8D16-4541-860D-5A637B504654}" srcOrd="11" destOrd="0" parTransId="{FDD7CE5A-02F0-44B8-85C9-423B1BBE84D6}" sibTransId="{229E0638-FFCC-4509-A634-BF528037F8D5}"/>
    <dgm:cxn modelId="{D4C3B18C-7001-413B-BACC-19C269D052CE}" srcId="{54DB3401-D0FB-4FD2-A172-97FFCF219A1B}" destId="{A8032AB6-9B91-4387-88C9-6B0CF2D05BE0}" srcOrd="1" destOrd="0" parTransId="{D9779DDA-74EB-4F32-9B1D-35B51AA2B87B}" sibTransId="{BD6163D8-C0FD-48B7-9F15-A46DFA3CF13F}"/>
    <dgm:cxn modelId="{0599E45C-66D9-4612-87EB-EA5AC15EA9ED}" type="presOf" srcId="{E6E23041-4E12-4D4F-BECB-F0FC2610A5D2}" destId="{34144B7F-2C38-4179-A022-98B50EEA5ABA}" srcOrd="0" destOrd="3" presId="urn:microsoft.com/office/officeart/2005/8/layout/hList2"/>
    <dgm:cxn modelId="{B1DC48C2-5A90-4715-BD9E-9FFEF02D11A2}" type="presOf" srcId="{ED942084-181C-48C5-9935-27DDF4A9787A}" destId="{34144B7F-2C38-4179-A022-98B50EEA5ABA}" srcOrd="0" destOrd="2" presId="urn:microsoft.com/office/officeart/2005/8/layout/hList2"/>
    <dgm:cxn modelId="{5DBB97FF-BA4D-44C7-8746-E180218843A2}" srcId="{54DB3401-D0FB-4FD2-A172-97FFCF219A1B}" destId="{6B70CA29-3989-4CAA-AFC8-2D600CF140EF}" srcOrd="4" destOrd="0" parTransId="{05C456C9-FE57-4613-B513-DBFADCC83E1F}" sibTransId="{343FD4AF-9A95-49E2-818C-86F99DEC0483}"/>
    <dgm:cxn modelId="{E2A68F04-C871-4406-BF8B-857351A45558}" type="presOf" srcId="{A60590A1-9F72-4854-96C2-B9022B4C59C5}" destId="{34144B7F-2C38-4179-A022-98B50EEA5ABA}" srcOrd="0" destOrd="6" presId="urn:microsoft.com/office/officeart/2005/8/layout/hList2"/>
    <dgm:cxn modelId="{D7907BE2-464A-4B8A-AD7A-E5CAE4525A4D}" srcId="{54DB3401-D0FB-4FD2-A172-97FFCF219A1B}" destId="{8A47FB43-59F3-42FE-9395-B8E5A897A1E5}" srcOrd="2" destOrd="0" parTransId="{E122BC47-5D9D-49FC-9635-01B48D5AD70C}" sibTransId="{038D3E78-C112-408B-B8EF-6ECF9F319524}"/>
    <dgm:cxn modelId="{23E7450E-F2F7-428C-8E53-7B1EA2B437C5}" type="presOf" srcId="{FA1BB3A0-40E5-40D2-92E9-77499DDFE065}" destId="{A84C53CE-6FBB-437C-8FEF-21458CBA4575}" srcOrd="0" destOrd="5" presId="urn:microsoft.com/office/officeart/2005/8/layout/hList2"/>
    <dgm:cxn modelId="{6D1FE50F-6F16-4BEF-813B-FFDE293A9399}" srcId="{355CA8CB-4DFB-46EA-9258-321D50D77BA7}" destId="{FA1BB3A0-40E5-40D2-92E9-77499DDFE065}" srcOrd="5" destOrd="0" parTransId="{D7C16D41-854C-4660-B654-7C50552A8F80}" sibTransId="{818E5F7F-EB0E-4B78-B1DF-2E40543970D3}"/>
    <dgm:cxn modelId="{2B5D0071-A49F-4ECA-9464-FB9109D39DEF}" type="presOf" srcId="{ABE1F821-1E81-49DB-BA85-7EE969350F0C}" destId="{34144B7F-2C38-4179-A022-98B50EEA5ABA}" srcOrd="0" destOrd="4" presId="urn:microsoft.com/office/officeart/2005/8/layout/hList2"/>
    <dgm:cxn modelId="{F83BEA9C-F7DF-4062-AEA2-85DD51818C56}" srcId="{F852085A-ED06-4759-BFC8-485B61047622}" destId="{355CA8CB-4DFB-46EA-9258-321D50D77BA7}" srcOrd="1" destOrd="0" parTransId="{D4C831AD-147C-406F-AFDB-A7CA2627864C}" sibTransId="{21E3057A-CAC3-4A36-889B-6B9C2B7D7DDD}"/>
    <dgm:cxn modelId="{C46E544A-5904-402B-A744-6B351BF2E3D1}" type="presParOf" srcId="{DDA3D38A-1F08-4FCE-B64F-FDD1117ACAF1}" destId="{696FB3A4-5383-4D9B-AC24-F2F5ABACD4D4}" srcOrd="0" destOrd="0" presId="urn:microsoft.com/office/officeart/2005/8/layout/hList2"/>
    <dgm:cxn modelId="{83E32143-520B-43A8-8293-3ADE9219CDC4}" type="presParOf" srcId="{696FB3A4-5383-4D9B-AC24-F2F5ABACD4D4}" destId="{19E0F9D1-85BA-448D-9A7D-B2C7DE5532EF}" srcOrd="0" destOrd="0" presId="urn:microsoft.com/office/officeart/2005/8/layout/hList2"/>
    <dgm:cxn modelId="{010A6FAB-C95C-4A2D-B767-7CA52462349E}" type="presParOf" srcId="{696FB3A4-5383-4D9B-AC24-F2F5ABACD4D4}" destId="{FD6681CA-D35F-40A3-B279-1E6070447C41}" srcOrd="1" destOrd="0" presId="urn:microsoft.com/office/officeart/2005/8/layout/hList2"/>
    <dgm:cxn modelId="{8AC3A4F9-394F-452F-AD86-F3031FCF5045}" type="presParOf" srcId="{696FB3A4-5383-4D9B-AC24-F2F5ABACD4D4}" destId="{8DE7B9D1-6442-49DE-BE3D-F95E148A6A92}" srcOrd="2" destOrd="0" presId="urn:microsoft.com/office/officeart/2005/8/layout/hList2"/>
    <dgm:cxn modelId="{0ED67176-DC35-4192-BA72-DAB1E7CCE365}" type="presParOf" srcId="{DDA3D38A-1F08-4FCE-B64F-FDD1117ACAF1}" destId="{E02F7A27-D8B3-47A9-AA47-E9706C842423}" srcOrd="1" destOrd="0" presId="urn:microsoft.com/office/officeart/2005/8/layout/hList2"/>
    <dgm:cxn modelId="{68B4245C-E6A4-4CE9-B3A4-4E15E756646F}" type="presParOf" srcId="{DDA3D38A-1F08-4FCE-B64F-FDD1117ACAF1}" destId="{D013ECE5-6F5B-4786-8B07-C18D712ECE9C}" srcOrd="2" destOrd="0" presId="urn:microsoft.com/office/officeart/2005/8/layout/hList2"/>
    <dgm:cxn modelId="{41C6552F-9D98-4003-992A-B2F23C48F56D}" type="presParOf" srcId="{D013ECE5-6F5B-4786-8B07-C18D712ECE9C}" destId="{C3A1459E-0F2F-4154-B962-82D84F1965EA}" srcOrd="0" destOrd="0" presId="urn:microsoft.com/office/officeart/2005/8/layout/hList2"/>
    <dgm:cxn modelId="{454263BF-3B9D-4EFA-894E-FAA1092A6091}" type="presParOf" srcId="{D013ECE5-6F5B-4786-8B07-C18D712ECE9C}" destId="{A84C53CE-6FBB-437C-8FEF-21458CBA4575}" srcOrd="1" destOrd="0" presId="urn:microsoft.com/office/officeart/2005/8/layout/hList2"/>
    <dgm:cxn modelId="{5627A162-80B8-426A-8F4A-F855A95A2B45}" type="presParOf" srcId="{D013ECE5-6F5B-4786-8B07-C18D712ECE9C}" destId="{C179B642-71DD-4D35-9C99-1FC70E59F89C}" srcOrd="2" destOrd="0" presId="urn:microsoft.com/office/officeart/2005/8/layout/hList2"/>
    <dgm:cxn modelId="{78A657AE-4CB1-4741-9176-F9E0245A725B}" type="presParOf" srcId="{DDA3D38A-1F08-4FCE-B64F-FDD1117ACAF1}" destId="{DBD03552-F355-4097-9081-7B1EC20080A2}" srcOrd="3" destOrd="0" presId="urn:microsoft.com/office/officeart/2005/8/layout/hList2"/>
    <dgm:cxn modelId="{EB993E4F-1F30-4198-AFD1-C272269886BD}" type="presParOf" srcId="{DDA3D38A-1F08-4FCE-B64F-FDD1117ACAF1}" destId="{A381D3D7-635B-43D8-87D4-11C34EF224EF}" srcOrd="4" destOrd="0" presId="urn:microsoft.com/office/officeart/2005/8/layout/hList2"/>
    <dgm:cxn modelId="{F99A0032-B022-4FAA-B5FA-701A7E644E45}" type="presParOf" srcId="{A381D3D7-635B-43D8-87D4-11C34EF224EF}" destId="{3B970E08-8163-4268-A3B3-9E4A2268E06D}" srcOrd="0" destOrd="0" presId="urn:microsoft.com/office/officeart/2005/8/layout/hList2"/>
    <dgm:cxn modelId="{8A283CD8-9705-4E74-8F19-7DF3844E8A36}" type="presParOf" srcId="{A381D3D7-635B-43D8-87D4-11C34EF224EF}" destId="{34144B7F-2C38-4179-A022-98B50EEA5ABA}" srcOrd="1" destOrd="0" presId="urn:microsoft.com/office/officeart/2005/8/layout/hList2"/>
    <dgm:cxn modelId="{C681958B-C592-4B43-B1C0-04FD759AB9D9}" type="presParOf" srcId="{A381D3D7-635B-43D8-87D4-11C34EF224EF}" destId="{9C6D74DD-DADA-4730-873F-8D2FE49B6003}"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52085A-ED06-4759-BFC8-485B61047622}" type="doc">
      <dgm:prSet loTypeId="urn:microsoft.com/office/officeart/2005/8/layout/hList2" loCatId="list" qsTypeId="urn:microsoft.com/office/officeart/2005/8/quickstyle/simple1" qsCatId="simple" csTypeId="urn:microsoft.com/office/officeart/2005/8/colors/accent6_2" csCatId="accent6" phldr="1"/>
      <dgm:spPr/>
      <dgm:t>
        <a:bodyPr/>
        <a:lstStyle/>
        <a:p>
          <a:endParaRPr lang="en-ZA"/>
        </a:p>
      </dgm:t>
    </dgm:pt>
    <dgm:pt modelId="{54DB3401-D0FB-4FD2-A172-97FFCF219A1B}">
      <dgm:prSet phldrT="[Text]" custT="1"/>
      <dgm:spPr>
        <a:xfrm rot="16200000">
          <a:off x="-1612243" y="2225999"/>
          <a:ext cx="3550805" cy="231619"/>
        </a:xfrm>
        <a:prstGeom prst="rect">
          <a:avLst/>
        </a:prstGeom>
        <a:noFill/>
        <a:ln>
          <a:noFill/>
        </a:ln>
        <a:effectLst/>
      </dgm:spPr>
      <dgm:t>
        <a:bodyPr/>
        <a:lstStyle/>
        <a:p>
          <a:r>
            <a:rPr lang="en-ZA" sz="1600" dirty="0">
              <a:solidFill>
                <a:sysClr val="windowText" lastClr="000000">
                  <a:hueOff val="0"/>
                  <a:satOff val="0"/>
                  <a:lumOff val="0"/>
                  <a:alphaOff val="0"/>
                </a:sysClr>
              </a:solidFill>
              <a:latin typeface="Candara" panose="020E0502030303020204" pitchFamily="34" charset="0"/>
              <a:ea typeface="+mn-ea"/>
              <a:cs typeface="+mn-cs"/>
            </a:rPr>
            <a:t>Enterprise Development and Support </a:t>
          </a:r>
        </a:p>
      </dgm:t>
    </dgm:pt>
    <dgm:pt modelId="{94371389-412D-4B32-AC24-48D63E0E778D}" type="parTrans" cxnId="{FB6D4372-6B1A-4831-816F-EF6EB739A437}">
      <dgm:prSet/>
      <dgm:spPr/>
      <dgm:t>
        <a:bodyPr/>
        <a:lstStyle/>
        <a:p>
          <a:endParaRPr lang="en-ZA">
            <a:latin typeface="Candara" panose="020E0502030303020204" pitchFamily="34" charset="0"/>
          </a:endParaRPr>
        </a:p>
      </dgm:t>
    </dgm:pt>
    <dgm:pt modelId="{D1AE6798-5F2B-4ADF-9465-33B3531809DA}" type="sibTrans" cxnId="{FB6D4372-6B1A-4831-816F-EF6EB739A437}">
      <dgm:prSet/>
      <dgm:spPr/>
      <dgm:t>
        <a:bodyPr/>
        <a:lstStyle/>
        <a:p>
          <a:endParaRPr lang="en-ZA">
            <a:latin typeface="Candara" panose="020E0502030303020204" pitchFamily="34" charset="0"/>
          </a:endParaRPr>
        </a:p>
      </dgm:t>
    </dgm:pt>
    <dgm:pt modelId="{32F1337F-21EF-4188-8A8C-4067D9C51D7A}">
      <dgm:prSet phldrT="[Text]" custT="1"/>
      <dgm:spPr>
        <a:xfrm>
          <a:off x="167660" y="566406"/>
          <a:ext cx="925391" cy="3550805"/>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100" dirty="0" smtClean="0">
              <a:solidFill>
                <a:sysClr val="window" lastClr="FFFFFF"/>
              </a:solidFill>
              <a:latin typeface="Candara" panose="020E0502030303020204" pitchFamily="34" charset="0"/>
              <a:ea typeface="+mn-ea"/>
              <a:cs typeface="+mn-cs"/>
            </a:rPr>
            <a:t>Support businesses of women, youth owned and people with disabilities </a:t>
          </a:r>
          <a:endParaRPr lang="en-ZA" sz="1100" dirty="0">
            <a:solidFill>
              <a:sysClr val="window" lastClr="FFFFFF"/>
            </a:solidFill>
            <a:latin typeface="Candara" panose="020E0502030303020204" pitchFamily="34" charset="0"/>
            <a:ea typeface="+mn-ea"/>
            <a:cs typeface="+mn-cs"/>
          </a:endParaRPr>
        </a:p>
      </dgm:t>
    </dgm:pt>
    <dgm:pt modelId="{CA670F7E-E9C8-4680-8E29-16A0CB8FA852}" type="parTrans" cxnId="{5CFE2019-6A3C-4600-BC2F-6ABF3F5BC6FF}">
      <dgm:prSet/>
      <dgm:spPr/>
      <dgm:t>
        <a:bodyPr/>
        <a:lstStyle/>
        <a:p>
          <a:endParaRPr lang="en-ZA">
            <a:latin typeface="Candara" panose="020E0502030303020204" pitchFamily="34" charset="0"/>
          </a:endParaRPr>
        </a:p>
      </dgm:t>
    </dgm:pt>
    <dgm:pt modelId="{1205DC95-2A63-474D-8DB5-32A3BCDEF18E}" type="sibTrans" cxnId="{5CFE2019-6A3C-4600-BC2F-6ABF3F5BC6FF}">
      <dgm:prSet/>
      <dgm:spPr/>
      <dgm:t>
        <a:bodyPr/>
        <a:lstStyle/>
        <a:p>
          <a:endParaRPr lang="en-ZA">
            <a:latin typeface="Candara" panose="020E0502030303020204" pitchFamily="34" charset="0"/>
          </a:endParaRPr>
        </a:p>
      </dgm:t>
    </dgm:pt>
    <dgm:pt modelId="{355CA8CB-4DFB-46EA-9258-321D50D77BA7}">
      <dgm:prSet phldrT="[Text]" custT="1"/>
      <dgm:spPr>
        <a:xfrm rot="16200000">
          <a:off x="-554389" y="2219112"/>
          <a:ext cx="3550805" cy="245393"/>
        </a:xfrm>
        <a:prstGeom prst="rect">
          <a:avLst/>
        </a:prstGeom>
        <a:noFill/>
        <a:ln>
          <a:noFill/>
        </a:ln>
        <a:effectLst/>
      </dgm:spPr>
      <dgm:t>
        <a:bodyPr/>
        <a:lstStyle/>
        <a:p>
          <a:r>
            <a:rPr lang="en-ZA" sz="1600" dirty="0">
              <a:solidFill>
                <a:sysClr val="windowText" lastClr="000000">
                  <a:hueOff val="0"/>
                  <a:satOff val="0"/>
                  <a:lumOff val="0"/>
                  <a:alphaOff val="0"/>
                </a:sysClr>
              </a:solidFill>
              <a:latin typeface="Candara" panose="020E0502030303020204" pitchFamily="34" charset="0"/>
              <a:ea typeface="+mn-ea"/>
              <a:cs typeface="+mn-cs"/>
            </a:rPr>
            <a:t>Economic </a:t>
          </a:r>
          <a:r>
            <a:rPr lang="en-ZA" sz="1600" dirty="0" smtClean="0">
              <a:solidFill>
                <a:sysClr val="windowText" lastClr="000000">
                  <a:hueOff val="0"/>
                  <a:satOff val="0"/>
                  <a:lumOff val="0"/>
                  <a:alphaOff val="0"/>
                </a:sysClr>
              </a:solidFill>
              <a:latin typeface="Candara" panose="020E0502030303020204" pitchFamily="34" charset="0"/>
              <a:ea typeface="+mn-ea"/>
              <a:cs typeface="+mn-cs"/>
            </a:rPr>
            <a:t>Governance and Infrastructure   </a:t>
          </a:r>
          <a:endParaRPr lang="en-ZA" sz="1600" dirty="0">
            <a:solidFill>
              <a:sysClr val="windowText" lastClr="000000">
                <a:hueOff val="0"/>
                <a:satOff val="0"/>
                <a:lumOff val="0"/>
                <a:alphaOff val="0"/>
              </a:sysClr>
            </a:solidFill>
            <a:latin typeface="Candara" panose="020E0502030303020204" pitchFamily="34" charset="0"/>
            <a:ea typeface="+mn-ea"/>
            <a:cs typeface="+mn-cs"/>
          </a:endParaRPr>
        </a:p>
      </dgm:t>
    </dgm:pt>
    <dgm:pt modelId="{D4C831AD-147C-406F-AFDB-A7CA2627864C}" type="parTrans" cxnId="{F83BEA9C-F7DF-4062-AEA2-85DD51818C56}">
      <dgm:prSet/>
      <dgm:spPr/>
      <dgm:t>
        <a:bodyPr/>
        <a:lstStyle/>
        <a:p>
          <a:endParaRPr lang="en-ZA">
            <a:latin typeface="Candara" panose="020E0502030303020204" pitchFamily="34" charset="0"/>
          </a:endParaRPr>
        </a:p>
      </dgm:t>
    </dgm:pt>
    <dgm:pt modelId="{21E3057A-CAC3-4A36-889B-6B9C2B7D7DDD}" type="sibTrans" cxnId="{F83BEA9C-F7DF-4062-AEA2-85DD51818C56}">
      <dgm:prSet/>
      <dgm:spPr/>
      <dgm:t>
        <a:bodyPr/>
        <a:lstStyle/>
        <a:p>
          <a:endParaRPr lang="en-ZA">
            <a:latin typeface="Candara" panose="020E0502030303020204" pitchFamily="34" charset="0"/>
          </a:endParaRPr>
        </a:p>
      </dgm:t>
    </dgm:pt>
    <dgm:pt modelId="{E6C499A7-865C-4757-AAAB-72EB2782600C}">
      <dgm:prSet phldrT="[Text]" custT="1"/>
      <dgm:spPr>
        <a:xfrm>
          <a:off x="1233877" y="594990"/>
          <a:ext cx="1014996" cy="3550805"/>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900" dirty="0" smtClean="0">
              <a:solidFill>
                <a:sysClr val="window" lastClr="FFFFFF"/>
              </a:solidFill>
              <a:latin typeface="Candara" panose="020E0502030303020204" pitchFamily="34" charset="0"/>
              <a:ea typeface="+mn-ea"/>
              <a:cs typeface="+mn-cs"/>
            </a:rPr>
            <a:t>Improving LED planning capacity</a:t>
          </a:r>
          <a:endParaRPr lang="en-ZA" sz="900" dirty="0">
            <a:solidFill>
              <a:sysClr val="window" lastClr="FFFFFF"/>
            </a:solidFill>
            <a:latin typeface="Candara" panose="020E0502030303020204" pitchFamily="34" charset="0"/>
            <a:ea typeface="+mn-ea"/>
            <a:cs typeface="+mn-cs"/>
          </a:endParaRPr>
        </a:p>
      </dgm:t>
    </dgm:pt>
    <dgm:pt modelId="{03AE60B8-F8FC-444F-A593-12E9164585BD}" type="parTrans" cxnId="{9AC06503-8E11-4EC6-AE9A-7F543CAEEA9D}">
      <dgm:prSet/>
      <dgm:spPr/>
      <dgm:t>
        <a:bodyPr/>
        <a:lstStyle/>
        <a:p>
          <a:endParaRPr lang="en-ZA">
            <a:latin typeface="Candara" panose="020E0502030303020204" pitchFamily="34" charset="0"/>
          </a:endParaRPr>
        </a:p>
      </dgm:t>
    </dgm:pt>
    <dgm:pt modelId="{BC56A27E-9A37-4AC2-9830-C4D8D15A49CB}" type="sibTrans" cxnId="{9AC06503-8E11-4EC6-AE9A-7F543CAEEA9D}">
      <dgm:prSet/>
      <dgm:spPr/>
      <dgm:t>
        <a:bodyPr/>
        <a:lstStyle/>
        <a:p>
          <a:endParaRPr lang="en-ZA">
            <a:latin typeface="Candara" panose="020E0502030303020204" pitchFamily="34" charset="0"/>
          </a:endParaRPr>
        </a:p>
      </dgm:t>
    </dgm:pt>
    <dgm:pt modelId="{FB32FCA8-4B7C-4188-89BE-8FC3BC47E5C8}">
      <dgm:prSet phldrT="[Text]" custT="1"/>
      <dgm:spPr>
        <a:xfrm>
          <a:off x="1233877" y="594990"/>
          <a:ext cx="1014996" cy="3550805"/>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ZA" sz="600" dirty="0">
            <a:solidFill>
              <a:sysClr val="windowText" lastClr="000000">
                <a:hueOff val="0"/>
                <a:satOff val="0"/>
                <a:lumOff val="0"/>
                <a:alphaOff val="0"/>
              </a:sysClr>
            </a:solidFill>
            <a:latin typeface="Candara" panose="020E0502030303020204" pitchFamily="34" charset="0"/>
            <a:ea typeface="+mn-ea"/>
            <a:cs typeface="+mn-cs"/>
          </a:endParaRPr>
        </a:p>
      </dgm:t>
    </dgm:pt>
    <dgm:pt modelId="{A68BBDE8-D566-4E34-BA7E-84C7688DF3B5}" type="parTrans" cxnId="{5A4F6589-7020-4F0F-9403-9B23C4EA3C28}">
      <dgm:prSet/>
      <dgm:spPr/>
      <dgm:t>
        <a:bodyPr/>
        <a:lstStyle/>
        <a:p>
          <a:endParaRPr lang="en-ZA">
            <a:latin typeface="Candara" panose="020E0502030303020204" pitchFamily="34" charset="0"/>
          </a:endParaRPr>
        </a:p>
      </dgm:t>
    </dgm:pt>
    <dgm:pt modelId="{27FB9B7E-FFC2-4129-AB66-4A85601F6C71}" type="sibTrans" cxnId="{5A4F6589-7020-4F0F-9403-9B23C4EA3C28}">
      <dgm:prSet/>
      <dgm:spPr/>
      <dgm:t>
        <a:bodyPr/>
        <a:lstStyle/>
        <a:p>
          <a:endParaRPr lang="en-ZA">
            <a:latin typeface="Candara" panose="020E0502030303020204" pitchFamily="34" charset="0"/>
          </a:endParaRPr>
        </a:p>
      </dgm:t>
    </dgm:pt>
    <dgm:pt modelId="{6EF481D6-FD9B-4A91-BE85-75E914F1DB6F}">
      <dgm:prSet phldrT="[Text]" custT="1"/>
      <dgm:spPr>
        <a:xfrm rot="16200000">
          <a:off x="624751" y="2244828"/>
          <a:ext cx="3550805" cy="193962"/>
        </a:xfrm>
        <a:prstGeom prst="rect">
          <a:avLst/>
        </a:prstGeom>
        <a:noFill/>
        <a:ln>
          <a:noFill/>
        </a:ln>
        <a:effectLst/>
      </dgm:spPr>
      <dgm:t>
        <a:bodyPr/>
        <a:lstStyle/>
        <a:p>
          <a:r>
            <a:rPr lang="en-ZA" sz="1600" dirty="0">
              <a:solidFill>
                <a:sysClr val="windowText" lastClr="000000">
                  <a:hueOff val="0"/>
                  <a:satOff val="0"/>
                  <a:lumOff val="0"/>
                  <a:alphaOff val="0"/>
                </a:sysClr>
              </a:solidFill>
              <a:latin typeface="Candara" panose="020E0502030303020204" pitchFamily="34" charset="0"/>
              <a:ea typeface="+mn-ea"/>
              <a:cs typeface="+mn-cs"/>
            </a:rPr>
            <a:t>Strengthen Local Innovation Systems </a:t>
          </a:r>
        </a:p>
      </dgm:t>
    </dgm:pt>
    <dgm:pt modelId="{BB1435AB-8D52-45E2-994B-D4BBE43E2CF3}" type="parTrans" cxnId="{6D7B693B-D42F-46CC-9A67-F38ABC53CE41}">
      <dgm:prSet/>
      <dgm:spPr/>
      <dgm:t>
        <a:bodyPr/>
        <a:lstStyle/>
        <a:p>
          <a:endParaRPr lang="en-ZA">
            <a:latin typeface="Candara" panose="020E0502030303020204" pitchFamily="34" charset="0"/>
          </a:endParaRPr>
        </a:p>
      </dgm:t>
    </dgm:pt>
    <dgm:pt modelId="{FA303911-0A28-4FA8-8C2D-70390C8B05DF}" type="sibTrans" cxnId="{6D7B693B-D42F-46CC-9A67-F38ABC53CE41}">
      <dgm:prSet/>
      <dgm:spPr/>
      <dgm:t>
        <a:bodyPr/>
        <a:lstStyle/>
        <a:p>
          <a:endParaRPr lang="en-ZA">
            <a:latin typeface="Candara" panose="020E0502030303020204" pitchFamily="34" charset="0"/>
          </a:endParaRPr>
        </a:p>
      </dgm:t>
    </dgm:pt>
    <dgm:pt modelId="{E1725AAD-ED46-4B97-83B9-EC75440E5598}">
      <dgm:prSet phldrT="[Text]" custT="1"/>
      <dgm:spPr>
        <a:xfrm>
          <a:off x="2473951" y="604506"/>
          <a:ext cx="1075524" cy="3550805"/>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100" dirty="0" smtClean="0">
              <a:solidFill>
                <a:sysClr val="window" lastClr="FFFFFF"/>
              </a:solidFill>
              <a:latin typeface="Candara" panose="020E0502030303020204" pitchFamily="34" charset="0"/>
              <a:ea typeface="+mn-ea"/>
              <a:cs typeface="+mn-cs"/>
            </a:rPr>
            <a:t>Strengthen  municipality-university and municipality-science council linkages</a:t>
          </a:r>
          <a:endParaRPr lang="en-ZA" sz="1100" dirty="0">
            <a:solidFill>
              <a:sysClr val="window" lastClr="FFFFFF"/>
            </a:solidFill>
            <a:latin typeface="Candara" panose="020E0502030303020204" pitchFamily="34" charset="0"/>
            <a:ea typeface="+mn-ea"/>
            <a:cs typeface="+mn-cs"/>
          </a:endParaRPr>
        </a:p>
      </dgm:t>
    </dgm:pt>
    <dgm:pt modelId="{93BFFBD2-390E-4292-AD2C-9FDAABBEAF3B}" type="parTrans" cxnId="{66EE8CB6-EBD5-4922-8A43-61215C8D4539}">
      <dgm:prSet/>
      <dgm:spPr/>
      <dgm:t>
        <a:bodyPr/>
        <a:lstStyle/>
        <a:p>
          <a:endParaRPr lang="en-ZA">
            <a:latin typeface="Candara" panose="020E0502030303020204" pitchFamily="34" charset="0"/>
          </a:endParaRPr>
        </a:p>
      </dgm:t>
    </dgm:pt>
    <dgm:pt modelId="{516527EC-4E3B-407C-8D23-8AA11FF44B49}" type="sibTrans" cxnId="{66EE8CB6-EBD5-4922-8A43-61215C8D4539}">
      <dgm:prSet/>
      <dgm:spPr/>
      <dgm:t>
        <a:bodyPr/>
        <a:lstStyle/>
        <a:p>
          <a:endParaRPr lang="en-ZA">
            <a:latin typeface="Candara" panose="020E0502030303020204" pitchFamily="34" charset="0"/>
          </a:endParaRPr>
        </a:p>
      </dgm:t>
    </dgm:pt>
    <dgm:pt modelId="{EAFF3428-B7DA-484A-8CC8-BCEA4F3BAB61}">
      <dgm:prSet custT="1"/>
      <dgm:spPr/>
      <dgm:t>
        <a:bodyPr/>
        <a:lstStyle/>
        <a:p>
          <a:r>
            <a:rPr lang="en-US" sz="1100" dirty="0">
              <a:solidFill>
                <a:sysClr val="window" lastClr="FFFFFF"/>
              </a:solidFill>
              <a:latin typeface="Candara" panose="020E0502030303020204" pitchFamily="34" charset="0"/>
              <a:ea typeface="+mn-ea"/>
              <a:cs typeface="+mn-cs"/>
            </a:rPr>
            <a:t>SMME support</a:t>
          </a:r>
        </a:p>
      </dgm:t>
    </dgm:pt>
    <dgm:pt modelId="{00756D10-C9E8-4410-8E06-413DDEE4243B}" type="parTrans" cxnId="{986A19B5-B0D0-403A-9ABB-4D943DF892BF}">
      <dgm:prSet/>
      <dgm:spPr/>
      <dgm:t>
        <a:bodyPr/>
        <a:lstStyle/>
        <a:p>
          <a:endParaRPr lang="en-US"/>
        </a:p>
      </dgm:t>
    </dgm:pt>
    <dgm:pt modelId="{A2AD874D-3E39-44CD-81A4-6B459E5C3300}" type="sibTrans" cxnId="{986A19B5-B0D0-403A-9ABB-4D943DF892BF}">
      <dgm:prSet/>
      <dgm:spPr/>
      <dgm:t>
        <a:bodyPr/>
        <a:lstStyle/>
        <a:p>
          <a:endParaRPr lang="en-US"/>
        </a:p>
      </dgm:t>
    </dgm:pt>
    <dgm:pt modelId="{5A59CA03-7EB5-4D0F-9B0B-EB94ECFB4915}">
      <dgm:prSet custT="1"/>
      <dgm:spPr/>
      <dgm:t>
        <a:bodyPr/>
        <a:lstStyle/>
        <a:p>
          <a:r>
            <a:rPr lang="en-US" sz="1100" dirty="0">
              <a:solidFill>
                <a:sysClr val="window" lastClr="FFFFFF"/>
              </a:solidFill>
              <a:latin typeface="Candara" panose="020E0502030303020204" pitchFamily="34" charset="0"/>
              <a:ea typeface="+mn-ea"/>
              <a:cs typeface="+mn-cs"/>
            </a:rPr>
            <a:t>Techno-entrepreneurship</a:t>
          </a:r>
        </a:p>
      </dgm:t>
    </dgm:pt>
    <dgm:pt modelId="{586D6E23-263C-4D18-A70A-12D24515113C}" type="parTrans" cxnId="{BBDD5F54-FE82-48FA-8AE6-269F0978D028}">
      <dgm:prSet/>
      <dgm:spPr/>
      <dgm:t>
        <a:bodyPr/>
        <a:lstStyle/>
        <a:p>
          <a:endParaRPr lang="en-US"/>
        </a:p>
      </dgm:t>
    </dgm:pt>
    <dgm:pt modelId="{DBB85F53-4BAC-468F-B84C-F0F13B923388}" type="sibTrans" cxnId="{BBDD5F54-FE82-48FA-8AE6-269F0978D028}">
      <dgm:prSet/>
      <dgm:spPr/>
      <dgm:t>
        <a:bodyPr/>
        <a:lstStyle/>
        <a:p>
          <a:endParaRPr lang="en-US"/>
        </a:p>
      </dgm:t>
    </dgm:pt>
    <dgm:pt modelId="{CE4D6207-BBCC-44D4-8666-EF830EFBF91A}">
      <dgm:prSet custT="1"/>
      <dgm:spPr/>
      <dgm:t>
        <a:bodyPr/>
        <a:lstStyle/>
        <a:p>
          <a:r>
            <a:rPr lang="en-US" sz="1100" dirty="0">
              <a:solidFill>
                <a:sysClr val="window" lastClr="FFFFFF"/>
              </a:solidFill>
              <a:latin typeface="Candara" panose="020E0502030303020204" pitchFamily="34" charset="0"/>
              <a:ea typeface="+mn-ea"/>
              <a:cs typeface="+mn-cs"/>
            </a:rPr>
            <a:t>Co-operatives support</a:t>
          </a:r>
        </a:p>
      </dgm:t>
    </dgm:pt>
    <dgm:pt modelId="{802967CF-C345-4A74-849F-BED0B899D9C9}" type="parTrans" cxnId="{55E03A1C-355B-4237-AACE-0020FEF0D915}">
      <dgm:prSet/>
      <dgm:spPr/>
      <dgm:t>
        <a:bodyPr/>
        <a:lstStyle/>
        <a:p>
          <a:endParaRPr lang="en-US"/>
        </a:p>
      </dgm:t>
    </dgm:pt>
    <dgm:pt modelId="{9052AB7F-E432-45B8-B5C0-5D73A7663409}" type="sibTrans" cxnId="{55E03A1C-355B-4237-AACE-0020FEF0D915}">
      <dgm:prSet/>
      <dgm:spPr/>
      <dgm:t>
        <a:bodyPr/>
        <a:lstStyle/>
        <a:p>
          <a:endParaRPr lang="en-US"/>
        </a:p>
      </dgm:t>
    </dgm:pt>
    <dgm:pt modelId="{88E0382E-6BE6-4BA8-9396-27F3D8724FA1}">
      <dgm:prSet custT="1"/>
      <dgm:spPr/>
      <dgm:t>
        <a:bodyPr/>
        <a:lstStyle/>
        <a:p>
          <a:r>
            <a:rPr lang="en-US" sz="1100" dirty="0">
              <a:solidFill>
                <a:sysClr val="window" lastClr="FFFFFF"/>
              </a:solidFill>
              <a:latin typeface="Candara" panose="020E0502030303020204" pitchFamily="34" charset="0"/>
              <a:ea typeface="+mn-ea"/>
              <a:cs typeface="+mn-cs"/>
            </a:rPr>
            <a:t>Business incubation</a:t>
          </a:r>
        </a:p>
      </dgm:t>
    </dgm:pt>
    <dgm:pt modelId="{DAD828D8-3C9D-4F83-978F-D14532DFC0E7}" type="parTrans" cxnId="{7A600092-7F82-4CB3-B9D6-CF33BF0658DF}">
      <dgm:prSet/>
      <dgm:spPr/>
      <dgm:t>
        <a:bodyPr/>
        <a:lstStyle/>
        <a:p>
          <a:endParaRPr lang="en-US"/>
        </a:p>
      </dgm:t>
    </dgm:pt>
    <dgm:pt modelId="{7254BFAE-9D39-4240-A880-A1B9BBA14FB9}" type="sibTrans" cxnId="{7A600092-7F82-4CB3-B9D6-CF33BF0658DF}">
      <dgm:prSet/>
      <dgm:spPr/>
      <dgm:t>
        <a:bodyPr/>
        <a:lstStyle/>
        <a:p>
          <a:endParaRPr lang="en-US"/>
        </a:p>
      </dgm:t>
    </dgm:pt>
    <dgm:pt modelId="{C3A84915-4426-4A5D-91E0-D907B4DC8921}">
      <dgm:prSet custT="1"/>
      <dgm:spPr/>
      <dgm:t>
        <a:bodyPr/>
        <a:lstStyle/>
        <a:p>
          <a:r>
            <a:rPr lang="en-US" sz="1100" dirty="0">
              <a:solidFill>
                <a:sysClr val="window" lastClr="FFFFFF"/>
              </a:solidFill>
              <a:latin typeface="Candara" panose="020E0502030303020204" pitchFamily="34" charset="0"/>
              <a:ea typeface="+mn-ea"/>
              <a:cs typeface="+mn-cs"/>
            </a:rPr>
            <a:t>Business linkage</a:t>
          </a:r>
        </a:p>
      </dgm:t>
    </dgm:pt>
    <dgm:pt modelId="{0842492D-3888-4358-A55C-11B9464B7F67}" type="parTrans" cxnId="{97BF2C21-0DE5-4DCC-9A43-E17B63597166}">
      <dgm:prSet/>
      <dgm:spPr/>
      <dgm:t>
        <a:bodyPr/>
        <a:lstStyle/>
        <a:p>
          <a:endParaRPr lang="en-US"/>
        </a:p>
      </dgm:t>
    </dgm:pt>
    <dgm:pt modelId="{72677E88-CE4D-4D0E-B4FB-170989F61B9F}" type="sibTrans" cxnId="{97BF2C21-0DE5-4DCC-9A43-E17B63597166}">
      <dgm:prSet/>
      <dgm:spPr/>
      <dgm:t>
        <a:bodyPr/>
        <a:lstStyle/>
        <a:p>
          <a:endParaRPr lang="en-US"/>
        </a:p>
      </dgm:t>
    </dgm:pt>
    <dgm:pt modelId="{1DF9E3C7-4171-45FE-BEAB-0123CBF68A16}">
      <dgm:prSet custT="1"/>
      <dgm:spPr/>
      <dgm:t>
        <a:bodyPr/>
        <a:lstStyle/>
        <a:p>
          <a:endParaRPr lang="en-US" sz="1100" dirty="0">
            <a:solidFill>
              <a:sysClr val="window" lastClr="FFFFFF"/>
            </a:solidFill>
            <a:latin typeface="Candara" panose="020E0502030303020204" pitchFamily="34" charset="0"/>
            <a:ea typeface="+mn-ea"/>
            <a:cs typeface="+mn-cs"/>
          </a:endParaRPr>
        </a:p>
      </dgm:t>
    </dgm:pt>
    <dgm:pt modelId="{A675E4F1-41C3-4D19-93AD-163ED42E7A9A}" type="parTrans" cxnId="{B908FFFC-D1C2-4237-940D-692F203086A5}">
      <dgm:prSet/>
      <dgm:spPr/>
      <dgm:t>
        <a:bodyPr/>
        <a:lstStyle/>
        <a:p>
          <a:endParaRPr lang="en-US"/>
        </a:p>
      </dgm:t>
    </dgm:pt>
    <dgm:pt modelId="{6847E675-79E0-4FE6-AD7E-18ED6D020AFF}" type="sibTrans" cxnId="{B908FFFC-D1C2-4237-940D-692F203086A5}">
      <dgm:prSet/>
      <dgm:spPr/>
      <dgm:t>
        <a:bodyPr/>
        <a:lstStyle/>
        <a:p>
          <a:endParaRPr lang="en-US"/>
        </a:p>
      </dgm:t>
    </dgm:pt>
    <dgm:pt modelId="{3FDE8853-9A47-40FB-B882-E84D6C79F223}">
      <dgm:prSet custT="1"/>
      <dgm:spPr/>
      <dgm:t>
        <a:bodyPr/>
        <a:lstStyle/>
        <a:p>
          <a:r>
            <a:rPr lang="en-US" sz="900" dirty="0">
              <a:solidFill>
                <a:sysClr val="window" lastClr="FFFFFF"/>
              </a:solidFill>
              <a:latin typeface="Candara" panose="020E0502030303020204" pitchFamily="34" charset="0"/>
              <a:ea typeface="+mn-ea"/>
              <a:cs typeface="+mn-cs"/>
            </a:rPr>
            <a:t>Improving economic and management capacity </a:t>
          </a:r>
        </a:p>
      </dgm:t>
    </dgm:pt>
    <dgm:pt modelId="{FF22DE5E-8A18-43EE-B319-7DD0A175F207}" type="parTrans" cxnId="{10757987-6FEE-4AB6-A915-9E9CE5CF860B}">
      <dgm:prSet/>
      <dgm:spPr/>
      <dgm:t>
        <a:bodyPr/>
        <a:lstStyle/>
        <a:p>
          <a:endParaRPr lang="en-US"/>
        </a:p>
      </dgm:t>
    </dgm:pt>
    <dgm:pt modelId="{38C16AA7-B4D2-4056-92DD-9FF17E8DFA14}" type="sibTrans" cxnId="{10757987-6FEE-4AB6-A915-9E9CE5CF860B}">
      <dgm:prSet/>
      <dgm:spPr/>
      <dgm:t>
        <a:bodyPr/>
        <a:lstStyle/>
        <a:p>
          <a:endParaRPr lang="en-US"/>
        </a:p>
      </dgm:t>
    </dgm:pt>
    <dgm:pt modelId="{907D60ED-2990-4462-BBAB-F78DE74C6AC8}">
      <dgm:prSet custT="1"/>
      <dgm:spPr/>
      <dgm:t>
        <a:bodyPr/>
        <a:lstStyle/>
        <a:p>
          <a:r>
            <a:rPr lang="en-US" sz="900" dirty="0">
              <a:solidFill>
                <a:sysClr val="window" lastClr="FFFFFF"/>
              </a:solidFill>
              <a:latin typeface="Candara" panose="020E0502030303020204" pitchFamily="34" charset="0"/>
              <a:ea typeface="+mn-ea"/>
              <a:cs typeface="+mn-cs"/>
            </a:rPr>
            <a:t>Enhance Administrative economic development capacity </a:t>
          </a:r>
        </a:p>
      </dgm:t>
    </dgm:pt>
    <dgm:pt modelId="{171436DB-1997-4CED-B6A7-9EF587DC0C4F}" type="parTrans" cxnId="{179941CF-57E8-4E3C-BB8D-B5519A711E04}">
      <dgm:prSet/>
      <dgm:spPr/>
      <dgm:t>
        <a:bodyPr/>
        <a:lstStyle/>
        <a:p>
          <a:endParaRPr lang="en-US"/>
        </a:p>
      </dgm:t>
    </dgm:pt>
    <dgm:pt modelId="{6701C969-42A4-4BBD-97BE-81798720DA60}" type="sibTrans" cxnId="{179941CF-57E8-4E3C-BB8D-B5519A711E04}">
      <dgm:prSet/>
      <dgm:spPr/>
      <dgm:t>
        <a:bodyPr/>
        <a:lstStyle/>
        <a:p>
          <a:endParaRPr lang="en-US"/>
        </a:p>
      </dgm:t>
    </dgm:pt>
    <dgm:pt modelId="{01A57349-E672-4CD1-ACFE-3648A97B5570}">
      <dgm:prSet custT="1"/>
      <dgm:spPr/>
      <dgm:t>
        <a:bodyPr/>
        <a:lstStyle/>
        <a:p>
          <a:r>
            <a:rPr lang="en-US" sz="900" dirty="0">
              <a:solidFill>
                <a:sysClr val="window" lastClr="FFFFFF"/>
              </a:solidFill>
              <a:latin typeface="Candara" panose="020E0502030303020204" pitchFamily="34" charset="0"/>
              <a:ea typeface="+mn-ea"/>
              <a:cs typeface="+mn-cs"/>
            </a:rPr>
            <a:t>Improve access to development funding/finance </a:t>
          </a:r>
        </a:p>
      </dgm:t>
    </dgm:pt>
    <dgm:pt modelId="{F360E1ED-B204-4956-97CA-506FE79D193F}" type="parTrans" cxnId="{1C377196-5F9A-43F5-8C47-DE434269EE07}">
      <dgm:prSet/>
      <dgm:spPr/>
      <dgm:t>
        <a:bodyPr/>
        <a:lstStyle/>
        <a:p>
          <a:endParaRPr lang="en-US"/>
        </a:p>
      </dgm:t>
    </dgm:pt>
    <dgm:pt modelId="{3ACC4412-8DFB-46D4-AB7B-7B3B20982CCC}" type="sibTrans" cxnId="{1C377196-5F9A-43F5-8C47-DE434269EE07}">
      <dgm:prSet/>
      <dgm:spPr/>
      <dgm:t>
        <a:bodyPr/>
        <a:lstStyle/>
        <a:p>
          <a:endParaRPr lang="en-US"/>
        </a:p>
      </dgm:t>
    </dgm:pt>
    <dgm:pt modelId="{E7731DB4-E905-411E-B23A-F87F88F2E8BA}">
      <dgm:prSet custT="1"/>
      <dgm:spPr/>
      <dgm:t>
        <a:bodyPr/>
        <a:lstStyle/>
        <a:p>
          <a:r>
            <a:rPr lang="en-US" sz="900" dirty="0">
              <a:solidFill>
                <a:sysClr val="window" lastClr="FFFFFF"/>
              </a:solidFill>
              <a:latin typeface="Candara" panose="020E0502030303020204" pitchFamily="34" charset="0"/>
              <a:ea typeface="+mn-ea"/>
              <a:cs typeface="+mn-cs"/>
            </a:rPr>
            <a:t>Strengthening LED agencies</a:t>
          </a:r>
        </a:p>
      </dgm:t>
    </dgm:pt>
    <dgm:pt modelId="{79B62926-D72B-4819-ABCD-15C207C92B47}" type="parTrans" cxnId="{73C2FC9C-B655-45FB-A043-5890F039337D}">
      <dgm:prSet/>
      <dgm:spPr/>
      <dgm:t>
        <a:bodyPr/>
        <a:lstStyle/>
        <a:p>
          <a:endParaRPr lang="en-US"/>
        </a:p>
      </dgm:t>
    </dgm:pt>
    <dgm:pt modelId="{8C62703E-4C74-47C0-8698-37B31FB3C558}" type="sibTrans" cxnId="{73C2FC9C-B655-45FB-A043-5890F039337D}">
      <dgm:prSet/>
      <dgm:spPr/>
      <dgm:t>
        <a:bodyPr/>
        <a:lstStyle/>
        <a:p>
          <a:endParaRPr lang="en-US"/>
        </a:p>
      </dgm:t>
    </dgm:pt>
    <dgm:pt modelId="{ED1470B2-68D0-42E4-880F-B57430FB74C7}">
      <dgm:prSet custT="1"/>
      <dgm:spPr/>
      <dgm:t>
        <a:bodyPr/>
        <a:lstStyle/>
        <a:p>
          <a:r>
            <a:rPr lang="en-US" sz="900" dirty="0">
              <a:solidFill>
                <a:sysClr val="window" lastClr="FFFFFF"/>
              </a:solidFill>
              <a:latin typeface="Candara" panose="020E0502030303020204" pitchFamily="34" charset="0"/>
              <a:ea typeface="+mn-ea"/>
              <a:cs typeface="+mn-cs"/>
            </a:rPr>
            <a:t>Improve the ease of doing business, i.e. red tape reduction</a:t>
          </a:r>
        </a:p>
      </dgm:t>
    </dgm:pt>
    <dgm:pt modelId="{A43A404B-CCA2-4A4E-BB70-C2F3EF6C0CBA}" type="parTrans" cxnId="{E214E135-E1DF-4841-AB3F-DF74C4865018}">
      <dgm:prSet/>
      <dgm:spPr/>
      <dgm:t>
        <a:bodyPr/>
        <a:lstStyle/>
        <a:p>
          <a:endParaRPr lang="en-US"/>
        </a:p>
      </dgm:t>
    </dgm:pt>
    <dgm:pt modelId="{24760C0E-0167-43E0-89C2-A0FDD249CCE6}" type="sibTrans" cxnId="{E214E135-E1DF-4841-AB3F-DF74C4865018}">
      <dgm:prSet/>
      <dgm:spPr/>
      <dgm:t>
        <a:bodyPr/>
        <a:lstStyle/>
        <a:p>
          <a:endParaRPr lang="en-US"/>
        </a:p>
      </dgm:t>
    </dgm:pt>
    <dgm:pt modelId="{E24C44BB-2B33-4040-91CB-7E81F7062237}">
      <dgm:prSet custT="1"/>
      <dgm:spPr/>
      <dgm:t>
        <a:bodyPr/>
        <a:lstStyle/>
        <a:p>
          <a:r>
            <a:rPr lang="en-US" sz="900" dirty="0">
              <a:solidFill>
                <a:sysClr val="window" lastClr="FFFFFF"/>
              </a:solidFill>
              <a:latin typeface="Candara" panose="020E0502030303020204" pitchFamily="34" charset="0"/>
              <a:ea typeface="+mn-ea"/>
              <a:cs typeface="+mn-cs"/>
            </a:rPr>
            <a:t>Improve business attraction,  retention and expansion</a:t>
          </a:r>
        </a:p>
      </dgm:t>
    </dgm:pt>
    <dgm:pt modelId="{8F41D76D-24EB-4C8E-88E3-A79807877BE5}" type="parTrans" cxnId="{A3AFDDB8-A21E-483F-B291-7008ABCF52DA}">
      <dgm:prSet/>
      <dgm:spPr/>
      <dgm:t>
        <a:bodyPr/>
        <a:lstStyle/>
        <a:p>
          <a:endParaRPr lang="en-US"/>
        </a:p>
      </dgm:t>
    </dgm:pt>
    <dgm:pt modelId="{A7B29345-4084-4651-AED2-4E396E0B10BA}" type="sibTrans" cxnId="{A3AFDDB8-A21E-483F-B291-7008ABCF52DA}">
      <dgm:prSet/>
      <dgm:spPr/>
      <dgm:t>
        <a:bodyPr/>
        <a:lstStyle/>
        <a:p>
          <a:endParaRPr lang="en-US"/>
        </a:p>
      </dgm:t>
    </dgm:pt>
    <dgm:pt modelId="{2810E86C-DA72-4003-819B-45C3C2842C48}">
      <dgm:prSet custT="1"/>
      <dgm:spPr/>
      <dgm:t>
        <a:bodyPr/>
        <a:lstStyle/>
        <a:p>
          <a:r>
            <a:rPr lang="en-US" sz="900" dirty="0">
              <a:solidFill>
                <a:sysClr val="window" lastClr="FFFFFF"/>
              </a:solidFill>
              <a:latin typeface="Candara" panose="020E0502030303020204" pitchFamily="34" charset="0"/>
              <a:ea typeface="+mn-ea"/>
              <a:cs typeface="+mn-cs"/>
            </a:rPr>
            <a:t>Image enhancement, beutification and marketing of local spaces</a:t>
          </a:r>
        </a:p>
      </dgm:t>
    </dgm:pt>
    <dgm:pt modelId="{B3E12EBA-B3BA-4F3B-8B92-43A24C3E380D}" type="parTrans" cxnId="{05501DAD-CC1A-4B51-8E6D-495EFA72BA28}">
      <dgm:prSet/>
      <dgm:spPr/>
      <dgm:t>
        <a:bodyPr/>
        <a:lstStyle/>
        <a:p>
          <a:endParaRPr lang="en-US"/>
        </a:p>
      </dgm:t>
    </dgm:pt>
    <dgm:pt modelId="{C9358D3B-D791-4AC2-A9D2-E82CEC574CFF}" type="sibTrans" cxnId="{05501DAD-CC1A-4B51-8E6D-495EFA72BA28}">
      <dgm:prSet/>
      <dgm:spPr/>
      <dgm:t>
        <a:bodyPr/>
        <a:lstStyle/>
        <a:p>
          <a:endParaRPr lang="en-US"/>
        </a:p>
      </dgm:t>
    </dgm:pt>
    <dgm:pt modelId="{F1C8210D-F849-4C17-BEA1-449112402625}">
      <dgm:prSet custT="1"/>
      <dgm:spPr/>
      <dgm:t>
        <a:bodyPr/>
        <a:lstStyle/>
        <a:p>
          <a:r>
            <a:rPr lang="en-US" sz="900" dirty="0">
              <a:solidFill>
                <a:sysClr val="window" lastClr="FFFFFF"/>
              </a:solidFill>
              <a:latin typeface="Candara" panose="020E0502030303020204" pitchFamily="34" charset="0"/>
              <a:ea typeface="+mn-ea"/>
              <a:cs typeface="+mn-cs"/>
            </a:rPr>
            <a:t>Faciliate and coordinate investm</a:t>
          </a:r>
          <a:r>
            <a:rPr lang="en-US" sz="1100" dirty="0">
              <a:solidFill>
                <a:sysClr val="window" lastClr="FFFFFF"/>
              </a:solidFill>
              <a:latin typeface="Candara" panose="020E0502030303020204" pitchFamily="34" charset="0"/>
              <a:ea typeface="+mn-ea"/>
              <a:cs typeface="+mn-cs"/>
            </a:rPr>
            <a:t>ent</a:t>
          </a:r>
        </a:p>
      </dgm:t>
    </dgm:pt>
    <dgm:pt modelId="{18152658-6BB7-4A72-9F5E-430667A8EFDC}" type="parTrans" cxnId="{49343B17-5950-485B-ACB2-B8D4E4856DD9}">
      <dgm:prSet/>
      <dgm:spPr/>
      <dgm:t>
        <a:bodyPr/>
        <a:lstStyle/>
        <a:p>
          <a:endParaRPr lang="en-US"/>
        </a:p>
      </dgm:t>
    </dgm:pt>
    <dgm:pt modelId="{5E77BB4B-030D-42A0-BF22-AE94F9E0900C}" type="sibTrans" cxnId="{49343B17-5950-485B-ACB2-B8D4E4856DD9}">
      <dgm:prSet/>
      <dgm:spPr/>
      <dgm:t>
        <a:bodyPr/>
        <a:lstStyle/>
        <a:p>
          <a:endParaRPr lang="en-US"/>
        </a:p>
      </dgm:t>
    </dgm:pt>
    <dgm:pt modelId="{8BBCC8B4-46EF-43E4-B018-DDF6A5C14AA6}">
      <dgm:prSet custT="1"/>
      <dgm:spPr/>
      <dgm:t>
        <a:bodyPr/>
        <a:lstStyle/>
        <a:p>
          <a:endParaRPr lang="en-US" sz="1100" dirty="0">
            <a:solidFill>
              <a:sysClr val="window" lastClr="FFFFFF"/>
            </a:solidFill>
            <a:latin typeface="Candara" panose="020E0502030303020204" pitchFamily="34" charset="0"/>
            <a:ea typeface="+mn-ea"/>
            <a:cs typeface="+mn-cs"/>
          </a:endParaRPr>
        </a:p>
      </dgm:t>
    </dgm:pt>
    <dgm:pt modelId="{CD7906DF-B0FB-43E9-8B2D-C854FF97CDD1}" type="parTrans" cxnId="{551A9DAF-DF71-4B83-9E96-3E6C1FB10ABD}">
      <dgm:prSet/>
      <dgm:spPr/>
      <dgm:t>
        <a:bodyPr/>
        <a:lstStyle/>
        <a:p>
          <a:endParaRPr lang="en-US"/>
        </a:p>
      </dgm:t>
    </dgm:pt>
    <dgm:pt modelId="{B9ED7EBB-55DF-49F2-A5F6-A43E2EE6A1E1}" type="sibTrans" cxnId="{551A9DAF-DF71-4B83-9E96-3E6C1FB10ABD}">
      <dgm:prSet/>
      <dgm:spPr/>
      <dgm:t>
        <a:bodyPr/>
        <a:lstStyle/>
        <a:p>
          <a:endParaRPr lang="en-US"/>
        </a:p>
      </dgm:t>
    </dgm:pt>
    <dgm:pt modelId="{98D11B04-58FA-4256-B44C-48EA7E0E1347}">
      <dgm:prSet custT="1"/>
      <dgm:spPr/>
      <dgm:t>
        <a:bodyPr/>
        <a:lstStyle/>
        <a:p>
          <a:r>
            <a:rPr lang="en-US" sz="1100" dirty="0">
              <a:solidFill>
                <a:sysClr val="window" lastClr="FFFFFF"/>
              </a:solidFill>
              <a:latin typeface="Candara" panose="020E0502030303020204" pitchFamily="34" charset="0"/>
              <a:ea typeface="+mn-ea"/>
              <a:cs typeface="+mn-cs"/>
            </a:rPr>
            <a:t>Strengthen capacities of municipalities to promote  innovation &amp; techno entrepreneurship</a:t>
          </a:r>
        </a:p>
      </dgm:t>
    </dgm:pt>
    <dgm:pt modelId="{D868B543-CB04-4BA3-820D-EBDE50C364DB}" type="parTrans" cxnId="{07E8D343-E58B-4A58-AB6C-F171E8E9DBAA}">
      <dgm:prSet/>
      <dgm:spPr/>
      <dgm:t>
        <a:bodyPr/>
        <a:lstStyle/>
        <a:p>
          <a:endParaRPr lang="en-US"/>
        </a:p>
      </dgm:t>
    </dgm:pt>
    <dgm:pt modelId="{8947C2A7-2986-4832-B299-F7C2EEBF8848}" type="sibTrans" cxnId="{07E8D343-E58B-4A58-AB6C-F171E8E9DBAA}">
      <dgm:prSet/>
      <dgm:spPr/>
      <dgm:t>
        <a:bodyPr/>
        <a:lstStyle/>
        <a:p>
          <a:endParaRPr lang="en-US"/>
        </a:p>
      </dgm:t>
    </dgm:pt>
    <dgm:pt modelId="{65FB7859-F0FE-4C4A-83BE-76FDD6FEA789}">
      <dgm:prSet custT="1"/>
      <dgm:spPr/>
      <dgm:t>
        <a:bodyPr/>
        <a:lstStyle/>
        <a:p>
          <a:r>
            <a:rPr lang="en-US" sz="1100" dirty="0">
              <a:solidFill>
                <a:sysClr val="window" lastClr="FFFFFF"/>
              </a:solidFill>
              <a:latin typeface="Candara" panose="020E0502030303020204" pitchFamily="34" charset="0"/>
              <a:ea typeface="+mn-ea"/>
              <a:cs typeface="+mn-cs"/>
            </a:rPr>
            <a:t>Provide support for science and technology infrastructure</a:t>
          </a:r>
        </a:p>
      </dgm:t>
    </dgm:pt>
    <dgm:pt modelId="{713E822A-9237-4592-9D8A-BC8A11E803EB}" type="parTrans" cxnId="{BD8360B6-CE6A-4921-9DC5-F13AC514D124}">
      <dgm:prSet/>
      <dgm:spPr/>
      <dgm:t>
        <a:bodyPr/>
        <a:lstStyle/>
        <a:p>
          <a:endParaRPr lang="en-US"/>
        </a:p>
      </dgm:t>
    </dgm:pt>
    <dgm:pt modelId="{7712F425-4357-4608-8DC7-F84D3794458A}" type="sibTrans" cxnId="{BD8360B6-CE6A-4921-9DC5-F13AC514D124}">
      <dgm:prSet/>
      <dgm:spPr/>
      <dgm:t>
        <a:bodyPr/>
        <a:lstStyle/>
        <a:p>
          <a:endParaRPr lang="en-US"/>
        </a:p>
      </dgm:t>
    </dgm:pt>
    <dgm:pt modelId="{F4DD5265-370D-4A5E-A5E0-54E790C6147A}">
      <dgm:prSet custT="1"/>
      <dgm:spPr/>
      <dgm:t>
        <a:bodyPr/>
        <a:lstStyle/>
        <a:p>
          <a:r>
            <a:rPr lang="en-US" sz="1100" dirty="0">
              <a:solidFill>
                <a:sysClr val="window" lastClr="FFFFFF"/>
              </a:solidFill>
              <a:latin typeface="Candara" panose="020E0502030303020204" pitchFamily="34" charset="0"/>
              <a:ea typeface="+mn-ea"/>
              <a:cs typeface="+mn-cs"/>
            </a:rPr>
            <a:t>Provide support for innovation infrastructure</a:t>
          </a:r>
        </a:p>
      </dgm:t>
    </dgm:pt>
    <dgm:pt modelId="{7F8F1443-901E-49D9-8401-E35BE0D98513}" type="parTrans" cxnId="{C3946377-3A8E-4629-A96F-84491F432EA3}">
      <dgm:prSet/>
      <dgm:spPr/>
      <dgm:t>
        <a:bodyPr/>
        <a:lstStyle/>
        <a:p>
          <a:endParaRPr lang="en-US"/>
        </a:p>
      </dgm:t>
    </dgm:pt>
    <dgm:pt modelId="{D4429697-8CAA-40FC-9B08-AA4834941170}" type="sibTrans" cxnId="{C3946377-3A8E-4629-A96F-84491F432EA3}">
      <dgm:prSet/>
      <dgm:spPr/>
      <dgm:t>
        <a:bodyPr/>
        <a:lstStyle/>
        <a:p>
          <a:endParaRPr lang="en-US"/>
        </a:p>
      </dgm:t>
    </dgm:pt>
    <dgm:pt modelId="{06BE80FB-4F4F-4DAD-A021-9450B330CFFF}">
      <dgm:prSet custT="1"/>
      <dgm:spPr/>
      <dgm:t>
        <a:bodyPr/>
        <a:lstStyle/>
        <a:p>
          <a:r>
            <a:rPr lang="en-US" sz="1100" dirty="0">
              <a:solidFill>
                <a:sysClr val="window" lastClr="FFFFFF"/>
              </a:solidFill>
              <a:latin typeface="Candara" panose="020E0502030303020204" pitchFamily="34" charset="0"/>
              <a:ea typeface="+mn-ea"/>
              <a:cs typeface="+mn-cs"/>
            </a:rPr>
            <a:t>Strengthen capacities of  municipalities to undertake mapping of local innovation systems</a:t>
          </a:r>
        </a:p>
      </dgm:t>
    </dgm:pt>
    <dgm:pt modelId="{8645AE7C-E270-43C5-969D-DD6987CE5453}" type="parTrans" cxnId="{8ABEAE4D-D1C0-40FA-B424-7CB7CF1BEF6B}">
      <dgm:prSet/>
      <dgm:spPr/>
      <dgm:t>
        <a:bodyPr/>
        <a:lstStyle/>
        <a:p>
          <a:endParaRPr lang="en-US"/>
        </a:p>
      </dgm:t>
    </dgm:pt>
    <dgm:pt modelId="{EEE22368-3DF8-4D36-BE92-2192A9FAD7E3}" type="sibTrans" cxnId="{8ABEAE4D-D1C0-40FA-B424-7CB7CF1BEF6B}">
      <dgm:prSet/>
      <dgm:spPr/>
      <dgm:t>
        <a:bodyPr/>
        <a:lstStyle/>
        <a:p>
          <a:endParaRPr lang="en-US"/>
        </a:p>
      </dgm:t>
    </dgm:pt>
    <dgm:pt modelId="{84D63341-F1A1-4651-9EFA-4501255F132B}" type="pres">
      <dgm:prSet presAssocID="{F852085A-ED06-4759-BFC8-485B61047622}" presName="linearFlow" presStyleCnt="0">
        <dgm:presLayoutVars>
          <dgm:dir/>
          <dgm:animLvl val="lvl"/>
          <dgm:resizeHandles/>
        </dgm:presLayoutVars>
      </dgm:prSet>
      <dgm:spPr/>
      <dgm:t>
        <a:bodyPr/>
        <a:lstStyle/>
        <a:p>
          <a:endParaRPr lang="en-US"/>
        </a:p>
      </dgm:t>
    </dgm:pt>
    <dgm:pt modelId="{5013F08A-F0F0-4E76-A3D7-F0662F374D01}" type="pres">
      <dgm:prSet presAssocID="{54DB3401-D0FB-4FD2-A172-97FFCF219A1B}" presName="compositeNode" presStyleCnt="0">
        <dgm:presLayoutVars>
          <dgm:bulletEnabled val="1"/>
        </dgm:presLayoutVars>
      </dgm:prSet>
      <dgm:spPr/>
    </dgm:pt>
    <dgm:pt modelId="{516EDA70-AC60-4D2D-AEC1-64E3DF3A2CCA}" type="pres">
      <dgm:prSet presAssocID="{54DB3401-D0FB-4FD2-A172-97FFCF219A1B}" presName="image" presStyleLbl="fgImgPlace1" presStyleIdx="0" presStyleCnt="3" custScaleX="57967" custScaleY="57967" custLinFactNeighborX="7896"/>
      <dgm:spPr>
        <a:xfrm>
          <a:off x="151532" y="435103"/>
          <a:ext cx="169201" cy="169201"/>
        </a:xfrm>
        <a:prstGeom prst="rect">
          <a:avLst/>
        </a:prstGeom>
        <a:solidFill>
          <a:srgbClr val="F79646">
            <a:tint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BCE27293-8C5C-4A93-A16F-BBAF496A5B69}" type="pres">
      <dgm:prSet presAssocID="{54DB3401-D0FB-4FD2-A172-97FFCF219A1B}" presName="childNode" presStyleLbl="node1" presStyleIdx="0" presStyleCnt="3" custScaleX="127295" custScaleY="128205" custLinFactNeighborX="7399">
        <dgm:presLayoutVars>
          <dgm:bulletEnabled val="1"/>
        </dgm:presLayoutVars>
      </dgm:prSet>
      <dgm:spPr>
        <a:prstGeom prst="rect">
          <a:avLst/>
        </a:prstGeom>
      </dgm:spPr>
      <dgm:t>
        <a:bodyPr/>
        <a:lstStyle/>
        <a:p>
          <a:endParaRPr lang="en-US"/>
        </a:p>
      </dgm:t>
    </dgm:pt>
    <dgm:pt modelId="{742A928D-FDDA-49E4-A844-15396044BC7D}" type="pres">
      <dgm:prSet presAssocID="{54DB3401-D0FB-4FD2-A172-97FFCF219A1B}" presName="parentNode" presStyleLbl="revTx" presStyleIdx="0" presStyleCnt="3" custScaleX="299058" custLinFactNeighborX="15792">
        <dgm:presLayoutVars>
          <dgm:chMax val="0"/>
          <dgm:bulletEnabled val="1"/>
        </dgm:presLayoutVars>
      </dgm:prSet>
      <dgm:spPr/>
      <dgm:t>
        <a:bodyPr/>
        <a:lstStyle/>
        <a:p>
          <a:endParaRPr lang="en-US"/>
        </a:p>
      </dgm:t>
    </dgm:pt>
    <dgm:pt modelId="{CB231EF7-577E-4EEB-8480-04E83F0FE6AC}" type="pres">
      <dgm:prSet presAssocID="{D1AE6798-5F2B-4ADF-9465-33B3531809DA}" presName="sibTrans" presStyleCnt="0"/>
      <dgm:spPr/>
    </dgm:pt>
    <dgm:pt modelId="{1E3DC470-FFAA-4710-A2EE-E619E50C86FD}" type="pres">
      <dgm:prSet presAssocID="{355CA8CB-4DFB-46EA-9258-321D50D77BA7}" presName="compositeNode" presStyleCnt="0">
        <dgm:presLayoutVars>
          <dgm:bulletEnabled val="1"/>
        </dgm:presLayoutVars>
      </dgm:prSet>
      <dgm:spPr/>
    </dgm:pt>
    <dgm:pt modelId="{6D94C2BC-CE9B-422B-BB78-C51F085537E3}" type="pres">
      <dgm:prSet presAssocID="{355CA8CB-4DFB-46EA-9258-321D50D77BA7}" presName="image" presStyleLbl="fgImgPlace1" presStyleIdx="1" presStyleCnt="3" custScaleX="57967" custScaleY="57967" custLinFactNeighborX="-41181"/>
      <dgm:spPr>
        <a:xfrm>
          <a:off x="1209385" y="435103"/>
          <a:ext cx="169201" cy="169201"/>
        </a:xfrm>
        <a:prstGeom prst="rect">
          <a:avLst/>
        </a:prstGeom>
        <a:solidFill>
          <a:srgbClr val="F79646">
            <a:tint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A2CFBBAA-6444-48D3-BBCF-6B7F6BCA9BFB}" type="pres">
      <dgm:prSet presAssocID="{355CA8CB-4DFB-46EA-9258-321D50D77BA7}" presName="childNode" presStyleLbl="node1" presStyleIdx="1" presStyleCnt="3" custScaleX="120789" custScaleY="128205" custLinFactNeighborX="-4869" custLinFactNeighborY="13">
        <dgm:presLayoutVars>
          <dgm:bulletEnabled val="1"/>
        </dgm:presLayoutVars>
      </dgm:prSet>
      <dgm:spPr/>
      <dgm:t>
        <a:bodyPr/>
        <a:lstStyle/>
        <a:p>
          <a:endParaRPr lang="en-US"/>
        </a:p>
      </dgm:t>
    </dgm:pt>
    <dgm:pt modelId="{9063EB8D-48BE-4E27-A4C3-77B6A4D526C3}" type="pres">
      <dgm:prSet presAssocID="{355CA8CB-4DFB-46EA-9258-321D50D77BA7}" presName="parentNode" presStyleLbl="revTx" presStyleIdx="1" presStyleCnt="3" custScaleX="168140" custLinFactNeighborX="-82362">
        <dgm:presLayoutVars>
          <dgm:chMax val="0"/>
          <dgm:bulletEnabled val="1"/>
        </dgm:presLayoutVars>
      </dgm:prSet>
      <dgm:spPr/>
      <dgm:t>
        <a:bodyPr/>
        <a:lstStyle/>
        <a:p>
          <a:endParaRPr lang="en-US"/>
        </a:p>
      </dgm:t>
    </dgm:pt>
    <dgm:pt modelId="{406E43C6-3C42-4114-B3B8-2F26ED84F8E9}" type="pres">
      <dgm:prSet presAssocID="{21E3057A-CAC3-4A36-889B-6B9C2B7D7DDD}" presName="sibTrans" presStyleCnt="0"/>
      <dgm:spPr/>
    </dgm:pt>
    <dgm:pt modelId="{7A26A8AC-A233-47B3-B03C-DBAEA2DB672A}" type="pres">
      <dgm:prSet presAssocID="{6EF481D6-FD9B-4A91-BE85-75E914F1DB6F}" presName="compositeNode" presStyleCnt="0">
        <dgm:presLayoutVars>
          <dgm:bulletEnabled val="1"/>
        </dgm:presLayoutVars>
      </dgm:prSet>
      <dgm:spPr/>
    </dgm:pt>
    <dgm:pt modelId="{7ADA107E-8231-41EE-BFEB-EBB6B7473547}" type="pres">
      <dgm:prSet presAssocID="{6EF481D6-FD9B-4A91-BE85-75E914F1DB6F}" presName="image" presStyleLbl="fgImgPlace1" presStyleIdx="2" presStyleCnt="3" custScaleX="57967" custScaleY="57967" custLinFactNeighborX="-23507"/>
      <dgm:spPr>
        <a:xfrm>
          <a:off x="2485492" y="435103"/>
          <a:ext cx="169201" cy="169201"/>
        </a:xfrm>
        <a:prstGeom prst="rect">
          <a:avLst/>
        </a:prstGeom>
        <a:solidFill>
          <a:srgbClr val="F79646">
            <a:tint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5993F8D5-81FD-4D39-9847-B2E7711D7404}" type="pres">
      <dgm:prSet presAssocID="{6EF481D6-FD9B-4A91-BE85-75E914F1DB6F}" presName="childNode" presStyleLbl="node1" presStyleIdx="2" presStyleCnt="3" custScaleX="147947" custScaleY="128205" custLinFactNeighborX="946" custLinFactNeighborY="-401">
        <dgm:presLayoutVars>
          <dgm:bulletEnabled val="1"/>
        </dgm:presLayoutVars>
      </dgm:prSet>
      <dgm:spPr/>
      <dgm:t>
        <a:bodyPr/>
        <a:lstStyle/>
        <a:p>
          <a:endParaRPr lang="en-US"/>
        </a:p>
      </dgm:t>
    </dgm:pt>
    <dgm:pt modelId="{443CDA50-C743-48B0-84E0-A85D1187F37B}" type="pres">
      <dgm:prSet presAssocID="{6EF481D6-FD9B-4A91-BE85-75E914F1DB6F}" presName="parentNode" presStyleLbl="revTx" presStyleIdx="2" presStyleCnt="3" custScaleX="132900" custLinFactX="-13453" custLinFactNeighborX="-100000">
        <dgm:presLayoutVars>
          <dgm:chMax val="0"/>
          <dgm:bulletEnabled val="1"/>
        </dgm:presLayoutVars>
      </dgm:prSet>
      <dgm:spPr/>
      <dgm:t>
        <a:bodyPr/>
        <a:lstStyle/>
        <a:p>
          <a:endParaRPr lang="en-US"/>
        </a:p>
      </dgm:t>
    </dgm:pt>
  </dgm:ptLst>
  <dgm:cxnLst>
    <dgm:cxn modelId="{1C377196-5F9A-43F5-8C47-DE434269EE07}" srcId="{355CA8CB-4DFB-46EA-9258-321D50D77BA7}" destId="{01A57349-E672-4CD1-ACFE-3648A97B5570}" srcOrd="3" destOrd="0" parTransId="{F360E1ED-B204-4956-97CA-506FE79D193F}" sibTransId="{3ACC4412-8DFB-46D4-AB7B-7B3B20982CCC}"/>
    <dgm:cxn modelId="{A68CD6B7-2E5F-47B1-89E1-85E0D1A2EC91}" type="presOf" srcId="{EAFF3428-B7DA-484A-8CC8-BCEA4F3BAB61}" destId="{BCE27293-8C5C-4A93-A16F-BBAF496A5B69}" srcOrd="0" destOrd="1" presId="urn:microsoft.com/office/officeart/2005/8/layout/hList2"/>
    <dgm:cxn modelId="{12D8A925-2683-40C8-93BB-8AEEBCAAA1B7}" type="presOf" srcId="{5A59CA03-7EB5-4D0F-9B0B-EB94ECFB4915}" destId="{BCE27293-8C5C-4A93-A16F-BBAF496A5B69}" srcOrd="0" destOrd="2" presId="urn:microsoft.com/office/officeart/2005/8/layout/hList2"/>
    <dgm:cxn modelId="{5CFE2019-6A3C-4600-BC2F-6ABF3F5BC6FF}" srcId="{54DB3401-D0FB-4FD2-A172-97FFCF219A1B}" destId="{32F1337F-21EF-4188-8A8C-4067D9C51D7A}" srcOrd="0" destOrd="0" parTransId="{CA670F7E-E9C8-4680-8E29-16A0CB8FA852}" sibTransId="{1205DC95-2A63-474D-8DB5-32A3BCDEF18E}"/>
    <dgm:cxn modelId="{07E8D343-E58B-4A58-AB6C-F171E8E9DBAA}" srcId="{6EF481D6-FD9B-4A91-BE85-75E914F1DB6F}" destId="{98D11B04-58FA-4256-B44C-48EA7E0E1347}" srcOrd="1" destOrd="0" parTransId="{D868B543-CB04-4BA3-820D-EBDE50C364DB}" sibTransId="{8947C2A7-2986-4832-B299-F7C2EEBF8848}"/>
    <dgm:cxn modelId="{C3946377-3A8E-4629-A96F-84491F432EA3}" srcId="{6EF481D6-FD9B-4A91-BE85-75E914F1DB6F}" destId="{F4DD5265-370D-4A5E-A5E0-54E790C6147A}" srcOrd="3" destOrd="0" parTransId="{7F8F1443-901E-49D9-8401-E35BE0D98513}" sibTransId="{D4429697-8CAA-40FC-9B08-AA4834941170}"/>
    <dgm:cxn modelId="{8ABEAE4D-D1C0-40FA-B424-7CB7CF1BEF6B}" srcId="{6EF481D6-FD9B-4A91-BE85-75E914F1DB6F}" destId="{06BE80FB-4F4F-4DAD-A021-9450B330CFFF}" srcOrd="4" destOrd="0" parTransId="{8645AE7C-E270-43C5-969D-DD6987CE5453}" sibTransId="{EEE22368-3DF8-4D36-BE92-2192A9FAD7E3}"/>
    <dgm:cxn modelId="{CA86B8B8-1FF0-4C35-B7A5-2430ABE021BF}" type="presOf" srcId="{ED1470B2-68D0-42E4-880F-B57430FB74C7}" destId="{A2CFBBAA-6444-48D3-BBCF-6B7F6BCA9BFB}" srcOrd="0" destOrd="5" presId="urn:microsoft.com/office/officeart/2005/8/layout/hList2"/>
    <dgm:cxn modelId="{7E6985E0-4CD4-424D-895C-9B2B1861F639}" type="presOf" srcId="{907D60ED-2990-4462-BBAB-F78DE74C6AC8}" destId="{A2CFBBAA-6444-48D3-BBCF-6B7F6BCA9BFB}" srcOrd="0" destOrd="2" presId="urn:microsoft.com/office/officeart/2005/8/layout/hList2"/>
    <dgm:cxn modelId="{92CDEF47-CF63-4B93-A1C9-7A21AAA05E2A}" type="presOf" srcId="{54DB3401-D0FB-4FD2-A172-97FFCF219A1B}" destId="{742A928D-FDDA-49E4-A844-15396044BC7D}" srcOrd="0" destOrd="0" presId="urn:microsoft.com/office/officeart/2005/8/layout/hList2"/>
    <dgm:cxn modelId="{1F8F6EB8-2085-4F20-9065-DB211BD84091}" type="presOf" srcId="{CE4D6207-BBCC-44D4-8666-EF830EFBF91A}" destId="{BCE27293-8C5C-4A93-A16F-BBAF496A5B69}" srcOrd="0" destOrd="3" presId="urn:microsoft.com/office/officeart/2005/8/layout/hList2"/>
    <dgm:cxn modelId="{7A600092-7F82-4CB3-B9D6-CF33BF0658DF}" srcId="{54DB3401-D0FB-4FD2-A172-97FFCF219A1B}" destId="{88E0382E-6BE6-4BA8-9396-27F3D8724FA1}" srcOrd="4" destOrd="0" parTransId="{DAD828D8-3C9D-4F83-978F-D14532DFC0E7}" sibTransId="{7254BFAE-9D39-4240-A880-A1B9BBA14FB9}"/>
    <dgm:cxn modelId="{10757987-6FEE-4AB6-A915-9E9CE5CF860B}" srcId="{355CA8CB-4DFB-46EA-9258-321D50D77BA7}" destId="{3FDE8853-9A47-40FB-B882-E84D6C79F223}" srcOrd="1" destOrd="0" parTransId="{FF22DE5E-8A18-43EE-B319-7DD0A175F207}" sibTransId="{38C16AA7-B4D2-4056-92DD-9FF17E8DFA14}"/>
    <dgm:cxn modelId="{7E4F9B12-E286-4201-BBAA-3EAF8FCC7C94}" type="presOf" srcId="{3FDE8853-9A47-40FB-B882-E84D6C79F223}" destId="{A2CFBBAA-6444-48D3-BBCF-6B7F6BCA9BFB}" srcOrd="0" destOrd="1" presId="urn:microsoft.com/office/officeart/2005/8/layout/hList2"/>
    <dgm:cxn modelId="{458911AD-8407-442E-9D85-7E17EFDA82B6}" type="presOf" srcId="{98D11B04-58FA-4256-B44C-48EA7E0E1347}" destId="{5993F8D5-81FD-4D39-9847-B2E7711D7404}" srcOrd="0" destOrd="1" presId="urn:microsoft.com/office/officeart/2005/8/layout/hList2"/>
    <dgm:cxn modelId="{179941CF-57E8-4E3C-BB8D-B5519A711E04}" srcId="{355CA8CB-4DFB-46EA-9258-321D50D77BA7}" destId="{907D60ED-2990-4462-BBAB-F78DE74C6AC8}" srcOrd="2" destOrd="0" parTransId="{171436DB-1997-4CED-B6A7-9EF587DC0C4F}" sibTransId="{6701C969-42A4-4BBD-97BE-81798720DA60}"/>
    <dgm:cxn modelId="{66EE8CB6-EBD5-4922-8A43-61215C8D4539}" srcId="{6EF481D6-FD9B-4A91-BE85-75E914F1DB6F}" destId="{E1725AAD-ED46-4B97-83B9-EC75440E5598}" srcOrd="0" destOrd="0" parTransId="{93BFFBD2-390E-4292-AD2C-9FDAABBEAF3B}" sibTransId="{516527EC-4E3B-407C-8D23-8AA11FF44B49}"/>
    <dgm:cxn modelId="{9AC06503-8E11-4EC6-AE9A-7F543CAEEA9D}" srcId="{355CA8CB-4DFB-46EA-9258-321D50D77BA7}" destId="{E6C499A7-865C-4757-AAAB-72EB2782600C}" srcOrd="0" destOrd="0" parTransId="{03AE60B8-F8FC-444F-A593-12E9164585BD}" sibTransId="{BC56A27E-9A37-4AC2-9830-C4D8D15A49CB}"/>
    <dgm:cxn modelId="{5A4F6589-7020-4F0F-9403-9B23C4EA3C28}" srcId="{355CA8CB-4DFB-46EA-9258-321D50D77BA7}" destId="{FB32FCA8-4B7C-4188-89BE-8FC3BC47E5C8}" srcOrd="10" destOrd="0" parTransId="{A68BBDE8-D566-4E34-BA7E-84C7688DF3B5}" sibTransId="{27FB9B7E-FFC2-4129-AB66-4A85601F6C71}"/>
    <dgm:cxn modelId="{6D7B693B-D42F-46CC-9A67-F38ABC53CE41}" srcId="{F852085A-ED06-4759-BFC8-485B61047622}" destId="{6EF481D6-FD9B-4A91-BE85-75E914F1DB6F}" srcOrd="2" destOrd="0" parTransId="{BB1435AB-8D52-45E2-994B-D4BBE43E2CF3}" sibTransId="{FA303911-0A28-4FA8-8C2D-70390C8B05DF}"/>
    <dgm:cxn modelId="{BBDD5F54-FE82-48FA-8AE6-269F0978D028}" srcId="{54DB3401-D0FB-4FD2-A172-97FFCF219A1B}" destId="{5A59CA03-7EB5-4D0F-9B0B-EB94ECFB4915}" srcOrd="2" destOrd="0" parTransId="{586D6E23-263C-4D18-A70A-12D24515113C}" sibTransId="{DBB85F53-4BAC-468F-B84C-F0F13B923388}"/>
    <dgm:cxn modelId="{D4054FBF-5F6B-4261-A3AC-E147EEB3DABD}" type="presOf" srcId="{65FB7859-F0FE-4C4A-83BE-76FDD6FEA789}" destId="{5993F8D5-81FD-4D39-9847-B2E7711D7404}" srcOrd="0" destOrd="2" presId="urn:microsoft.com/office/officeart/2005/8/layout/hList2"/>
    <dgm:cxn modelId="{B908FFFC-D1C2-4237-940D-692F203086A5}" srcId="{54DB3401-D0FB-4FD2-A172-97FFCF219A1B}" destId="{1DF9E3C7-4171-45FE-BEAB-0123CBF68A16}" srcOrd="6" destOrd="0" parTransId="{A675E4F1-41C3-4D19-93AD-163ED42E7A9A}" sibTransId="{6847E675-79E0-4FE6-AD7E-18ED6D020AFF}"/>
    <dgm:cxn modelId="{6DFB82AB-95FE-4F72-B2B6-F30BBF829338}" type="presOf" srcId="{06BE80FB-4F4F-4DAD-A021-9450B330CFFF}" destId="{5993F8D5-81FD-4D39-9847-B2E7711D7404}" srcOrd="0" destOrd="4" presId="urn:microsoft.com/office/officeart/2005/8/layout/hList2"/>
    <dgm:cxn modelId="{E214E135-E1DF-4841-AB3F-DF74C4865018}" srcId="{355CA8CB-4DFB-46EA-9258-321D50D77BA7}" destId="{ED1470B2-68D0-42E4-880F-B57430FB74C7}" srcOrd="5" destOrd="0" parTransId="{A43A404B-CCA2-4A4E-BB70-C2F3EF6C0CBA}" sibTransId="{24760C0E-0167-43E0-89C2-A0FDD249CCE6}"/>
    <dgm:cxn modelId="{DABC423B-99BD-4DD6-8281-7AF10474A876}" type="presOf" srcId="{F4DD5265-370D-4A5E-A5E0-54E790C6147A}" destId="{5993F8D5-81FD-4D39-9847-B2E7711D7404}" srcOrd="0" destOrd="3" presId="urn:microsoft.com/office/officeart/2005/8/layout/hList2"/>
    <dgm:cxn modelId="{97BF2C21-0DE5-4DCC-9A43-E17B63597166}" srcId="{54DB3401-D0FB-4FD2-A172-97FFCF219A1B}" destId="{C3A84915-4426-4A5D-91E0-D907B4DC8921}" srcOrd="5" destOrd="0" parTransId="{0842492D-3888-4358-A55C-11B9464B7F67}" sibTransId="{72677E88-CE4D-4D0E-B4FB-170989F61B9F}"/>
    <dgm:cxn modelId="{986A19B5-B0D0-403A-9ABB-4D943DF892BF}" srcId="{54DB3401-D0FB-4FD2-A172-97FFCF219A1B}" destId="{EAFF3428-B7DA-484A-8CC8-BCEA4F3BAB61}" srcOrd="1" destOrd="0" parTransId="{00756D10-C9E8-4410-8E06-413DDEE4243B}" sibTransId="{A2AD874D-3E39-44CD-81A4-6B459E5C3300}"/>
    <dgm:cxn modelId="{A3AFDDB8-A21E-483F-B291-7008ABCF52DA}" srcId="{355CA8CB-4DFB-46EA-9258-321D50D77BA7}" destId="{E24C44BB-2B33-4040-91CB-7E81F7062237}" srcOrd="6" destOrd="0" parTransId="{8F41D76D-24EB-4C8E-88E3-A79807877BE5}" sibTransId="{A7B29345-4084-4651-AED2-4E396E0B10BA}"/>
    <dgm:cxn modelId="{FB6D4372-6B1A-4831-816F-EF6EB739A437}" srcId="{F852085A-ED06-4759-BFC8-485B61047622}" destId="{54DB3401-D0FB-4FD2-A172-97FFCF219A1B}" srcOrd="0" destOrd="0" parTransId="{94371389-412D-4B32-AC24-48D63E0E778D}" sibTransId="{D1AE6798-5F2B-4ADF-9465-33B3531809DA}"/>
    <dgm:cxn modelId="{F15619C7-1A48-4020-8B37-59158620614C}" type="presOf" srcId="{6EF481D6-FD9B-4A91-BE85-75E914F1DB6F}" destId="{443CDA50-C743-48B0-84E0-A85D1187F37B}" srcOrd="0" destOrd="0" presId="urn:microsoft.com/office/officeart/2005/8/layout/hList2"/>
    <dgm:cxn modelId="{1C97A428-448F-4983-8D3A-5AA42356D5F7}" type="presOf" srcId="{8BBCC8B4-46EF-43E4-B018-DDF6A5C14AA6}" destId="{A2CFBBAA-6444-48D3-BBCF-6B7F6BCA9BFB}" srcOrd="0" destOrd="9" presId="urn:microsoft.com/office/officeart/2005/8/layout/hList2"/>
    <dgm:cxn modelId="{FBE9E8E5-FDA1-4FEB-BC68-CA2F659DF319}" type="presOf" srcId="{F1C8210D-F849-4C17-BEA1-449112402625}" destId="{A2CFBBAA-6444-48D3-BBCF-6B7F6BCA9BFB}" srcOrd="0" destOrd="8" presId="urn:microsoft.com/office/officeart/2005/8/layout/hList2"/>
    <dgm:cxn modelId="{E4F1327C-D041-4DFE-8B90-CFFF3B538099}" type="presOf" srcId="{E1725AAD-ED46-4B97-83B9-EC75440E5598}" destId="{5993F8D5-81FD-4D39-9847-B2E7711D7404}" srcOrd="0" destOrd="0" presId="urn:microsoft.com/office/officeart/2005/8/layout/hList2"/>
    <dgm:cxn modelId="{49343B17-5950-485B-ACB2-B8D4E4856DD9}" srcId="{355CA8CB-4DFB-46EA-9258-321D50D77BA7}" destId="{F1C8210D-F849-4C17-BEA1-449112402625}" srcOrd="8" destOrd="0" parTransId="{18152658-6BB7-4A72-9F5E-430667A8EFDC}" sibTransId="{5E77BB4B-030D-42A0-BF22-AE94F9E0900C}"/>
    <dgm:cxn modelId="{CA811FBE-2A64-4F3E-9036-E33FE37B19C3}" type="presOf" srcId="{E7731DB4-E905-411E-B23A-F87F88F2E8BA}" destId="{A2CFBBAA-6444-48D3-BBCF-6B7F6BCA9BFB}" srcOrd="0" destOrd="4" presId="urn:microsoft.com/office/officeart/2005/8/layout/hList2"/>
    <dgm:cxn modelId="{D7C64215-4C65-48D1-8983-08EBD1712606}" type="presOf" srcId="{FB32FCA8-4B7C-4188-89BE-8FC3BC47E5C8}" destId="{A2CFBBAA-6444-48D3-BBCF-6B7F6BCA9BFB}" srcOrd="0" destOrd="10" presId="urn:microsoft.com/office/officeart/2005/8/layout/hList2"/>
    <dgm:cxn modelId="{51C46826-F2ED-4B8D-8B24-7DA2C8E57860}" type="presOf" srcId="{E24C44BB-2B33-4040-91CB-7E81F7062237}" destId="{A2CFBBAA-6444-48D3-BBCF-6B7F6BCA9BFB}" srcOrd="0" destOrd="6" presId="urn:microsoft.com/office/officeart/2005/8/layout/hList2"/>
    <dgm:cxn modelId="{C5387F48-7C99-4B0C-A7E7-FA2F96EB9C4B}" type="presOf" srcId="{F852085A-ED06-4759-BFC8-485B61047622}" destId="{84D63341-F1A1-4651-9EFA-4501255F132B}" srcOrd="0" destOrd="0" presId="urn:microsoft.com/office/officeart/2005/8/layout/hList2"/>
    <dgm:cxn modelId="{BD8360B6-CE6A-4921-9DC5-F13AC514D124}" srcId="{6EF481D6-FD9B-4A91-BE85-75E914F1DB6F}" destId="{65FB7859-F0FE-4C4A-83BE-76FDD6FEA789}" srcOrd="2" destOrd="0" parTransId="{713E822A-9237-4592-9D8A-BC8A11E803EB}" sibTransId="{7712F425-4357-4608-8DC7-F84D3794458A}"/>
    <dgm:cxn modelId="{727F2B1F-E6F8-403B-916A-818289777215}" type="presOf" srcId="{E6C499A7-865C-4757-AAAB-72EB2782600C}" destId="{A2CFBBAA-6444-48D3-BBCF-6B7F6BCA9BFB}" srcOrd="0" destOrd="0" presId="urn:microsoft.com/office/officeart/2005/8/layout/hList2"/>
    <dgm:cxn modelId="{E4E4954E-8D97-41EC-A1B3-6F2757186923}" type="presOf" srcId="{355CA8CB-4DFB-46EA-9258-321D50D77BA7}" destId="{9063EB8D-48BE-4E27-A4C3-77B6A4D526C3}" srcOrd="0" destOrd="0" presId="urn:microsoft.com/office/officeart/2005/8/layout/hList2"/>
    <dgm:cxn modelId="{55E03A1C-355B-4237-AACE-0020FEF0D915}" srcId="{54DB3401-D0FB-4FD2-A172-97FFCF219A1B}" destId="{CE4D6207-BBCC-44D4-8666-EF830EFBF91A}" srcOrd="3" destOrd="0" parTransId="{802967CF-C345-4A74-849F-BED0B899D9C9}" sibTransId="{9052AB7F-E432-45B8-B5C0-5D73A7663409}"/>
    <dgm:cxn modelId="{551A9DAF-DF71-4B83-9E96-3E6C1FB10ABD}" srcId="{355CA8CB-4DFB-46EA-9258-321D50D77BA7}" destId="{8BBCC8B4-46EF-43E4-B018-DDF6A5C14AA6}" srcOrd="9" destOrd="0" parTransId="{CD7906DF-B0FB-43E9-8B2D-C854FF97CDD1}" sibTransId="{B9ED7EBB-55DF-49F2-A5F6-A43E2EE6A1E1}"/>
    <dgm:cxn modelId="{2529ED49-61CB-4F6F-B2A1-52168810C077}" type="presOf" srcId="{88E0382E-6BE6-4BA8-9396-27F3D8724FA1}" destId="{BCE27293-8C5C-4A93-A16F-BBAF496A5B69}" srcOrd="0" destOrd="4" presId="urn:microsoft.com/office/officeart/2005/8/layout/hList2"/>
    <dgm:cxn modelId="{104FDE50-174E-40E8-A32E-A22AC3A0850F}" type="presOf" srcId="{1DF9E3C7-4171-45FE-BEAB-0123CBF68A16}" destId="{BCE27293-8C5C-4A93-A16F-BBAF496A5B69}" srcOrd="0" destOrd="6" presId="urn:microsoft.com/office/officeart/2005/8/layout/hList2"/>
    <dgm:cxn modelId="{05501DAD-CC1A-4B51-8E6D-495EFA72BA28}" srcId="{355CA8CB-4DFB-46EA-9258-321D50D77BA7}" destId="{2810E86C-DA72-4003-819B-45C3C2842C48}" srcOrd="7" destOrd="0" parTransId="{B3E12EBA-B3BA-4F3B-8B92-43A24C3E380D}" sibTransId="{C9358D3B-D791-4AC2-A9D2-E82CEC574CFF}"/>
    <dgm:cxn modelId="{73C2FC9C-B655-45FB-A043-5890F039337D}" srcId="{355CA8CB-4DFB-46EA-9258-321D50D77BA7}" destId="{E7731DB4-E905-411E-B23A-F87F88F2E8BA}" srcOrd="4" destOrd="0" parTransId="{79B62926-D72B-4819-ABCD-15C207C92B47}" sibTransId="{8C62703E-4C74-47C0-8698-37B31FB3C558}"/>
    <dgm:cxn modelId="{E1DE402D-A968-4F62-934D-C4D70A3CC3FD}" type="presOf" srcId="{C3A84915-4426-4A5D-91E0-D907B4DC8921}" destId="{BCE27293-8C5C-4A93-A16F-BBAF496A5B69}" srcOrd="0" destOrd="5" presId="urn:microsoft.com/office/officeart/2005/8/layout/hList2"/>
    <dgm:cxn modelId="{F83BEA9C-F7DF-4062-AEA2-85DD51818C56}" srcId="{F852085A-ED06-4759-BFC8-485B61047622}" destId="{355CA8CB-4DFB-46EA-9258-321D50D77BA7}" srcOrd="1" destOrd="0" parTransId="{D4C831AD-147C-406F-AFDB-A7CA2627864C}" sibTransId="{21E3057A-CAC3-4A36-889B-6B9C2B7D7DDD}"/>
    <dgm:cxn modelId="{2C20E604-4802-4C32-BBAD-908472D837A8}" type="presOf" srcId="{2810E86C-DA72-4003-819B-45C3C2842C48}" destId="{A2CFBBAA-6444-48D3-BBCF-6B7F6BCA9BFB}" srcOrd="0" destOrd="7" presId="urn:microsoft.com/office/officeart/2005/8/layout/hList2"/>
    <dgm:cxn modelId="{386E8D10-8842-4206-BED9-2C37F17F052F}" type="presOf" srcId="{01A57349-E672-4CD1-ACFE-3648A97B5570}" destId="{A2CFBBAA-6444-48D3-BBCF-6B7F6BCA9BFB}" srcOrd="0" destOrd="3" presId="urn:microsoft.com/office/officeart/2005/8/layout/hList2"/>
    <dgm:cxn modelId="{EA5AB0CF-0B46-4885-AE2F-6F6FC672A2FF}" type="presOf" srcId="{32F1337F-21EF-4188-8A8C-4067D9C51D7A}" destId="{BCE27293-8C5C-4A93-A16F-BBAF496A5B69}" srcOrd="0" destOrd="0" presId="urn:microsoft.com/office/officeart/2005/8/layout/hList2"/>
    <dgm:cxn modelId="{65F34607-1797-4EAD-87B3-7A739E288D20}" type="presParOf" srcId="{84D63341-F1A1-4651-9EFA-4501255F132B}" destId="{5013F08A-F0F0-4E76-A3D7-F0662F374D01}" srcOrd="0" destOrd="0" presId="urn:microsoft.com/office/officeart/2005/8/layout/hList2"/>
    <dgm:cxn modelId="{122B5BCE-5984-449B-A27F-7245AC2648A2}" type="presParOf" srcId="{5013F08A-F0F0-4E76-A3D7-F0662F374D01}" destId="{516EDA70-AC60-4D2D-AEC1-64E3DF3A2CCA}" srcOrd="0" destOrd="0" presId="urn:microsoft.com/office/officeart/2005/8/layout/hList2"/>
    <dgm:cxn modelId="{B109CFA6-9CBB-4E79-B953-4836ACF0C466}" type="presParOf" srcId="{5013F08A-F0F0-4E76-A3D7-F0662F374D01}" destId="{BCE27293-8C5C-4A93-A16F-BBAF496A5B69}" srcOrd="1" destOrd="0" presId="urn:microsoft.com/office/officeart/2005/8/layout/hList2"/>
    <dgm:cxn modelId="{A77FC76B-7215-455F-8AD6-17F2A45EBFEB}" type="presParOf" srcId="{5013F08A-F0F0-4E76-A3D7-F0662F374D01}" destId="{742A928D-FDDA-49E4-A844-15396044BC7D}" srcOrd="2" destOrd="0" presId="urn:microsoft.com/office/officeart/2005/8/layout/hList2"/>
    <dgm:cxn modelId="{D5076CC8-DF25-4FE6-AC36-4C688B25EBB8}" type="presParOf" srcId="{84D63341-F1A1-4651-9EFA-4501255F132B}" destId="{CB231EF7-577E-4EEB-8480-04E83F0FE6AC}" srcOrd="1" destOrd="0" presId="urn:microsoft.com/office/officeart/2005/8/layout/hList2"/>
    <dgm:cxn modelId="{C78ADB84-3BB9-402C-A70E-5F5C70EF4DCF}" type="presParOf" srcId="{84D63341-F1A1-4651-9EFA-4501255F132B}" destId="{1E3DC470-FFAA-4710-A2EE-E619E50C86FD}" srcOrd="2" destOrd="0" presId="urn:microsoft.com/office/officeart/2005/8/layout/hList2"/>
    <dgm:cxn modelId="{7AF21225-FC02-48BD-AF27-20BB044A4973}" type="presParOf" srcId="{1E3DC470-FFAA-4710-A2EE-E619E50C86FD}" destId="{6D94C2BC-CE9B-422B-BB78-C51F085537E3}" srcOrd="0" destOrd="0" presId="urn:microsoft.com/office/officeart/2005/8/layout/hList2"/>
    <dgm:cxn modelId="{C6DB6DE6-6C66-4B5B-976D-74A7118B9DE6}" type="presParOf" srcId="{1E3DC470-FFAA-4710-A2EE-E619E50C86FD}" destId="{A2CFBBAA-6444-48D3-BBCF-6B7F6BCA9BFB}" srcOrd="1" destOrd="0" presId="urn:microsoft.com/office/officeart/2005/8/layout/hList2"/>
    <dgm:cxn modelId="{3DD07A24-487E-4C49-B90D-B4C7F3DDC982}" type="presParOf" srcId="{1E3DC470-FFAA-4710-A2EE-E619E50C86FD}" destId="{9063EB8D-48BE-4E27-A4C3-77B6A4D526C3}" srcOrd="2" destOrd="0" presId="urn:microsoft.com/office/officeart/2005/8/layout/hList2"/>
    <dgm:cxn modelId="{04D40056-8AE4-4ADF-AD95-FB06B9E8E2F4}" type="presParOf" srcId="{84D63341-F1A1-4651-9EFA-4501255F132B}" destId="{406E43C6-3C42-4114-B3B8-2F26ED84F8E9}" srcOrd="3" destOrd="0" presId="urn:microsoft.com/office/officeart/2005/8/layout/hList2"/>
    <dgm:cxn modelId="{1B80BDD7-EEAB-4EA3-92EA-9D63EE88B4C0}" type="presParOf" srcId="{84D63341-F1A1-4651-9EFA-4501255F132B}" destId="{7A26A8AC-A233-47B3-B03C-DBAEA2DB672A}" srcOrd="4" destOrd="0" presId="urn:microsoft.com/office/officeart/2005/8/layout/hList2"/>
    <dgm:cxn modelId="{F468BB7E-0A8B-4A94-B0E1-0B4A6574F821}" type="presParOf" srcId="{7A26A8AC-A233-47B3-B03C-DBAEA2DB672A}" destId="{7ADA107E-8231-41EE-BFEB-EBB6B7473547}" srcOrd="0" destOrd="0" presId="urn:microsoft.com/office/officeart/2005/8/layout/hList2"/>
    <dgm:cxn modelId="{62EE77C5-9075-4A77-9786-58EFA9B60804}" type="presParOf" srcId="{7A26A8AC-A233-47B3-B03C-DBAEA2DB672A}" destId="{5993F8D5-81FD-4D39-9847-B2E7711D7404}" srcOrd="1" destOrd="0" presId="urn:microsoft.com/office/officeart/2005/8/layout/hList2"/>
    <dgm:cxn modelId="{262763C3-BEE2-4DAF-98B0-C56530D14510}" type="presParOf" srcId="{7A26A8AC-A233-47B3-B03C-DBAEA2DB672A}" destId="{443CDA50-C743-48B0-84E0-A85D1187F37B}" srcOrd="2" destOrd="0" presId="urn:microsoft.com/office/officeart/2005/8/layout/h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76E4F-A04D-4846-B4D2-0999D00F981A}">
      <dsp:nvSpPr>
        <dsp:cNvPr id="0" name=""/>
        <dsp:cNvSpPr/>
      </dsp:nvSpPr>
      <dsp:spPr>
        <a:xfrm>
          <a:off x="0" y="16077"/>
          <a:ext cx="8876056" cy="40320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a:latin typeface="Candara" pitchFamily="34" charset="0"/>
            </a:rPr>
            <a:t>5.  LED Challenges </a:t>
          </a:r>
          <a:endParaRPr lang="en-ZA" sz="1400" kern="1200" dirty="0">
            <a:latin typeface="Candara" pitchFamily="34" charset="0"/>
          </a:endParaRPr>
        </a:p>
      </dsp:txBody>
      <dsp:txXfrm>
        <a:off x="0" y="16077"/>
        <a:ext cx="8876056" cy="403200"/>
      </dsp:txXfrm>
    </dsp:sp>
    <dsp:sp modelId="{F9264B7D-528E-442A-A043-F5F7D25D66DC}">
      <dsp:nvSpPr>
        <dsp:cNvPr id="0" name=""/>
        <dsp:cNvSpPr/>
      </dsp:nvSpPr>
      <dsp:spPr>
        <a:xfrm>
          <a:off x="0" y="419278"/>
          <a:ext cx="8876056" cy="222894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latin typeface="Candara" pitchFamily="34" charset="0"/>
            </a:rPr>
            <a:t>The meaning of LED</a:t>
          </a:r>
          <a:endParaRPr lang="en-ZA" sz="1400" kern="1200" dirty="0">
            <a:latin typeface="Candara" pitchFamily="34" charset="0"/>
          </a:endParaRPr>
        </a:p>
        <a:p>
          <a:pPr marL="114300" lvl="1" indent="-114300" algn="l" defTabSz="622300">
            <a:lnSpc>
              <a:spcPct val="90000"/>
            </a:lnSpc>
            <a:spcBef>
              <a:spcPct val="0"/>
            </a:spcBef>
            <a:spcAft>
              <a:spcPct val="15000"/>
            </a:spcAft>
            <a:buChar char="••"/>
          </a:pPr>
          <a:r>
            <a:rPr lang="en-US" sz="1400" kern="1200" dirty="0">
              <a:latin typeface="Candara" pitchFamily="34" charset="0"/>
            </a:rPr>
            <a:t>Poor intergovernmental relations on LED</a:t>
          </a:r>
        </a:p>
        <a:p>
          <a:pPr marL="114300" lvl="1" indent="-114300" algn="l" defTabSz="622300">
            <a:lnSpc>
              <a:spcPct val="90000"/>
            </a:lnSpc>
            <a:spcBef>
              <a:spcPct val="0"/>
            </a:spcBef>
            <a:spcAft>
              <a:spcPct val="15000"/>
            </a:spcAft>
            <a:buChar char="••"/>
          </a:pPr>
          <a:r>
            <a:rPr lang="en-US" sz="1400" kern="1200" dirty="0">
              <a:latin typeface="Candara" pitchFamily="34" charset="0"/>
            </a:rPr>
            <a:t>Productive partnerships</a:t>
          </a:r>
        </a:p>
        <a:p>
          <a:pPr marL="114300" lvl="1" indent="-114300" algn="l" defTabSz="622300">
            <a:lnSpc>
              <a:spcPct val="90000"/>
            </a:lnSpc>
            <a:spcBef>
              <a:spcPct val="0"/>
            </a:spcBef>
            <a:spcAft>
              <a:spcPct val="15000"/>
            </a:spcAft>
            <a:buChar char="••"/>
          </a:pPr>
          <a:r>
            <a:rPr lang="en-US" sz="1400" kern="1200" dirty="0">
              <a:latin typeface="Candara" pitchFamily="34" charset="0"/>
            </a:rPr>
            <a:t>A clear communication &amp; knowledge sharing programme</a:t>
          </a:r>
        </a:p>
        <a:p>
          <a:pPr marL="114300" lvl="1" indent="-114300" algn="l" defTabSz="622300">
            <a:lnSpc>
              <a:spcPct val="90000"/>
            </a:lnSpc>
            <a:spcBef>
              <a:spcPct val="0"/>
            </a:spcBef>
            <a:spcAft>
              <a:spcPct val="15000"/>
            </a:spcAft>
            <a:buChar char="••"/>
          </a:pPr>
          <a:r>
            <a:rPr lang="en-US" sz="1400" kern="1200">
              <a:latin typeface="Candara" pitchFamily="34" charset="0"/>
            </a:rPr>
            <a:t>Capacity constraints</a:t>
          </a:r>
          <a:endParaRPr lang="en-US" sz="1400" kern="1200" dirty="0">
            <a:latin typeface="Candara" pitchFamily="34" charset="0"/>
          </a:endParaRPr>
        </a:p>
        <a:p>
          <a:pPr marL="114300" lvl="1" indent="-114300" algn="l" defTabSz="622300">
            <a:lnSpc>
              <a:spcPct val="90000"/>
            </a:lnSpc>
            <a:spcBef>
              <a:spcPct val="0"/>
            </a:spcBef>
            <a:spcAft>
              <a:spcPct val="15000"/>
            </a:spcAft>
            <a:buChar char="••"/>
          </a:pPr>
          <a:r>
            <a:rPr lang="en-US" sz="1400" kern="1200" dirty="0">
              <a:latin typeface="Candara" pitchFamily="34" charset="0"/>
            </a:rPr>
            <a:t>Differentiated approach to LED support</a:t>
          </a:r>
        </a:p>
        <a:p>
          <a:pPr marL="114300" lvl="1" indent="-114300" algn="l" defTabSz="622300">
            <a:lnSpc>
              <a:spcPct val="90000"/>
            </a:lnSpc>
            <a:spcBef>
              <a:spcPct val="0"/>
            </a:spcBef>
            <a:spcAft>
              <a:spcPct val="15000"/>
            </a:spcAft>
            <a:buChar char="••"/>
          </a:pPr>
          <a:r>
            <a:rPr lang="en-US" sz="1400" kern="1200" dirty="0">
              <a:latin typeface="Candara" pitchFamily="34" charset="0"/>
            </a:rPr>
            <a:t>Funding for LED </a:t>
          </a:r>
        </a:p>
        <a:p>
          <a:pPr marL="114300" lvl="1" indent="-114300" algn="l" defTabSz="622300">
            <a:lnSpc>
              <a:spcPct val="90000"/>
            </a:lnSpc>
            <a:spcBef>
              <a:spcPct val="0"/>
            </a:spcBef>
            <a:spcAft>
              <a:spcPct val="15000"/>
            </a:spcAft>
            <a:buChar char="••"/>
          </a:pPr>
          <a:r>
            <a:rPr lang="en-US" sz="1400" kern="1200">
              <a:latin typeface="Candara" pitchFamily="34" charset="0"/>
            </a:rPr>
            <a:t>Poor investment in economic information</a:t>
          </a:r>
          <a:endParaRPr lang="en-US" sz="1400" kern="1200" dirty="0">
            <a:latin typeface="Candara" pitchFamily="34" charset="0"/>
          </a:endParaRPr>
        </a:p>
        <a:p>
          <a:pPr marL="114300" lvl="1" indent="-114300" algn="l" defTabSz="622300">
            <a:lnSpc>
              <a:spcPct val="90000"/>
            </a:lnSpc>
            <a:spcBef>
              <a:spcPct val="0"/>
            </a:spcBef>
            <a:spcAft>
              <a:spcPct val="15000"/>
            </a:spcAft>
            <a:buChar char="••"/>
          </a:pPr>
          <a:r>
            <a:rPr lang="en-US" sz="1400" kern="1200" dirty="0">
              <a:latin typeface="Candara" pitchFamily="34" charset="0"/>
            </a:rPr>
            <a:t>Dedicated focus on supporting the an inclusive economy</a:t>
          </a:r>
        </a:p>
      </dsp:txBody>
      <dsp:txXfrm>
        <a:off x="0" y="419278"/>
        <a:ext cx="8876056" cy="2228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76E4F-A04D-4846-B4D2-0999D00F981A}">
      <dsp:nvSpPr>
        <dsp:cNvPr id="0" name=""/>
        <dsp:cNvSpPr/>
      </dsp:nvSpPr>
      <dsp:spPr>
        <a:xfrm>
          <a:off x="0" y="0"/>
          <a:ext cx="8862292" cy="60480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a:latin typeface="Candara" pitchFamily="34" charset="0"/>
            </a:rPr>
            <a:t>6. LED Opportunities</a:t>
          </a:r>
          <a:endParaRPr lang="en-ZA" sz="1600" kern="1200" dirty="0">
            <a:latin typeface="Candara" pitchFamily="34" charset="0"/>
          </a:endParaRPr>
        </a:p>
      </dsp:txBody>
      <dsp:txXfrm>
        <a:off x="0" y="0"/>
        <a:ext cx="8862292" cy="604800"/>
      </dsp:txXfrm>
    </dsp:sp>
    <dsp:sp modelId="{F9264B7D-528E-442A-A043-F5F7D25D66DC}">
      <dsp:nvSpPr>
        <dsp:cNvPr id="0" name=""/>
        <dsp:cNvSpPr/>
      </dsp:nvSpPr>
      <dsp:spPr>
        <a:xfrm>
          <a:off x="0" y="610883"/>
          <a:ext cx="8862292" cy="242109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ZA" sz="1600" kern="1200" dirty="0">
              <a:latin typeface="Candara" pitchFamily="34" charset="0"/>
            </a:rPr>
            <a:t>Municipalities have  adopted LED Strategies; most of these are integrated within IDPs</a:t>
          </a:r>
        </a:p>
        <a:p>
          <a:pPr marL="171450" lvl="1" indent="-171450" algn="l" defTabSz="711200">
            <a:lnSpc>
              <a:spcPct val="90000"/>
            </a:lnSpc>
            <a:spcBef>
              <a:spcPct val="0"/>
            </a:spcBef>
            <a:spcAft>
              <a:spcPct val="15000"/>
            </a:spcAft>
            <a:buChar char="••"/>
          </a:pPr>
          <a:r>
            <a:rPr lang="en-ZA" sz="1600" kern="1200" dirty="0">
              <a:latin typeface="Candara" pitchFamily="34" charset="0"/>
            </a:rPr>
            <a:t>Provincial spheres of government have  dedicated support programmes focusing on LED</a:t>
          </a:r>
          <a:endParaRPr lang="en-ZA" sz="1600" i="1" kern="1200" dirty="0">
            <a:latin typeface="Candara" pitchFamily="34" charset="0"/>
          </a:endParaRPr>
        </a:p>
        <a:p>
          <a:pPr marL="171450" lvl="1" indent="-171450" algn="l" defTabSz="711200">
            <a:lnSpc>
              <a:spcPct val="90000"/>
            </a:lnSpc>
            <a:spcBef>
              <a:spcPct val="0"/>
            </a:spcBef>
            <a:spcAft>
              <a:spcPct val="15000"/>
            </a:spcAft>
            <a:buChar char="••"/>
          </a:pPr>
          <a:r>
            <a:rPr lang="en-ZA" sz="1600" kern="1200" dirty="0">
              <a:latin typeface="Candara" pitchFamily="34" charset="0"/>
            </a:rPr>
            <a:t>More than 30 Local Economic Development Agencies (LEDAs)</a:t>
          </a:r>
          <a:endParaRPr lang="en-ZA" sz="1600" i="1" kern="1200" dirty="0">
            <a:latin typeface="Candara" pitchFamily="34" charset="0"/>
          </a:endParaRPr>
        </a:p>
        <a:p>
          <a:pPr marL="171450" lvl="1" indent="-171450" algn="l" defTabSz="711200">
            <a:lnSpc>
              <a:spcPct val="90000"/>
            </a:lnSpc>
            <a:spcBef>
              <a:spcPct val="0"/>
            </a:spcBef>
            <a:spcAft>
              <a:spcPct val="15000"/>
            </a:spcAft>
            <a:buChar char="••"/>
          </a:pPr>
          <a:r>
            <a:rPr lang="en-ZA" sz="1600" kern="1200" dirty="0">
              <a:latin typeface="Candara" pitchFamily="34" charset="0"/>
            </a:rPr>
            <a:t>National economic sector Departments have  invested in various programmes in LED, mainly in capacity building and funding</a:t>
          </a:r>
          <a:endParaRPr lang="en-ZA" sz="1600" i="1" kern="1200" dirty="0">
            <a:latin typeface="Candara" pitchFamily="34" charset="0"/>
          </a:endParaRPr>
        </a:p>
        <a:p>
          <a:pPr marL="171450" lvl="1" indent="-171450" algn="l" defTabSz="711200">
            <a:lnSpc>
              <a:spcPct val="90000"/>
            </a:lnSpc>
            <a:spcBef>
              <a:spcPct val="0"/>
            </a:spcBef>
            <a:spcAft>
              <a:spcPct val="15000"/>
            </a:spcAft>
            <a:buChar char="••"/>
          </a:pPr>
          <a:r>
            <a:rPr lang="en-ZA" sz="1600" kern="1200" dirty="0">
              <a:latin typeface="Candara" pitchFamily="34" charset="0"/>
            </a:rPr>
            <a:t>Academic institutions have  developed various short-term learning and long-term certificate and degree programmes</a:t>
          </a:r>
          <a:endParaRPr lang="en-ZA" sz="1600" i="1" kern="1200" dirty="0">
            <a:latin typeface="Candara" pitchFamily="34" charset="0"/>
          </a:endParaRPr>
        </a:p>
        <a:p>
          <a:pPr marL="171450" lvl="1" indent="-171450" algn="l" defTabSz="711200">
            <a:lnSpc>
              <a:spcPct val="90000"/>
            </a:lnSpc>
            <a:spcBef>
              <a:spcPct val="0"/>
            </a:spcBef>
            <a:spcAft>
              <a:spcPct val="15000"/>
            </a:spcAft>
            <a:buChar char="••"/>
          </a:pPr>
          <a:r>
            <a:rPr lang="en-ZA" sz="1600" kern="1200" dirty="0">
              <a:latin typeface="Candara" pitchFamily="34" charset="0"/>
            </a:rPr>
            <a:t>non-state actors such as civil society groups and the donor community have also invested funding and capacity building programmes in various municipalities and communities</a:t>
          </a:r>
          <a:endParaRPr lang="en-ZA" sz="1600" i="1" kern="1200" dirty="0">
            <a:latin typeface="Candara" pitchFamily="34" charset="0"/>
          </a:endParaRPr>
        </a:p>
      </dsp:txBody>
      <dsp:txXfrm>
        <a:off x="0" y="610883"/>
        <a:ext cx="8862292" cy="24210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7B9D1-6442-49DE-BE3D-F95E148A6A92}">
      <dsp:nvSpPr>
        <dsp:cNvPr id="0" name=""/>
        <dsp:cNvSpPr/>
      </dsp:nvSpPr>
      <dsp:spPr>
        <a:xfrm rot="5400000" flipV="1">
          <a:off x="-2940125" y="2962276"/>
          <a:ext cx="6139916" cy="215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46668" bIns="0" numCol="1" spcCol="1270" anchor="t" anchorCtr="0">
          <a:noAutofit/>
        </a:bodyPr>
        <a:lstStyle/>
        <a:p>
          <a:pPr lvl="0" algn="r" defTabSz="711200">
            <a:lnSpc>
              <a:spcPct val="90000"/>
            </a:lnSpc>
            <a:spcBef>
              <a:spcPct val="0"/>
            </a:spcBef>
            <a:spcAft>
              <a:spcPct val="35000"/>
            </a:spcAft>
          </a:pPr>
          <a:r>
            <a:rPr lang="en-ZA" sz="1600" kern="1200" dirty="0" err="1">
              <a:solidFill>
                <a:sysClr val="windowText" lastClr="000000">
                  <a:hueOff val="0"/>
                  <a:satOff val="0"/>
                  <a:lumOff val="0"/>
                  <a:alphaOff val="0"/>
                </a:sysClr>
              </a:solidFill>
              <a:latin typeface="Candara" panose="020E0502030303020204" pitchFamily="34" charset="0"/>
              <a:ea typeface="+mn-ea"/>
              <a:cs typeface="+mn-cs"/>
            </a:rPr>
            <a:t>Buiilding</a:t>
          </a:r>
          <a:r>
            <a:rPr lang="en-ZA" sz="1600" kern="1200" dirty="0">
              <a:solidFill>
                <a:sysClr val="windowText" lastClr="000000">
                  <a:hueOff val="0"/>
                  <a:satOff val="0"/>
                  <a:lumOff val="0"/>
                  <a:alphaOff val="0"/>
                </a:sysClr>
              </a:solidFill>
              <a:latin typeface="Candara" panose="020E0502030303020204" pitchFamily="34" charset="0"/>
              <a:ea typeface="+mn-ea"/>
              <a:cs typeface="+mn-cs"/>
            </a:rPr>
            <a:t> a Diverse &amp; Innovation-driven Local Economies</a:t>
          </a:r>
        </a:p>
      </dsp:txBody>
      <dsp:txXfrm rot="10800000">
        <a:off x="-2940125" y="2962276"/>
        <a:ext cx="6139916" cy="215369"/>
      </dsp:txXfrm>
    </dsp:sp>
    <dsp:sp modelId="{FD6681CA-D35F-40A3-B279-1E6070447C41}">
      <dsp:nvSpPr>
        <dsp:cNvPr id="0" name=""/>
        <dsp:cNvSpPr/>
      </dsp:nvSpPr>
      <dsp:spPr>
        <a:xfrm>
          <a:off x="212983" y="3"/>
          <a:ext cx="828353" cy="6139916"/>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146668" rIns="64008" bIns="64008" numCol="1" spcCol="1270" anchor="t" anchorCtr="0">
          <a:noAutofit/>
        </a:bodyPr>
        <a:lstStyle/>
        <a:p>
          <a:pPr marL="57150" lvl="1" indent="-57150" algn="l" defTabSz="400050">
            <a:lnSpc>
              <a:spcPct val="90000"/>
            </a:lnSpc>
            <a:spcBef>
              <a:spcPct val="0"/>
            </a:spcBef>
            <a:spcAft>
              <a:spcPct val="15000"/>
            </a:spcAft>
            <a:buChar char="••"/>
          </a:pPr>
          <a:r>
            <a:rPr lang="en-ZA" sz="900" kern="1200" dirty="0" smtClean="0">
              <a:solidFill>
                <a:sysClr val="window" lastClr="FFFFFF"/>
              </a:solidFill>
              <a:latin typeface="Candara" panose="020E0502030303020204" pitchFamily="34" charset="0"/>
              <a:ea typeface="+mn-ea"/>
              <a:cs typeface="+mn-cs"/>
            </a:rPr>
            <a:t>Local sector development</a:t>
          </a:r>
          <a:endParaRPr lang="en-US" sz="900" kern="1200" dirty="0"/>
        </a:p>
        <a:p>
          <a:pPr marL="57150" lvl="1" indent="-57150" algn="l" defTabSz="400050">
            <a:lnSpc>
              <a:spcPct val="90000"/>
            </a:lnSpc>
            <a:spcBef>
              <a:spcPct val="0"/>
            </a:spcBef>
            <a:spcAft>
              <a:spcPct val="15000"/>
            </a:spcAft>
            <a:buChar char="••"/>
          </a:pPr>
          <a:r>
            <a:rPr lang="en-ZA" sz="900" kern="1200" dirty="0">
              <a:solidFill>
                <a:sysClr val="window" lastClr="FFFFFF"/>
              </a:solidFill>
              <a:latin typeface="Candara" panose="020E0502030303020204" pitchFamily="34" charset="0"/>
              <a:ea typeface="+mn-ea"/>
              <a:cs typeface="+mn-cs"/>
            </a:rPr>
            <a:t>Metro economic development programme</a:t>
          </a:r>
        </a:p>
        <a:p>
          <a:pPr marL="57150" lvl="1" indent="-57150" algn="l" defTabSz="400050">
            <a:lnSpc>
              <a:spcPct val="90000"/>
            </a:lnSpc>
            <a:spcBef>
              <a:spcPct val="0"/>
            </a:spcBef>
            <a:spcAft>
              <a:spcPct val="15000"/>
            </a:spcAft>
            <a:buChar char="••"/>
          </a:pPr>
          <a:r>
            <a:rPr lang="en-ZA" sz="900" kern="1200" dirty="0">
              <a:solidFill>
                <a:sysClr val="window" lastClr="FFFFFF"/>
              </a:solidFill>
              <a:latin typeface="Candara" panose="020E0502030303020204" pitchFamily="34" charset="0"/>
              <a:ea typeface="+mn-ea"/>
              <a:cs typeface="+mn-cs"/>
            </a:rPr>
            <a:t>Link to Regional Economic Development</a:t>
          </a:r>
        </a:p>
        <a:p>
          <a:pPr marL="57150" lvl="1" indent="-57150" algn="l" defTabSz="400050">
            <a:lnSpc>
              <a:spcPct val="90000"/>
            </a:lnSpc>
            <a:spcBef>
              <a:spcPct val="0"/>
            </a:spcBef>
            <a:spcAft>
              <a:spcPct val="15000"/>
            </a:spcAft>
            <a:buChar char="••"/>
          </a:pPr>
          <a:r>
            <a:rPr lang="en-ZA" sz="900" kern="1200" dirty="0">
              <a:solidFill>
                <a:sysClr val="window" lastClr="FFFFFF"/>
              </a:solidFill>
              <a:latin typeface="Candara" panose="020E0502030303020204" pitchFamily="34" charset="0"/>
              <a:ea typeface="+mn-ea"/>
              <a:cs typeface="+mn-cs"/>
            </a:rPr>
            <a:t>Link to Regional industrial development</a:t>
          </a:r>
        </a:p>
        <a:p>
          <a:pPr marL="57150" lvl="1" indent="-57150" algn="l" defTabSz="400050">
            <a:lnSpc>
              <a:spcPct val="90000"/>
            </a:lnSpc>
            <a:spcBef>
              <a:spcPct val="0"/>
            </a:spcBef>
            <a:spcAft>
              <a:spcPct val="15000"/>
            </a:spcAft>
            <a:buChar char="••"/>
          </a:pPr>
          <a:r>
            <a:rPr lang="en-ZA" sz="900" kern="1200" dirty="0">
              <a:solidFill>
                <a:sysClr val="window" lastClr="FFFFFF"/>
              </a:solidFill>
              <a:latin typeface="Candara" panose="020E0502030303020204" pitchFamily="34" charset="0"/>
              <a:ea typeface="+mn-ea"/>
              <a:cs typeface="+mn-cs"/>
            </a:rPr>
            <a:t>Advancing primary, secondary and tertiary sectors</a:t>
          </a:r>
        </a:p>
        <a:p>
          <a:pPr marL="57150" lvl="1" indent="-57150" algn="l" defTabSz="400050">
            <a:lnSpc>
              <a:spcPct val="90000"/>
            </a:lnSpc>
            <a:spcBef>
              <a:spcPct val="0"/>
            </a:spcBef>
            <a:spcAft>
              <a:spcPct val="15000"/>
            </a:spcAft>
            <a:buChar char="••"/>
          </a:pPr>
          <a:r>
            <a:rPr lang="en-ZA" sz="900" kern="1200" dirty="0">
              <a:solidFill>
                <a:sysClr val="window" lastClr="FFFFFF"/>
              </a:solidFill>
              <a:latin typeface="Candara" panose="020E0502030303020204" pitchFamily="34" charset="0"/>
              <a:ea typeface="+mn-ea"/>
              <a:cs typeface="+mn-cs"/>
            </a:rPr>
            <a:t>Exploiting STI to advance sustainability, competitiveness  and productivity</a:t>
          </a:r>
        </a:p>
        <a:p>
          <a:pPr marL="57150" lvl="1" indent="-57150" algn="l" defTabSz="400050">
            <a:lnSpc>
              <a:spcPct val="90000"/>
            </a:lnSpc>
            <a:spcBef>
              <a:spcPct val="0"/>
            </a:spcBef>
            <a:spcAft>
              <a:spcPct val="15000"/>
            </a:spcAft>
            <a:buChar char="••"/>
          </a:pPr>
          <a:r>
            <a:rPr lang="en-ZA" sz="900" kern="1200" dirty="0">
              <a:solidFill>
                <a:sysClr val="window" lastClr="FFFFFF"/>
              </a:solidFill>
              <a:latin typeface="Candara" panose="020E0502030303020204" pitchFamily="34" charset="0"/>
              <a:ea typeface="+mn-ea"/>
              <a:cs typeface="+mn-cs"/>
            </a:rPr>
            <a:t>Linking LED to corridor development &amp; sub-national cross </a:t>
          </a:r>
          <a:r>
            <a:rPr lang="en-ZA" sz="900" kern="1200" dirty="0" smtClean="0">
              <a:solidFill>
                <a:sysClr val="window" lastClr="FFFFFF"/>
              </a:solidFill>
              <a:latin typeface="Candara" panose="020E0502030303020204" pitchFamily="34" charset="0"/>
              <a:ea typeface="+mn-ea"/>
              <a:cs typeface="+mn-cs"/>
            </a:rPr>
            <a:t>boarder </a:t>
          </a:r>
          <a:r>
            <a:rPr lang="en-ZA" sz="900" kern="1200" dirty="0">
              <a:solidFill>
                <a:sysClr val="window" lastClr="FFFFFF"/>
              </a:solidFill>
              <a:latin typeface="Candara" panose="020E0502030303020204" pitchFamily="34" charset="0"/>
              <a:ea typeface="+mn-ea"/>
              <a:cs typeface="+mn-cs"/>
            </a:rPr>
            <a:t>programme</a:t>
          </a:r>
        </a:p>
      </dsp:txBody>
      <dsp:txXfrm>
        <a:off x="212983" y="3"/>
        <a:ext cx="828353" cy="6139916"/>
      </dsp:txXfrm>
    </dsp:sp>
    <dsp:sp modelId="{19E0F9D1-85BA-448D-9A7D-B2C7DE5532EF}">
      <dsp:nvSpPr>
        <dsp:cNvPr id="0" name=""/>
        <dsp:cNvSpPr/>
      </dsp:nvSpPr>
      <dsp:spPr>
        <a:xfrm>
          <a:off x="124927" y="535090"/>
          <a:ext cx="176112" cy="174170"/>
        </a:xfrm>
        <a:prstGeom prst="rect">
          <a:avLst/>
        </a:prstGeom>
        <a:solidFill>
          <a:srgbClr val="F79646">
            <a:tint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C179B642-71DD-4D35-9C99-1FC70E59F89C}">
      <dsp:nvSpPr>
        <dsp:cNvPr id="0" name=""/>
        <dsp:cNvSpPr/>
      </dsp:nvSpPr>
      <dsp:spPr>
        <a:xfrm rot="16200000">
          <a:off x="-925552" y="2846539"/>
          <a:ext cx="4789139" cy="446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46668" bIns="0" numCol="1" spcCol="1270" anchor="t" anchorCtr="0">
          <a:noAutofit/>
        </a:bodyPr>
        <a:lstStyle/>
        <a:p>
          <a:pPr lvl="0" algn="r" defTabSz="711200">
            <a:lnSpc>
              <a:spcPct val="90000"/>
            </a:lnSpc>
            <a:spcBef>
              <a:spcPct val="0"/>
            </a:spcBef>
            <a:spcAft>
              <a:spcPct val="35000"/>
            </a:spcAft>
          </a:pPr>
          <a:r>
            <a:rPr lang="en-ZA" sz="1600" kern="1200" dirty="0">
              <a:solidFill>
                <a:sysClr val="windowText" lastClr="000000">
                  <a:hueOff val="0"/>
                  <a:satOff val="0"/>
                  <a:lumOff val="0"/>
                  <a:alphaOff val="0"/>
                </a:sysClr>
              </a:solidFill>
              <a:latin typeface="Candara" panose="020E0502030303020204" pitchFamily="34" charset="0"/>
              <a:ea typeface="+mn-ea"/>
              <a:cs typeface="+mn-cs"/>
            </a:rPr>
            <a:t>Developing Inclusive Economies    </a:t>
          </a:r>
        </a:p>
      </dsp:txBody>
      <dsp:txXfrm>
        <a:off x="-925552" y="2846539"/>
        <a:ext cx="4789139" cy="446844"/>
      </dsp:txXfrm>
    </dsp:sp>
    <dsp:sp modelId="{A84C53CE-6FBB-437C-8FEF-21458CBA4575}">
      <dsp:nvSpPr>
        <dsp:cNvPr id="0" name=""/>
        <dsp:cNvSpPr/>
      </dsp:nvSpPr>
      <dsp:spPr>
        <a:xfrm>
          <a:off x="1466917" y="3"/>
          <a:ext cx="998853" cy="6139916"/>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146668" rIns="78232" bIns="78232" numCol="1" spcCol="1270" anchor="t" anchorCtr="0">
          <a:noAutofit/>
        </a:bodyPr>
        <a:lstStyle/>
        <a:p>
          <a:pPr marL="57150" lvl="1" indent="-57150" algn="l" defTabSz="488950">
            <a:lnSpc>
              <a:spcPct val="90000"/>
            </a:lnSpc>
            <a:spcBef>
              <a:spcPct val="0"/>
            </a:spcBef>
            <a:spcAft>
              <a:spcPct val="15000"/>
            </a:spcAft>
            <a:buChar char="••"/>
          </a:pPr>
          <a:r>
            <a:rPr lang="en-ZA" sz="1100" kern="1200" dirty="0" smtClean="0">
              <a:solidFill>
                <a:sysClr val="window" lastClr="FFFFFF"/>
              </a:solidFill>
              <a:latin typeface="Candara" panose="020E0502030303020204" pitchFamily="34" charset="0"/>
              <a:ea typeface="+mn-ea"/>
              <a:cs typeface="+mn-cs"/>
            </a:rPr>
            <a:t>Development of informal economies</a:t>
          </a:r>
          <a:endParaRPr lang="en-US" sz="1100" kern="1200" dirty="0"/>
        </a:p>
        <a:p>
          <a:pPr marL="57150" lvl="1" indent="-57150" algn="l" defTabSz="488950">
            <a:lnSpc>
              <a:spcPct val="90000"/>
            </a:lnSpc>
            <a:spcBef>
              <a:spcPct val="0"/>
            </a:spcBef>
            <a:spcAft>
              <a:spcPct val="15000"/>
            </a:spcAft>
            <a:buChar char="••"/>
          </a:pPr>
          <a:r>
            <a:rPr lang="en-ZA" sz="1100" kern="1200" dirty="0">
              <a:solidFill>
                <a:sysClr val="window" lastClr="FFFFFF"/>
              </a:solidFill>
              <a:latin typeface="Candara" panose="020E0502030303020204" pitchFamily="34" charset="0"/>
              <a:ea typeface="+mn-ea"/>
              <a:cs typeface="+mn-cs"/>
            </a:rPr>
            <a:t>Inner city economic revitalisation</a:t>
          </a:r>
        </a:p>
        <a:p>
          <a:pPr marL="57150" lvl="1" indent="-57150" algn="l" defTabSz="488950">
            <a:lnSpc>
              <a:spcPct val="90000"/>
            </a:lnSpc>
            <a:spcBef>
              <a:spcPct val="0"/>
            </a:spcBef>
            <a:spcAft>
              <a:spcPct val="15000"/>
            </a:spcAft>
            <a:buChar char="••"/>
          </a:pPr>
          <a:r>
            <a:rPr lang="en-ZA" sz="1100" kern="1200" dirty="0">
              <a:solidFill>
                <a:sysClr val="window" lastClr="FFFFFF"/>
              </a:solidFill>
              <a:latin typeface="Candara" panose="020E0502030303020204" pitchFamily="34" charset="0"/>
              <a:ea typeface="+mn-ea"/>
              <a:cs typeface="+mn-cs"/>
            </a:rPr>
            <a:t>Township economic development </a:t>
          </a:r>
        </a:p>
        <a:p>
          <a:pPr marL="57150" lvl="1" indent="-57150" algn="l" defTabSz="488950">
            <a:lnSpc>
              <a:spcPct val="90000"/>
            </a:lnSpc>
            <a:spcBef>
              <a:spcPct val="0"/>
            </a:spcBef>
            <a:spcAft>
              <a:spcPct val="15000"/>
            </a:spcAft>
            <a:buChar char="••"/>
          </a:pPr>
          <a:r>
            <a:rPr lang="en-ZA" sz="1100" kern="1200" dirty="0">
              <a:solidFill>
                <a:sysClr val="window" lastClr="FFFFFF"/>
              </a:solidFill>
              <a:latin typeface="Candara" panose="020E0502030303020204" pitchFamily="34" charset="0"/>
              <a:ea typeface="+mn-ea"/>
              <a:cs typeface="+mn-cs"/>
            </a:rPr>
            <a:t>Inclusive and integrated rural economies</a:t>
          </a:r>
        </a:p>
        <a:p>
          <a:pPr marL="57150" lvl="1" indent="-57150" algn="l" defTabSz="488950">
            <a:lnSpc>
              <a:spcPct val="90000"/>
            </a:lnSpc>
            <a:spcBef>
              <a:spcPct val="0"/>
            </a:spcBef>
            <a:spcAft>
              <a:spcPct val="15000"/>
            </a:spcAft>
            <a:buChar char="••"/>
          </a:pPr>
          <a:r>
            <a:rPr lang="en-ZA" sz="1100" kern="1200" dirty="0">
              <a:solidFill>
                <a:sysClr val="window" lastClr="FFFFFF"/>
              </a:solidFill>
              <a:latin typeface="Candara" panose="020E0502030303020204" pitchFamily="34" charset="0"/>
              <a:ea typeface="+mn-ea"/>
              <a:cs typeface="+mn-cs"/>
            </a:rPr>
            <a:t>Expanded public and community works programmes</a:t>
          </a:r>
        </a:p>
        <a:p>
          <a:pPr marL="57150" lvl="1" indent="-57150" algn="l" defTabSz="488950">
            <a:lnSpc>
              <a:spcPct val="90000"/>
            </a:lnSpc>
            <a:spcBef>
              <a:spcPct val="0"/>
            </a:spcBef>
            <a:spcAft>
              <a:spcPct val="15000"/>
            </a:spcAft>
            <a:buChar char="••"/>
          </a:pPr>
          <a:r>
            <a:rPr lang="en-ZA" sz="1100" kern="1200" dirty="0">
              <a:solidFill>
                <a:sysClr val="window" lastClr="FFFFFF"/>
              </a:solidFill>
              <a:latin typeface="Candara" panose="020E0502030303020204" pitchFamily="34" charset="0"/>
              <a:ea typeface="+mn-ea"/>
              <a:cs typeface="+mn-cs"/>
            </a:rPr>
            <a:t>Small town economic development programme</a:t>
          </a:r>
        </a:p>
        <a:p>
          <a:pPr marL="57150" lvl="1" indent="-57150" algn="l" defTabSz="400050">
            <a:lnSpc>
              <a:spcPct val="90000"/>
            </a:lnSpc>
            <a:spcBef>
              <a:spcPct val="0"/>
            </a:spcBef>
            <a:spcAft>
              <a:spcPct val="15000"/>
            </a:spcAft>
            <a:buChar char="••"/>
          </a:pPr>
          <a:endParaRPr lang="en-ZA" sz="900" kern="1200" dirty="0">
            <a:solidFill>
              <a:sysClr val="windowText" lastClr="000000">
                <a:hueOff val="0"/>
                <a:satOff val="0"/>
                <a:lumOff val="0"/>
                <a:alphaOff val="0"/>
              </a:sysClr>
            </a:solidFill>
            <a:latin typeface="Candara" panose="020E0502030303020204" pitchFamily="34" charset="0"/>
            <a:ea typeface="+mn-ea"/>
            <a:cs typeface="+mn-cs"/>
          </a:endParaRPr>
        </a:p>
      </dsp:txBody>
      <dsp:txXfrm>
        <a:off x="1466917" y="3"/>
        <a:ext cx="998853" cy="6139916"/>
      </dsp:txXfrm>
    </dsp:sp>
    <dsp:sp modelId="{C3A1459E-0F2F-4154-B962-82D84F1965EA}">
      <dsp:nvSpPr>
        <dsp:cNvPr id="0" name=""/>
        <dsp:cNvSpPr/>
      </dsp:nvSpPr>
      <dsp:spPr>
        <a:xfrm>
          <a:off x="1464111" y="534119"/>
          <a:ext cx="176112" cy="176112"/>
        </a:xfrm>
        <a:prstGeom prst="rect">
          <a:avLst/>
        </a:prstGeom>
        <a:solidFill>
          <a:srgbClr val="F79646">
            <a:tint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9C6D74DD-DADA-4730-873F-8D2FE49B6003}">
      <dsp:nvSpPr>
        <dsp:cNvPr id="0" name=""/>
        <dsp:cNvSpPr/>
      </dsp:nvSpPr>
      <dsp:spPr>
        <a:xfrm rot="16200000">
          <a:off x="259025" y="2946917"/>
          <a:ext cx="4789139" cy="166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46668" bIns="0" numCol="1" spcCol="1270" anchor="t" anchorCtr="0">
          <a:noAutofit/>
        </a:bodyPr>
        <a:lstStyle/>
        <a:p>
          <a:pPr lvl="0" algn="r" defTabSz="711200">
            <a:lnSpc>
              <a:spcPct val="90000"/>
            </a:lnSpc>
            <a:spcBef>
              <a:spcPct val="0"/>
            </a:spcBef>
            <a:spcAft>
              <a:spcPct val="35000"/>
            </a:spcAft>
          </a:pPr>
          <a:r>
            <a:rPr lang="en-ZA" sz="1600" kern="1200" dirty="0">
              <a:solidFill>
                <a:sysClr val="windowText" lastClr="000000">
                  <a:hueOff val="0"/>
                  <a:satOff val="0"/>
                  <a:lumOff val="0"/>
                  <a:alphaOff val="0"/>
                </a:sysClr>
              </a:solidFill>
              <a:latin typeface="Candara" panose="020E0502030303020204" pitchFamily="34" charset="0"/>
              <a:ea typeface="+mn-ea"/>
              <a:cs typeface="+mn-cs"/>
            </a:rPr>
            <a:t>Developing Learning &amp; Skilful Economies </a:t>
          </a:r>
        </a:p>
      </dsp:txBody>
      <dsp:txXfrm>
        <a:off x="259025" y="2946917"/>
        <a:ext cx="4789139" cy="166300"/>
      </dsp:txXfrm>
    </dsp:sp>
    <dsp:sp modelId="{34144B7F-2C38-4179-A022-98B50EEA5ABA}">
      <dsp:nvSpPr>
        <dsp:cNvPr id="0" name=""/>
        <dsp:cNvSpPr/>
      </dsp:nvSpPr>
      <dsp:spPr>
        <a:xfrm>
          <a:off x="2801460" y="3"/>
          <a:ext cx="898092" cy="6139916"/>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146668"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solidFill>
                <a:sysClr val="window" lastClr="FFFFFF"/>
              </a:solidFill>
              <a:latin typeface="Candara" panose="020E0502030303020204" pitchFamily="34" charset="0"/>
              <a:ea typeface="+mn-ea"/>
              <a:cs typeface="+mn-cs"/>
            </a:rPr>
            <a:t>Improving economic  and management capacity </a:t>
          </a:r>
          <a:endParaRPr lang="en-ZA" sz="1100" kern="1200" dirty="0">
            <a:solidFill>
              <a:sysClr val="window" lastClr="FFFFFF"/>
            </a:solidFill>
            <a:latin typeface="Candara" panose="020E0502030303020204" pitchFamily="34" charset="0"/>
            <a:ea typeface="+mn-ea"/>
            <a:cs typeface="+mn-cs"/>
          </a:endParaRPr>
        </a:p>
        <a:p>
          <a:pPr marL="57150" lvl="1" indent="-57150" algn="l" defTabSz="488950">
            <a:lnSpc>
              <a:spcPct val="90000"/>
            </a:lnSpc>
            <a:spcBef>
              <a:spcPct val="0"/>
            </a:spcBef>
            <a:spcAft>
              <a:spcPct val="15000"/>
            </a:spcAft>
            <a:buChar char="••"/>
          </a:pPr>
          <a:r>
            <a:rPr lang="en-US" sz="1100" kern="1200" dirty="0">
              <a:solidFill>
                <a:sysClr val="window" lastClr="FFFFFF"/>
              </a:solidFill>
              <a:latin typeface="Candara" panose="020E0502030303020204" pitchFamily="34" charset="0"/>
              <a:ea typeface="+mn-ea"/>
              <a:cs typeface="+mn-cs"/>
            </a:rPr>
            <a:t>Leadership and management skills</a:t>
          </a:r>
        </a:p>
        <a:p>
          <a:pPr marL="57150" lvl="1" indent="-57150" algn="l" defTabSz="488950">
            <a:lnSpc>
              <a:spcPct val="90000"/>
            </a:lnSpc>
            <a:spcBef>
              <a:spcPct val="0"/>
            </a:spcBef>
            <a:spcAft>
              <a:spcPct val="15000"/>
            </a:spcAft>
            <a:buChar char="••"/>
          </a:pPr>
          <a:r>
            <a:rPr lang="en-US" sz="1100" kern="1200" dirty="0">
              <a:solidFill>
                <a:sysClr val="window" lastClr="FFFFFF"/>
              </a:solidFill>
              <a:latin typeface="Candara" panose="020E0502030303020204" pitchFamily="34" charset="0"/>
              <a:ea typeface="+mn-ea"/>
              <a:cs typeface="+mn-cs"/>
            </a:rPr>
            <a:t>Addressing skills gaps</a:t>
          </a:r>
        </a:p>
        <a:p>
          <a:pPr marL="57150" lvl="1" indent="-57150" algn="l" defTabSz="488950">
            <a:lnSpc>
              <a:spcPct val="90000"/>
            </a:lnSpc>
            <a:spcBef>
              <a:spcPct val="0"/>
            </a:spcBef>
            <a:spcAft>
              <a:spcPct val="15000"/>
            </a:spcAft>
            <a:buChar char="••"/>
          </a:pPr>
          <a:r>
            <a:rPr lang="en-US" sz="1100" kern="1200" dirty="0">
              <a:solidFill>
                <a:sysClr val="window" lastClr="FFFFFF"/>
              </a:solidFill>
              <a:latin typeface="Candara" panose="020E0502030303020204" pitchFamily="34" charset="0"/>
              <a:ea typeface="+mn-ea"/>
              <a:cs typeface="+mn-cs"/>
            </a:rPr>
            <a:t>Enhancing capacities to innovate</a:t>
          </a:r>
        </a:p>
        <a:p>
          <a:pPr marL="57150" lvl="1" indent="-57150" algn="l" defTabSz="488950">
            <a:lnSpc>
              <a:spcPct val="90000"/>
            </a:lnSpc>
            <a:spcBef>
              <a:spcPct val="0"/>
            </a:spcBef>
            <a:spcAft>
              <a:spcPct val="15000"/>
            </a:spcAft>
            <a:buChar char="••"/>
          </a:pPr>
          <a:r>
            <a:rPr lang="en-US" sz="1100" kern="1200" dirty="0">
              <a:solidFill>
                <a:sysClr val="window" lastClr="FFFFFF"/>
              </a:solidFill>
              <a:latin typeface="Candara" panose="020E0502030303020204" pitchFamily="34" charset="0"/>
              <a:ea typeface="+mn-ea"/>
              <a:cs typeface="+mn-cs"/>
            </a:rPr>
            <a:t>Enhacing capacities to foster innovation-driven LED</a:t>
          </a:r>
        </a:p>
        <a:p>
          <a:pPr marL="57150" lvl="1" indent="-57150" algn="l" defTabSz="488950">
            <a:lnSpc>
              <a:spcPct val="90000"/>
            </a:lnSpc>
            <a:spcBef>
              <a:spcPct val="0"/>
            </a:spcBef>
            <a:spcAft>
              <a:spcPct val="15000"/>
            </a:spcAft>
            <a:buChar char="••"/>
          </a:pPr>
          <a:r>
            <a:rPr lang="en-US" sz="1100" kern="1200" dirty="0">
              <a:solidFill>
                <a:sysClr val="window" lastClr="FFFFFF"/>
              </a:solidFill>
              <a:latin typeface="Candara" panose="020E0502030303020204" pitchFamily="34" charset="0"/>
              <a:ea typeface="+mn-ea"/>
              <a:cs typeface="+mn-cs"/>
            </a:rPr>
            <a:t>Enhacing capacities to foster </a:t>
          </a:r>
        </a:p>
        <a:p>
          <a:pPr marL="57150" lvl="1" indent="-57150" algn="l" defTabSz="488950">
            <a:lnSpc>
              <a:spcPct val="90000"/>
            </a:lnSpc>
            <a:spcBef>
              <a:spcPct val="0"/>
            </a:spcBef>
            <a:spcAft>
              <a:spcPct val="15000"/>
            </a:spcAft>
            <a:buChar char="••"/>
          </a:pPr>
          <a:r>
            <a:rPr lang="en-US" sz="1100" kern="1200" dirty="0">
              <a:solidFill>
                <a:sysClr val="window" lastClr="FFFFFF"/>
              </a:solidFill>
              <a:latin typeface="Candara" panose="020E0502030303020204" pitchFamily="34" charset="0"/>
              <a:ea typeface="+mn-ea"/>
              <a:cs typeface="+mn-cs"/>
            </a:rPr>
            <a:t>Workplace skills</a:t>
          </a:r>
        </a:p>
        <a:p>
          <a:pPr marL="57150" lvl="1" indent="-57150" algn="l" defTabSz="488950">
            <a:lnSpc>
              <a:spcPct val="90000"/>
            </a:lnSpc>
            <a:spcBef>
              <a:spcPct val="0"/>
            </a:spcBef>
            <a:spcAft>
              <a:spcPct val="15000"/>
            </a:spcAft>
            <a:buChar char="••"/>
          </a:pPr>
          <a:r>
            <a:rPr lang="en-US" sz="1100" kern="1200" dirty="0">
              <a:solidFill>
                <a:sysClr val="window" lastClr="FFFFFF"/>
              </a:solidFill>
              <a:latin typeface="Candara" panose="020E0502030303020204" pitchFamily="34" charset="0"/>
              <a:ea typeface="+mn-ea"/>
              <a:cs typeface="+mn-cs"/>
            </a:rPr>
            <a:t>21 Century skills</a:t>
          </a:r>
        </a:p>
        <a:p>
          <a:pPr marL="57150" lvl="1" indent="-57150" algn="l" defTabSz="488950">
            <a:lnSpc>
              <a:spcPct val="90000"/>
            </a:lnSpc>
            <a:spcBef>
              <a:spcPct val="0"/>
            </a:spcBef>
            <a:spcAft>
              <a:spcPct val="15000"/>
            </a:spcAft>
            <a:buChar char="••"/>
          </a:pPr>
          <a:r>
            <a:rPr lang="en-US" sz="1100" kern="1200" dirty="0">
              <a:solidFill>
                <a:sysClr val="window" lastClr="FFFFFF"/>
              </a:solidFill>
              <a:latin typeface="Candara" panose="020E0502030303020204" pitchFamily="34" charset="0"/>
              <a:ea typeface="+mn-ea"/>
              <a:cs typeface="+mn-cs"/>
            </a:rPr>
            <a:t>Strengthening linkages between knowledge organisations and LED actors</a:t>
          </a:r>
        </a:p>
        <a:p>
          <a:pPr marL="57150" lvl="1" indent="-57150" algn="l" defTabSz="488950">
            <a:lnSpc>
              <a:spcPct val="90000"/>
            </a:lnSpc>
            <a:spcBef>
              <a:spcPct val="0"/>
            </a:spcBef>
            <a:spcAft>
              <a:spcPct val="15000"/>
            </a:spcAft>
            <a:buChar char="••"/>
          </a:pPr>
          <a:endParaRPr lang="en-US" sz="1100" kern="1200" dirty="0">
            <a:solidFill>
              <a:sysClr val="window" lastClr="FFFFFF"/>
            </a:solidFill>
            <a:latin typeface="Candara" panose="020E0502030303020204" pitchFamily="34" charset="0"/>
            <a:ea typeface="+mn-ea"/>
            <a:cs typeface="+mn-cs"/>
          </a:endParaRPr>
        </a:p>
        <a:p>
          <a:pPr marL="57150" lvl="1" indent="-57150" algn="l" defTabSz="355600">
            <a:lnSpc>
              <a:spcPct val="90000"/>
            </a:lnSpc>
            <a:spcBef>
              <a:spcPct val="0"/>
            </a:spcBef>
            <a:spcAft>
              <a:spcPct val="15000"/>
            </a:spcAft>
            <a:buChar char="••"/>
          </a:pPr>
          <a:endParaRPr lang="en-ZA" sz="800" kern="1200" dirty="0">
            <a:solidFill>
              <a:sysClr val="window" lastClr="FFFFFF"/>
            </a:solidFill>
            <a:latin typeface="Candara" panose="020E0502030303020204" pitchFamily="34" charset="0"/>
            <a:ea typeface="+mn-ea"/>
            <a:cs typeface="+mn-cs"/>
          </a:endParaRPr>
        </a:p>
        <a:p>
          <a:pPr marL="57150" lvl="1" indent="-57150" algn="l" defTabSz="355600">
            <a:lnSpc>
              <a:spcPct val="90000"/>
            </a:lnSpc>
            <a:spcBef>
              <a:spcPct val="0"/>
            </a:spcBef>
            <a:spcAft>
              <a:spcPct val="15000"/>
            </a:spcAft>
            <a:buChar char="••"/>
          </a:pPr>
          <a:endParaRPr lang="en-ZA" sz="800" kern="1200" dirty="0">
            <a:solidFill>
              <a:sysClr val="window" lastClr="FFFFFF"/>
            </a:solidFill>
            <a:latin typeface="Candara" panose="020E0502030303020204" pitchFamily="34" charset="0"/>
            <a:ea typeface="+mn-ea"/>
            <a:cs typeface="+mn-cs"/>
          </a:endParaRPr>
        </a:p>
        <a:p>
          <a:pPr marL="57150" lvl="1" indent="-57150" algn="l" defTabSz="266700">
            <a:lnSpc>
              <a:spcPct val="90000"/>
            </a:lnSpc>
            <a:spcBef>
              <a:spcPct val="0"/>
            </a:spcBef>
            <a:spcAft>
              <a:spcPct val="15000"/>
            </a:spcAft>
            <a:buChar char="••"/>
          </a:pPr>
          <a:endParaRPr lang="en-ZA" sz="600" kern="1200">
            <a:solidFill>
              <a:sysClr val="windowText" lastClr="000000">
                <a:hueOff val="0"/>
                <a:satOff val="0"/>
                <a:lumOff val="0"/>
                <a:alphaOff val="0"/>
              </a:sysClr>
            </a:solidFill>
            <a:latin typeface="Candara" panose="020E0502030303020204" pitchFamily="34" charset="0"/>
            <a:ea typeface="+mn-ea"/>
            <a:cs typeface="+mn-cs"/>
          </a:endParaRPr>
        </a:p>
      </dsp:txBody>
      <dsp:txXfrm>
        <a:off x="2801460" y="3"/>
        <a:ext cx="898092" cy="6139916"/>
      </dsp:txXfrm>
    </dsp:sp>
    <dsp:sp modelId="{3B970E08-8163-4268-A3B3-9E4A2268E06D}">
      <dsp:nvSpPr>
        <dsp:cNvPr id="0" name=""/>
        <dsp:cNvSpPr/>
      </dsp:nvSpPr>
      <dsp:spPr>
        <a:xfrm>
          <a:off x="2748273" y="534119"/>
          <a:ext cx="176112" cy="176112"/>
        </a:xfrm>
        <a:prstGeom prst="rect">
          <a:avLst/>
        </a:prstGeom>
        <a:solidFill>
          <a:srgbClr val="F79646">
            <a:tint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A928D-FDDA-49E4-A844-15396044BC7D}">
      <dsp:nvSpPr>
        <dsp:cNvPr id="0" name=""/>
        <dsp:cNvSpPr/>
      </dsp:nvSpPr>
      <dsp:spPr>
        <a:xfrm rot="16200000">
          <a:off x="-2072149" y="2785433"/>
          <a:ext cx="4715816" cy="475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40096" bIns="0" numCol="1" spcCol="1270" anchor="t" anchorCtr="0">
          <a:noAutofit/>
        </a:bodyPr>
        <a:lstStyle/>
        <a:p>
          <a:pPr lvl="0" algn="r" defTabSz="711200">
            <a:lnSpc>
              <a:spcPct val="90000"/>
            </a:lnSpc>
            <a:spcBef>
              <a:spcPct val="0"/>
            </a:spcBef>
            <a:spcAft>
              <a:spcPct val="35000"/>
            </a:spcAft>
          </a:pPr>
          <a:r>
            <a:rPr lang="en-ZA" sz="1600" kern="1200" dirty="0">
              <a:solidFill>
                <a:sysClr val="windowText" lastClr="000000">
                  <a:hueOff val="0"/>
                  <a:satOff val="0"/>
                  <a:lumOff val="0"/>
                  <a:alphaOff val="0"/>
                </a:sysClr>
              </a:solidFill>
              <a:latin typeface="Candara" panose="020E0502030303020204" pitchFamily="34" charset="0"/>
              <a:ea typeface="+mn-ea"/>
              <a:cs typeface="+mn-cs"/>
            </a:rPr>
            <a:t>Enterprise Development and Support </a:t>
          </a:r>
        </a:p>
      </dsp:txBody>
      <dsp:txXfrm>
        <a:off x="-2072149" y="2785433"/>
        <a:ext cx="4715816" cy="475051"/>
      </dsp:txXfrm>
    </dsp:sp>
    <dsp:sp modelId="{BCE27293-8C5C-4A93-A16F-BBAF496A5B69}">
      <dsp:nvSpPr>
        <dsp:cNvPr id="0" name=""/>
        <dsp:cNvSpPr/>
      </dsp:nvSpPr>
      <dsp:spPr>
        <a:xfrm>
          <a:off x="290657" y="3"/>
          <a:ext cx="1007205" cy="6045911"/>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140096"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solidFill>
                <a:sysClr val="window" lastClr="FFFFFF"/>
              </a:solidFill>
              <a:latin typeface="Candara" panose="020E0502030303020204" pitchFamily="34" charset="0"/>
              <a:ea typeface="+mn-ea"/>
              <a:cs typeface="+mn-cs"/>
            </a:rPr>
            <a:t>Support businesses of women, youth owned and people with disabilities </a:t>
          </a:r>
          <a:endParaRPr lang="en-ZA" sz="1100" kern="1200" dirty="0">
            <a:solidFill>
              <a:sysClr val="window" lastClr="FFFFFF"/>
            </a:solidFill>
            <a:latin typeface="Candara" panose="020E0502030303020204" pitchFamily="34" charset="0"/>
            <a:ea typeface="+mn-ea"/>
            <a:cs typeface="+mn-cs"/>
          </a:endParaRPr>
        </a:p>
        <a:p>
          <a:pPr marL="57150" lvl="1" indent="-57150" algn="l" defTabSz="488950">
            <a:lnSpc>
              <a:spcPct val="90000"/>
            </a:lnSpc>
            <a:spcBef>
              <a:spcPct val="0"/>
            </a:spcBef>
            <a:spcAft>
              <a:spcPct val="15000"/>
            </a:spcAft>
            <a:buChar char="••"/>
          </a:pPr>
          <a:r>
            <a:rPr lang="en-US" sz="1100" kern="1200" dirty="0">
              <a:solidFill>
                <a:sysClr val="window" lastClr="FFFFFF"/>
              </a:solidFill>
              <a:latin typeface="Candara" panose="020E0502030303020204" pitchFamily="34" charset="0"/>
              <a:ea typeface="+mn-ea"/>
              <a:cs typeface="+mn-cs"/>
            </a:rPr>
            <a:t>SMME support</a:t>
          </a:r>
        </a:p>
        <a:p>
          <a:pPr marL="57150" lvl="1" indent="-57150" algn="l" defTabSz="488950">
            <a:lnSpc>
              <a:spcPct val="90000"/>
            </a:lnSpc>
            <a:spcBef>
              <a:spcPct val="0"/>
            </a:spcBef>
            <a:spcAft>
              <a:spcPct val="15000"/>
            </a:spcAft>
            <a:buChar char="••"/>
          </a:pPr>
          <a:r>
            <a:rPr lang="en-US" sz="1100" kern="1200" dirty="0">
              <a:solidFill>
                <a:sysClr val="window" lastClr="FFFFFF"/>
              </a:solidFill>
              <a:latin typeface="Candara" panose="020E0502030303020204" pitchFamily="34" charset="0"/>
              <a:ea typeface="+mn-ea"/>
              <a:cs typeface="+mn-cs"/>
            </a:rPr>
            <a:t>Techno-entrepreneurship</a:t>
          </a:r>
        </a:p>
        <a:p>
          <a:pPr marL="57150" lvl="1" indent="-57150" algn="l" defTabSz="488950">
            <a:lnSpc>
              <a:spcPct val="90000"/>
            </a:lnSpc>
            <a:spcBef>
              <a:spcPct val="0"/>
            </a:spcBef>
            <a:spcAft>
              <a:spcPct val="15000"/>
            </a:spcAft>
            <a:buChar char="••"/>
          </a:pPr>
          <a:r>
            <a:rPr lang="en-US" sz="1100" kern="1200" dirty="0">
              <a:solidFill>
                <a:sysClr val="window" lastClr="FFFFFF"/>
              </a:solidFill>
              <a:latin typeface="Candara" panose="020E0502030303020204" pitchFamily="34" charset="0"/>
              <a:ea typeface="+mn-ea"/>
              <a:cs typeface="+mn-cs"/>
            </a:rPr>
            <a:t>Co-operatives support</a:t>
          </a:r>
        </a:p>
        <a:p>
          <a:pPr marL="57150" lvl="1" indent="-57150" algn="l" defTabSz="488950">
            <a:lnSpc>
              <a:spcPct val="90000"/>
            </a:lnSpc>
            <a:spcBef>
              <a:spcPct val="0"/>
            </a:spcBef>
            <a:spcAft>
              <a:spcPct val="15000"/>
            </a:spcAft>
            <a:buChar char="••"/>
          </a:pPr>
          <a:r>
            <a:rPr lang="en-US" sz="1100" kern="1200" dirty="0">
              <a:solidFill>
                <a:sysClr val="window" lastClr="FFFFFF"/>
              </a:solidFill>
              <a:latin typeface="Candara" panose="020E0502030303020204" pitchFamily="34" charset="0"/>
              <a:ea typeface="+mn-ea"/>
              <a:cs typeface="+mn-cs"/>
            </a:rPr>
            <a:t>Business incubation</a:t>
          </a:r>
        </a:p>
        <a:p>
          <a:pPr marL="57150" lvl="1" indent="-57150" algn="l" defTabSz="488950">
            <a:lnSpc>
              <a:spcPct val="90000"/>
            </a:lnSpc>
            <a:spcBef>
              <a:spcPct val="0"/>
            </a:spcBef>
            <a:spcAft>
              <a:spcPct val="15000"/>
            </a:spcAft>
            <a:buChar char="••"/>
          </a:pPr>
          <a:r>
            <a:rPr lang="en-US" sz="1100" kern="1200" dirty="0">
              <a:solidFill>
                <a:sysClr val="window" lastClr="FFFFFF"/>
              </a:solidFill>
              <a:latin typeface="Candara" panose="020E0502030303020204" pitchFamily="34" charset="0"/>
              <a:ea typeface="+mn-ea"/>
              <a:cs typeface="+mn-cs"/>
            </a:rPr>
            <a:t>Business linkage</a:t>
          </a:r>
        </a:p>
        <a:p>
          <a:pPr marL="57150" lvl="1" indent="-57150" algn="l" defTabSz="488950">
            <a:lnSpc>
              <a:spcPct val="90000"/>
            </a:lnSpc>
            <a:spcBef>
              <a:spcPct val="0"/>
            </a:spcBef>
            <a:spcAft>
              <a:spcPct val="15000"/>
            </a:spcAft>
            <a:buChar char="••"/>
          </a:pPr>
          <a:endParaRPr lang="en-US" sz="1100" kern="1200" dirty="0">
            <a:solidFill>
              <a:sysClr val="window" lastClr="FFFFFF"/>
            </a:solidFill>
            <a:latin typeface="Candara" panose="020E0502030303020204" pitchFamily="34" charset="0"/>
            <a:ea typeface="+mn-ea"/>
            <a:cs typeface="+mn-cs"/>
          </a:endParaRPr>
        </a:p>
      </dsp:txBody>
      <dsp:txXfrm>
        <a:off x="290657" y="3"/>
        <a:ext cx="1007205" cy="6045911"/>
      </dsp:txXfrm>
    </dsp:sp>
    <dsp:sp modelId="{516EDA70-AC60-4D2D-AEC1-64E3DF3A2CCA}">
      <dsp:nvSpPr>
        <dsp:cNvPr id="0" name=""/>
        <dsp:cNvSpPr/>
      </dsp:nvSpPr>
      <dsp:spPr>
        <a:xfrm>
          <a:off x="273102" y="522139"/>
          <a:ext cx="184160" cy="184160"/>
        </a:xfrm>
        <a:prstGeom prst="rect">
          <a:avLst/>
        </a:prstGeom>
        <a:solidFill>
          <a:srgbClr val="F79646">
            <a:tint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9063EB8D-48BE-4E27-A4C3-77B6A4D526C3}">
      <dsp:nvSpPr>
        <dsp:cNvPr id="0" name=""/>
        <dsp:cNvSpPr/>
      </dsp:nvSpPr>
      <dsp:spPr>
        <a:xfrm rot="16200000">
          <a:off x="-920770" y="2889414"/>
          <a:ext cx="4715816" cy="267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40096" bIns="0" numCol="1" spcCol="1270" anchor="t" anchorCtr="0">
          <a:noAutofit/>
        </a:bodyPr>
        <a:lstStyle/>
        <a:p>
          <a:pPr lvl="0" algn="r" defTabSz="711200">
            <a:lnSpc>
              <a:spcPct val="90000"/>
            </a:lnSpc>
            <a:spcBef>
              <a:spcPct val="0"/>
            </a:spcBef>
            <a:spcAft>
              <a:spcPct val="35000"/>
            </a:spcAft>
          </a:pPr>
          <a:r>
            <a:rPr lang="en-ZA" sz="1600" kern="1200" dirty="0">
              <a:solidFill>
                <a:sysClr val="windowText" lastClr="000000">
                  <a:hueOff val="0"/>
                  <a:satOff val="0"/>
                  <a:lumOff val="0"/>
                  <a:alphaOff val="0"/>
                </a:sysClr>
              </a:solidFill>
              <a:latin typeface="Candara" panose="020E0502030303020204" pitchFamily="34" charset="0"/>
              <a:ea typeface="+mn-ea"/>
              <a:cs typeface="+mn-cs"/>
            </a:rPr>
            <a:t>Economic </a:t>
          </a:r>
          <a:r>
            <a:rPr lang="en-ZA" sz="1600" kern="1200" dirty="0" smtClean="0">
              <a:solidFill>
                <a:sysClr val="windowText" lastClr="000000">
                  <a:hueOff val="0"/>
                  <a:satOff val="0"/>
                  <a:lumOff val="0"/>
                  <a:alphaOff val="0"/>
                </a:sysClr>
              </a:solidFill>
              <a:latin typeface="Candara" panose="020E0502030303020204" pitchFamily="34" charset="0"/>
              <a:ea typeface="+mn-ea"/>
              <a:cs typeface="+mn-cs"/>
            </a:rPr>
            <a:t>Governance and Infrastructure   </a:t>
          </a:r>
          <a:endParaRPr lang="en-ZA" sz="1600" kern="1200" dirty="0">
            <a:solidFill>
              <a:sysClr val="windowText" lastClr="000000">
                <a:hueOff val="0"/>
                <a:satOff val="0"/>
                <a:lumOff val="0"/>
                <a:alphaOff val="0"/>
              </a:sysClr>
            </a:solidFill>
            <a:latin typeface="Candara" panose="020E0502030303020204" pitchFamily="34" charset="0"/>
            <a:ea typeface="+mn-ea"/>
            <a:cs typeface="+mn-cs"/>
          </a:endParaRPr>
        </a:p>
      </dsp:txBody>
      <dsp:txXfrm>
        <a:off x="-920770" y="2889414"/>
        <a:ext cx="4715816" cy="267089"/>
      </dsp:txXfrm>
    </dsp:sp>
    <dsp:sp modelId="{A2CFBBAA-6444-48D3-BBCF-6B7F6BCA9BFB}">
      <dsp:nvSpPr>
        <dsp:cNvPr id="0" name=""/>
        <dsp:cNvSpPr/>
      </dsp:nvSpPr>
      <dsp:spPr>
        <a:xfrm>
          <a:off x="1526623" y="6"/>
          <a:ext cx="955727" cy="6045911"/>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140096" rIns="64008" bIns="64008" numCol="1" spcCol="1270" anchor="t" anchorCtr="0">
          <a:noAutofit/>
        </a:bodyPr>
        <a:lstStyle/>
        <a:p>
          <a:pPr marL="57150" lvl="1" indent="-57150" algn="l" defTabSz="400050">
            <a:lnSpc>
              <a:spcPct val="90000"/>
            </a:lnSpc>
            <a:spcBef>
              <a:spcPct val="0"/>
            </a:spcBef>
            <a:spcAft>
              <a:spcPct val="15000"/>
            </a:spcAft>
            <a:buChar char="••"/>
          </a:pPr>
          <a:r>
            <a:rPr lang="en-US" sz="900" kern="1200" dirty="0" smtClean="0">
              <a:solidFill>
                <a:sysClr val="window" lastClr="FFFFFF"/>
              </a:solidFill>
              <a:latin typeface="Candara" panose="020E0502030303020204" pitchFamily="34" charset="0"/>
              <a:ea typeface="+mn-ea"/>
              <a:cs typeface="+mn-cs"/>
            </a:rPr>
            <a:t>Improving LED planning capacity</a:t>
          </a:r>
          <a:endParaRPr lang="en-ZA" sz="900" kern="1200" dirty="0">
            <a:solidFill>
              <a:sysClr val="window" lastClr="FFFFFF"/>
            </a:solidFill>
            <a:latin typeface="Candara" panose="020E0502030303020204" pitchFamily="34" charset="0"/>
            <a:ea typeface="+mn-ea"/>
            <a:cs typeface="+mn-cs"/>
          </a:endParaRPr>
        </a:p>
        <a:p>
          <a:pPr marL="57150" lvl="1" indent="-57150" algn="l" defTabSz="400050">
            <a:lnSpc>
              <a:spcPct val="90000"/>
            </a:lnSpc>
            <a:spcBef>
              <a:spcPct val="0"/>
            </a:spcBef>
            <a:spcAft>
              <a:spcPct val="15000"/>
            </a:spcAft>
            <a:buChar char="••"/>
          </a:pPr>
          <a:r>
            <a:rPr lang="en-US" sz="900" kern="1200" dirty="0">
              <a:solidFill>
                <a:sysClr val="window" lastClr="FFFFFF"/>
              </a:solidFill>
              <a:latin typeface="Candara" panose="020E0502030303020204" pitchFamily="34" charset="0"/>
              <a:ea typeface="+mn-ea"/>
              <a:cs typeface="+mn-cs"/>
            </a:rPr>
            <a:t>Improving economic and management capacity </a:t>
          </a:r>
        </a:p>
        <a:p>
          <a:pPr marL="57150" lvl="1" indent="-57150" algn="l" defTabSz="400050">
            <a:lnSpc>
              <a:spcPct val="90000"/>
            </a:lnSpc>
            <a:spcBef>
              <a:spcPct val="0"/>
            </a:spcBef>
            <a:spcAft>
              <a:spcPct val="15000"/>
            </a:spcAft>
            <a:buChar char="••"/>
          </a:pPr>
          <a:r>
            <a:rPr lang="en-US" sz="900" kern="1200" dirty="0">
              <a:solidFill>
                <a:sysClr val="window" lastClr="FFFFFF"/>
              </a:solidFill>
              <a:latin typeface="Candara" panose="020E0502030303020204" pitchFamily="34" charset="0"/>
              <a:ea typeface="+mn-ea"/>
              <a:cs typeface="+mn-cs"/>
            </a:rPr>
            <a:t>Enhance Administrative economic development capacity </a:t>
          </a:r>
        </a:p>
        <a:p>
          <a:pPr marL="57150" lvl="1" indent="-57150" algn="l" defTabSz="400050">
            <a:lnSpc>
              <a:spcPct val="90000"/>
            </a:lnSpc>
            <a:spcBef>
              <a:spcPct val="0"/>
            </a:spcBef>
            <a:spcAft>
              <a:spcPct val="15000"/>
            </a:spcAft>
            <a:buChar char="••"/>
          </a:pPr>
          <a:r>
            <a:rPr lang="en-US" sz="900" kern="1200" dirty="0">
              <a:solidFill>
                <a:sysClr val="window" lastClr="FFFFFF"/>
              </a:solidFill>
              <a:latin typeface="Candara" panose="020E0502030303020204" pitchFamily="34" charset="0"/>
              <a:ea typeface="+mn-ea"/>
              <a:cs typeface="+mn-cs"/>
            </a:rPr>
            <a:t>Improve access to development funding/finance </a:t>
          </a:r>
        </a:p>
        <a:p>
          <a:pPr marL="57150" lvl="1" indent="-57150" algn="l" defTabSz="400050">
            <a:lnSpc>
              <a:spcPct val="90000"/>
            </a:lnSpc>
            <a:spcBef>
              <a:spcPct val="0"/>
            </a:spcBef>
            <a:spcAft>
              <a:spcPct val="15000"/>
            </a:spcAft>
            <a:buChar char="••"/>
          </a:pPr>
          <a:r>
            <a:rPr lang="en-US" sz="900" kern="1200" dirty="0">
              <a:solidFill>
                <a:sysClr val="window" lastClr="FFFFFF"/>
              </a:solidFill>
              <a:latin typeface="Candara" panose="020E0502030303020204" pitchFamily="34" charset="0"/>
              <a:ea typeface="+mn-ea"/>
              <a:cs typeface="+mn-cs"/>
            </a:rPr>
            <a:t>Strengthening LED agencies</a:t>
          </a:r>
        </a:p>
        <a:p>
          <a:pPr marL="57150" lvl="1" indent="-57150" algn="l" defTabSz="400050">
            <a:lnSpc>
              <a:spcPct val="90000"/>
            </a:lnSpc>
            <a:spcBef>
              <a:spcPct val="0"/>
            </a:spcBef>
            <a:spcAft>
              <a:spcPct val="15000"/>
            </a:spcAft>
            <a:buChar char="••"/>
          </a:pPr>
          <a:r>
            <a:rPr lang="en-US" sz="900" kern="1200" dirty="0">
              <a:solidFill>
                <a:sysClr val="window" lastClr="FFFFFF"/>
              </a:solidFill>
              <a:latin typeface="Candara" panose="020E0502030303020204" pitchFamily="34" charset="0"/>
              <a:ea typeface="+mn-ea"/>
              <a:cs typeface="+mn-cs"/>
            </a:rPr>
            <a:t>Improve the ease of doing business, i.e. red tape reduction</a:t>
          </a:r>
        </a:p>
        <a:p>
          <a:pPr marL="57150" lvl="1" indent="-57150" algn="l" defTabSz="400050">
            <a:lnSpc>
              <a:spcPct val="90000"/>
            </a:lnSpc>
            <a:spcBef>
              <a:spcPct val="0"/>
            </a:spcBef>
            <a:spcAft>
              <a:spcPct val="15000"/>
            </a:spcAft>
            <a:buChar char="••"/>
          </a:pPr>
          <a:r>
            <a:rPr lang="en-US" sz="900" kern="1200" dirty="0">
              <a:solidFill>
                <a:sysClr val="window" lastClr="FFFFFF"/>
              </a:solidFill>
              <a:latin typeface="Candara" panose="020E0502030303020204" pitchFamily="34" charset="0"/>
              <a:ea typeface="+mn-ea"/>
              <a:cs typeface="+mn-cs"/>
            </a:rPr>
            <a:t>Improve business attraction,  retention and expansion</a:t>
          </a:r>
        </a:p>
        <a:p>
          <a:pPr marL="57150" lvl="1" indent="-57150" algn="l" defTabSz="400050">
            <a:lnSpc>
              <a:spcPct val="90000"/>
            </a:lnSpc>
            <a:spcBef>
              <a:spcPct val="0"/>
            </a:spcBef>
            <a:spcAft>
              <a:spcPct val="15000"/>
            </a:spcAft>
            <a:buChar char="••"/>
          </a:pPr>
          <a:r>
            <a:rPr lang="en-US" sz="900" kern="1200" dirty="0">
              <a:solidFill>
                <a:sysClr val="window" lastClr="FFFFFF"/>
              </a:solidFill>
              <a:latin typeface="Candara" panose="020E0502030303020204" pitchFamily="34" charset="0"/>
              <a:ea typeface="+mn-ea"/>
              <a:cs typeface="+mn-cs"/>
            </a:rPr>
            <a:t>Image enhancement, beutification and marketing of local spaces</a:t>
          </a:r>
        </a:p>
        <a:p>
          <a:pPr marL="57150" lvl="1" indent="-57150" algn="l" defTabSz="400050">
            <a:lnSpc>
              <a:spcPct val="90000"/>
            </a:lnSpc>
            <a:spcBef>
              <a:spcPct val="0"/>
            </a:spcBef>
            <a:spcAft>
              <a:spcPct val="15000"/>
            </a:spcAft>
            <a:buChar char="••"/>
          </a:pPr>
          <a:r>
            <a:rPr lang="en-US" sz="900" kern="1200" dirty="0">
              <a:solidFill>
                <a:sysClr val="window" lastClr="FFFFFF"/>
              </a:solidFill>
              <a:latin typeface="Candara" panose="020E0502030303020204" pitchFamily="34" charset="0"/>
              <a:ea typeface="+mn-ea"/>
              <a:cs typeface="+mn-cs"/>
            </a:rPr>
            <a:t>Faciliate and coordinate investm</a:t>
          </a:r>
          <a:r>
            <a:rPr lang="en-US" sz="1100" kern="1200" dirty="0">
              <a:solidFill>
                <a:sysClr val="window" lastClr="FFFFFF"/>
              </a:solidFill>
              <a:latin typeface="Candara" panose="020E0502030303020204" pitchFamily="34" charset="0"/>
              <a:ea typeface="+mn-ea"/>
              <a:cs typeface="+mn-cs"/>
            </a:rPr>
            <a:t>ent</a:t>
          </a:r>
        </a:p>
        <a:p>
          <a:pPr marL="57150" lvl="1" indent="-57150" algn="l" defTabSz="488950">
            <a:lnSpc>
              <a:spcPct val="90000"/>
            </a:lnSpc>
            <a:spcBef>
              <a:spcPct val="0"/>
            </a:spcBef>
            <a:spcAft>
              <a:spcPct val="15000"/>
            </a:spcAft>
            <a:buChar char="••"/>
          </a:pPr>
          <a:endParaRPr lang="en-US" sz="1100" kern="1200" dirty="0">
            <a:solidFill>
              <a:sysClr val="window" lastClr="FFFFFF"/>
            </a:solidFill>
            <a:latin typeface="Candara" panose="020E0502030303020204" pitchFamily="34" charset="0"/>
            <a:ea typeface="+mn-ea"/>
            <a:cs typeface="+mn-cs"/>
          </a:endParaRPr>
        </a:p>
        <a:p>
          <a:pPr marL="57150" lvl="1" indent="-57150" algn="l" defTabSz="266700">
            <a:lnSpc>
              <a:spcPct val="90000"/>
            </a:lnSpc>
            <a:spcBef>
              <a:spcPct val="0"/>
            </a:spcBef>
            <a:spcAft>
              <a:spcPct val="15000"/>
            </a:spcAft>
            <a:buChar char="••"/>
          </a:pPr>
          <a:endParaRPr lang="en-ZA" sz="600" kern="1200" dirty="0">
            <a:solidFill>
              <a:sysClr val="windowText" lastClr="000000">
                <a:hueOff val="0"/>
                <a:satOff val="0"/>
                <a:lumOff val="0"/>
                <a:alphaOff val="0"/>
              </a:sysClr>
            </a:solidFill>
            <a:latin typeface="Candara" panose="020E0502030303020204" pitchFamily="34" charset="0"/>
            <a:ea typeface="+mn-ea"/>
            <a:cs typeface="+mn-cs"/>
          </a:endParaRPr>
        </a:p>
      </dsp:txBody>
      <dsp:txXfrm>
        <a:off x="1526623" y="6"/>
        <a:ext cx="955727" cy="6045911"/>
      </dsp:txXfrm>
    </dsp:sp>
    <dsp:sp modelId="{6D94C2BC-CE9B-422B-BB78-C51F085537E3}">
      <dsp:nvSpPr>
        <dsp:cNvPr id="0" name=""/>
        <dsp:cNvSpPr/>
      </dsp:nvSpPr>
      <dsp:spPr>
        <a:xfrm>
          <a:off x="1424482" y="522139"/>
          <a:ext cx="184160" cy="184160"/>
        </a:xfrm>
        <a:prstGeom prst="rect">
          <a:avLst/>
        </a:prstGeom>
        <a:solidFill>
          <a:srgbClr val="F79646">
            <a:tint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43CDA50-C743-48B0-84E0-A85D1187F37B}">
      <dsp:nvSpPr>
        <dsp:cNvPr id="0" name=""/>
        <dsp:cNvSpPr/>
      </dsp:nvSpPr>
      <dsp:spPr>
        <a:xfrm rot="16200000">
          <a:off x="288117" y="2917403"/>
          <a:ext cx="4715816" cy="211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40096" bIns="0" numCol="1" spcCol="1270" anchor="t" anchorCtr="0">
          <a:noAutofit/>
        </a:bodyPr>
        <a:lstStyle/>
        <a:p>
          <a:pPr lvl="0" algn="r" defTabSz="711200">
            <a:lnSpc>
              <a:spcPct val="90000"/>
            </a:lnSpc>
            <a:spcBef>
              <a:spcPct val="0"/>
            </a:spcBef>
            <a:spcAft>
              <a:spcPct val="35000"/>
            </a:spcAft>
          </a:pPr>
          <a:r>
            <a:rPr lang="en-ZA" sz="1600" kern="1200" dirty="0">
              <a:solidFill>
                <a:sysClr val="windowText" lastClr="000000">
                  <a:hueOff val="0"/>
                  <a:satOff val="0"/>
                  <a:lumOff val="0"/>
                  <a:alphaOff val="0"/>
                </a:sysClr>
              </a:solidFill>
              <a:latin typeface="Candara" panose="020E0502030303020204" pitchFamily="34" charset="0"/>
              <a:ea typeface="+mn-ea"/>
              <a:cs typeface="+mn-cs"/>
            </a:rPr>
            <a:t>Strengthen Local Innovation Systems </a:t>
          </a:r>
        </a:p>
      </dsp:txBody>
      <dsp:txXfrm>
        <a:off x="288117" y="2917403"/>
        <a:ext cx="4715816" cy="211110"/>
      </dsp:txXfrm>
    </dsp:sp>
    <dsp:sp modelId="{5993F8D5-81FD-4D39-9847-B2E7711D7404}">
      <dsp:nvSpPr>
        <dsp:cNvPr id="0" name=""/>
        <dsp:cNvSpPr/>
      </dsp:nvSpPr>
      <dsp:spPr>
        <a:xfrm>
          <a:off x="2723466" y="0"/>
          <a:ext cx="1170612" cy="6045911"/>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140096"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solidFill>
                <a:sysClr val="window" lastClr="FFFFFF"/>
              </a:solidFill>
              <a:latin typeface="Candara" panose="020E0502030303020204" pitchFamily="34" charset="0"/>
              <a:ea typeface="+mn-ea"/>
              <a:cs typeface="+mn-cs"/>
            </a:rPr>
            <a:t>Strengthen  municipality-university and municipality-science council linkages</a:t>
          </a:r>
          <a:endParaRPr lang="en-ZA" sz="1100" kern="1200" dirty="0">
            <a:solidFill>
              <a:sysClr val="window" lastClr="FFFFFF"/>
            </a:solidFill>
            <a:latin typeface="Candara" panose="020E0502030303020204" pitchFamily="34" charset="0"/>
            <a:ea typeface="+mn-ea"/>
            <a:cs typeface="+mn-cs"/>
          </a:endParaRPr>
        </a:p>
        <a:p>
          <a:pPr marL="57150" lvl="1" indent="-57150" algn="l" defTabSz="488950">
            <a:lnSpc>
              <a:spcPct val="90000"/>
            </a:lnSpc>
            <a:spcBef>
              <a:spcPct val="0"/>
            </a:spcBef>
            <a:spcAft>
              <a:spcPct val="15000"/>
            </a:spcAft>
            <a:buChar char="••"/>
          </a:pPr>
          <a:r>
            <a:rPr lang="en-US" sz="1100" kern="1200" dirty="0">
              <a:solidFill>
                <a:sysClr val="window" lastClr="FFFFFF"/>
              </a:solidFill>
              <a:latin typeface="Candara" panose="020E0502030303020204" pitchFamily="34" charset="0"/>
              <a:ea typeface="+mn-ea"/>
              <a:cs typeface="+mn-cs"/>
            </a:rPr>
            <a:t>Strengthen capacities of municipalities to promote  innovation &amp; techno entrepreneurship</a:t>
          </a:r>
        </a:p>
        <a:p>
          <a:pPr marL="57150" lvl="1" indent="-57150" algn="l" defTabSz="488950">
            <a:lnSpc>
              <a:spcPct val="90000"/>
            </a:lnSpc>
            <a:spcBef>
              <a:spcPct val="0"/>
            </a:spcBef>
            <a:spcAft>
              <a:spcPct val="15000"/>
            </a:spcAft>
            <a:buChar char="••"/>
          </a:pPr>
          <a:r>
            <a:rPr lang="en-US" sz="1100" kern="1200" dirty="0">
              <a:solidFill>
                <a:sysClr val="window" lastClr="FFFFFF"/>
              </a:solidFill>
              <a:latin typeface="Candara" panose="020E0502030303020204" pitchFamily="34" charset="0"/>
              <a:ea typeface="+mn-ea"/>
              <a:cs typeface="+mn-cs"/>
            </a:rPr>
            <a:t>Provide support for science and technology infrastructure</a:t>
          </a:r>
        </a:p>
        <a:p>
          <a:pPr marL="57150" lvl="1" indent="-57150" algn="l" defTabSz="488950">
            <a:lnSpc>
              <a:spcPct val="90000"/>
            </a:lnSpc>
            <a:spcBef>
              <a:spcPct val="0"/>
            </a:spcBef>
            <a:spcAft>
              <a:spcPct val="15000"/>
            </a:spcAft>
            <a:buChar char="••"/>
          </a:pPr>
          <a:r>
            <a:rPr lang="en-US" sz="1100" kern="1200" dirty="0">
              <a:solidFill>
                <a:sysClr val="window" lastClr="FFFFFF"/>
              </a:solidFill>
              <a:latin typeface="Candara" panose="020E0502030303020204" pitchFamily="34" charset="0"/>
              <a:ea typeface="+mn-ea"/>
              <a:cs typeface="+mn-cs"/>
            </a:rPr>
            <a:t>Provide support for innovation infrastructure</a:t>
          </a:r>
        </a:p>
        <a:p>
          <a:pPr marL="57150" lvl="1" indent="-57150" algn="l" defTabSz="488950">
            <a:lnSpc>
              <a:spcPct val="90000"/>
            </a:lnSpc>
            <a:spcBef>
              <a:spcPct val="0"/>
            </a:spcBef>
            <a:spcAft>
              <a:spcPct val="15000"/>
            </a:spcAft>
            <a:buChar char="••"/>
          </a:pPr>
          <a:r>
            <a:rPr lang="en-US" sz="1100" kern="1200" dirty="0">
              <a:solidFill>
                <a:sysClr val="window" lastClr="FFFFFF"/>
              </a:solidFill>
              <a:latin typeface="Candara" panose="020E0502030303020204" pitchFamily="34" charset="0"/>
              <a:ea typeface="+mn-ea"/>
              <a:cs typeface="+mn-cs"/>
            </a:rPr>
            <a:t>Strengthen capacities of  municipalities to undertake mapping of local innovation systems</a:t>
          </a:r>
        </a:p>
      </dsp:txBody>
      <dsp:txXfrm>
        <a:off x="2723466" y="0"/>
        <a:ext cx="1170612" cy="6045911"/>
      </dsp:txXfrm>
    </dsp:sp>
    <dsp:sp modelId="{7ADA107E-8231-41EE-BFEB-EBB6B7473547}">
      <dsp:nvSpPr>
        <dsp:cNvPr id="0" name=""/>
        <dsp:cNvSpPr/>
      </dsp:nvSpPr>
      <dsp:spPr>
        <a:xfrm>
          <a:off x="2738907" y="522139"/>
          <a:ext cx="184160" cy="184160"/>
        </a:xfrm>
        <a:prstGeom prst="rect">
          <a:avLst/>
        </a:prstGeom>
        <a:solidFill>
          <a:srgbClr val="F79646">
            <a:tint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ZA" altLang="en-US" dirty="0"/>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95F1E8F-4337-4EEA-ADE0-1816A0B15578}" type="datetimeFigureOut">
              <a:rPr lang="en-ZA" altLang="en-US"/>
              <a:pPr>
                <a:defRPr/>
              </a:pPr>
              <a:t>2018-06-06</a:t>
            </a:fld>
            <a:endParaRPr lang="en-ZA" altLang="en-US" dirty="0"/>
          </a:p>
        </p:txBody>
      </p:sp>
      <p:sp>
        <p:nvSpPr>
          <p:cNvPr id="4" name="Footer Placeholder 3"/>
          <p:cNvSpPr>
            <a:spLocks noGrp="1"/>
          </p:cNvSpPr>
          <p:nvPr>
            <p:ph type="ftr" sz="quarter" idx="2"/>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ZA" altLang="en-US"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D877F5E-48A0-4D35-8E8F-FB17EE24D763}" type="slidenum">
              <a:rPr lang="en-ZA" altLang="en-US"/>
              <a:pPr>
                <a:defRPr/>
              </a:pPr>
              <a:t>‹#›</a:t>
            </a:fld>
            <a:endParaRPr lang="en-ZA" altLang="en-US" dirty="0"/>
          </a:p>
        </p:txBody>
      </p:sp>
    </p:spTree>
    <p:extLst>
      <p:ext uri="{BB962C8B-B14F-4D97-AF65-F5344CB8AC3E}">
        <p14:creationId xmlns:p14="http://schemas.microsoft.com/office/powerpoint/2010/main" val="485472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ZA" altLang="en-US" dirty="0"/>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8EE57824-2140-44FD-9E28-D8DE1A0246F8}" type="datetimeFigureOut">
              <a:rPr lang="en-ZA" altLang="en-US"/>
              <a:pPr>
                <a:defRPr/>
              </a:pPr>
              <a:t>2018-06-06</a:t>
            </a:fld>
            <a:endParaRPr lang="en-ZA" altLang="en-US"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pPr lvl="0"/>
            <a:endParaRPr lang="en-ZA" noProof="0"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ZA" altLang="en-US"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ZA" altLang="en-US"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807BF63-E7EA-48FD-A890-33BD889E66D7}" type="slidenum">
              <a:rPr lang="en-ZA" altLang="en-US"/>
              <a:pPr>
                <a:defRPr/>
              </a:pPr>
              <a:t>‹#›</a:t>
            </a:fld>
            <a:endParaRPr lang="en-ZA" altLang="en-US" dirty="0"/>
          </a:p>
        </p:txBody>
      </p:sp>
    </p:spTree>
    <p:extLst>
      <p:ext uri="{BB962C8B-B14F-4D97-AF65-F5344CB8AC3E}">
        <p14:creationId xmlns:p14="http://schemas.microsoft.com/office/powerpoint/2010/main" val="17550409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itchFamily="34" charset="-128"/>
              </a:defRPr>
            </a:lvl1pPr>
            <a:lvl2pPr marL="742950" indent="-285750">
              <a:defRPr>
                <a:solidFill>
                  <a:schemeClr val="tx1"/>
                </a:solidFill>
                <a:latin typeface="Arial" panose="020B0604020202020204" pitchFamily="34" charset="0"/>
                <a:ea typeface="ＭＳ Ｐゴシック" pitchFamily="34" charset="-128"/>
              </a:defRPr>
            </a:lvl2pPr>
            <a:lvl3pPr marL="1143000" indent="-228600">
              <a:defRPr>
                <a:solidFill>
                  <a:schemeClr val="tx1"/>
                </a:solidFill>
                <a:latin typeface="Arial" panose="020B0604020202020204" pitchFamily="34" charset="0"/>
                <a:ea typeface="ＭＳ Ｐゴシック" pitchFamily="34" charset="-128"/>
              </a:defRPr>
            </a:lvl3pPr>
            <a:lvl4pPr marL="1600200" indent="-228600">
              <a:defRPr>
                <a:solidFill>
                  <a:schemeClr val="tx1"/>
                </a:solidFill>
                <a:latin typeface="Arial" panose="020B0604020202020204" pitchFamily="34" charset="0"/>
                <a:ea typeface="ＭＳ Ｐゴシック" pitchFamily="34" charset="-128"/>
              </a:defRPr>
            </a:lvl4pPr>
            <a:lvl5pPr marL="2057400" indent="-228600">
              <a:defRPr>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fld id="{CB23A657-0FE4-40FD-8861-3AF8735E6FF9}" type="slidenum">
              <a:rPr lang="en-ZA" altLang="en-US" smtClean="0"/>
              <a:pPr/>
              <a:t>1</a:t>
            </a:fld>
            <a:endParaRPr lang="en-ZA" altLang="en-US" dirty="0"/>
          </a:p>
        </p:txBody>
      </p:sp>
    </p:spTree>
    <p:extLst>
      <p:ext uri="{BB962C8B-B14F-4D97-AF65-F5344CB8AC3E}">
        <p14:creationId xmlns:p14="http://schemas.microsoft.com/office/powerpoint/2010/main" val="3387861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4EE688E-9649-4CCC-8FBB-4CC4098ED1A3}" type="slidenum">
              <a:rPr lang="en-US" altLang="en-US" smtClean="0">
                <a:solidFill>
                  <a:srgbClr val="000000"/>
                </a:solidFill>
                <a:latin typeface="Arial" panose="020B0604020202020204" pitchFamily="34" charset="0"/>
                <a:ea typeface="ＭＳ Ｐゴシック" panose="020B0600070205080204" pitchFamily="34" charset="-128"/>
              </a:rPr>
              <a:pPr>
                <a:spcBef>
                  <a:spcPct val="0"/>
                </a:spcBef>
              </a:pPr>
              <a:t>17</a:t>
            </a:fld>
            <a:endParaRPr lang="en-US" altLang="en-US">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20714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4EE688E-9649-4CCC-8FBB-4CC4098ED1A3}" type="slidenum">
              <a:rPr lang="en-US" altLang="en-US" smtClean="0">
                <a:solidFill>
                  <a:srgbClr val="000000"/>
                </a:solidFill>
                <a:latin typeface="Arial" panose="020B0604020202020204" pitchFamily="34" charset="0"/>
                <a:ea typeface="ＭＳ Ｐゴシック" panose="020B0600070205080204" pitchFamily="34" charset="-128"/>
              </a:rPr>
              <a:pPr>
                <a:spcBef>
                  <a:spcPct val="0"/>
                </a:spcBef>
              </a:pPr>
              <a:t>18</a:t>
            </a:fld>
            <a:endParaRPr lang="en-US" altLang="en-US">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64989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Se</a:t>
            </a:r>
            <a:endParaRPr lang="en-ZA"/>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29057" indent="-280406" eaLnBrk="0" hangingPunct="0">
              <a:defRPr>
                <a:solidFill>
                  <a:schemeClr val="tx1"/>
                </a:solidFill>
                <a:latin typeface="Arial" charset="0"/>
                <a:ea typeface="ＭＳ Ｐゴシック" pitchFamily="34" charset="-128"/>
              </a:defRPr>
            </a:lvl2pPr>
            <a:lvl3pPr marL="1121626" indent="-224325" eaLnBrk="0" hangingPunct="0">
              <a:defRPr>
                <a:solidFill>
                  <a:schemeClr val="tx1"/>
                </a:solidFill>
                <a:latin typeface="Arial" charset="0"/>
                <a:ea typeface="ＭＳ Ｐゴシック" pitchFamily="34" charset="-128"/>
              </a:defRPr>
            </a:lvl3pPr>
            <a:lvl4pPr marL="1570276" indent="-224325" eaLnBrk="0" hangingPunct="0">
              <a:defRPr>
                <a:solidFill>
                  <a:schemeClr val="tx1"/>
                </a:solidFill>
                <a:latin typeface="Arial" charset="0"/>
                <a:ea typeface="ＭＳ Ｐゴシック" pitchFamily="34" charset="-128"/>
              </a:defRPr>
            </a:lvl4pPr>
            <a:lvl5pPr marL="2018927" indent="-224325" eaLnBrk="0" hangingPunct="0">
              <a:defRPr>
                <a:solidFill>
                  <a:schemeClr val="tx1"/>
                </a:solidFill>
                <a:latin typeface="Arial" charset="0"/>
                <a:ea typeface="ＭＳ Ｐゴシック" pitchFamily="34" charset="-128"/>
              </a:defRPr>
            </a:lvl5pPr>
            <a:lvl6pPr marL="2467577" indent="-224325" defTabSz="448650" eaLnBrk="0" fontAlgn="base" hangingPunct="0">
              <a:spcBef>
                <a:spcPct val="0"/>
              </a:spcBef>
              <a:spcAft>
                <a:spcPct val="0"/>
              </a:spcAft>
              <a:defRPr>
                <a:solidFill>
                  <a:schemeClr val="tx1"/>
                </a:solidFill>
                <a:latin typeface="Arial" charset="0"/>
                <a:ea typeface="ＭＳ Ｐゴシック" pitchFamily="34" charset="-128"/>
              </a:defRPr>
            </a:lvl6pPr>
            <a:lvl7pPr marL="2916227" indent="-224325" defTabSz="448650" eaLnBrk="0" fontAlgn="base" hangingPunct="0">
              <a:spcBef>
                <a:spcPct val="0"/>
              </a:spcBef>
              <a:spcAft>
                <a:spcPct val="0"/>
              </a:spcAft>
              <a:defRPr>
                <a:solidFill>
                  <a:schemeClr val="tx1"/>
                </a:solidFill>
                <a:latin typeface="Arial" charset="0"/>
                <a:ea typeface="ＭＳ Ｐゴシック" pitchFamily="34" charset="-128"/>
              </a:defRPr>
            </a:lvl7pPr>
            <a:lvl8pPr marL="3364878" indent="-224325" defTabSz="448650" eaLnBrk="0" fontAlgn="base" hangingPunct="0">
              <a:spcBef>
                <a:spcPct val="0"/>
              </a:spcBef>
              <a:spcAft>
                <a:spcPct val="0"/>
              </a:spcAft>
              <a:defRPr>
                <a:solidFill>
                  <a:schemeClr val="tx1"/>
                </a:solidFill>
                <a:latin typeface="Arial" charset="0"/>
                <a:ea typeface="ＭＳ Ｐゴシック" pitchFamily="34" charset="-128"/>
              </a:defRPr>
            </a:lvl8pPr>
            <a:lvl9pPr marL="3813528" indent="-224325" defTabSz="44865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921452A-7D28-4116-A34A-8082B5EDBF0B}" type="slidenum">
              <a:rPr lang="en-US">
                <a:solidFill>
                  <a:prstClr val="black"/>
                </a:solidFill>
              </a:rPr>
              <a:pPr eaLnBrk="1" hangingPunct="1"/>
              <a:t>19</a:t>
            </a:fld>
            <a:endParaRPr lang="en-US">
              <a:solidFill>
                <a:prstClr val="black"/>
              </a:solidFill>
            </a:endParaRPr>
          </a:p>
        </p:txBody>
      </p:sp>
    </p:spTree>
    <p:extLst>
      <p:ext uri="{BB962C8B-B14F-4D97-AF65-F5344CB8AC3E}">
        <p14:creationId xmlns:p14="http://schemas.microsoft.com/office/powerpoint/2010/main" val="807403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p:txBody>
          <a:bodyPr/>
          <a:lstStyle/>
          <a:p>
            <a:pPr>
              <a:defRPr/>
            </a:pPr>
            <a:fld id="{EE39FE8E-6464-4BA3-8D44-96F3143671AF}" type="slidenum">
              <a:rPr lang="en-US" smtClean="0">
                <a:solidFill>
                  <a:prstClr val="black"/>
                </a:solidFill>
              </a:rPr>
              <a:pPr>
                <a:defRPr/>
              </a:pPr>
              <a:t>22</a:t>
            </a:fld>
            <a:endParaRPr lang="en-US" dirty="0">
              <a:solidFill>
                <a:prstClr val="black"/>
              </a:solidFill>
            </a:endParaRPr>
          </a:p>
        </p:txBody>
      </p:sp>
      <p:sp>
        <p:nvSpPr>
          <p:cNvPr id="38915" name="Rectangle 2"/>
          <p:cNvSpPr>
            <a:spLocks noGrp="1" noRot="1" noChangeAspect="1" noChangeArrowheads="1" noTextEdit="1"/>
          </p:cNvSpPr>
          <p:nvPr>
            <p:ph type="sldImg"/>
          </p:nvPr>
        </p:nvSpPr>
        <p:spPr bwMode="auto">
          <a:xfrm>
            <a:off x="1144588" y="687388"/>
            <a:ext cx="4570412"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xfrm>
            <a:off x="684869" y="4342465"/>
            <a:ext cx="5488264"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dirty="0"/>
          </a:p>
        </p:txBody>
      </p:sp>
    </p:spTree>
    <p:extLst>
      <p:ext uri="{BB962C8B-B14F-4D97-AF65-F5344CB8AC3E}">
        <p14:creationId xmlns:p14="http://schemas.microsoft.com/office/powerpoint/2010/main" val="1740471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A municipality therefore must create an enabling business environment, simply by functioning optimally – starting with the basics.</a:t>
            </a:r>
            <a:endParaRPr lang="en-ZA"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40DCE43-33F6-43EC-8B25-E3D3D0E22B3E}" type="slidenum">
              <a:rPr lang="en-ZA" altLang="en-US" smtClean="0">
                <a:solidFill>
                  <a:srgbClr val="000000"/>
                </a:solidFill>
                <a:latin typeface="Calibri" panose="020F0502020204030204" pitchFamily="34" charset="0"/>
              </a:rPr>
              <a:pPr/>
              <a:t>25</a:t>
            </a:fld>
            <a:endParaRPr lang="en-ZA"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560157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3E5866-013C-4790-8FFC-8EEAB3408A6B}" type="slidenum">
              <a:rPr lang="en-ZA" altLang="en-US" smtClean="0"/>
              <a:pPr/>
              <a:t>2</a:t>
            </a:fld>
            <a:endParaRPr lang="en-ZA" altLang="en-US"/>
          </a:p>
        </p:txBody>
      </p:sp>
    </p:spTree>
    <p:extLst>
      <p:ext uri="{BB962C8B-B14F-4D97-AF65-F5344CB8AC3E}">
        <p14:creationId xmlns:p14="http://schemas.microsoft.com/office/powerpoint/2010/main" val="3011319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3F3E5866-013C-4790-8FFC-8EEAB3408A6B}" type="slidenum">
              <a:rPr kumimoji="0" lang="en-ZA"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3</a:t>
            </a:fld>
            <a:endParaRPr kumimoji="0" lang="en-ZA"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4021327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29057" indent="-280406" eaLnBrk="0" hangingPunct="0">
              <a:defRPr>
                <a:solidFill>
                  <a:schemeClr val="tx1"/>
                </a:solidFill>
                <a:latin typeface="Arial" charset="0"/>
                <a:ea typeface="ＭＳ Ｐゴシック" pitchFamily="34" charset="-128"/>
              </a:defRPr>
            </a:lvl2pPr>
            <a:lvl3pPr marL="1121626" indent="-224325" eaLnBrk="0" hangingPunct="0">
              <a:defRPr>
                <a:solidFill>
                  <a:schemeClr val="tx1"/>
                </a:solidFill>
                <a:latin typeface="Arial" charset="0"/>
                <a:ea typeface="ＭＳ Ｐゴシック" pitchFamily="34" charset="-128"/>
              </a:defRPr>
            </a:lvl3pPr>
            <a:lvl4pPr marL="1570276" indent="-224325" eaLnBrk="0" hangingPunct="0">
              <a:defRPr>
                <a:solidFill>
                  <a:schemeClr val="tx1"/>
                </a:solidFill>
                <a:latin typeface="Arial" charset="0"/>
                <a:ea typeface="ＭＳ Ｐゴシック" pitchFamily="34" charset="-128"/>
              </a:defRPr>
            </a:lvl4pPr>
            <a:lvl5pPr marL="2018927" indent="-224325" eaLnBrk="0" hangingPunct="0">
              <a:defRPr>
                <a:solidFill>
                  <a:schemeClr val="tx1"/>
                </a:solidFill>
                <a:latin typeface="Arial" charset="0"/>
                <a:ea typeface="ＭＳ Ｐゴシック" pitchFamily="34" charset="-128"/>
              </a:defRPr>
            </a:lvl5pPr>
            <a:lvl6pPr marL="2467577" indent="-224325" defTabSz="448650" eaLnBrk="0" fontAlgn="base" hangingPunct="0">
              <a:spcBef>
                <a:spcPct val="0"/>
              </a:spcBef>
              <a:spcAft>
                <a:spcPct val="0"/>
              </a:spcAft>
              <a:defRPr>
                <a:solidFill>
                  <a:schemeClr val="tx1"/>
                </a:solidFill>
                <a:latin typeface="Arial" charset="0"/>
                <a:ea typeface="ＭＳ Ｐゴシック" pitchFamily="34" charset="-128"/>
              </a:defRPr>
            </a:lvl6pPr>
            <a:lvl7pPr marL="2916227" indent="-224325" defTabSz="448650" eaLnBrk="0" fontAlgn="base" hangingPunct="0">
              <a:spcBef>
                <a:spcPct val="0"/>
              </a:spcBef>
              <a:spcAft>
                <a:spcPct val="0"/>
              </a:spcAft>
              <a:defRPr>
                <a:solidFill>
                  <a:schemeClr val="tx1"/>
                </a:solidFill>
                <a:latin typeface="Arial" charset="0"/>
                <a:ea typeface="ＭＳ Ｐゴシック" pitchFamily="34" charset="-128"/>
              </a:defRPr>
            </a:lvl7pPr>
            <a:lvl8pPr marL="3364878" indent="-224325" defTabSz="448650" eaLnBrk="0" fontAlgn="base" hangingPunct="0">
              <a:spcBef>
                <a:spcPct val="0"/>
              </a:spcBef>
              <a:spcAft>
                <a:spcPct val="0"/>
              </a:spcAft>
              <a:defRPr>
                <a:solidFill>
                  <a:schemeClr val="tx1"/>
                </a:solidFill>
                <a:latin typeface="Arial" charset="0"/>
                <a:ea typeface="ＭＳ Ｐゴシック" pitchFamily="34" charset="-128"/>
              </a:defRPr>
            </a:lvl8pPr>
            <a:lvl9pPr marL="3813528" indent="-224325" defTabSz="44865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921452A-7D28-4116-A34A-8082B5EDBF0B}" type="slidenum">
              <a:rPr lang="en-US">
                <a:solidFill>
                  <a:prstClr val="black"/>
                </a:solidFill>
              </a:rPr>
              <a:pPr eaLnBrk="1" hangingPunct="1"/>
              <a:t>4</a:t>
            </a:fld>
            <a:endParaRPr lang="en-US">
              <a:solidFill>
                <a:prstClr val="black"/>
              </a:solidFill>
            </a:endParaRPr>
          </a:p>
        </p:txBody>
      </p:sp>
    </p:spTree>
    <p:extLst>
      <p:ext uri="{BB962C8B-B14F-4D97-AF65-F5344CB8AC3E}">
        <p14:creationId xmlns:p14="http://schemas.microsoft.com/office/powerpoint/2010/main" val="121584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29057" indent="-280406" eaLnBrk="0" hangingPunct="0">
              <a:defRPr>
                <a:solidFill>
                  <a:schemeClr val="tx1"/>
                </a:solidFill>
                <a:latin typeface="Arial" charset="0"/>
                <a:ea typeface="ＭＳ Ｐゴシック" pitchFamily="34" charset="-128"/>
              </a:defRPr>
            </a:lvl2pPr>
            <a:lvl3pPr marL="1121626" indent="-224325" eaLnBrk="0" hangingPunct="0">
              <a:defRPr>
                <a:solidFill>
                  <a:schemeClr val="tx1"/>
                </a:solidFill>
                <a:latin typeface="Arial" charset="0"/>
                <a:ea typeface="ＭＳ Ｐゴシック" pitchFamily="34" charset="-128"/>
              </a:defRPr>
            </a:lvl3pPr>
            <a:lvl4pPr marL="1570276" indent="-224325" eaLnBrk="0" hangingPunct="0">
              <a:defRPr>
                <a:solidFill>
                  <a:schemeClr val="tx1"/>
                </a:solidFill>
                <a:latin typeface="Arial" charset="0"/>
                <a:ea typeface="ＭＳ Ｐゴシック" pitchFamily="34" charset="-128"/>
              </a:defRPr>
            </a:lvl4pPr>
            <a:lvl5pPr marL="2018927" indent="-224325" eaLnBrk="0" hangingPunct="0">
              <a:defRPr>
                <a:solidFill>
                  <a:schemeClr val="tx1"/>
                </a:solidFill>
                <a:latin typeface="Arial" charset="0"/>
                <a:ea typeface="ＭＳ Ｐゴシック" pitchFamily="34" charset="-128"/>
              </a:defRPr>
            </a:lvl5pPr>
            <a:lvl6pPr marL="2467577" indent="-224325" defTabSz="448650" eaLnBrk="0" fontAlgn="base" hangingPunct="0">
              <a:spcBef>
                <a:spcPct val="0"/>
              </a:spcBef>
              <a:spcAft>
                <a:spcPct val="0"/>
              </a:spcAft>
              <a:defRPr>
                <a:solidFill>
                  <a:schemeClr val="tx1"/>
                </a:solidFill>
                <a:latin typeface="Arial" charset="0"/>
                <a:ea typeface="ＭＳ Ｐゴシック" pitchFamily="34" charset="-128"/>
              </a:defRPr>
            </a:lvl6pPr>
            <a:lvl7pPr marL="2916227" indent="-224325" defTabSz="448650" eaLnBrk="0" fontAlgn="base" hangingPunct="0">
              <a:spcBef>
                <a:spcPct val="0"/>
              </a:spcBef>
              <a:spcAft>
                <a:spcPct val="0"/>
              </a:spcAft>
              <a:defRPr>
                <a:solidFill>
                  <a:schemeClr val="tx1"/>
                </a:solidFill>
                <a:latin typeface="Arial" charset="0"/>
                <a:ea typeface="ＭＳ Ｐゴシック" pitchFamily="34" charset="-128"/>
              </a:defRPr>
            </a:lvl7pPr>
            <a:lvl8pPr marL="3364878" indent="-224325" defTabSz="448650" eaLnBrk="0" fontAlgn="base" hangingPunct="0">
              <a:spcBef>
                <a:spcPct val="0"/>
              </a:spcBef>
              <a:spcAft>
                <a:spcPct val="0"/>
              </a:spcAft>
              <a:defRPr>
                <a:solidFill>
                  <a:schemeClr val="tx1"/>
                </a:solidFill>
                <a:latin typeface="Arial" charset="0"/>
                <a:ea typeface="ＭＳ Ｐゴシック" pitchFamily="34" charset="-128"/>
              </a:defRPr>
            </a:lvl8pPr>
            <a:lvl9pPr marL="3813528" indent="-224325" defTabSz="44865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921452A-7D28-4116-A34A-8082B5EDBF0B}" type="slidenum">
              <a:rPr lang="en-US">
                <a:solidFill>
                  <a:prstClr val="black"/>
                </a:solidFill>
              </a:rPr>
              <a:pPr eaLnBrk="1" hangingPunct="1"/>
              <a:t>5</a:t>
            </a:fld>
            <a:endParaRPr lang="en-US">
              <a:solidFill>
                <a:prstClr val="black"/>
              </a:solidFill>
            </a:endParaRPr>
          </a:p>
        </p:txBody>
      </p:sp>
    </p:spTree>
    <p:extLst>
      <p:ext uri="{BB962C8B-B14F-4D97-AF65-F5344CB8AC3E}">
        <p14:creationId xmlns:p14="http://schemas.microsoft.com/office/powerpoint/2010/main" val="2223162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29057" indent="-280406" eaLnBrk="0" hangingPunct="0">
              <a:defRPr>
                <a:solidFill>
                  <a:schemeClr val="tx1"/>
                </a:solidFill>
                <a:latin typeface="Arial" charset="0"/>
                <a:ea typeface="ＭＳ Ｐゴシック" pitchFamily="34" charset="-128"/>
              </a:defRPr>
            </a:lvl2pPr>
            <a:lvl3pPr marL="1121626" indent="-224325" eaLnBrk="0" hangingPunct="0">
              <a:defRPr>
                <a:solidFill>
                  <a:schemeClr val="tx1"/>
                </a:solidFill>
                <a:latin typeface="Arial" charset="0"/>
                <a:ea typeface="ＭＳ Ｐゴシック" pitchFamily="34" charset="-128"/>
              </a:defRPr>
            </a:lvl3pPr>
            <a:lvl4pPr marL="1570276" indent="-224325" eaLnBrk="0" hangingPunct="0">
              <a:defRPr>
                <a:solidFill>
                  <a:schemeClr val="tx1"/>
                </a:solidFill>
                <a:latin typeface="Arial" charset="0"/>
                <a:ea typeface="ＭＳ Ｐゴシック" pitchFamily="34" charset="-128"/>
              </a:defRPr>
            </a:lvl4pPr>
            <a:lvl5pPr marL="2018927" indent="-224325" eaLnBrk="0" hangingPunct="0">
              <a:defRPr>
                <a:solidFill>
                  <a:schemeClr val="tx1"/>
                </a:solidFill>
                <a:latin typeface="Arial" charset="0"/>
                <a:ea typeface="ＭＳ Ｐゴシック" pitchFamily="34" charset="-128"/>
              </a:defRPr>
            </a:lvl5pPr>
            <a:lvl6pPr marL="2467577" indent="-224325" defTabSz="448650" eaLnBrk="0" fontAlgn="base" hangingPunct="0">
              <a:spcBef>
                <a:spcPct val="0"/>
              </a:spcBef>
              <a:spcAft>
                <a:spcPct val="0"/>
              </a:spcAft>
              <a:defRPr>
                <a:solidFill>
                  <a:schemeClr val="tx1"/>
                </a:solidFill>
                <a:latin typeface="Arial" charset="0"/>
                <a:ea typeface="ＭＳ Ｐゴシック" pitchFamily="34" charset="-128"/>
              </a:defRPr>
            </a:lvl6pPr>
            <a:lvl7pPr marL="2916227" indent="-224325" defTabSz="448650" eaLnBrk="0" fontAlgn="base" hangingPunct="0">
              <a:spcBef>
                <a:spcPct val="0"/>
              </a:spcBef>
              <a:spcAft>
                <a:spcPct val="0"/>
              </a:spcAft>
              <a:defRPr>
                <a:solidFill>
                  <a:schemeClr val="tx1"/>
                </a:solidFill>
                <a:latin typeface="Arial" charset="0"/>
                <a:ea typeface="ＭＳ Ｐゴシック" pitchFamily="34" charset="-128"/>
              </a:defRPr>
            </a:lvl7pPr>
            <a:lvl8pPr marL="3364878" indent="-224325" defTabSz="448650" eaLnBrk="0" fontAlgn="base" hangingPunct="0">
              <a:spcBef>
                <a:spcPct val="0"/>
              </a:spcBef>
              <a:spcAft>
                <a:spcPct val="0"/>
              </a:spcAft>
              <a:defRPr>
                <a:solidFill>
                  <a:schemeClr val="tx1"/>
                </a:solidFill>
                <a:latin typeface="Arial" charset="0"/>
                <a:ea typeface="ＭＳ Ｐゴシック" pitchFamily="34" charset="-128"/>
              </a:defRPr>
            </a:lvl8pPr>
            <a:lvl9pPr marL="3813528" indent="-224325" defTabSz="44865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921452A-7D28-4116-A34A-8082B5EDBF0B}" type="slidenum">
              <a:rPr kumimoji="0" 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8211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29057" indent="-280406" eaLnBrk="0" hangingPunct="0">
              <a:defRPr>
                <a:solidFill>
                  <a:schemeClr val="tx1"/>
                </a:solidFill>
                <a:latin typeface="Arial" charset="0"/>
                <a:ea typeface="ＭＳ Ｐゴシック" pitchFamily="34" charset="-128"/>
              </a:defRPr>
            </a:lvl2pPr>
            <a:lvl3pPr marL="1121626" indent="-224325" eaLnBrk="0" hangingPunct="0">
              <a:defRPr>
                <a:solidFill>
                  <a:schemeClr val="tx1"/>
                </a:solidFill>
                <a:latin typeface="Arial" charset="0"/>
                <a:ea typeface="ＭＳ Ｐゴシック" pitchFamily="34" charset="-128"/>
              </a:defRPr>
            </a:lvl3pPr>
            <a:lvl4pPr marL="1570276" indent="-224325" eaLnBrk="0" hangingPunct="0">
              <a:defRPr>
                <a:solidFill>
                  <a:schemeClr val="tx1"/>
                </a:solidFill>
                <a:latin typeface="Arial" charset="0"/>
                <a:ea typeface="ＭＳ Ｐゴシック" pitchFamily="34" charset="-128"/>
              </a:defRPr>
            </a:lvl4pPr>
            <a:lvl5pPr marL="2018927" indent="-224325" eaLnBrk="0" hangingPunct="0">
              <a:defRPr>
                <a:solidFill>
                  <a:schemeClr val="tx1"/>
                </a:solidFill>
                <a:latin typeface="Arial" charset="0"/>
                <a:ea typeface="ＭＳ Ｐゴシック" pitchFamily="34" charset="-128"/>
              </a:defRPr>
            </a:lvl5pPr>
            <a:lvl6pPr marL="2467577" indent="-224325" defTabSz="448650" eaLnBrk="0" fontAlgn="base" hangingPunct="0">
              <a:spcBef>
                <a:spcPct val="0"/>
              </a:spcBef>
              <a:spcAft>
                <a:spcPct val="0"/>
              </a:spcAft>
              <a:defRPr>
                <a:solidFill>
                  <a:schemeClr val="tx1"/>
                </a:solidFill>
                <a:latin typeface="Arial" charset="0"/>
                <a:ea typeface="ＭＳ Ｐゴシック" pitchFamily="34" charset="-128"/>
              </a:defRPr>
            </a:lvl6pPr>
            <a:lvl7pPr marL="2916227" indent="-224325" defTabSz="448650" eaLnBrk="0" fontAlgn="base" hangingPunct="0">
              <a:spcBef>
                <a:spcPct val="0"/>
              </a:spcBef>
              <a:spcAft>
                <a:spcPct val="0"/>
              </a:spcAft>
              <a:defRPr>
                <a:solidFill>
                  <a:schemeClr val="tx1"/>
                </a:solidFill>
                <a:latin typeface="Arial" charset="0"/>
                <a:ea typeface="ＭＳ Ｐゴシック" pitchFamily="34" charset="-128"/>
              </a:defRPr>
            </a:lvl7pPr>
            <a:lvl8pPr marL="3364878" indent="-224325" defTabSz="448650" eaLnBrk="0" fontAlgn="base" hangingPunct="0">
              <a:spcBef>
                <a:spcPct val="0"/>
              </a:spcBef>
              <a:spcAft>
                <a:spcPct val="0"/>
              </a:spcAft>
              <a:defRPr>
                <a:solidFill>
                  <a:schemeClr val="tx1"/>
                </a:solidFill>
                <a:latin typeface="Arial" charset="0"/>
                <a:ea typeface="ＭＳ Ｐゴシック" pitchFamily="34" charset="-128"/>
              </a:defRPr>
            </a:lvl8pPr>
            <a:lvl9pPr marL="3813528" indent="-224325" defTabSz="44865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921452A-7D28-4116-A34A-8082B5EDBF0B}" type="slidenum">
              <a:rPr lang="en-US">
                <a:solidFill>
                  <a:prstClr val="black"/>
                </a:solidFill>
              </a:rPr>
              <a:pPr eaLnBrk="1" hangingPunct="1"/>
              <a:t>7</a:t>
            </a:fld>
            <a:endParaRPr lang="en-US">
              <a:solidFill>
                <a:prstClr val="black"/>
              </a:solidFill>
            </a:endParaRPr>
          </a:p>
        </p:txBody>
      </p:sp>
    </p:spTree>
    <p:extLst>
      <p:ext uri="{BB962C8B-B14F-4D97-AF65-F5344CB8AC3E}">
        <p14:creationId xmlns:p14="http://schemas.microsoft.com/office/powerpoint/2010/main" val="45724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29057" indent="-280406" eaLnBrk="0" hangingPunct="0">
              <a:defRPr>
                <a:solidFill>
                  <a:schemeClr val="tx1"/>
                </a:solidFill>
                <a:latin typeface="Arial" charset="0"/>
                <a:ea typeface="ＭＳ Ｐゴシック" pitchFamily="34" charset="-128"/>
              </a:defRPr>
            </a:lvl2pPr>
            <a:lvl3pPr marL="1121626" indent="-224325" eaLnBrk="0" hangingPunct="0">
              <a:defRPr>
                <a:solidFill>
                  <a:schemeClr val="tx1"/>
                </a:solidFill>
                <a:latin typeface="Arial" charset="0"/>
                <a:ea typeface="ＭＳ Ｐゴシック" pitchFamily="34" charset="-128"/>
              </a:defRPr>
            </a:lvl3pPr>
            <a:lvl4pPr marL="1570276" indent="-224325" eaLnBrk="0" hangingPunct="0">
              <a:defRPr>
                <a:solidFill>
                  <a:schemeClr val="tx1"/>
                </a:solidFill>
                <a:latin typeface="Arial" charset="0"/>
                <a:ea typeface="ＭＳ Ｐゴシック" pitchFamily="34" charset="-128"/>
              </a:defRPr>
            </a:lvl4pPr>
            <a:lvl5pPr marL="2018927" indent="-224325" eaLnBrk="0" hangingPunct="0">
              <a:defRPr>
                <a:solidFill>
                  <a:schemeClr val="tx1"/>
                </a:solidFill>
                <a:latin typeface="Arial" charset="0"/>
                <a:ea typeface="ＭＳ Ｐゴシック" pitchFamily="34" charset="-128"/>
              </a:defRPr>
            </a:lvl5pPr>
            <a:lvl6pPr marL="2467577" indent="-224325" defTabSz="448650" eaLnBrk="0" fontAlgn="base" hangingPunct="0">
              <a:spcBef>
                <a:spcPct val="0"/>
              </a:spcBef>
              <a:spcAft>
                <a:spcPct val="0"/>
              </a:spcAft>
              <a:defRPr>
                <a:solidFill>
                  <a:schemeClr val="tx1"/>
                </a:solidFill>
                <a:latin typeface="Arial" charset="0"/>
                <a:ea typeface="ＭＳ Ｐゴシック" pitchFamily="34" charset="-128"/>
              </a:defRPr>
            </a:lvl6pPr>
            <a:lvl7pPr marL="2916227" indent="-224325" defTabSz="448650" eaLnBrk="0" fontAlgn="base" hangingPunct="0">
              <a:spcBef>
                <a:spcPct val="0"/>
              </a:spcBef>
              <a:spcAft>
                <a:spcPct val="0"/>
              </a:spcAft>
              <a:defRPr>
                <a:solidFill>
                  <a:schemeClr val="tx1"/>
                </a:solidFill>
                <a:latin typeface="Arial" charset="0"/>
                <a:ea typeface="ＭＳ Ｐゴシック" pitchFamily="34" charset="-128"/>
              </a:defRPr>
            </a:lvl7pPr>
            <a:lvl8pPr marL="3364878" indent="-224325" defTabSz="448650" eaLnBrk="0" fontAlgn="base" hangingPunct="0">
              <a:spcBef>
                <a:spcPct val="0"/>
              </a:spcBef>
              <a:spcAft>
                <a:spcPct val="0"/>
              </a:spcAft>
              <a:defRPr>
                <a:solidFill>
                  <a:schemeClr val="tx1"/>
                </a:solidFill>
                <a:latin typeface="Arial" charset="0"/>
                <a:ea typeface="ＭＳ Ｐゴシック" pitchFamily="34" charset="-128"/>
              </a:defRPr>
            </a:lvl8pPr>
            <a:lvl9pPr marL="3813528" indent="-224325" defTabSz="44865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921452A-7D28-4116-A34A-8082B5EDBF0B}" type="slidenum">
              <a:rPr kumimoji="0" 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075091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3540B0-D7DE-4810-BC7B-7FB44E53F36C}" type="slidenum">
              <a:rPr lang="en-US" altLang="en-US" smtClean="0">
                <a:solidFill>
                  <a:srgbClr val="000000"/>
                </a:solidFill>
                <a:latin typeface="Arial" panose="020B0604020202020204" pitchFamily="34" charset="0"/>
                <a:ea typeface="ＭＳ Ｐゴシック" panose="020B0600070205080204" pitchFamily="34" charset="-128"/>
              </a:rPr>
              <a:pPr>
                <a:spcBef>
                  <a:spcPct val="0"/>
                </a:spcBef>
              </a:pPr>
              <a:t>16</a:t>
            </a:fld>
            <a:endParaRPr lang="en-US" altLang="en-US">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38449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0" y="836712"/>
            <a:ext cx="4352156" cy="2088232"/>
          </a:xfrm>
          <a:ln>
            <a:noFill/>
          </a:ln>
        </p:spPr>
        <p:txBody>
          <a:bodyPr anchor="ctr"/>
          <a:lstStyle>
            <a:lvl1pPr algn="ctr" defTabSz="685800" rtl="0" eaLnBrk="0" fontAlgn="base" hangingPunct="0">
              <a:lnSpc>
                <a:spcPct val="90000"/>
              </a:lnSpc>
              <a:spcBef>
                <a:spcPct val="0"/>
              </a:spcBef>
              <a:spcAft>
                <a:spcPct val="0"/>
              </a:spcAft>
              <a:defRPr lang="en-US" sz="4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ENTER PRESENTATION TITLE</a:t>
            </a:r>
          </a:p>
        </p:txBody>
      </p:sp>
      <p:sp>
        <p:nvSpPr>
          <p:cNvPr id="3" name="Subtitle 2"/>
          <p:cNvSpPr>
            <a:spLocks noGrp="1"/>
          </p:cNvSpPr>
          <p:nvPr>
            <p:ph type="subTitle" idx="1" hasCustomPrompt="1"/>
          </p:nvPr>
        </p:nvSpPr>
        <p:spPr>
          <a:xfrm>
            <a:off x="12921" y="3072669"/>
            <a:ext cx="4368800" cy="1368152"/>
          </a:xfrm>
          <a:ln>
            <a:noFill/>
          </a:ln>
        </p:spPr>
        <p:style>
          <a:lnRef idx="2">
            <a:schemeClr val="accent3"/>
          </a:lnRef>
          <a:fillRef idx="1">
            <a:schemeClr val="lt1"/>
          </a:fillRef>
          <a:effectRef idx="0">
            <a:schemeClr val="accent3"/>
          </a:effectRef>
          <a:fontRef idx="none"/>
        </p:style>
        <p:txBody>
          <a:bodyPr anchor="ctr"/>
          <a:lstStyle>
            <a:lvl1pPr marL="0" indent="0" algn="ctr">
              <a:buNone/>
              <a:defRPr sz="2000" b="1">
                <a:solidFill>
                  <a:srgbClr val="F9671C"/>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Enter Meeting and Presenter</a:t>
            </a:r>
          </a:p>
        </p:txBody>
      </p:sp>
      <p:sp>
        <p:nvSpPr>
          <p:cNvPr id="4" name="Date Placeholder 3"/>
          <p:cNvSpPr>
            <a:spLocks noGrp="1"/>
          </p:cNvSpPr>
          <p:nvPr>
            <p:ph type="dt" sz="half" idx="10"/>
          </p:nvPr>
        </p:nvSpPr>
        <p:spPr>
          <a:xfrm>
            <a:off x="344339" y="6205536"/>
            <a:ext cx="2057400" cy="365125"/>
          </a:xfrm>
        </p:spPr>
        <p:txBody>
          <a:bodyPr/>
          <a:lstStyle>
            <a:lvl1pPr>
              <a:defRPr/>
            </a:lvl1pPr>
          </a:lstStyle>
          <a:p>
            <a:pPr>
              <a:defRPr/>
            </a:pPr>
            <a:fld id="{7CAC68EB-0DFE-4EAD-9AB0-6892D02DC9CC}" type="datetime1">
              <a:rPr lang="en-US" altLang="en-US" smtClean="0"/>
              <a:t>6/6/2018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sz="1200"/>
            </a:lvl1pPr>
          </a:lstStyle>
          <a:p>
            <a:pPr>
              <a:defRPr/>
            </a:pPr>
            <a:fld id="{0771AC7C-942F-450F-AE9F-48ABDBD49A1A}" type="slidenum">
              <a:rPr lang="en-US" altLang="en-US"/>
              <a:pPr>
                <a:defRPr/>
              </a:pPr>
              <a:t>‹#›</a:t>
            </a:fld>
            <a:endParaRPr lang="en-US" altLang="en-US" dirty="0"/>
          </a:p>
        </p:txBody>
      </p:sp>
      <p:sp>
        <p:nvSpPr>
          <p:cNvPr id="7" name="Text Placeholder 8"/>
          <p:cNvSpPr txBox="1">
            <a:spLocks/>
          </p:cNvSpPr>
          <p:nvPr userDrawn="1"/>
        </p:nvSpPr>
        <p:spPr>
          <a:xfrm>
            <a:off x="74464" y="4747395"/>
            <a:ext cx="2597150" cy="4445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400" b="1" i="0" u="none" strike="noStrike" kern="1200" cap="none" spc="0" normalizeH="0" baseline="0" noProof="0" dirty="0">
              <a:ln>
                <a:noFill/>
              </a:ln>
              <a:solidFill>
                <a:srgbClr val="005D28"/>
              </a:solidFill>
              <a:effectLst/>
              <a:uLnTx/>
              <a:uFillTx/>
              <a:latin typeface="Arial" panose="020B0604020202020204" pitchFamily="34" charset="0"/>
              <a:cs typeface="Arial" panose="020B0604020202020204" pitchFamily="34" charset="0"/>
            </a:endParaRPr>
          </a:p>
        </p:txBody>
      </p:sp>
      <p:sp>
        <p:nvSpPr>
          <p:cNvPr id="8" name="Text Placeholder 8"/>
          <p:cNvSpPr txBox="1">
            <a:spLocks/>
          </p:cNvSpPr>
          <p:nvPr userDrawn="1"/>
        </p:nvSpPr>
        <p:spPr>
          <a:xfrm>
            <a:off x="-12824" y="4581128"/>
            <a:ext cx="2597150" cy="4445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400" b="1"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0" name="Content Placeholder 9"/>
          <p:cNvSpPr>
            <a:spLocks noGrp="1"/>
          </p:cNvSpPr>
          <p:nvPr>
            <p:ph sz="quarter" idx="13" hasCustomPrompt="1"/>
          </p:nvPr>
        </p:nvSpPr>
        <p:spPr>
          <a:xfrm>
            <a:off x="6896" y="4717119"/>
            <a:ext cx="3412976" cy="448816"/>
          </a:xfrm>
        </p:spPr>
        <p:txBody>
          <a:bodyPr anchor="ctr"/>
          <a:lstStyle>
            <a:lvl1pPr marL="0" indent="0" algn="ctr">
              <a:buNone/>
              <a:defRPr sz="1400" b="1">
                <a:solidFill>
                  <a:srgbClr val="005D28"/>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enter Date</a:t>
            </a:r>
            <a:endParaRPr lang="en-ZA" dirty="0"/>
          </a:p>
        </p:txBody>
      </p:sp>
    </p:spTree>
    <p:extLst>
      <p:ext uri="{BB962C8B-B14F-4D97-AF65-F5344CB8AC3E}">
        <p14:creationId xmlns:p14="http://schemas.microsoft.com/office/powerpoint/2010/main" val="4245676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79E219C6-9DCD-4B25-8045-661A28C93840}" type="datetime1">
              <a:rPr lang="en-US" altLang="en-US" smtClean="0"/>
              <a:t>6/6/2018</a:t>
            </a:fld>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17" name="TextBox 16"/>
          <p:cNvSpPr txBox="1"/>
          <p:nvPr userDrawn="1"/>
        </p:nvSpPr>
        <p:spPr>
          <a:xfrm>
            <a:off x="469218" y="3089284"/>
            <a:ext cx="3814750" cy="646331"/>
          </a:xfrm>
          <a:prstGeom prst="rect">
            <a:avLst/>
          </a:prstGeom>
          <a:noFill/>
        </p:spPr>
        <p:txBody>
          <a:bodyPr wrap="square" rtlCol="0" anchor="ctr">
            <a:spAutoFit/>
          </a:bodyPr>
          <a:lstStyle/>
          <a:p>
            <a:pPr algn="ctr" defTabSz="685800" rtl="0" eaLnBrk="0" fontAlgn="base" hangingPunct="0">
              <a:lnSpc>
                <a:spcPct val="90000"/>
              </a:lnSpc>
              <a:spcBef>
                <a:spcPct val="0"/>
              </a:spcBef>
              <a:spcAft>
                <a:spcPct val="0"/>
              </a:spcAft>
            </a:pPr>
            <a:r>
              <a:rPr lang="en-ZA" sz="4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rPr>
              <a:t>Thank You!</a:t>
            </a:r>
          </a:p>
        </p:txBody>
      </p:sp>
    </p:spTree>
    <p:extLst>
      <p:ext uri="{BB962C8B-B14F-4D97-AF65-F5344CB8AC3E}">
        <p14:creationId xmlns:p14="http://schemas.microsoft.com/office/powerpoint/2010/main" val="411517104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C370E3F-A316-4D5F-A2EC-C579BE8BC39E}" type="datetime1">
              <a:rPr lang="en-US" altLang="en-US" smtClean="0"/>
              <a:t>6/6/2018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4F7EF6C3-2C39-41F3-8068-C91AF6575724}" type="slidenum">
              <a:rPr lang="en-US" altLang="en-US"/>
              <a:pPr>
                <a:defRPr/>
              </a:pPr>
              <a:t>‹#›</a:t>
            </a:fld>
            <a:endParaRPr lang="en-US" altLang="en-US" dirty="0"/>
          </a:p>
        </p:txBody>
      </p:sp>
    </p:spTree>
    <p:extLst>
      <p:ext uri="{BB962C8B-B14F-4D97-AF65-F5344CB8AC3E}">
        <p14:creationId xmlns:p14="http://schemas.microsoft.com/office/powerpoint/2010/main" val="684619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BA9CD10-9ECF-436F-A9CC-62457A327D42}" type="datetime1">
              <a:rPr lang="en-US" altLang="en-US" smtClean="0"/>
              <a:t>6/6/2018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63F881F1-635A-4234-BF8B-81467AA297AF}" type="slidenum">
              <a:rPr lang="en-US" altLang="en-US"/>
              <a:pPr>
                <a:defRPr/>
              </a:pPr>
              <a:t>‹#›</a:t>
            </a:fld>
            <a:endParaRPr lang="en-US" altLang="en-US" dirty="0"/>
          </a:p>
        </p:txBody>
      </p:sp>
    </p:spTree>
    <p:extLst>
      <p:ext uri="{BB962C8B-B14F-4D97-AF65-F5344CB8AC3E}">
        <p14:creationId xmlns:p14="http://schemas.microsoft.com/office/powerpoint/2010/main" val="652527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C70B76B-7061-4AB6-962F-5EDD7338745E}" type="datetime1">
              <a:rPr lang="en-US" altLang="en-US" smtClean="0"/>
              <a:t>6/6/2018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4B49F2DA-B8B7-4757-899C-B833A2E55C42}" type="slidenum">
              <a:rPr lang="en-US" altLang="en-US"/>
              <a:pPr>
                <a:defRPr/>
              </a:pPr>
              <a:t>‹#›</a:t>
            </a:fld>
            <a:endParaRPr lang="en-US" altLang="en-US" dirty="0"/>
          </a:p>
        </p:txBody>
      </p:sp>
    </p:spTree>
    <p:extLst>
      <p:ext uri="{BB962C8B-B14F-4D97-AF65-F5344CB8AC3E}">
        <p14:creationId xmlns:p14="http://schemas.microsoft.com/office/powerpoint/2010/main" val="710240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393A45B-7C88-4C98-83B8-B7FA17EC9730}" type="datetime1">
              <a:rPr lang="en-US" altLang="en-US" smtClean="0"/>
              <a:t>6/6/2018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6DDDBA89-0625-4A0B-9E8E-0C6AA6EC87BE}" type="slidenum">
              <a:rPr lang="en-US" altLang="en-US"/>
              <a:pPr>
                <a:defRPr/>
              </a:pPr>
              <a:t>‹#›</a:t>
            </a:fld>
            <a:endParaRPr lang="en-US" altLang="en-US" dirty="0"/>
          </a:p>
        </p:txBody>
      </p:sp>
    </p:spTree>
    <p:extLst>
      <p:ext uri="{BB962C8B-B14F-4D97-AF65-F5344CB8AC3E}">
        <p14:creationId xmlns:p14="http://schemas.microsoft.com/office/powerpoint/2010/main" val="2529230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Placeholder 8"/>
          <p:cNvSpPr txBox="1">
            <a:spLocks/>
          </p:cNvSpPr>
          <p:nvPr userDrawn="1"/>
        </p:nvSpPr>
        <p:spPr>
          <a:xfrm>
            <a:off x="74613" y="4746625"/>
            <a:ext cx="2597150" cy="444500"/>
          </a:xfrm>
          <a:prstGeom prst="rect">
            <a:avLst/>
          </a:prstGeom>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endParaRPr lang="en-ZA" dirty="0">
              <a:solidFill>
                <a:srgbClr val="005D28"/>
              </a:solidFill>
              <a:effectLst/>
            </a:endParaRPr>
          </a:p>
        </p:txBody>
      </p:sp>
      <p:sp>
        <p:nvSpPr>
          <p:cNvPr id="6" name="Text Placeholder 8"/>
          <p:cNvSpPr txBox="1">
            <a:spLocks/>
          </p:cNvSpPr>
          <p:nvPr userDrawn="1"/>
        </p:nvSpPr>
        <p:spPr>
          <a:xfrm>
            <a:off x="-12700" y="4581525"/>
            <a:ext cx="2597150" cy="444500"/>
          </a:xfrm>
          <a:prstGeom prst="rect">
            <a:avLst/>
          </a:prstGeom>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endParaRPr lang="en-ZA" dirty="0">
              <a:solidFill>
                <a:sysClr val="window" lastClr="FFFFFF"/>
              </a:solidFill>
            </a:endParaRPr>
          </a:p>
        </p:txBody>
      </p:sp>
      <p:sp>
        <p:nvSpPr>
          <p:cNvPr id="2" name="Title 1"/>
          <p:cNvSpPr>
            <a:spLocks noGrp="1"/>
          </p:cNvSpPr>
          <p:nvPr>
            <p:ph type="ctrTitle"/>
          </p:nvPr>
        </p:nvSpPr>
        <p:spPr>
          <a:xfrm>
            <a:off x="3820" y="836712"/>
            <a:ext cx="4352156" cy="2088232"/>
          </a:xfrm>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2824" y="3068960"/>
            <a:ext cx="4368800" cy="1368152"/>
          </a:xfrm>
        </p:spPr>
        <p:txBody>
          <a:bodyPr anchor="ctr"/>
          <a:lstStyle>
            <a:lvl1pPr marL="0" indent="0" algn="ctr">
              <a:buNone/>
              <a:defRPr sz="2000" b="1">
                <a:solidFill>
                  <a:srgbClr val="F9671C"/>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Content Placeholder 9"/>
          <p:cNvSpPr>
            <a:spLocks noGrp="1"/>
          </p:cNvSpPr>
          <p:nvPr>
            <p:ph sz="quarter" idx="13"/>
          </p:nvPr>
        </p:nvSpPr>
        <p:spPr>
          <a:xfrm>
            <a:off x="6896" y="4717119"/>
            <a:ext cx="3412976" cy="448816"/>
          </a:xfrm>
        </p:spPr>
        <p:txBody>
          <a:bodyPr anchor="ctr"/>
          <a:lstStyle>
            <a:lvl1pPr marL="0" indent="0" algn="ctr">
              <a:buNone/>
              <a:defRPr sz="1400" b="1">
                <a:solidFill>
                  <a:srgbClr val="005D28"/>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7" name="Date Placeholder 3"/>
          <p:cNvSpPr>
            <a:spLocks noGrp="1"/>
          </p:cNvSpPr>
          <p:nvPr>
            <p:ph type="dt" sz="half" idx="14"/>
          </p:nvPr>
        </p:nvSpPr>
        <p:spPr>
          <a:xfrm>
            <a:off x="344488" y="6205538"/>
            <a:ext cx="2057400" cy="365125"/>
          </a:xfrm>
        </p:spPr>
        <p:txBody>
          <a:bodyPr/>
          <a:lstStyle>
            <a:lvl1pPr>
              <a:defRPr/>
            </a:lvl1pPr>
          </a:lstStyle>
          <a:p>
            <a:pPr>
              <a:defRPr/>
            </a:pPr>
            <a:fld id="{8407EDDA-DE58-4A94-924F-C93708ED66F1}" type="datetime1">
              <a:rPr lang="en-US" altLang="en-US"/>
              <a:pPr>
                <a:defRPr/>
              </a:pPr>
              <a:t>6/6/2018</a:t>
            </a:fld>
            <a:endParaRPr lang="en-US" altLang="en-US" dirty="0"/>
          </a:p>
        </p:txBody>
      </p:sp>
      <p:sp>
        <p:nvSpPr>
          <p:cNvPr id="8" name="Footer Placeholder 4"/>
          <p:cNvSpPr>
            <a:spLocks noGrp="1"/>
          </p:cNvSpPr>
          <p:nvPr>
            <p:ph type="ftr" sz="quarter" idx="15"/>
          </p:nvPr>
        </p:nvSpPr>
        <p:spPr/>
        <p:txBody>
          <a:bodyPr/>
          <a:lstStyle>
            <a:lvl1pPr>
              <a:defRPr/>
            </a:lvl1pPr>
          </a:lstStyle>
          <a:p>
            <a:pPr>
              <a:defRPr/>
            </a:pPr>
            <a:endParaRPr lang="en-US" altLang="en-US"/>
          </a:p>
        </p:txBody>
      </p:sp>
      <p:sp>
        <p:nvSpPr>
          <p:cNvPr id="9" name="Slide Number Placeholder 5"/>
          <p:cNvSpPr>
            <a:spLocks noGrp="1"/>
          </p:cNvSpPr>
          <p:nvPr>
            <p:ph type="sldNum" sz="quarter" idx="16"/>
          </p:nvPr>
        </p:nvSpPr>
        <p:spPr/>
        <p:txBody>
          <a:bodyPr/>
          <a:lstStyle>
            <a:lvl1pPr>
              <a:defRPr sz="1200"/>
            </a:lvl1pPr>
          </a:lstStyle>
          <a:p>
            <a:pPr>
              <a:defRPr/>
            </a:pPr>
            <a:fld id="{1C493CF6-E7D7-47EA-91E6-54A9C0DF7466}" type="slidenum">
              <a:rPr lang="en-US" altLang="en-US"/>
              <a:pPr>
                <a:defRPr/>
              </a:pPr>
              <a:t>‹#›</a:t>
            </a:fld>
            <a:endParaRPr lang="en-US" altLang="en-US" dirty="0"/>
          </a:p>
        </p:txBody>
      </p:sp>
    </p:spTree>
    <p:extLst>
      <p:ext uri="{BB962C8B-B14F-4D97-AF65-F5344CB8AC3E}">
        <p14:creationId xmlns:p14="http://schemas.microsoft.com/office/powerpoint/2010/main" val="1335872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28650" y="2060847"/>
            <a:ext cx="7886700" cy="4116115"/>
          </a:xfrm>
        </p:spPr>
        <p:txBody>
          <a:bodyPr/>
          <a:lstStyle>
            <a:lvl1pPr marL="457200" indent="-457200">
              <a:buFont typeface="+mj-lt"/>
              <a:buAutoNum type="arabicPeriod"/>
              <a:defRPr sz="2000">
                <a:latin typeface="Arial" panose="020B0604020202020204" pitchFamily="34" charset="0"/>
                <a:cs typeface="Arial" panose="020B0604020202020204" pitchFamily="34" charset="0"/>
              </a:defRPr>
            </a:lvl1pPr>
            <a:lvl2pPr marL="800100" indent="-457200">
              <a:buFont typeface="+mj-lt"/>
              <a:buAutoNum type="arabicPeriod"/>
              <a:defRPr sz="2000">
                <a:latin typeface="Arial" panose="020B0604020202020204" pitchFamily="34" charset="0"/>
                <a:cs typeface="Arial" panose="020B0604020202020204" pitchFamily="34" charset="0"/>
              </a:defRPr>
            </a:lvl2pPr>
            <a:lvl3pPr marL="1143000" indent="-457200">
              <a:buFont typeface="+mj-lt"/>
              <a:buAutoNum type="arabicPeriod"/>
              <a:defRPr sz="2000">
                <a:latin typeface="Arial" panose="020B0604020202020204" pitchFamily="34" charset="0"/>
                <a:cs typeface="Arial" panose="020B0604020202020204" pitchFamily="34" charset="0"/>
              </a:defRPr>
            </a:lvl3pPr>
            <a:lvl4pPr marL="1485900" indent="-457200">
              <a:buFont typeface="+mj-lt"/>
              <a:buAutoNum type="arabicPeriod"/>
              <a:defRPr sz="2000">
                <a:latin typeface="Arial" panose="020B0604020202020204" pitchFamily="34" charset="0"/>
                <a:cs typeface="Arial" panose="020B0604020202020204" pitchFamily="34" charset="0"/>
              </a:defRPr>
            </a:lvl4pPr>
            <a:lvl5pPr marL="1828800" indent="-457200">
              <a:buFont typeface="+mj-lt"/>
              <a:buAutoNum type="arabicPeriod"/>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4A817EC5-0190-4B83-9B55-889293C89C1D}" type="datetime1">
              <a:rPr lang="en-US" altLang="en-US"/>
              <a:pPr>
                <a:defRPr/>
              </a:pPr>
              <a:t>6/6/2018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8483600" y="6356350"/>
            <a:ext cx="487363" cy="365125"/>
          </a:xfrm>
        </p:spPr>
        <p:txBody>
          <a:bodyPr/>
          <a:lstStyle>
            <a:lvl1pPr>
              <a:defRPr sz="1050" b="1">
                <a:solidFill>
                  <a:prstClr val="black"/>
                </a:solidFill>
              </a:defRPr>
            </a:lvl1pPr>
          </a:lstStyle>
          <a:p>
            <a:pPr>
              <a:defRPr/>
            </a:pPr>
            <a:fld id="{9F2CF095-209D-45B9-92F4-807784A90FE4}" type="slidenum">
              <a:rPr lang="en-US" altLang="en-US"/>
              <a:pPr>
                <a:defRPr/>
              </a:pPr>
              <a:t>‹#›</a:t>
            </a:fld>
            <a:endParaRPr lang="en-US" altLang="en-US" dirty="0"/>
          </a:p>
        </p:txBody>
      </p:sp>
    </p:spTree>
    <p:extLst>
      <p:ext uri="{BB962C8B-B14F-4D97-AF65-F5344CB8AC3E}">
        <p14:creationId xmlns:p14="http://schemas.microsoft.com/office/powerpoint/2010/main" val="2135930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ation Oulin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628650" y="147638"/>
            <a:ext cx="78867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a:defRPr/>
            </a:pPr>
            <a:endParaRPr lang="en-ZA" altLang="en-US" sz="2400" b="1">
              <a:solidFill>
                <a:srgbClr val="F9671C"/>
              </a:solidFill>
              <a:latin typeface="Arial" panose="020B0604020202020204" pitchFamily="34" charset="0"/>
              <a:ea typeface="ＭＳ Ｐゴシック" panose="020B0600070205080204" pitchFamily="34" charset="-128"/>
            </a:endParaRPr>
          </a:p>
          <a:p>
            <a:pPr algn="ctr">
              <a:defRPr/>
            </a:pPr>
            <a:r>
              <a:rPr lang="en-ZA" altLang="en-US" sz="2400" b="1">
                <a:solidFill>
                  <a:srgbClr val="F9671C"/>
                </a:solidFill>
                <a:latin typeface="Arial" panose="020B0604020202020204" pitchFamily="34" charset="0"/>
                <a:ea typeface="ＭＳ Ｐゴシック" panose="020B0600070205080204" pitchFamily="34" charset="-128"/>
              </a:rPr>
              <a:t>Presentation Outline</a:t>
            </a:r>
          </a:p>
          <a:p>
            <a:pPr algn="ctr">
              <a:defRPr/>
            </a:pPr>
            <a:endParaRPr lang="en-ZA" altLang="en-US" sz="2400" b="1">
              <a:solidFill>
                <a:srgbClr val="F9671C"/>
              </a:solidFill>
              <a:latin typeface="Arial" panose="020B0604020202020204" pitchFamily="34" charset="0"/>
              <a:ea typeface="ＭＳ Ｐゴシック" panose="020B0600070205080204" pitchFamily="34" charset="-128"/>
            </a:endParaRPr>
          </a:p>
          <a:p>
            <a:pPr algn="ctr">
              <a:defRPr/>
            </a:pPr>
            <a:endParaRPr lang="en-ZA" altLang="en-US" sz="2400" b="1">
              <a:solidFill>
                <a:srgbClr val="F9671C"/>
              </a:solidFill>
              <a:latin typeface="Arial" panose="020B0604020202020204" pitchFamily="34" charset="0"/>
              <a:ea typeface="ＭＳ Ｐゴシック" panose="020B0600070205080204" pitchFamily="34" charset="-128"/>
            </a:endParaRPr>
          </a:p>
        </p:txBody>
      </p:sp>
      <p:sp>
        <p:nvSpPr>
          <p:cNvPr id="10" name="Text Placeholder 9"/>
          <p:cNvSpPr>
            <a:spLocks noGrp="1"/>
          </p:cNvSpPr>
          <p:nvPr>
            <p:ph type="body" sz="quarter" idx="13"/>
          </p:nvPr>
        </p:nvSpPr>
        <p:spPr>
          <a:xfrm>
            <a:off x="692113" y="1412776"/>
            <a:ext cx="7759774" cy="4375645"/>
          </a:xfrm>
        </p:spPr>
        <p:txBody>
          <a:bodyPr/>
          <a:lstStyle>
            <a:lvl1pPr marL="457200" indent="-457200">
              <a:buFont typeface="+mj-lt"/>
              <a:buAutoNum type="arabicPeriod"/>
              <a:defRPr sz="2000">
                <a:latin typeface="Arial" panose="020B0604020202020204" pitchFamily="34" charset="0"/>
                <a:cs typeface="Arial" panose="020B0604020202020204" pitchFamily="34" charset="0"/>
              </a:defRPr>
            </a:lvl1pPr>
            <a:lvl2pPr marL="800100" indent="-457200">
              <a:buFont typeface="+mj-lt"/>
              <a:buAutoNum type="arabicPeriod"/>
              <a:defRPr sz="2000">
                <a:latin typeface="Arial" panose="020B0604020202020204" pitchFamily="34" charset="0"/>
                <a:cs typeface="Arial" panose="020B0604020202020204" pitchFamily="34" charset="0"/>
              </a:defRPr>
            </a:lvl2pPr>
            <a:lvl3pPr marL="1143000" indent="-457200">
              <a:buFont typeface="+mj-lt"/>
              <a:buAutoNum type="arabicPeriod"/>
              <a:defRPr sz="2000">
                <a:latin typeface="Arial" panose="020B0604020202020204" pitchFamily="34" charset="0"/>
                <a:cs typeface="Arial" panose="020B0604020202020204" pitchFamily="34" charset="0"/>
              </a:defRPr>
            </a:lvl3pPr>
            <a:lvl4pPr marL="1485900" indent="-457200">
              <a:buFont typeface="+mj-lt"/>
              <a:buAutoNum type="arabicPeriod"/>
              <a:defRPr sz="2000">
                <a:latin typeface="Arial" panose="020B0604020202020204" pitchFamily="34" charset="0"/>
                <a:cs typeface="Arial" panose="020B0604020202020204" pitchFamily="34" charset="0"/>
              </a:defRPr>
            </a:lvl4pPr>
            <a:lvl5pPr marL="1828800" indent="-457200">
              <a:buFont typeface="+mj-lt"/>
              <a:buAutoNum type="arabicPeriod"/>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2"/>
          <p:cNvSpPr>
            <a:spLocks noGrp="1"/>
          </p:cNvSpPr>
          <p:nvPr>
            <p:ph type="dt" sz="half" idx="14"/>
          </p:nvPr>
        </p:nvSpPr>
        <p:spPr/>
        <p:txBody>
          <a:bodyPr/>
          <a:lstStyle>
            <a:lvl1pPr>
              <a:defRPr/>
            </a:lvl1pPr>
          </a:lstStyle>
          <a:p>
            <a:pPr>
              <a:defRPr/>
            </a:pPr>
            <a:fld id="{3F56E69E-9BE8-41A3-9DDB-9C49554474F3}" type="datetime1">
              <a:rPr lang="en-US" altLang="en-US"/>
              <a:pPr>
                <a:defRPr/>
              </a:pPr>
              <a:t>6/6/2018</a:t>
            </a:fld>
            <a:endParaRPr lang="en-US" altLang="en-US" dirty="0"/>
          </a:p>
        </p:txBody>
      </p:sp>
      <p:sp>
        <p:nvSpPr>
          <p:cNvPr id="5" name="Footer Placeholder 3"/>
          <p:cNvSpPr>
            <a:spLocks noGrp="1"/>
          </p:cNvSpPr>
          <p:nvPr>
            <p:ph type="ftr" sz="quarter" idx="15"/>
          </p:nvPr>
        </p:nvSpPr>
        <p:spPr/>
        <p:txBody>
          <a:bodyPr/>
          <a:lstStyle>
            <a:lvl1pPr>
              <a:defRPr/>
            </a:lvl1pPr>
          </a:lstStyle>
          <a:p>
            <a:pPr>
              <a:defRPr/>
            </a:pPr>
            <a:endParaRPr lang="en-US" altLang="en-US"/>
          </a:p>
        </p:txBody>
      </p:sp>
      <p:sp>
        <p:nvSpPr>
          <p:cNvPr id="6" name="Slide Number Placeholder 4"/>
          <p:cNvSpPr>
            <a:spLocks noGrp="1"/>
          </p:cNvSpPr>
          <p:nvPr>
            <p:ph type="sldNum" sz="quarter" idx="16"/>
          </p:nvPr>
        </p:nvSpPr>
        <p:spPr>
          <a:xfrm>
            <a:off x="8515350" y="6375400"/>
            <a:ext cx="487363" cy="365125"/>
          </a:xfrm>
        </p:spPr>
        <p:txBody>
          <a:bodyPr/>
          <a:lstStyle>
            <a:lvl1pPr>
              <a:defRPr sz="1050" b="1">
                <a:solidFill>
                  <a:prstClr val="black"/>
                </a:solidFill>
              </a:defRPr>
            </a:lvl1pPr>
          </a:lstStyle>
          <a:p>
            <a:pPr>
              <a:defRPr/>
            </a:pPr>
            <a:fld id="{5552A4C1-1B41-47CD-B238-8D2847247417}" type="slidenum">
              <a:rPr lang="en-US" altLang="en-US"/>
              <a:pPr>
                <a:defRPr/>
              </a:pPr>
              <a:t>‹#›</a:t>
            </a:fld>
            <a:endParaRPr lang="en-US" altLang="en-US" dirty="0"/>
          </a:p>
        </p:txBody>
      </p:sp>
    </p:spTree>
    <p:extLst>
      <p:ext uri="{BB962C8B-B14F-4D97-AF65-F5344CB8AC3E}">
        <p14:creationId xmlns:p14="http://schemas.microsoft.com/office/powerpoint/2010/main" val="4197334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
        <p:nvSpPr>
          <p:cNvPr id="7" name="Content Placeholder 6"/>
          <p:cNvSpPr>
            <a:spLocks noGrp="1"/>
          </p:cNvSpPr>
          <p:nvPr>
            <p:ph sz="quarter" idx="13"/>
          </p:nvPr>
        </p:nvSpPr>
        <p:spPr>
          <a:xfrm>
            <a:off x="628650" y="2060848"/>
            <a:ext cx="8047806" cy="4104456"/>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2"/>
          <p:cNvSpPr>
            <a:spLocks noGrp="1"/>
          </p:cNvSpPr>
          <p:nvPr>
            <p:ph type="dt" sz="half" idx="14"/>
          </p:nvPr>
        </p:nvSpPr>
        <p:spPr/>
        <p:txBody>
          <a:bodyPr/>
          <a:lstStyle>
            <a:lvl1pPr>
              <a:defRPr/>
            </a:lvl1pPr>
          </a:lstStyle>
          <a:p>
            <a:pPr>
              <a:defRPr/>
            </a:pPr>
            <a:fld id="{AF47E015-4161-4BDD-BAAA-832A838FC17A}" type="datetime1">
              <a:rPr lang="en-US" altLang="en-US"/>
              <a:pPr>
                <a:defRPr/>
              </a:pPr>
              <a:t>6/6/2018</a:t>
            </a:fld>
            <a:endParaRPr lang="en-US" altLang="en-US" dirty="0"/>
          </a:p>
        </p:txBody>
      </p:sp>
      <p:sp>
        <p:nvSpPr>
          <p:cNvPr id="5" name="Footer Placeholder 3"/>
          <p:cNvSpPr>
            <a:spLocks noGrp="1"/>
          </p:cNvSpPr>
          <p:nvPr>
            <p:ph type="ftr" sz="quarter" idx="15"/>
          </p:nvPr>
        </p:nvSpPr>
        <p:spPr/>
        <p:txBody>
          <a:bodyPr/>
          <a:lstStyle>
            <a:lvl1pPr>
              <a:defRPr/>
            </a:lvl1pPr>
          </a:lstStyle>
          <a:p>
            <a:pPr>
              <a:defRPr/>
            </a:pPr>
            <a:endParaRPr lang="en-US" altLang="en-US"/>
          </a:p>
        </p:txBody>
      </p:sp>
      <p:sp>
        <p:nvSpPr>
          <p:cNvPr id="6" name="Slide Number Placeholder 4"/>
          <p:cNvSpPr>
            <a:spLocks noGrp="1"/>
          </p:cNvSpPr>
          <p:nvPr>
            <p:ph type="sldNum" sz="quarter" idx="16"/>
          </p:nvPr>
        </p:nvSpPr>
        <p:spPr>
          <a:xfrm>
            <a:off x="8361363" y="6356350"/>
            <a:ext cx="630237" cy="365125"/>
          </a:xfrm>
        </p:spPr>
        <p:txBody>
          <a:bodyPr/>
          <a:lstStyle>
            <a:lvl1pPr>
              <a:defRPr sz="1050" b="1">
                <a:solidFill>
                  <a:prstClr val="black"/>
                </a:solidFill>
              </a:defRPr>
            </a:lvl1pPr>
          </a:lstStyle>
          <a:p>
            <a:pPr>
              <a:defRPr/>
            </a:pPr>
            <a:fld id="{EC942DD4-C10C-4EA4-B11C-E431EE2C3533}" type="slidenum">
              <a:rPr lang="en-US" altLang="en-US"/>
              <a:pPr>
                <a:defRPr/>
              </a:pPr>
              <a:t>‹#›</a:t>
            </a:fld>
            <a:endParaRPr lang="en-US" altLang="en-US" dirty="0"/>
          </a:p>
        </p:txBody>
      </p:sp>
    </p:spTree>
    <p:extLst>
      <p:ext uri="{BB962C8B-B14F-4D97-AF65-F5344CB8AC3E}">
        <p14:creationId xmlns:p14="http://schemas.microsoft.com/office/powerpoint/2010/main" val="1485183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9448" y="1052737"/>
            <a:ext cx="7886700" cy="1728192"/>
          </a:xfrm>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23888" y="3284984"/>
            <a:ext cx="7886700" cy="2592288"/>
          </a:xfrm>
        </p:spPr>
        <p:txBody>
          <a:bodyPr/>
          <a:lstStyle>
            <a:lvl1pPr marL="342900" indent="-3429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0ECDBEB-9569-4686-A21D-C943F9CC4F6C}" type="datetime1">
              <a:rPr lang="en-US" altLang="en-US"/>
              <a:pPr>
                <a:defRPr/>
              </a:pPr>
              <a:t>6/6/2018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8316913" y="6350000"/>
            <a:ext cx="703262" cy="365125"/>
          </a:xfrm>
        </p:spPr>
        <p:txBody>
          <a:bodyPr/>
          <a:lstStyle>
            <a:lvl1pPr>
              <a:defRPr sz="1050" b="1">
                <a:solidFill>
                  <a:prstClr val="black"/>
                </a:solidFill>
              </a:defRPr>
            </a:lvl1pPr>
          </a:lstStyle>
          <a:p>
            <a:pPr>
              <a:defRPr/>
            </a:pPr>
            <a:fld id="{72EEFC67-E35F-4BEB-81A5-9C1D0502CC5B}" type="slidenum">
              <a:rPr lang="en-US" altLang="en-US"/>
              <a:pPr>
                <a:defRPr/>
              </a:pPr>
              <a:t>‹#›</a:t>
            </a:fld>
            <a:endParaRPr lang="en-US" altLang="en-US" dirty="0"/>
          </a:p>
        </p:txBody>
      </p:sp>
    </p:spTree>
    <p:extLst>
      <p:ext uri="{BB962C8B-B14F-4D97-AF65-F5344CB8AC3E}">
        <p14:creationId xmlns:p14="http://schemas.microsoft.com/office/powerpoint/2010/main" val="2395299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defTabSz="685800" rtl="0" eaLnBrk="0" fontAlgn="base" hangingPunct="0">
              <a:lnSpc>
                <a:spcPct val="90000"/>
              </a:lnSpc>
              <a:spcBef>
                <a:spcPct val="0"/>
              </a:spcBef>
              <a:spcAft>
                <a:spcPct val="0"/>
              </a:spcAft>
              <a:defRPr lang="en-US" sz="4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enter Heading</a:t>
            </a:r>
          </a:p>
        </p:txBody>
      </p:sp>
      <p:sp>
        <p:nvSpPr>
          <p:cNvPr id="3" name="Content Placeholder 2"/>
          <p:cNvSpPr>
            <a:spLocks noGrp="1"/>
          </p:cNvSpPr>
          <p:nvPr>
            <p:ph idx="1"/>
          </p:nvPr>
        </p:nvSpPr>
        <p:spPr>
          <a:xfrm>
            <a:off x="628650" y="2060847"/>
            <a:ext cx="7886700" cy="4116115"/>
          </a:xfrm>
        </p:spPr>
        <p:txBody>
          <a:bodyPr/>
          <a:lstStyle>
            <a:lvl1pPr marL="457200" indent="-457200">
              <a:buFont typeface="+mj-lt"/>
              <a:buAutoNum type="arabicPeriod"/>
              <a:defRPr sz="2000">
                <a:latin typeface="Arial" panose="020B0604020202020204" pitchFamily="34" charset="0"/>
                <a:cs typeface="Arial" panose="020B0604020202020204" pitchFamily="34" charset="0"/>
              </a:defRPr>
            </a:lvl1pPr>
            <a:lvl2pPr marL="800100" indent="-457200">
              <a:buFont typeface="+mj-lt"/>
              <a:buAutoNum type="arabicPeriod"/>
              <a:defRPr sz="2000">
                <a:latin typeface="Arial" panose="020B0604020202020204" pitchFamily="34" charset="0"/>
                <a:cs typeface="Arial" panose="020B0604020202020204" pitchFamily="34" charset="0"/>
              </a:defRPr>
            </a:lvl2pPr>
            <a:lvl3pPr marL="1143000" indent="-457200">
              <a:buFont typeface="+mj-lt"/>
              <a:buAutoNum type="arabicPeriod"/>
              <a:defRPr sz="2000">
                <a:latin typeface="Arial" panose="020B0604020202020204" pitchFamily="34" charset="0"/>
                <a:cs typeface="Arial" panose="020B0604020202020204" pitchFamily="34" charset="0"/>
              </a:defRPr>
            </a:lvl3pPr>
            <a:lvl4pPr marL="1485900" indent="-457200">
              <a:buFont typeface="+mj-lt"/>
              <a:buAutoNum type="arabicPeriod"/>
              <a:defRPr sz="2000">
                <a:latin typeface="Arial" panose="020B0604020202020204" pitchFamily="34" charset="0"/>
                <a:cs typeface="Arial" panose="020B0604020202020204" pitchFamily="34" charset="0"/>
              </a:defRPr>
            </a:lvl4pPr>
            <a:lvl5pPr marL="1828800" indent="-457200">
              <a:buFont typeface="+mj-lt"/>
              <a:buAutoNum type="arabicPeriod"/>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67673147-4C6F-411C-A9BE-6B969405037A}" type="datetime1">
              <a:rPr lang="en-US" altLang="en-US" smtClean="0"/>
              <a:t>6/6/2018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a:xfrm>
            <a:off x="8483674" y="6356350"/>
            <a:ext cx="486966" cy="365125"/>
          </a:xfrm>
        </p:spPr>
        <p:txBody>
          <a:bodyPr/>
          <a:lstStyle>
            <a:lvl1pPr>
              <a:defRPr sz="1050" b="1">
                <a:solidFill>
                  <a:schemeClr val="tx1"/>
                </a:solidFill>
              </a:defRPr>
            </a:lvl1pPr>
          </a:lstStyle>
          <a:p>
            <a:pPr>
              <a:defRPr/>
            </a:pPr>
            <a:fld id="{7773200B-CD01-40FD-9F7E-DB68DF9A3C84}" type="slidenum">
              <a:rPr lang="en-US" altLang="en-US" smtClean="0"/>
              <a:pPr>
                <a:defRPr/>
              </a:pPr>
              <a:t>‹#›</a:t>
            </a:fld>
            <a:endParaRPr lang="en-US" altLang="en-US" dirty="0"/>
          </a:p>
        </p:txBody>
      </p:sp>
    </p:spTree>
    <p:extLst>
      <p:ext uri="{BB962C8B-B14F-4D97-AF65-F5344CB8AC3E}">
        <p14:creationId xmlns:p14="http://schemas.microsoft.com/office/powerpoint/2010/main" val="1300851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02D809E-D247-4A65-85D4-DFC9E76FAE84}" type="datetime1">
              <a:rPr lang="en-US" altLang="en-US"/>
              <a:pPr>
                <a:defRPr/>
              </a:pPr>
              <a:t>6/6/2018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a:xfrm>
            <a:off x="8501063" y="6362700"/>
            <a:ext cx="485775" cy="365125"/>
          </a:xfrm>
        </p:spPr>
        <p:txBody>
          <a:bodyPr/>
          <a:lstStyle>
            <a:lvl1pPr>
              <a:defRPr sz="1050" b="1">
                <a:solidFill>
                  <a:prstClr val="black"/>
                </a:solidFill>
              </a:defRPr>
            </a:lvl1pPr>
          </a:lstStyle>
          <a:p>
            <a:pPr>
              <a:defRPr/>
            </a:pPr>
            <a:fld id="{ACC56803-9A73-4125-ADF7-B7A05C7C7496}" type="slidenum">
              <a:rPr lang="en-US" altLang="en-US"/>
              <a:pPr>
                <a:defRPr/>
              </a:pPr>
              <a:t>‹#›</a:t>
            </a:fld>
            <a:endParaRPr lang="en-US" altLang="en-US" dirty="0"/>
          </a:p>
        </p:txBody>
      </p:sp>
    </p:spTree>
    <p:extLst>
      <p:ext uri="{BB962C8B-B14F-4D97-AF65-F5344CB8AC3E}">
        <p14:creationId xmlns:p14="http://schemas.microsoft.com/office/powerpoint/2010/main" val="3903658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0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0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7F417252-71C5-48A5-8F6C-5A3869E5A7CE}" type="datetime1">
              <a:rPr lang="en-US" altLang="en-US"/>
              <a:pPr>
                <a:defRPr/>
              </a:pPr>
              <a:t>6/6/2018</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a:xfrm>
            <a:off x="8675688" y="6356350"/>
            <a:ext cx="344487" cy="365125"/>
          </a:xfrm>
        </p:spPr>
        <p:txBody>
          <a:bodyPr/>
          <a:lstStyle>
            <a:lvl1pPr>
              <a:defRPr sz="1050" b="1"/>
            </a:lvl1pPr>
          </a:lstStyle>
          <a:p>
            <a:pPr>
              <a:defRPr/>
            </a:pPr>
            <a:fld id="{2F36A95C-AE49-4CA0-B773-1C5F55DCA22B}" type="slidenum">
              <a:rPr lang="en-US" altLang="en-US"/>
              <a:pPr>
                <a:defRPr/>
              </a:pPr>
              <a:t>‹#›</a:t>
            </a:fld>
            <a:endParaRPr lang="en-US" altLang="en-US" dirty="0"/>
          </a:p>
        </p:txBody>
      </p:sp>
    </p:spTree>
    <p:extLst>
      <p:ext uri="{BB962C8B-B14F-4D97-AF65-F5344CB8AC3E}">
        <p14:creationId xmlns:p14="http://schemas.microsoft.com/office/powerpoint/2010/main" val="294677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BB1E41D2-EE16-4106-8C02-AF32075E7A0A}" type="datetime1">
              <a:rPr lang="en-US" altLang="en-US"/>
              <a:pPr>
                <a:defRPr/>
              </a:pPr>
              <a:t>6/6/2018</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a:xfrm>
            <a:off x="8547100" y="6356350"/>
            <a:ext cx="414338" cy="365125"/>
          </a:xfrm>
        </p:spPr>
        <p:txBody>
          <a:bodyPr/>
          <a:lstStyle>
            <a:lvl1pPr>
              <a:defRPr sz="1050" b="1">
                <a:solidFill>
                  <a:prstClr val="black"/>
                </a:solidFill>
              </a:defRPr>
            </a:lvl1pPr>
          </a:lstStyle>
          <a:p>
            <a:pPr>
              <a:defRPr/>
            </a:pPr>
            <a:fld id="{6830F546-09E3-450A-88CD-4AB49F6F7DD6}" type="slidenum">
              <a:rPr lang="en-US" altLang="en-US"/>
              <a:pPr>
                <a:defRPr/>
              </a:pPr>
              <a:t>‹#›</a:t>
            </a:fld>
            <a:endParaRPr lang="en-US" altLang="en-US" dirty="0"/>
          </a:p>
        </p:txBody>
      </p:sp>
    </p:spTree>
    <p:extLst>
      <p:ext uri="{BB962C8B-B14F-4D97-AF65-F5344CB8AC3E}">
        <p14:creationId xmlns:p14="http://schemas.microsoft.com/office/powerpoint/2010/main" val="1740905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3B98B60-8E04-415E-BFFB-5D27EECE60F8}" type="datetime1">
              <a:rPr lang="en-US" altLang="en-US"/>
              <a:pPr>
                <a:defRPr/>
              </a:pPr>
              <a:t>6/6/2018</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a:xfrm>
            <a:off x="8515350" y="6375400"/>
            <a:ext cx="414338" cy="365125"/>
          </a:xfrm>
        </p:spPr>
        <p:txBody>
          <a:bodyPr/>
          <a:lstStyle>
            <a:lvl1pPr>
              <a:defRPr sz="1050" b="1">
                <a:solidFill>
                  <a:prstClr val="black"/>
                </a:solidFill>
              </a:defRPr>
            </a:lvl1pPr>
          </a:lstStyle>
          <a:p>
            <a:pPr>
              <a:defRPr/>
            </a:pPr>
            <a:fld id="{C84C835E-9B59-4488-921D-F4229AF57F1C}" type="slidenum">
              <a:rPr lang="en-US" altLang="en-US"/>
              <a:pPr>
                <a:defRPr/>
              </a:pPr>
              <a:t>‹#›</a:t>
            </a:fld>
            <a:endParaRPr lang="en-US" altLang="en-US" dirty="0"/>
          </a:p>
        </p:txBody>
      </p:sp>
    </p:spTree>
    <p:extLst>
      <p:ext uri="{BB962C8B-B14F-4D97-AF65-F5344CB8AC3E}">
        <p14:creationId xmlns:p14="http://schemas.microsoft.com/office/powerpoint/2010/main" val="3762535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469900" y="3151188"/>
            <a:ext cx="3814763" cy="522287"/>
          </a:xfrm>
          <a:prstGeom prst="rect">
            <a:avLst/>
          </a:prstGeom>
          <a:noFill/>
        </p:spPr>
        <p:txBody>
          <a:bodyPr anchor="ctr">
            <a:spAutoFit/>
          </a:bodyPr>
          <a:lstStyle/>
          <a:p>
            <a:pPr algn="ctr">
              <a:defRPr/>
            </a:pPr>
            <a:r>
              <a:rPr lang="en-ZA" sz="2800" b="1" dirty="0">
                <a:solidFill>
                  <a:srgbClr val="F9671C"/>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Thank You!</a:t>
            </a:r>
          </a:p>
        </p:txBody>
      </p:sp>
      <p:sp>
        <p:nvSpPr>
          <p:cNvPr id="3" name="Date Placeholder 2"/>
          <p:cNvSpPr>
            <a:spLocks noGrp="1"/>
          </p:cNvSpPr>
          <p:nvPr>
            <p:ph type="dt" sz="half" idx="10"/>
          </p:nvPr>
        </p:nvSpPr>
        <p:spPr/>
        <p:txBody>
          <a:bodyPr/>
          <a:lstStyle>
            <a:lvl1pPr>
              <a:defRPr/>
            </a:lvl1pPr>
          </a:lstStyle>
          <a:p>
            <a:pPr>
              <a:defRPr/>
            </a:pPr>
            <a:fld id="{E6784BE3-A5F1-4D1B-8485-FD780BF7AC72}" type="datetime1">
              <a:rPr lang="en-US" altLang="en-US"/>
              <a:pPr>
                <a:defRPr/>
              </a:pPr>
              <a:t>6/6/2018</a:t>
            </a:fld>
            <a:endParaRPr lang="en-US" altLang="en-US" dirty="0"/>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885111473"/>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0213327-859D-45D2-9DBC-97FD86C4AC53}" type="datetime1">
              <a:rPr lang="en-US" altLang="en-US"/>
              <a:pPr>
                <a:defRPr/>
              </a:pPr>
              <a:t>6/6/2018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2A319CF7-1476-4CD8-841B-A56E38319309}" type="slidenum">
              <a:rPr lang="en-US" altLang="en-US"/>
              <a:pPr>
                <a:defRPr/>
              </a:pPr>
              <a:t>‹#›</a:t>
            </a:fld>
            <a:endParaRPr lang="en-US" altLang="en-US" dirty="0"/>
          </a:p>
        </p:txBody>
      </p:sp>
    </p:spTree>
    <p:extLst>
      <p:ext uri="{BB962C8B-B14F-4D97-AF65-F5344CB8AC3E}">
        <p14:creationId xmlns:p14="http://schemas.microsoft.com/office/powerpoint/2010/main" val="996340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ACF7392-77D8-40E5-BD10-0D9D84ED2778}" type="datetime1">
              <a:rPr lang="en-US" altLang="en-US"/>
              <a:pPr>
                <a:defRPr/>
              </a:pPr>
              <a:t>6/6/2018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FB5D87D8-C38F-4470-B15A-0AA6D6443EB7}" type="slidenum">
              <a:rPr lang="en-US" altLang="en-US"/>
              <a:pPr>
                <a:defRPr/>
              </a:pPr>
              <a:t>‹#›</a:t>
            </a:fld>
            <a:endParaRPr lang="en-US" altLang="en-US" dirty="0"/>
          </a:p>
        </p:txBody>
      </p:sp>
    </p:spTree>
    <p:extLst>
      <p:ext uri="{BB962C8B-B14F-4D97-AF65-F5344CB8AC3E}">
        <p14:creationId xmlns:p14="http://schemas.microsoft.com/office/powerpoint/2010/main" val="9265891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EBAD60B-BBA0-4610-8A75-C28643EE1FFD}" type="datetime1">
              <a:rPr lang="en-US" altLang="en-US"/>
              <a:pPr>
                <a:defRPr/>
              </a:pPr>
              <a:t>6/6/2018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60680B1-ED9A-46FD-A04F-AD8AEEABBB0C}" type="slidenum">
              <a:rPr lang="en-US" altLang="en-US"/>
              <a:pPr>
                <a:defRPr/>
              </a:pPr>
              <a:t>‹#›</a:t>
            </a:fld>
            <a:endParaRPr lang="en-US" altLang="en-US" dirty="0"/>
          </a:p>
        </p:txBody>
      </p:sp>
    </p:spTree>
    <p:extLst>
      <p:ext uri="{BB962C8B-B14F-4D97-AF65-F5344CB8AC3E}">
        <p14:creationId xmlns:p14="http://schemas.microsoft.com/office/powerpoint/2010/main" val="2169737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6B63B8-38A2-438E-AB8A-0933DDBE0D20}" type="datetime1">
              <a:rPr lang="en-US" altLang="en-US"/>
              <a:pPr>
                <a:defRPr/>
              </a:pPr>
              <a:t>6/6/2018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2048B495-3FBF-4F0A-A6A8-99E72A0D3D02}" type="slidenum">
              <a:rPr lang="en-US" altLang="en-US"/>
              <a:pPr>
                <a:defRPr/>
              </a:pPr>
              <a:t>‹#›</a:t>
            </a:fld>
            <a:endParaRPr lang="en-US" altLang="en-US" dirty="0"/>
          </a:p>
        </p:txBody>
      </p:sp>
    </p:spTree>
    <p:extLst>
      <p:ext uri="{BB962C8B-B14F-4D97-AF65-F5344CB8AC3E}">
        <p14:creationId xmlns:p14="http://schemas.microsoft.com/office/powerpoint/2010/main" val="957698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DCoG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5943600"/>
            <a:ext cx="26971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5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0"/>
          </p:nvPr>
        </p:nvSpPr>
        <p:spPr/>
        <p:txBody>
          <a:bodyPr/>
          <a:lstStyle>
            <a:lvl1pPr fontAlgn="auto">
              <a:spcBef>
                <a:spcPts val="0"/>
              </a:spcBef>
              <a:spcAft>
                <a:spcPts val="0"/>
              </a:spcAft>
              <a:defRPr/>
            </a:lvl1pPr>
          </a:lstStyle>
          <a:p>
            <a:pPr>
              <a:defRPr/>
            </a:pPr>
            <a:endParaRPr lang="en-ZA" altLang="en-US"/>
          </a:p>
        </p:txBody>
      </p:sp>
      <p:sp>
        <p:nvSpPr>
          <p:cNvPr id="6" name="Slide Number Placeholder 5"/>
          <p:cNvSpPr>
            <a:spLocks noGrp="1"/>
          </p:cNvSpPr>
          <p:nvPr>
            <p:ph type="sldNum" sz="quarter" idx="11"/>
          </p:nvPr>
        </p:nvSpPr>
        <p:spPr/>
        <p:txBody>
          <a:bodyPr/>
          <a:lstStyle>
            <a:lvl1pPr>
              <a:defRPr/>
            </a:lvl1pPr>
          </a:lstStyle>
          <a:p>
            <a:pPr>
              <a:defRPr/>
            </a:pPr>
            <a:fld id="{FED730B5-E1EF-4BAD-B932-169EFCAFF065}" type="slidenum">
              <a:rPr lang="en-ZA" altLang="en-US"/>
              <a:pPr>
                <a:defRPr/>
              </a:pPr>
              <a:t>‹#›</a:t>
            </a:fld>
            <a:endParaRPr lang="en-ZA" altLang="en-US"/>
          </a:p>
        </p:txBody>
      </p:sp>
    </p:spTree>
    <p:extLst>
      <p:ext uri="{BB962C8B-B14F-4D97-AF65-F5344CB8AC3E}">
        <p14:creationId xmlns:p14="http://schemas.microsoft.com/office/powerpoint/2010/main" val="2081921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Ou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79E219C6-9DCD-4B25-8045-661A28C93840}" type="datetime1">
              <a:rPr lang="en-US" altLang="en-US" smtClean="0"/>
              <a:t>6/6/2018</a:t>
            </a:fld>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a:xfrm>
            <a:off x="8515350" y="6375400"/>
            <a:ext cx="486966" cy="365125"/>
          </a:xfrm>
        </p:spPr>
        <p:txBody>
          <a:bodyPr/>
          <a:lstStyle>
            <a:lvl1pPr>
              <a:defRPr sz="1050" b="1">
                <a:solidFill>
                  <a:schemeClr val="tx1"/>
                </a:solidFill>
              </a:defRPr>
            </a:lvl1pPr>
          </a:lstStyle>
          <a:p>
            <a:pPr>
              <a:defRPr/>
            </a:pPr>
            <a:fld id="{7DFFE2B6-938D-47C6-8A9B-DD6FD95CA4F9}" type="slidenum">
              <a:rPr lang="en-US" altLang="en-US" smtClean="0"/>
              <a:pPr>
                <a:defRPr/>
              </a:pPr>
              <a:t>‹#›</a:t>
            </a:fld>
            <a:endParaRPr lang="en-US" altLang="en-US" dirty="0"/>
          </a:p>
        </p:txBody>
      </p:sp>
      <p:sp>
        <p:nvSpPr>
          <p:cNvPr id="6" name="TextBox 5"/>
          <p:cNvSpPr txBox="1"/>
          <p:nvPr userDrawn="1"/>
        </p:nvSpPr>
        <p:spPr>
          <a:xfrm>
            <a:off x="628650" y="24880"/>
            <a:ext cx="7886700" cy="1815882"/>
          </a:xfrm>
          <a:prstGeom prst="rect">
            <a:avLst/>
          </a:prstGeom>
          <a:noFill/>
        </p:spPr>
        <p:txBody>
          <a:bodyPr wrap="square" rtlCol="0" anchor="ctr">
            <a:spAutoFit/>
          </a:bodyPr>
          <a:lstStyle/>
          <a:p>
            <a:pPr algn="ctr"/>
            <a:endParaRPr lang="en-ZA" sz="2400" b="1" dirty="0">
              <a:solidFill>
                <a:srgbClr val="F9671C"/>
              </a:solidFill>
            </a:endParaRPr>
          </a:p>
          <a:p>
            <a:pPr algn="ctr" defTabSz="685800" rtl="0" eaLnBrk="0" fontAlgn="base" hangingPunct="0">
              <a:lnSpc>
                <a:spcPct val="90000"/>
              </a:lnSpc>
              <a:spcBef>
                <a:spcPct val="0"/>
              </a:spcBef>
              <a:spcAft>
                <a:spcPct val="0"/>
              </a:spcAft>
            </a:pPr>
            <a:r>
              <a:rPr lang="en-ZA" sz="4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rPr>
              <a:t>Presentation Outline</a:t>
            </a:r>
          </a:p>
          <a:p>
            <a:pPr algn="ctr"/>
            <a:endParaRPr lang="en-ZA" sz="2400" b="1" dirty="0">
              <a:solidFill>
                <a:srgbClr val="F9671C"/>
              </a:solidFill>
            </a:endParaRPr>
          </a:p>
          <a:p>
            <a:pPr algn="ctr"/>
            <a:endParaRPr lang="en-ZA" sz="2400" b="1" dirty="0">
              <a:solidFill>
                <a:srgbClr val="F9671C"/>
              </a:solidFill>
            </a:endParaRPr>
          </a:p>
        </p:txBody>
      </p:sp>
      <p:sp>
        <p:nvSpPr>
          <p:cNvPr id="10" name="Text Placeholder 9"/>
          <p:cNvSpPr>
            <a:spLocks noGrp="1"/>
          </p:cNvSpPr>
          <p:nvPr>
            <p:ph type="body" sz="quarter" idx="13"/>
          </p:nvPr>
        </p:nvSpPr>
        <p:spPr>
          <a:xfrm>
            <a:off x="692113" y="1412776"/>
            <a:ext cx="7759774" cy="4375645"/>
          </a:xfrm>
        </p:spPr>
        <p:txBody>
          <a:bodyPr/>
          <a:lstStyle>
            <a:lvl1pPr marL="457200" indent="-457200">
              <a:buFont typeface="+mj-lt"/>
              <a:buAutoNum type="arabicPeriod"/>
              <a:defRPr sz="2000">
                <a:latin typeface="Arial" panose="020B0604020202020204" pitchFamily="34" charset="0"/>
                <a:cs typeface="Arial" panose="020B0604020202020204" pitchFamily="34" charset="0"/>
              </a:defRPr>
            </a:lvl1pPr>
            <a:lvl2pPr marL="800100" indent="-457200">
              <a:buFont typeface="+mj-lt"/>
              <a:buAutoNum type="arabicPeriod"/>
              <a:defRPr sz="2000">
                <a:latin typeface="Arial" panose="020B0604020202020204" pitchFamily="34" charset="0"/>
                <a:cs typeface="Arial" panose="020B0604020202020204" pitchFamily="34" charset="0"/>
              </a:defRPr>
            </a:lvl2pPr>
            <a:lvl3pPr marL="1143000" indent="-457200">
              <a:buFont typeface="+mj-lt"/>
              <a:buAutoNum type="arabicPeriod"/>
              <a:defRPr sz="2000">
                <a:latin typeface="Arial" panose="020B0604020202020204" pitchFamily="34" charset="0"/>
                <a:cs typeface="Arial" panose="020B0604020202020204" pitchFamily="34" charset="0"/>
              </a:defRPr>
            </a:lvl3pPr>
            <a:lvl4pPr marL="1485900" indent="-457200">
              <a:buFont typeface="+mj-lt"/>
              <a:buAutoNum type="arabicPeriod"/>
              <a:defRPr sz="2000">
                <a:latin typeface="Arial" panose="020B0604020202020204" pitchFamily="34" charset="0"/>
                <a:cs typeface="Arial" panose="020B0604020202020204" pitchFamily="34" charset="0"/>
              </a:defRPr>
            </a:lvl4pPr>
            <a:lvl5pPr marL="1828800" indent="-457200">
              <a:buFont typeface="+mj-lt"/>
              <a:buAutoNum type="arabicPeriod"/>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26475229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DCoG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5943600"/>
            <a:ext cx="26971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457200" y="908754"/>
            <a:ext cx="8229600" cy="5034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fontAlgn="auto">
              <a:spcBef>
                <a:spcPts val="0"/>
              </a:spcBef>
              <a:spcAft>
                <a:spcPts val="0"/>
              </a:spcAft>
              <a:defRPr/>
            </a:lvl1pPr>
          </a:lstStyle>
          <a:p>
            <a:pPr>
              <a:defRPr/>
            </a:pPr>
            <a:endParaRPr lang="en-ZA" altLang="en-US"/>
          </a:p>
        </p:txBody>
      </p:sp>
      <p:sp>
        <p:nvSpPr>
          <p:cNvPr id="6" name="Slide Number Placeholder 5"/>
          <p:cNvSpPr>
            <a:spLocks noGrp="1"/>
          </p:cNvSpPr>
          <p:nvPr>
            <p:ph type="sldNum" sz="quarter" idx="11"/>
          </p:nvPr>
        </p:nvSpPr>
        <p:spPr/>
        <p:txBody>
          <a:bodyPr/>
          <a:lstStyle>
            <a:lvl1pPr>
              <a:defRPr/>
            </a:lvl1pPr>
          </a:lstStyle>
          <a:p>
            <a:pPr>
              <a:defRPr/>
            </a:pPr>
            <a:fld id="{5F413E75-3FCD-43E6-8C20-BA333E1B682A}" type="slidenum">
              <a:rPr lang="en-ZA" altLang="en-US"/>
              <a:pPr>
                <a:defRPr/>
              </a:pPr>
              <a:t>‹#›</a:t>
            </a:fld>
            <a:endParaRPr lang="en-ZA" altLang="en-US"/>
          </a:p>
        </p:txBody>
      </p:sp>
    </p:spTree>
    <p:extLst>
      <p:ext uri="{BB962C8B-B14F-4D97-AF65-F5344CB8AC3E}">
        <p14:creationId xmlns:p14="http://schemas.microsoft.com/office/powerpoint/2010/main" val="2453167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3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fontAlgn="auto">
              <a:spcBef>
                <a:spcPts val="0"/>
              </a:spcBef>
              <a:spcAft>
                <a:spcPts val="0"/>
              </a:spcAft>
              <a:defRPr/>
            </a:lvl1pPr>
          </a:lstStyle>
          <a:p>
            <a:pPr>
              <a:defRPr/>
            </a:pPr>
            <a:endParaRPr lang="en-ZA" altLang="en-US"/>
          </a:p>
        </p:txBody>
      </p:sp>
      <p:sp>
        <p:nvSpPr>
          <p:cNvPr id="5" name="Slide Number Placeholder 5"/>
          <p:cNvSpPr>
            <a:spLocks noGrp="1"/>
          </p:cNvSpPr>
          <p:nvPr>
            <p:ph type="sldNum" sz="quarter" idx="11"/>
          </p:nvPr>
        </p:nvSpPr>
        <p:spPr/>
        <p:txBody>
          <a:bodyPr/>
          <a:lstStyle>
            <a:lvl1pPr>
              <a:defRPr/>
            </a:lvl1pPr>
          </a:lstStyle>
          <a:p>
            <a:pPr>
              <a:defRPr/>
            </a:pPr>
            <a:fld id="{FE829634-8668-4982-8330-6BA3302C921E}" type="slidenum">
              <a:rPr lang="en-ZA" altLang="en-US"/>
              <a:pPr>
                <a:defRPr/>
              </a:pPr>
              <a:t>‹#›</a:t>
            </a:fld>
            <a:endParaRPr lang="en-ZA" altLang="en-US"/>
          </a:p>
        </p:txBody>
      </p:sp>
    </p:spTree>
    <p:extLst>
      <p:ext uri="{BB962C8B-B14F-4D97-AF65-F5344CB8AC3E}">
        <p14:creationId xmlns:p14="http://schemas.microsoft.com/office/powerpoint/2010/main" val="29381574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DCoG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5943600"/>
            <a:ext cx="26971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8754"/>
            <a:ext cx="4038600" cy="5034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8754"/>
            <a:ext cx="4038600" cy="5034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0"/>
          </p:nvPr>
        </p:nvSpPr>
        <p:spPr/>
        <p:txBody>
          <a:bodyPr/>
          <a:lstStyle>
            <a:lvl1pPr fontAlgn="auto">
              <a:spcBef>
                <a:spcPts val="0"/>
              </a:spcBef>
              <a:spcAft>
                <a:spcPts val="0"/>
              </a:spcAft>
              <a:defRPr/>
            </a:lvl1pPr>
          </a:lstStyle>
          <a:p>
            <a:pPr>
              <a:defRPr/>
            </a:pPr>
            <a:endParaRPr lang="en-ZA" altLang="en-US"/>
          </a:p>
        </p:txBody>
      </p:sp>
      <p:sp>
        <p:nvSpPr>
          <p:cNvPr id="7" name="Slide Number Placeholder 5"/>
          <p:cNvSpPr>
            <a:spLocks noGrp="1"/>
          </p:cNvSpPr>
          <p:nvPr>
            <p:ph type="sldNum" sz="quarter" idx="11"/>
          </p:nvPr>
        </p:nvSpPr>
        <p:spPr/>
        <p:txBody>
          <a:bodyPr/>
          <a:lstStyle>
            <a:lvl1pPr>
              <a:defRPr/>
            </a:lvl1pPr>
          </a:lstStyle>
          <a:p>
            <a:pPr>
              <a:defRPr/>
            </a:pPr>
            <a:fld id="{545E9158-958E-4633-8766-E4477ECA0C02}" type="slidenum">
              <a:rPr lang="en-ZA" altLang="en-US"/>
              <a:pPr>
                <a:defRPr/>
              </a:pPr>
              <a:t>‹#›</a:t>
            </a:fld>
            <a:endParaRPr lang="en-ZA" altLang="en-US"/>
          </a:p>
        </p:txBody>
      </p:sp>
    </p:spTree>
    <p:extLst>
      <p:ext uri="{BB962C8B-B14F-4D97-AF65-F5344CB8AC3E}">
        <p14:creationId xmlns:p14="http://schemas.microsoft.com/office/powerpoint/2010/main" val="10079432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67545" y="90872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67545" y="1556793"/>
            <a:ext cx="4040188" cy="432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4011" y="908720"/>
            <a:ext cx="404177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4011" y="1556793"/>
            <a:ext cx="4041774" cy="432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p:txBody>
          <a:bodyPr/>
          <a:lstStyle>
            <a:lvl1pPr fontAlgn="auto">
              <a:spcBef>
                <a:spcPts val="0"/>
              </a:spcBef>
              <a:spcAft>
                <a:spcPts val="0"/>
              </a:spcAft>
              <a:defRPr/>
            </a:lvl1pPr>
          </a:lstStyle>
          <a:p>
            <a:pPr>
              <a:defRPr/>
            </a:pPr>
            <a:endParaRPr lang="en-ZA" altLang="en-US"/>
          </a:p>
        </p:txBody>
      </p:sp>
      <p:sp>
        <p:nvSpPr>
          <p:cNvPr id="8" name="Slide Number Placeholder 5"/>
          <p:cNvSpPr>
            <a:spLocks noGrp="1"/>
          </p:cNvSpPr>
          <p:nvPr>
            <p:ph type="sldNum" sz="quarter" idx="11"/>
          </p:nvPr>
        </p:nvSpPr>
        <p:spPr/>
        <p:txBody>
          <a:bodyPr/>
          <a:lstStyle>
            <a:lvl1pPr>
              <a:defRPr/>
            </a:lvl1pPr>
          </a:lstStyle>
          <a:p>
            <a:pPr>
              <a:defRPr/>
            </a:pPr>
            <a:fld id="{4D995BFF-D683-4154-9C54-1BD08ADF6D9A}" type="slidenum">
              <a:rPr lang="en-ZA" altLang="en-US"/>
              <a:pPr>
                <a:defRPr/>
              </a:pPr>
              <a:t>‹#›</a:t>
            </a:fld>
            <a:endParaRPr lang="en-ZA" altLang="en-US"/>
          </a:p>
        </p:txBody>
      </p:sp>
    </p:spTree>
    <p:extLst>
      <p:ext uri="{BB962C8B-B14F-4D97-AF65-F5344CB8AC3E}">
        <p14:creationId xmlns:p14="http://schemas.microsoft.com/office/powerpoint/2010/main" val="23122846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fontAlgn="auto">
              <a:spcBef>
                <a:spcPts val="0"/>
              </a:spcBef>
              <a:spcAft>
                <a:spcPts val="0"/>
              </a:spcAft>
              <a:defRPr/>
            </a:lvl1pPr>
          </a:lstStyle>
          <a:p>
            <a:pPr>
              <a:defRPr/>
            </a:pPr>
            <a:endParaRPr lang="en-ZA" altLang="en-US"/>
          </a:p>
        </p:txBody>
      </p:sp>
      <p:sp>
        <p:nvSpPr>
          <p:cNvPr id="4" name="Slide Number Placeholder 5"/>
          <p:cNvSpPr>
            <a:spLocks noGrp="1"/>
          </p:cNvSpPr>
          <p:nvPr>
            <p:ph type="sldNum" sz="quarter" idx="11"/>
          </p:nvPr>
        </p:nvSpPr>
        <p:spPr/>
        <p:txBody>
          <a:bodyPr/>
          <a:lstStyle>
            <a:lvl1pPr>
              <a:defRPr/>
            </a:lvl1pPr>
          </a:lstStyle>
          <a:p>
            <a:pPr>
              <a:defRPr/>
            </a:pPr>
            <a:fld id="{6E73E06A-1448-4F96-8CCC-90B7FE83A594}" type="slidenum">
              <a:rPr lang="en-ZA" altLang="en-US"/>
              <a:pPr>
                <a:defRPr/>
              </a:pPr>
              <a:t>‹#›</a:t>
            </a:fld>
            <a:endParaRPr lang="en-ZA" altLang="en-US"/>
          </a:p>
        </p:txBody>
      </p:sp>
    </p:spTree>
    <p:extLst>
      <p:ext uri="{BB962C8B-B14F-4D97-AF65-F5344CB8AC3E}">
        <p14:creationId xmlns:p14="http://schemas.microsoft.com/office/powerpoint/2010/main" val="2557494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fontAlgn="auto">
              <a:spcBef>
                <a:spcPts val="0"/>
              </a:spcBef>
              <a:spcAft>
                <a:spcPts val="0"/>
              </a:spcAft>
              <a:defRPr/>
            </a:lvl1pPr>
          </a:lstStyle>
          <a:p>
            <a:pPr>
              <a:defRPr/>
            </a:pPr>
            <a:endParaRPr lang="en-ZA" altLang="en-US"/>
          </a:p>
        </p:txBody>
      </p:sp>
      <p:sp>
        <p:nvSpPr>
          <p:cNvPr id="3" name="Slide Number Placeholder 5"/>
          <p:cNvSpPr>
            <a:spLocks noGrp="1"/>
          </p:cNvSpPr>
          <p:nvPr>
            <p:ph type="sldNum" sz="quarter" idx="11"/>
          </p:nvPr>
        </p:nvSpPr>
        <p:spPr/>
        <p:txBody>
          <a:bodyPr/>
          <a:lstStyle>
            <a:lvl1pPr>
              <a:defRPr/>
            </a:lvl1pPr>
          </a:lstStyle>
          <a:p>
            <a:pPr>
              <a:defRPr/>
            </a:pPr>
            <a:fld id="{91A1FFD0-E0B0-4293-BC98-4B055F40281B}" type="slidenum">
              <a:rPr lang="en-ZA" altLang="en-US"/>
              <a:pPr>
                <a:defRPr/>
              </a:pPr>
              <a:t>‹#›</a:t>
            </a:fld>
            <a:endParaRPr lang="en-ZA" altLang="en-US"/>
          </a:p>
        </p:txBody>
      </p:sp>
    </p:spTree>
    <p:extLst>
      <p:ext uri="{BB962C8B-B14F-4D97-AF65-F5344CB8AC3E}">
        <p14:creationId xmlns:p14="http://schemas.microsoft.com/office/powerpoint/2010/main" val="40582827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2"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5" y="273084"/>
            <a:ext cx="5111751" cy="56762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2" cy="45141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fontAlgn="auto">
              <a:spcBef>
                <a:spcPts val="0"/>
              </a:spcBef>
              <a:spcAft>
                <a:spcPts val="0"/>
              </a:spcAft>
              <a:defRPr/>
            </a:lvl1pPr>
          </a:lstStyle>
          <a:p>
            <a:pPr>
              <a:defRPr/>
            </a:pPr>
            <a:endParaRPr lang="en-ZA" altLang="en-US"/>
          </a:p>
        </p:txBody>
      </p:sp>
      <p:sp>
        <p:nvSpPr>
          <p:cNvPr id="6" name="Slide Number Placeholder 5"/>
          <p:cNvSpPr>
            <a:spLocks noGrp="1"/>
          </p:cNvSpPr>
          <p:nvPr>
            <p:ph type="sldNum" sz="quarter" idx="11"/>
          </p:nvPr>
        </p:nvSpPr>
        <p:spPr/>
        <p:txBody>
          <a:bodyPr/>
          <a:lstStyle>
            <a:lvl1pPr>
              <a:defRPr/>
            </a:lvl1pPr>
          </a:lstStyle>
          <a:p>
            <a:pPr>
              <a:defRPr/>
            </a:pPr>
            <a:fld id="{19E74F8A-CCC4-4141-82F8-853B52A08798}" type="slidenum">
              <a:rPr lang="en-ZA" altLang="en-US"/>
              <a:pPr>
                <a:defRPr/>
              </a:pPr>
              <a:t>‹#›</a:t>
            </a:fld>
            <a:endParaRPr lang="en-ZA" altLang="en-US"/>
          </a:p>
        </p:txBody>
      </p:sp>
    </p:spTree>
    <p:extLst>
      <p:ext uri="{BB962C8B-B14F-4D97-AF65-F5344CB8AC3E}">
        <p14:creationId xmlns:p14="http://schemas.microsoft.com/office/powerpoint/2010/main" val="7709859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7259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fontAlgn="auto">
              <a:spcBef>
                <a:spcPts val="0"/>
              </a:spcBef>
              <a:spcAft>
                <a:spcPts val="0"/>
              </a:spcAft>
              <a:defRPr/>
            </a:lvl1pPr>
          </a:lstStyle>
          <a:p>
            <a:pPr>
              <a:defRPr/>
            </a:pPr>
            <a:endParaRPr lang="en-ZA" altLang="en-US"/>
          </a:p>
        </p:txBody>
      </p:sp>
      <p:sp>
        <p:nvSpPr>
          <p:cNvPr id="6" name="Slide Number Placeholder 5"/>
          <p:cNvSpPr>
            <a:spLocks noGrp="1"/>
          </p:cNvSpPr>
          <p:nvPr>
            <p:ph type="sldNum" sz="quarter" idx="11"/>
          </p:nvPr>
        </p:nvSpPr>
        <p:spPr/>
        <p:txBody>
          <a:bodyPr/>
          <a:lstStyle>
            <a:lvl1pPr>
              <a:defRPr/>
            </a:lvl1pPr>
          </a:lstStyle>
          <a:p>
            <a:pPr>
              <a:defRPr/>
            </a:pPr>
            <a:fld id="{6D308BA0-05C5-43E3-95BA-ACAD68D46924}" type="slidenum">
              <a:rPr lang="en-ZA" altLang="en-US"/>
              <a:pPr>
                <a:defRPr/>
              </a:pPr>
              <a:t>‹#›</a:t>
            </a:fld>
            <a:endParaRPr lang="en-ZA" altLang="en-US"/>
          </a:p>
        </p:txBody>
      </p:sp>
    </p:spTree>
    <p:extLst>
      <p:ext uri="{BB962C8B-B14F-4D97-AF65-F5344CB8AC3E}">
        <p14:creationId xmlns:p14="http://schemas.microsoft.com/office/powerpoint/2010/main" val="28045077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980729"/>
            <a:ext cx="8229600" cy="49685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fontAlgn="auto">
              <a:spcBef>
                <a:spcPts val="0"/>
              </a:spcBef>
              <a:spcAft>
                <a:spcPts val="0"/>
              </a:spcAft>
              <a:defRPr/>
            </a:lvl1pPr>
          </a:lstStyle>
          <a:p>
            <a:pPr>
              <a:defRPr/>
            </a:pPr>
            <a:endParaRPr lang="en-ZA" altLang="en-US"/>
          </a:p>
        </p:txBody>
      </p:sp>
      <p:sp>
        <p:nvSpPr>
          <p:cNvPr id="5" name="Slide Number Placeholder 5"/>
          <p:cNvSpPr>
            <a:spLocks noGrp="1"/>
          </p:cNvSpPr>
          <p:nvPr>
            <p:ph type="sldNum" sz="quarter" idx="11"/>
          </p:nvPr>
        </p:nvSpPr>
        <p:spPr/>
        <p:txBody>
          <a:bodyPr/>
          <a:lstStyle>
            <a:lvl1pPr>
              <a:defRPr/>
            </a:lvl1pPr>
          </a:lstStyle>
          <a:p>
            <a:pPr>
              <a:defRPr/>
            </a:pPr>
            <a:fld id="{0B93ACA5-D3E3-488C-AFB5-2F9F07128F1B}" type="slidenum">
              <a:rPr lang="en-ZA" altLang="en-US"/>
              <a:pPr>
                <a:defRPr/>
              </a:pPr>
              <a:t>‹#›</a:t>
            </a:fld>
            <a:endParaRPr lang="en-ZA" altLang="en-US"/>
          </a:p>
        </p:txBody>
      </p:sp>
    </p:spTree>
    <p:extLst>
      <p:ext uri="{BB962C8B-B14F-4D97-AF65-F5344CB8AC3E}">
        <p14:creationId xmlns:p14="http://schemas.microsoft.com/office/powerpoint/2010/main" val="572908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2"/>
            <a:ext cx="2057400" cy="567464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6746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fontAlgn="auto">
              <a:spcBef>
                <a:spcPts val="0"/>
              </a:spcBef>
              <a:spcAft>
                <a:spcPts val="0"/>
              </a:spcAft>
              <a:defRPr/>
            </a:lvl1pPr>
          </a:lstStyle>
          <a:p>
            <a:pPr>
              <a:defRPr/>
            </a:pPr>
            <a:endParaRPr lang="en-ZA" altLang="en-US"/>
          </a:p>
        </p:txBody>
      </p:sp>
      <p:sp>
        <p:nvSpPr>
          <p:cNvPr id="5" name="Slide Number Placeholder 5"/>
          <p:cNvSpPr>
            <a:spLocks noGrp="1"/>
          </p:cNvSpPr>
          <p:nvPr>
            <p:ph type="sldNum" sz="quarter" idx="11"/>
          </p:nvPr>
        </p:nvSpPr>
        <p:spPr/>
        <p:txBody>
          <a:bodyPr/>
          <a:lstStyle>
            <a:lvl1pPr>
              <a:defRPr/>
            </a:lvl1pPr>
          </a:lstStyle>
          <a:p>
            <a:pPr>
              <a:defRPr/>
            </a:pPr>
            <a:fld id="{B61C656B-B197-4BBD-B766-57D0155956E5}" type="slidenum">
              <a:rPr lang="en-ZA" altLang="en-US"/>
              <a:pPr>
                <a:defRPr/>
              </a:pPr>
              <a:t>‹#›</a:t>
            </a:fld>
            <a:endParaRPr lang="en-ZA" altLang="en-US"/>
          </a:p>
        </p:txBody>
      </p:sp>
    </p:spTree>
    <p:extLst>
      <p:ext uri="{BB962C8B-B14F-4D97-AF65-F5344CB8AC3E}">
        <p14:creationId xmlns:p14="http://schemas.microsoft.com/office/powerpoint/2010/main" val="3407133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defTabSz="685800" rtl="0" eaLnBrk="0" fontAlgn="base" hangingPunct="0">
              <a:lnSpc>
                <a:spcPct val="90000"/>
              </a:lnSpc>
              <a:spcBef>
                <a:spcPct val="0"/>
              </a:spcBef>
              <a:spcAft>
                <a:spcPct val="0"/>
              </a:spcAft>
              <a:defRPr lang="en-ZA" sz="4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enter Heading</a:t>
            </a:r>
            <a:endParaRPr lang="en-ZA" dirty="0"/>
          </a:p>
        </p:txBody>
      </p:sp>
      <p:sp>
        <p:nvSpPr>
          <p:cNvPr id="3" name="Date Placeholder 2"/>
          <p:cNvSpPr>
            <a:spLocks noGrp="1"/>
          </p:cNvSpPr>
          <p:nvPr>
            <p:ph type="dt" sz="half" idx="10"/>
          </p:nvPr>
        </p:nvSpPr>
        <p:spPr/>
        <p:txBody>
          <a:bodyPr/>
          <a:lstStyle/>
          <a:p>
            <a:pPr>
              <a:defRPr/>
            </a:pPr>
            <a:fld id="{79E219C6-9DCD-4B25-8045-661A28C93840}" type="datetime1">
              <a:rPr lang="en-US" altLang="en-US" smtClean="0"/>
              <a:t>6/6/2018</a:t>
            </a:fld>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a:xfrm>
            <a:off x="8360965" y="6356349"/>
            <a:ext cx="630982" cy="365125"/>
          </a:xfrm>
        </p:spPr>
        <p:txBody>
          <a:bodyPr/>
          <a:lstStyle>
            <a:lvl1pPr>
              <a:defRPr sz="1050" b="1">
                <a:solidFill>
                  <a:schemeClr val="tx1"/>
                </a:solidFill>
              </a:defRPr>
            </a:lvl1pPr>
          </a:lstStyle>
          <a:p>
            <a:pPr>
              <a:defRPr/>
            </a:pPr>
            <a:fld id="{7DFFE2B6-938D-47C6-8A9B-DD6FD95CA4F9}" type="slidenum">
              <a:rPr lang="en-US" altLang="en-US" smtClean="0"/>
              <a:pPr>
                <a:defRPr/>
              </a:pPr>
              <a:t>‹#›</a:t>
            </a:fld>
            <a:endParaRPr lang="en-US" altLang="en-US" dirty="0"/>
          </a:p>
        </p:txBody>
      </p:sp>
      <p:sp>
        <p:nvSpPr>
          <p:cNvPr id="7" name="Content Placeholder 6"/>
          <p:cNvSpPr>
            <a:spLocks noGrp="1"/>
          </p:cNvSpPr>
          <p:nvPr>
            <p:ph sz="quarter" idx="13"/>
          </p:nvPr>
        </p:nvSpPr>
        <p:spPr>
          <a:xfrm>
            <a:off x="628650" y="2060848"/>
            <a:ext cx="8047806" cy="4104456"/>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96483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9448" y="1052737"/>
            <a:ext cx="7886700" cy="1728192"/>
          </a:xfrm>
        </p:spPr>
        <p:txBody>
          <a:bodyPr anchor="ctr"/>
          <a:lstStyle>
            <a:lvl1pPr algn="ctr" defTabSz="685800" rtl="0" eaLnBrk="0" fontAlgn="base" hangingPunct="0">
              <a:lnSpc>
                <a:spcPct val="90000"/>
              </a:lnSpc>
              <a:spcBef>
                <a:spcPct val="0"/>
              </a:spcBef>
              <a:spcAft>
                <a:spcPct val="0"/>
              </a:spcAft>
              <a:defRPr lang="en-US" sz="4000" b="1" kern="120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3284984"/>
            <a:ext cx="7886700" cy="2592288"/>
          </a:xfrm>
        </p:spPr>
        <p:txBody>
          <a:bodyPr/>
          <a:lstStyle>
            <a:lvl1pPr marL="342900" indent="-3429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7FDB954-5FC1-4E57-BE9D-6F3CA8B59496}" type="datetime1">
              <a:rPr lang="en-US" altLang="en-US" smtClean="0"/>
              <a:t>6/6/2018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a:xfrm>
            <a:off x="8316416" y="6350000"/>
            <a:ext cx="702990" cy="365125"/>
          </a:xfrm>
        </p:spPr>
        <p:txBody>
          <a:bodyPr/>
          <a:lstStyle>
            <a:lvl1pPr>
              <a:defRPr sz="1050" b="1">
                <a:solidFill>
                  <a:schemeClr val="tx1"/>
                </a:solidFill>
              </a:defRPr>
            </a:lvl1pPr>
          </a:lstStyle>
          <a:p>
            <a:pPr>
              <a:defRPr/>
            </a:pPr>
            <a:fld id="{BC9634C8-74A5-40CB-934A-CD2A3BFAA19A}" type="slidenum">
              <a:rPr lang="en-US" altLang="en-US" smtClean="0"/>
              <a:pPr>
                <a:defRPr/>
              </a:pPr>
              <a:t>‹#›</a:t>
            </a:fld>
            <a:endParaRPr lang="en-US" altLang="en-US" dirty="0"/>
          </a:p>
        </p:txBody>
      </p:sp>
    </p:spTree>
    <p:extLst>
      <p:ext uri="{BB962C8B-B14F-4D97-AF65-F5344CB8AC3E}">
        <p14:creationId xmlns:p14="http://schemas.microsoft.com/office/powerpoint/2010/main" val="408755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defTabSz="685800" rtl="0" eaLnBrk="0" fontAlgn="base" hangingPunct="0">
              <a:lnSpc>
                <a:spcPct val="90000"/>
              </a:lnSpc>
              <a:spcBef>
                <a:spcPct val="0"/>
              </a:spcBef>
              <a:spcAft>
                <a:spcPct val="0"/>
              </a:spcAft>
              <a:defRPr lang="en-US" sz="4000" b="1" kern="120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F200377-9DA1-4FD9-BFAF-7F0ACE404FF3}" type="datetime1">
              <a:rPr lang="en-US" altLang="en-US" smtClean="0"/>
              <a:t>6/6/2018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a:xfrm>
            <a:off x="8500566" y="6362700"/>
            <a:ext cx="486966" cy="365125"/>
          </a:xfrm>
        </p:spPr>
        <p:txBody>
          <a:bodyPr/>
          <a:lstStyle>
            <a:lvl1pPr>
              <a:defRPr sz="1050" b="1">
                <a:solidFill>
                  <a:schemeClr val="tx1"/>
                </a:solidFill>
              </a:defRPr>
            </a:lvl1pPr>
          </a:lstStyle>
          <a:p>
            <a:pPr>
              <a:defRPr/>
            </a:pPr>
            <a:fld id="{7D1B44E7-E1DC-4BA0-A8D3-21BCA9610FFD}" type="slidenum">
              <a:rPr lang="en-US" altLang="en-US" smtClean="0"/>
              <a:pPr>
                <a:defRPr/>
              </a:pPr>
              <a:t>‹#›</a:t>
            </a:fld>
            <a:endParaRPr lang="en-US" altLang="en-US" dirty="0"/>
          </a:p>
        </p:txBody>
      </p:sp>
    </p:spTree>
    <p:extLst>
      <p:ext uri="{BB962C8B-B14F-4D97-AF65-F5344CB8AC3E}">
        <p14:creationId xmlns:p14="http://schemas.microsoft.com/office/powerpoint/2010/main" val="1983931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6"/>
            <a:ext cx="7886700" cy="1325563"/>
          </a:xfrm>
        </p:spPr>
        <p:txBody>
          <a:bodyPr/>
          <a:lstStyle>
            <a:lvl1pPr algn="ctr" defTabSz="685800" rtl="0" eaLnBrk="0" fontAlgn="base" hangingPunct="0">
              <a:lnSpc>
                <a:spcPct val="90000"/>
              </a:lnSpc>
              <a:spcBef>
                <a:spcPct val="0"/>
              </a:spcBef>
              <a:spcAft>
                <a:spcPct val="0"/>
              </a:spcAft>
              <a:defRPr lang="en-US" sz="4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enter Heading</a:t>
            </a:r>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0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enter sub-heading 1</a:t>
            </a:r>
          </a:p>
        </p:txBody>
      </p:sp>
      <p:sp>
        <p:nvSpPr>
          <p:cNvPr id="4" name="Content Placeholder 3"/>
          <p:cNvSpPr>
            <a:spLocks noGrp="1"/>
          </p:cNvSpPr>
          <p:nvPr>
            <p:ph sz="half" idx="2"/>
          </p:nvPr>
        </p:nvSpPr>
        <p:spPr>
          <a:xfrm>
            <a:off x="629842" y="2505075"/>
            <a:ext cx="3868340" cy="368458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20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enter sub-heading 2</a:t>
            </a:r>
          </a:p>
        </p:txBody>
      </p:sp>
      <p:sp>
        <p:nvSpPr>
          <p:cNvPr id="6" name="Content Placeholder 5"/>
          <p:cNvSpPr>
            <a:spLocks noGrp="1"/>
          </p:cNvSpPr>
          <p:nvPr>
            <p:ph sz="quarter" idx="4"/>
          </p:nvPr>
        </p:nvSpPr>
        <p:spPr>
          <a:xfrm>
            <a:off x="4629150" y="2505075"/>
            <a:ext cx="3887391" cy="368458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27842548-84F6-42CB-9865-ED31DA31A4AC}" type="datetime1">
              <a:rPr lang="en-US" altLang="en-US" smtClean="0"/>
              <a:t>6/6/2018</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altLang="en-US" dirty="0"/>
          </a:p>
        </p:txBody>
      </p:sp>
      <p:sp>
        <p:nvSpPr>
          <p:cNvPr id="9" name="Slide Number Placeholder 5"/>
          <p:cNvSpPr>
            <a:spLocks noGrp="1"/>
          </p:cNvSpPr>
          <p:nvPr>
            <p:ph type="sldNum" sz="quarter" idx="12"/>
          </p:nvPr>
        </p:nvSpPr>
        <p:spPr>
          <a:xfrm>
            <a:off x="8676456" y="6356350"/>
            <a:ext cx="342950" cy="365125"/>
          </a:xfrm>
        </p:spPr>
        <p:txBody>
          <a:bodyPr/>
          <a:lstStyle>
            <a:lvl1pPr>
              <a:defRPr sz="1050" b="1"/>
            </a:lvl1pPr>
          </a:lstStyle>
          <a:p>
            <a:pPr>
              <a:defRPr/>
            </a:pPr>
            <a:fld id="{806F8076-3A8E-4B46-B4F5-C8C360422376}" type="slidenum">
              <a:rPr lang="en-US" altLang="en-US" smtClean="0"/>
              <a:pPr>
                <a:defRPr/>
              </a:pPr>
              <a:t>‹#›</a:t>
            </a:fld>
            <a:endParaRPr lang="en-US" altLang="en-US" dirty="0"/>
          </a:p>
        </p:txBody>
      </p:sp>
    </p:spTree>
    <p:extLst>
      <p:ext uri="{BB962C8B-B14F-4D97-AF65-F5344CB8AC3E}">
        <p14:creationId xmlns:p14="http://schemas.microsoft.com/office/powerpoint/2010/main" val="1398408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520" y="-33104"/>
            <a:ext cx="9252520" cy="1325563"/>
          </a:xfrm>
        </p:spPr>
        <p:txBody>
          <a:bodyPr/>
          <a:lstStyle>
            <a:lvl1pPr algn="ctr">
              <a:defRPr sz="4000" b="1">
                <a:solidFill>
                  <a:srgbClr val="D15900"/>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defRPr>
            </a:lvl1pPr>
          </a:lstStyle>
          <a:p>
            <a:r>
              <a:rPr lang="en-US" dirty="0"/>
              <a:t>Click to enter Heading</a:t>
            </a:r>
          </a:p>
        </p:txBody>
      </p:sp>
      <p:sp>
        <p:nvSpPr>
          <p:cNvPr id="3" name="Date Placeholder 3"/>
          <p:cNvSpPr>
            <a:spLocks noGrp="1"/>
          </p:cNvSpPr>
          <p:nvPr>
            <p:ph type="dt" sz="half" idx="10"/>
          </p:nvPr>
        </p:nvSpPr>
        <p:spPr/>
        <p:txBody>
          <a:bodyPr/>
          <a:lstStyle>
            <a:lvl1pPr>
              <a:defRPr/>
            </a:lvl1pPr>
          </a:lstStyle>
          <a:p>
            <a:pPr>
              <a:defRPr/>
            </a:pPr>
            <a:fld id="{D909C6D0-C4B2-4B79-8281-4B0BBDC0C753}" type="datetime1">
              <a:rPr lang="en-US" altLang="en-US" smtClean="0"/>
              <a:t>6/6/2018</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ltLang="en-US" dirty="0"/>
          </a:p>
        </p:txBody>
      </p:sp>
      <p:sp>
        <p:nvSpPr>
          <p:cNvPr id="5" name="Slide Number Placeholder 5"/>
          <p:cNvSpPr>
            <a:spLocks noGrp="1"/>
          </p:cNvSpPr>
          <p:nvPr>
            <p:ph type="sldNum" sz="quarter" idx="12"/>
          </p:nvPr>
        </p:nvSpPr>
        <p:spPr>
          <a:xfrm>
            <a:off x="8547174" y="6356350"/>
            <a:ext cx="414958" cy="365125"/>
          </a:xfrm>
        </p:spPr>
        <p:txBody>
          <a:bodyPr/>
          <a:lstStyle>
            <a:lvl1pPr>
              <a:defRPr sz="1050" b="1">
                <a:solidFill>
                  <a:schemeClr val="tx1"/>
                </a:solidFill>
              </a:defRPr>
            </a:lvl1pPr>
          </a:lstStyle>
          <a:p>
            <a:pPr>
              <a:defRPr/>
            </a:pPr>
            <a:fld id="{A366BFC1-2C5E-46C1-BDEF-7A7A2330CF33}" type="slidenum">
              <a:rPr lang="en-US" altLang="en-US" smtClean="0"/>
              <a:pPr>
                <a:defRPr/>
              </a:pPr>
              <a:t>‹#›</a:t>
            </a:fld>
            <a:endParaRPr lang="en-US" altLang="en-US" dirty="0"/>
          </a:p>
        </p:txBody>
      </p:sp>
    </p:spTree>
    <p:extLst>
      <p:ext uri="{BB962C8B-B14F-4D97-AF65-F5344CB8AC3E}">
        <p14:creationId xmlns:p14="http://schemas.microsoft.com/office/powerpoint/2010/main" val="1237720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5CF3B9-10B1-49C4-A767-82CE7696D4A1}" type="datetime1">
              <a:rPr lang="en-US" altLang="en-US" smtClean="0"/>
              <a:t>6/6/2018</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altLang="en-US" dirty="0"/>
          </a:p>
        </p:txBody>
      </p:sp>
      <p:sp>
        <p:nvSpPr>
          <p:cNvPr id="4" name="Slide Number Placeholder 5"/>
          <p:cNvSpPr>
            <a:spLocks noGrp="1"/>
          </p:cNvSpPr>
          <p:nvPr>
            <p:ph type="sldNum" sz="quarter" idx="12"/>
          </p:nvPr>
        </p:nvSpPr>
        <p:spPr>
          <a:xfrm>
            <a:off x="8515350" y="6375400"/>
            <a:ext cx="414958" cy="365125"/>
          </a:xfrm>
        </p:spPr>
        <p:txBody>
          <a:bodyPr/>
          <a:lstStyle>
            <a:lvl1pPr>
              <a:defRPr sz="1050" b="1">
                <a:solidFill>
                  <a:schemeClr val="tx1"/>
                </a:solidFill>
              </a:defRPr>
            </a:lvl1pPr>
          </a:lstStyle>
          <a:p>
            <a:pPr>
              <a:defRPr/>
            </a:pPr>
            <a:fld id="{8DAE5F84-E312-425D-9DEB-2BEEBC90EA2A}" type="slidenum">
              <a:rPr lang="en-US" altLang="en-US" smtClean="0"/>
              <a:pPr>
                <a:defRPr/>
              </a:pPr>
              <a:t>‹#›</a:t>
            </a:fld>
            <a:endParaRPr lang="en-US" altLang="en-US" dirty="0"/>
          </a:p>
        </p:txBody>
      </p:sp>
    </p:spTree>
    <p:extLst>
      <p:ext uri="{BB962C8B-B14F-4D97-AF65-F5344CB8AC3E}">
        <p14:creationId xmlns:p14="http://schemas.microsoft.com/office/powerpoint/2010/main" val="404457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3.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79E219C6-9DCD-4B25-8045-661A28C93840}" type="datetime1">
              <a:rPr lang="en-US" altLang="en-US" smtClean="0"/>
              <a:t>6/6/2018</a:t>
            </a:fld>
            <a:endParaRPr lang="en-US" alt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DFFE2B6-938D-47C6-8A9B-DD6FD95CA4F9}"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55" r:id="rId1"/>
    <p:sldLayoutId id="2147483745" r:id="rId2"/>
    <p:sldLayoutId id="2147483757" r:id="rId3"/>
    <p:sldLayoutId id="2147483756" r:id="rId4"/>
    <p:sldLayoutId id="2147483746" r:id="rId5"/>
    <p:sldLayoutId id="2147483747" r:id="rId6"/>
    <p:sldLayoutId id="2147483748" r:id="rId7"/>
    <p:sldLayoutId id="2147483749" r:id="rId8"/>
    <p:sldLayoutId id="2147483750" r:id="rId9"/>
    <p:sldLayoutId id="2147483758" r:id="rId10"/>
    <p:sldLayoutId id="2147483751" r:id="rId11"/>
    <p:sldLayoutId id="2147483752" r:id="rId12"/>
    <p:sldLayoutId id="2147483753" r:id="rId13"/>
    <p:sldLayoutId id="2147483754" r:id="rId14"/>
  </p:sldLayoutIdLst>
  <p:hf hdr="0" ftr="0" dt="0"/>
  <p:txStyles>
    <p:titleStyle>
      <a:lvl1pPr algn="ctr" defTabSz="685800" rtl="0" eaLnBrk="0" fontAlgn="base" hangingPunct="0">
        <a:lnSpc>
          <a:spcPct val="90000"/>
        </a:lnSpc>
        <a:spcBef>
          <a:spcPct val="0"/>
        </a:spcBef>
        <a:spcAft>
          <a:spcPct val="0"/>
        </a:spcAft>
        <a:defRPr lang="en-US" sz="4000" b="1" kern="1200" smtClean="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prstClr val="black">
                    <a:tint val="75000"/>
                  </a:prstClr>
                </a:solidFill>
                <a:latin typeface="Arial" panose="020B0604020202020204" pitchFamily="34" charset="0"/>
                <a:ea typeface="ＭＳ Ｐゴシック" pitchFamily="34" charset="-128"/>
              </a:defRPr>
            </a:lvl1pPr>
          </a:lstStyle>
          <a:p>
            <a:pPr>
              <a:defRPr/>
            </a:pPr>
            <a:fld id="{D3A63D09-86DD-481E-AB33-E7E7C557310C}" type="datetime1">
              <a:rPr lang="en-US" altLang="en-US"/>
              <a:pPr>
                <a:defRPr/>
              </a:pPr>
              <a:t>6/6/2018</a:t>
            </a:fld>
            <a:endParaRPr lang="en-US" alt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prstClr val="black">
                    <a:tint val="75000"/>
                  </a:prstClr>
                </a:solidFill>
                <a:latin typeface="Arial" panose="020B0604020202020204" pitchFamily="34" charset="0"/>
                <a:ea typeface="ＭＳ Ｐゴシック" pitchFamily="34" charset="-128"/>
              </a:defRPr>
            </a:lvl1pPr>
          </a:lstStyle>
          <a:p>
            <a:pPr>
              <a:defRPr/>
            </a:pPr>
            <a:endParaRPr lang="en-US"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prstClr val="black">
                    <a:tint val="75000"/>
                  </a:prstClr>
                </a:solidFill>
                <a:latin typeface="Arial" panose="020B0604020202020204" pitchFamily="34" charset="0"/>
                <a:ea typeface="ＭＳ Ｐゴシック" pitchFamily="34" charset="-128"/>
              </a:defRPr>
            </a:lvl1pPr>
          </a:lstStyle>
          <a:p>
            <a:pPr>
              <a:defRPr/>
            </a:pPr>
            <a:fld id="{EF01C39B-8983-4CB7-AE9D-75EB5A90B31D}" type="slidenum">
              <a:rPr lang="en-US" altLang="en-US"/>
              <a:pPr>
                <a:defRPr/>
              </a:pPr>
              <a:t>‹#›</a:t>
            </a:fld>
            <a:endParaRPr lang="en-US" altLang="en-US" dirty="0"/>
          </a:p>
        </p:txBody>
      </p:sp>
    </p:spTree>
    <p:extLst>
      <p:ext uri="{BB962C8B-B14F-4D97-AF65-F5344CB8AC3E}">
        <p14:creationId xmlns:p14="http://schemas.microsoft.com/office/powerpoint/2010/main" val="2739480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561975"/>
          </a:xfrm>
          <a:prstGeom prst="rect">
            <a:avLst/>
          </a:prstGeom>
          <a:noFill/>
          <a:ln>
            <a:noFill/>
          </a:ln>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9220" name="Text Placeholder 2"/>
          <p:cNvSpPr>
            <a:spLocks noGrp="1"/>
          </p:cNvSpPr>
          <p:nvPr>
            <p:ph type="body" idx="1"/>
          </p:nvPr>
        </p:nvSpPr>
        <p:spPr bwMode="auto">
          <a:xfrm>
            <a:off x="457200" y="908050"/>
            <a:ext cx="82296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ea typeface="ＭＳ Ｐゴシック" pitchFamily="34" charset="-128"/>
                <a:cs typeface="Arial" panose="020B0604020202020204" pitchFamily="34" charset="0"/>
              </a:defRPr>
            </a:lvl1pPr>
          </a:lstStyle>
          <a:p>
            <a:pPr>
              <a:defRPr/>
            </a:pPr>
            <a:endParaRPr lang="en-ZA"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000000"/>
                </a:solidFill>
                <a:ea typeface="MS PGothic" panose="020B0600070205080204" pitchFamily="34" charset="-128"/>
              </a:defRPr>
            </a:lvl1pPr>
          </a:lstStyle>
          <a:p>
            <a:pPr>
              <a:defRPr/>
            </a:pPr>
            <a:fld id="{F9E149EC-6766-485D-B417-A9DBB9E890E6}" type="slidenum">
              <a:rPr lang="en-ZA" altLang="en-US"/>
              <a:pPr>
                <a:defRPr/>
              </a:pPr>
              <a:t>‹#›</a:t>
            </a:fld>
            <a:endParaRPr lang="en-ZA" altLang="en-US"/>
          </a:p>
        </p:txBody>
      </p:sp>
      <p:pic>
        <p:nvPicPr>
          <p:cNvPr id="9223" name="Picture 4" descr="DCoG logo.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200" y="5943600"/>
            <a:ext cx="26971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561170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hdr="0" ftr="0" dt="0"/>
  <p:txStyles>
    <p:titleStyle>
      <a:lvl1pPr algn="ctr" defTabSz="457200" rtl="0" eaLnBrk="0" fontAlgn="base" hangingPunct="0">
        <a:spcBef>
          <a:spcPct val="0"/>
        </a:spcBef>
        <a:spcAft>
          <a:spcPct val="0"/>
        </a:spcAft>
        <a:defRPr sz="3200" b="1" kern="1200">
          <a:solidFill>
            <a:schemeClr val="tx1"/>
          </a:solidFill>
          <a:effectLst>
            <a:outerShdw blurRad="38100" dist="38100" dir="2700000" algn="tl">
              <a:srgbClr val="000000">
                <a:alpha val="43137"/>
              </a:srgbClr>
            </a:outerShdw>
          </a:effectLst>
          <a:latin typeface="Arial" pitchFamily="34" charset="0"/>
          <a:ea typeface="MS PGothic" panose="020B0600070205080204" pitchFamily="34" charset="-128"/>
          <a:cs typeface="Arial" pitchFamily="34" charset="0"/>
        </a:defRPr>
      </a:lvl1pPr>
      <a:lvl2pPr algn="ctr"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Arial" pitchFamily="34" charset="0"/>
        </a:defRPr>
      </a:lvl2pPr>
      <a:lvl3pPr algn="ctr"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Arial" pitchFamily="34" charset="0"/>
        </a:defRPr>
      </a:lvl3pPr>
      <a:lvl4pPr algn="ctr"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Arial" pitchFamily="34" charset="0"/>
        </a:defRPr>
      </a:lvl4pPr>
      <a:lvl5pPr algn="ctr"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Arial" pitchFamily="34"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S PGothic" panose="020B0600070205080204" pitchFamily="34" charset="-128"/>
          <a:cs typeface="Arial" pitchFamily="34"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S PGothic" panose="020B0600070205080204" pitchFamily="34" charset="-128"/>
          <a:cs typeface="Arial"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ヒラギノ角ゴ Pro W3" charset="-128"/>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ヒラギノ角ゴ Pro W3" charset="-128"/>
          <a:cs typeface="Arial"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ヒラギノ角ゴ Pro W3"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6.png"/><Relationship Id="rId1" Type="http://schemas.openxmlformats.org/officeDocument/2006/relationships/slideLayout" Target="../slideLayouts/slideLayout1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79512" y="957238"/>
            <a:ext cx="4824536" cy="2399754"/>
          </a:xfrm>
          <a:ln>
            <a:noFill/>
          </a:ln>
        </p:spPr>
        <p:txBody>
          <a:bodyPr/>
          <a:lstStyle/>
          <a:p>
            <a:r>
              <a:rPr lang="en-ZA" sz="3200" dirty="0">
                <a:solidFill>
                  <a:schemeClr val="accent2">
                    <a:lumMod val="50000"/>
                  </a:schemeClr>
                </a:solidFill>
                <a:effectLst/>
              </a:rPr>
              <a:t/>
            </a:r>
            <a:br>
              <a:rPr lang="en-ZA" sz="3200" dirty="0">
                <a:solidFill>
                  <a:schemeClr val="accent2">
                    <a:lumMod val="50000"/>
                  </a:schemeClr>
                </a:solidFill>
                <a:effectLst/>
              </a:rPr>
            </a:br>
            <a:endParaRPr lang="en-ZA" sz="3200" dirty="0">
              <a:solidFill>
                <a:schemeClr val="accent2">
                  <a:lumMod val="50000"/>
                </a:schemeClr>
              </a:solidFill>
              <a:effectLst/>
            </a:endParaRPr>
          </a:p>
        </p:txBody>
      </p:sp>
      <p:sp>
        <p:nvSpPr>
          <p:cNvPr id="8" name="Subtitle 7"/>
          <p:cNvSpPr>
            <a:spLocks noGrp="1"/>
          </p:cNvSpPr>
          <p:nvPr>
            <p:ph type="subTitle" idx="1"/>
          </p:nvPr>
        </p:nvSpPr>
        <p:spPr>
          <a:xfrm>
            <a:off x="330826" y="3284984"/>
            <a:ext cx="5609326" cy="864096"/>
          </a:xfrm>
          <a:ln>
            <a:noFill/>
          </a:ln>
        </p:spPr>
        <p:txBody>
          <a:bodyPr/>
          <a:lstStyle/>
          <a:p>
            <a:r>
              <a:rPr lang="en-ZA" dirty="0"/>
              <a:t>PRESENTED AT </a:t>
            </a:r>
            <a:r>
              <a:rPr lang="en-US" dirty="0"/>
              <a:t>LOCAL GOVERNMENT SUPPORT FORUM  MEETING</a:t>
            </a:r>
            <a:r>
              <a:rPr lang="en-ZA" dirty="0" smtClean="0"/>
              <a:t> </a:t>
            </a:r>
            <a:endParaRPr lang="en-ZA" dirty="0"/>
          </a:p>
        </p:txBody>
      </p:sp>
      <p:sp>
        <p:nvSpPr>
          <p:cNvPr id="9" name="Content Placeholder 8"/>
          <p:cNvSpPr>
            <a:spLocks noGrp="1"/>
          </p:cNvSpPr>
          <p:nvPr>
            <p:ph sz="quarter" idx="13"/>
          </p:nvPr>
        </p:nvSpPr>
        <p:spPr>
          <a:xfrm>
            <a:off x="788338" y="4149080"/>
            <a:ext cx="3639645" cy="584448"/>
          </a:xfrm>
        </p:spPr>
        <p:txBody>
          <a:bodyPr/>
          <a:lstStyle/>
          <a:p>
            <a:r>
              <a:rPr lang="en-ZA" sz="2000" dirty="0"/>
              <a:t>DATE</a:t>
            </a:r>
            <a:r>
              <a:rPr lang="en-ZA" sz="2000" dirty="0" smtClean="0"/>
              <a:t>:</a:t>
            </a:r>
            <a:endParaRPr lang="en-ZA" sz="2000" dirty="0"/>
          </a:p>
        </p:txBody>
      </p:sp>
      <p:sp>
        <p:nvSpPr>
          <p:cNvPr id="6" name="Title 6"/>
          <p:cNvSpPr txBox="1">
            <a:spLocks/>
          </p:cNvSpPr>
          <p:nvPr/>
        </p:nvSpPr>
        <p:spPr bwMode="auto">
          <a:xfrm>
            <a:off x="179512" y="1109638"/>
            <a:ext cx="5544616" cy="239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5800" rtl="0" eaLnBrk="0" fontAlgn="base" hangingPunct="0">
              <a:lnSpc>
                <a:spcPct val="90000"/>
              </a:lnSpc>
              <a:spcBef>
                <a:spcPct val="0"/>
              </a:spcBef>
              <a:spcAft>
                <a:spcPct val="0"/>
              </a:spcAft>
              <a:defRPr lang="en-US" sz="4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spcBef>
                <a:spcPts val="0"/>
              </a:spcBef>
              <a:spcAft>
                <a:spcPts val="0"/>
              </a:spcAft>
            </a:pPr>
            <a:r>
              <a:rPr lang="en-ZA" sz="3200">
                <a:effectLst/>
                <a:ea typeface="Times New Roman" panose="02020603050405020304" pitchFamily="18" charset="0"/>
              </a:rPr>
              <a:t>BRIEFING ON BACK TO BASIC 6TH PILLAR LOCAL ECONOMIC DEVELOPMENT</a:t>
            </a:r>
            <a:endParaRPr lang="en-US" sz="280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8037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5810"/>
            <a:ext cx="7886700" cy="792088"/>
          </a:xfrm>
        </p:spPr>
        <p:txBody>
          <a:bodyPr/>
          <a:lstStyle/>
          <a:p>
            <a:r>
              <a:rPr lang="en-US" sz="2800" dirty="0" smtClean="0"/>
              <a:t>CONTINUATION</a:t>
            </a:r>
            <a:endParaRPr lang="en-US" sz="2800" dirty="0"/>
          </a:p>
        </p:txBody>
      </p:sp>
      <p:sp>
        <p:nvSpPr>
          <p:cNvPr id="3" name="Content Placeholder 2"/>
          <p:cNvSpPr>
            <a:spLocks noGrp="1"/>
          </p:cNvSpPr>
          <p:nvPr>
            <p:ph idx="1"/>
          </p:nvPr>
        </p:nvSpPr>
        <p:spPr>
          <a:xfrm>
            <a:off x="315419" y="998981"/>
            <a:ext cx="8411862" cy="5652343"/>
          </a:xfrm>
        </p:spPr>
        <p:txBody>
          <a:bodyPr/>
          <a:lstStyle/>
          <a:p>
            <a:pPr lvl="0" algn="just">
              <a:lnSpc>
                <a:spcPct val="100000"/>
              </a:lnSpc>
              <a:buAutoNum type="arabicPeriod" startAt="5"/>
            </a:pPr>
            <a:r>
              <a:rPr lang="en-US" sz="2400" dirty="0" smtClean="0">
                <a:solidFill>
                  <a:prstClr val="black"/>
                </a:solidFill>
              </a:rPr>
              <a:t>Addressing </a:t>
            </a:r>
            <a:r>
              <a:rPr lang="en-US" sz="2400" dirty="0">
                <a:solidFill>
                  <a:prstClr val="black"/>
                </a:solidFill>
              </a:rPr>
              <a:t>enablers and inhibitors, including inappropriate and onerous administrative requirements (“red tape”) in relation to growth and development of </a:t>
            </a:r>
            <a:r>
              <a:rPr lang="en-US" sz="2400" b="1" dirty="0">
                <a:solidFill>
                  <a:prstClr val="black"/>
                </a:solidFill>
              </a:rPr>
              <a:t>small businesses, cooperatives and informal traders </a:t>
            </a:r>
            <a:r>
              <a:rPr lang="en-US" sz="2400" dirty="0">
                <a:solidFill>
                  <a:prstClr val="black"/>
                </a:solidFill>
              </a:rPr>
              <a:t>within the local economy through amongst others, the red tape reduction </a:t>
            </a:r>
            <a:r>
              <a:rPr lang="en-US" sz="2400" dirty="0" err="1" smtClean="0">
                <a:solidFill>
                  <a:prstClr val="black"/>
                </a:solidFill>
              </a:rPr>
              <a:t>programme</a:t>
            </a:r>
            <a:r>
              <a:rPr lang="en-US" sz="2400" dirty="0" smtClean="0">
                <a:solidFill>
                  <a:prstClr val="black"/>
                </a:solidFill>
              </a:rPr>
              <a:t>.</a:t>
            </a:r>
          </a:p>
          <a:p>
            <a:pPr lvl="0" algn="just">
              <a:lnSpc>
                <a:spcPct val="100000"/>
              </a:lnSpc>
              <a:buAutoNum type="arabicPeriod" startAt="5"/>
            </a:pPr>
            <a:r>
              <a:rPr lang="en-US" sz="2400" dirty="0" smtClean="0"/>
              <a:t>Dedicate </a:t>
            </a:r>
            <a:r>
              <a:rPr lang="en-US" sz="2400" dirty="0"/>
              <a:t>effective and efficient support to SMMEs and Informal Business particularly on </a:t>
            </a:r>
            <a:r>
              <a:rPr lang="en-US" sz="2400" dirty="0" smtClean="0"/>
              <a:t>education.</a:t>
            </a:r>
          </a:p>
          <a:p>
            <a:pPr lvl="0" algn="just">
              <a:lnSpc>
                <a:spcPct val="100000"/>
              </a:lnSpc>
              <a:buAutoNum type="arabicPeriod" startAt="5"/>
            </a:pPr>
            <a:r>
              <a:rPr lang="en-US" sz="2400" dirty="0" smtClean="0">
                <a:solidFill>
                  <a:prstClr val="black"/>
                </a:solidFill>
              </a:rPr>
              <a:t>Facilitate </a:t>
            </a:r>
            <a:r>
              <a:rPr lang="en-US" sz="2400" dirty="0">
                <a:solidFill>
                  <a:prstClr val="black"/>
                </a:solidFill>
              </a:rPr>
              <a:t>sharing of national and international models on good practices in </a:t>
            </a:r>
            <a:r>
              <a:rPr lang="en-US" sz="2400" b="1" dirty="0">
                <a:solidFill>
                  <a:prstClr val="black"/>
                </a:solidFill>
              </a:rPr>
              <a:t>developing and promoting </a:t>
            </a:r>
            <a:r>
              <a:rPr lang="en-US" sz="2400" b="1" dirty="0" smtClean="0">
                <a:solidFill>
                  <a:prstClr val="black"/>
                </a:solidFill>
              </a:rPr>
              <a:t>cooperatives.</a:t>
            </a:r>
            <a:endParaRPr lang="en-US" sz="2400" dirty="0" smtClean="0">
              <a:solidFill>
                <a:prstClr val="black"/>
              </a:solidFill>
            </a:endParaRPr>
          </a:p>
          <a:p>
            <a:pPr lvl="0" algn="just">
              <a:lnSpc>
                <a:spcPct val="100000"/>
              </a:lnSpc>
              <a:buAutoNum type="arabicPeriod" startAt="5"/>
            </a:pPr>
            <a:r>
              <a:rPr lang="en-US" sz="2400" dirty="0" smtClean="0">
                <a:solidFill>
                  <a:prstClr val="black"/>
                </a:solidFill>
              </a:rPr>
              <a:t>Increase </a:t>
            </a:r>
            <a:r>
              <a:rPr lang="en-US" sz="2400" dirty="0">
                <a:solidFill>
                  <a:prstClr val="black"/>
                </a:solidFill>
              </a:rPr>
              <a:t>collaboration between researchers and policy makers in the design of </a:t>
            </a:r>
            <a:r>
              <a:rPr lang="en-US" sz="2400" dirty="0" err="1">
                <a:solidFill>
                  <a:prstClr val="black"/>
                </a:solidFill>
              </a:rPr>
              <a:t>programmes</a:t>
            </a:r>
            <a:r>
              <a:rPr lang="en-US" sz="2400" dirty="0">
                <a:solidFill>
                  <a:prstClr val="black"/>
                </a:solidFill>
              </a:rPr>
              <a:t> </a:t>
            </a:r>
            <a:r>
              <a:rPr lang="en-US" sz="2400" b="1" dirty="0">
                <a:solidFill>
                  <a:prstClr val="black"/>
                </a:solidFill>
              </a:rPr>
              <a:t>to address migration challenges.</a:t>
            </a:r>
          </a:p>
          <a:p>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9F2CF095-209D-45B9-92F4-807784A90FE4}"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Tree>
    <p:extLst>
      <p:ext uri="{BB962C8B-B14F-4D97-AF65-F5344CB8AC3E}">
        <p14:creationId xmlns:p14="http://schemas.microsoft.com/office/powerpoint/2010/main" val="707405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267" y="0"/>
            <a:ext cx="7886700" cy="690673"/>
          </a:xfrm>
        </p:spPr>
        <p:txBody>
          <a:bodyPr/>
          <a:lstStyle/>
          <a:p>
            <a:r>
              <a:rPr lang="en-US" sz="2800" dirty="0" smtClean="0"/>
              <a:t>CONTINUED</a:t>
            </a:r>
            <a:endParaRPr lang="en-US" sz="2800" dirty="0"/>
          </a:p>
        </p:txBody>
      </p:sp>
      <p:sp>
        <p:nvSpPr>
          <p:cNvPr id="3" name="Content Placeholder 2"/>
          <p:cNvSpPr>
            <a:spLocks noGrp="1"/>
          </p:cNvSpPr>
          <p:nvPr>
            <p:ph idx="1"/>
          </p:nvPr>
        </p:nvSpPr>
        <p:spPr>
          <a:xfrm>
            <a:off x="251520" y="878028"/>
            <a:ext cx="8719443" cy="5843447"/>
          </a:xfrm>
        </p:spPr>
        <p:txBody>
          <a:bodyPr/>
          <a:lstStyle/>
          <a:p>
            <a:pPr algn="just">
              <a:buAutoNum type="arabicPeriod" startAt="9"/>
            </a:pPr>
            <a:r>
              <a:rPr lang="en-US" sz="2400" dirty="0" smtClean="0"/>
              <a:t>Explore </a:t>
            </a:r>
            <a:r>
              <a:rPr lang="en-US" sz="2400" dirty="0"/>
              <a:t>the </a:t>
            </a:r>
            <a:r>
              <a:rPr lang="en-US" sz="2400" b="1" dirty="0"/>
              <a:t>establishment of  an LED Fund </a:t>
            </a:r>
            <a:r>
              <a:rPr lang="en-US" sz="2400" dirty="0"/>
              <a:t>and ensure that local government provides adequate resources for LED </a:t>
            </a:r>
            <a:r>
              <a:rPr lang="en-US" sz="2400" dirty="0" smtClean="0"/>
              <a:t>processes.</a:t>
            </a:r>
          </a:p>
          <a:p>
            <a:pPr algn="just">
              <a:buAutoNum type="arabicPeriod" startAt="9"/>
            </a:pPr>
            <a:r>
              <a:rPr lang="en-US" sz="2400" dirty="0" smtClean="0">
                <a:solidFill>
                  <a:prstClr val="black"/>
                </a:solidFill>
              </a:rPr>
              <a:t>Explore </a:t>
            </a:r>
            <a:r>
              <a:rPr lang="en-US" sz="2400" dirty="0">
                <a:solidFill>
                  <a:prstClr val="black"/>
                </a:solidFill>
              </a:rPr>
              <a:t>establishing new financing arrangements </a:t>
            </a:r>
            <a:r>
              <a:rPr lang="en-US" sz="2400" b="1" dirty="0">
                <a:solidFill>
                  <a:prstClr val="black"/>
                </a:solidFill>
              </a:rPr>
              <a:t>for innovation capability and capacity building </a:t>
            </a:r>
            <a:r>
              <a:rPr lang="en-US" sz="2400" dirty="0">
                <a:solidFill>
                  <a:prstClr val="black"/>
                </a:solidFill>
              </a:rPr>
              <a:t>in local </a:t>
            </a:r>
            <a:r>
              <a:rPr lang="en-US" sz="2400" dirty="0" smtClean="0">
                <a:solidFill>
                  <a:prstClr val="black"/>
                </a:solidFill>
              </a:rPr>
              <a:t>spaces.</a:t>
            </a:r>
          </a:p>
          <a:p>
            <a:pPr algn="just">
              <a:buAutoNum type="arabicPeriod" startAt="9"/>
            </a:pPr>
            <a:r>
              <a:rPr lang="en-US" sz="2400" b="1" dirty="0" smtClean="0">
                <a:solidFill>
                  <a:prstClr val="black"/>
                </a:solidFill>
              </a:rPr>
              <a:t>Build </a:t>
            </a:r>
            <a:r>
              <a:rPr lang="en-US" sz="2400" b="1" dirty="0">
                <a:solidFill>
                  <a:prstClr val="black"/>
                </a:solidFill>
              </a:rPr>
              <a:t>and strengthen collaboration</a:t>
            </a:r>
            <a:r>
              <a:rPr lang="en-US" sz="2400" dirty="0">
                <a:solidFill>
                  <a:prstClr val="black"/>
                </a:solidFill>
              </a:rPr>
              <a:t> between local government, the scientific community and agents of innovation in order to foreground innovation in </a:t>
            </a:r>
            <a:r>
              <a:rPr lang="en-US" sz="2400" dirty="0" smtClean="0">
                <a:solidFill>
                  <a:prstClr val="black"/>
                </a:solidFill>
              </a:rPr>
              <a:t>LED.</a:t>
            </a:r>
          </a:p>
          <a:p>
            <a:pPr algn="just">
              <a:buAutoNum type="arabicPeriod" startAt="9"/>
            </a:pPr>
            <a:r>
              <a:rPr lang="en-US" sz="2400" b="1" dirty="0" smtClean="0">
                <a:solidFill>
                  <a:prstClr val="black"/>
                </a:solidFill>
              </a:rPr>
              <a:t>Strengthen </a:t>
            </a:r>
            <a:r>
              <a:rPr lang="en-US" sz="2400" b="1" dirty="0">
                <a:solidFill>
                  <a:prstClr val="black"/>
                </a:solidFill>
              </a:rPr>
              <a:t>the role of traditional leaders </a:t>
            </a:r>
            <a:r>
              <a:rPr lang="en-US" sz="2400" dirty="0">
                <a:solidFill>
                  <a:prstClr val="black"/>
                </a:solidFill>
              </a:rPr>
              <a:t>in economic development and land matters, and </a:t>
            </a:r>
            <a:r>
              <a:rPr lang="en-US" sz="2400" b="1" dirty="0">
                <a:solidFill>
                  <a:prstClr val="black"/>
                </a:solidFill>
              </a:rPr>
              <a:t>expand socio-economic opportunities and activities </a:t>
            </a:r>
            <a:r>
              <a:rPr lang="en-US" sz="2400" dirty="0">
                <a:solidFill>
                  <a:prstClr val="black"/>
                </a:solidFill>
              </a:rPr>
              <a:t>for, and in, traditional </a:t>
            </a:r>
            <a:r>
              <a:rPr lang="en-US" sz="2400" dirty="0" smtClean="0">
                <a:solidFill>
                  <a:prstClr val="black"/>
                </a:solidFill>
              </a:rPr>
              <a:t>communities.</a:t>
            </a:r>
          </a:p>
          <a:p>
            <a:pPr algn="just">
              <a:buAutoNum type="arabicPeriod" startAt="9"/>
            </a:pPr>
            <a:r>
              <a:rPr lang="en-US" sz="2400" dirty="0" smtClean="0">
                <a:solidFill>
                  <a:prstClr val="black"/>
                </a:solidFill>
              </a:rPr>
              <a:t>The </a:t>
            </a:r>
            <a:r>
              <a:rPr lang="en-US" sz="2400" b="1" dirty="0">
                <a:solidFill>
                  <a:prstClr val="black"/>
                </a:solidFill>
              </a:rPr>
              <a:t>clarification and delineation of roles and responsibilities </a:t>
            </a:r>
            <a:r>
              <a:rPr lang="en-US" sz="2400" dirty="0">
                <a:solidFill>
                  <a:prstClr val="black"/>
                </a:solidFill>
              </a:rPr>
              <a:t>between spheres of Government in the LED </a:t>
            </a:r>
            <a:r>
              <a:rPr lang="en-US" sz="2400" dirty="0" smtClean="0">
                <a:solidFill>
                  <a:prstClr val="black"/>
                </a:solidFill>
              </a:rPr>
              <a:t>space.</a:t>
            </a:r>
            <a:endParaRPr lang="en-US" sz="2400" dirty="0">
              <a:solidFill>
                <a:prstClr val="black"/>
              </a:solidFill>
            </a:endParaRPr>
          </a:p>
          <a:p>
            <a:pPr algn="just">
              <a:buAutoNum type="arabicPeriod" startAt="9"/>
            </a:pPr>
            <a:endParaRPr lang="en-US" sz="2400" dirty="0"/>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9F2CF095-209D-45B9-92F4-807784A90FE4}"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11</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Tree>
    <p:extLst>
      <p:ext uri="{BB962C8B-B14F-4D97-AF65-F5344CB8AC3E}">
        <p14:creationId xmlns:p14="http://schemas.microsoft.com/office/powerpoint/2010/main" val="2276538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lstStyle/>
          <a:p>
            <a:r>
              <a:rPr lang="en-US" sz="3200" b="1" dirty="0"/>
              <a:t>THE </a:t>
            </a:r>
            <a:r>
              <a:rPr lang="en-US" sz="3200" dirty="0"/>
              <a:t>REVISED</a:t>
            </a:r>
            <a:r>
              <a:rPr lang="en-US" sz="3200" b="1" dirty="0"/>
              <a:t> FRAMEWORK </a:t>
            </a:r>
            <a:endParaRPr lang="en-ZA" sz="3200" b="1" dirty="0"/>
          </a:p>
        </p:txBody>
      </p:sp>
      <p:sp>
        <p:nvSpPr>
          <p:cNvPr id="2051"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9232ED0-0F42-4DE3-AAC9-337C36928731}" type="slidenum">
              <a:rPr kumimoji="0" lang="en-US" altLang="en-US" sz="9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altLang="en-US" sz="9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57" y="5943600"/>
            <a:ext cx="2197443" cy="653055"/>
          </a:xfrm>
          <a:prstGeom prst="rect">
            <a:avLst/>
          </a:prstGeom>
        </p:spPr>
      </p:pic>
    </p:spTree>
    <p:extLst>
      <p:ext uri="{BB962C8B-B14F-4D97-AF65-F5344CB8AC3E}">
        <p14:creationId xmlns:p14="http://schemas.microsoft.com/office/powerpoint/2010/main" val="2995137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5" y="116632"/>
            <a:ext cx="8863458" cy="6604843"/>
          </a:xfrm>
        </p:spPr>
        <p:txBody>
          <a:bodyPr/>
          <a:lstStyle/>
          <a:p>
            <a:pPr marL="342900" indent="-342900">
              <a:buFont typeface="Arial" panose="020B0604020202020204" pitchFamily="34" charset="0"/>
              <a:buChar char="•"/>
            </a:pPr>
            <a:r>
              <a:rPr lang="en-US" dirty="0"/>
              <a:t>The Department of Cooperative Governance (DCOG) in collaboration with the Department of Science and Technology (DST) has finalized the reviewing of the 2006 National Framework for LED. </a:t>
            </a:r>
            <a:endParaRPr lang="en-US" dirty="0" smtClean="0"/>
          </a:p>
          <a:p>
            <a:pPr marL="342900" indent="-342900">
              <a:buFont typeface="Arial" panose="020B0604020202020204" pitchFamily="34" charset="0"/>
              <a:buChar char="•"/>
            </a:pPr>
            <a:r>
              <a:rPr lang="en-US" dirty="0" smtClean="0"/>
              <a:t>The </a:t>
            </a:r>
            <a:r>
              <a:rPr lang="en-US" dirty="0"/>
              <a:t>development of the 2018 Framework has been underpinned by the need to advance and deepen the understanding of LED and its function in national and regional development and growth in South Africa. </a:t>
            </a:r>
            <a:endParaRPr lang="en-US" dirty="0" smtClean="0"/>
          </a:p>
          <a:p>
            <a:pPr marL="342900" indent="-342900">
              <a:buFont typeface="Arial" panose="020B0604020202020204" pitchFamily="34" charset="0"/>
              <a:buChar char="•"/>
            </a:pPr>
            <a:r>
              <a:rPr lang="en-US" dirty="0" smtClean="0"/>
              <a:t> </a:t>
            </a:r>
            <a:r>
              <a:rPr lang="en-US" dirty="0"/>
              <a:t>This Framework expresses the need to </a:t>
            </a:r>
            <a:r>
              <a:rPr lang="en-US" dirty="0" err="1"/>
              <a:t>mobilise</a:t>
            </a:r>
            <a:r>
              <a:rPr lang="en-US" dirty="0"/>
              <a:t> all stakeholders, i.e.  state owned enterprises, civil society, universities, science councils, innovation agents, informal sector, relevant government departments, private sector, donor funding agencies, non-government </a:t>
            </a:r>
            <a:r>
              <a:rPr lang="en-US" dirty="0" err="1"/>
              <a:t>organisations</a:t>
            </a:r>
            <a:r>
              <a:rPr lang="en-US" dirty="0"/>
              <a:t>, Small Medium and Micro Enterprises (SMMEs), cooperatives, and LED practitioners around a common national agenda and collective responses aimed at stimulating competitive,  inclusive and innovation-driven local economies. </a:t>
            </a:r>
            <a:endParaRPr lang="en-US" dirty="0" smtClean="0"/>
          </a:p>
          <a:p>
            <a:pPr marL="342900" indent="-342900">
              <a:buFont typeface="Arial" panose="020B0604020202020204" pitchFamily="34" charset="0"/>
              <a:buChar char="•"/>
            </a:pPr>
            <a:r>
              <a:rPr lang="en-US" dirty="0" smtClean="0"/>
              <a:t>This </a:t>
            </a:r>
            <a:r>
              <a:rPr lang="en-US" dirty="0"/>
              <a:t>Framework builds on the achievements and lessons gained in the implementation of the 2006-2011 Framework. </a:t>
            </a:r>
            <a:endParaRPr lang="en-US" dirty="0" smtClean="0"/>
          </a:p>
          <a:p>
            <a:pPr marL="342900" indent="-342900">
              <a:buFont typeface="Arial" panose="020B0604020202020204" pitchFamily="34" charset="0"/>
              <a:buChar char="•"/>
            </a:pPr>
            <a:r>
              <a:rPr lang="en-US" dirty="0" smtClean="0"/>
              <a:t>It </a:t>
            </a:r>
            <a:r>
              <a:rPr lang="en-US" dirty="0"/>
              <a:t>emphasizes that LED is a territorial approach to development; an inclusive and innovative process; and should result in stronger local economies. </a:t>
            </a:r>
            <a:endParaRPr lang="en-US" dirty="0" smtClean="0"/>
          </a:p>
          <a:p>
            <a:pPr marL="342900" indent="-342900">
              <a:buFont typeface="Arial" panose="020B0604020202020204" pitchFamily="34" charset="0"/>
              <a:buChar char="•"/>
            </a:pPr>
            <a:r>
              <a:rPr lang="en-US" dirty="0" smtClean="0"/>
              <a:t>Typically</a:t>
            </a:r>
            <a:r>
              <a:rPr lang="en-US" dirty="0"/>
              <a:t>, it </a:t>
            </a:r>
            <a:r>
              <a:rPr lang="en-US" dirty="0" err="1"/>
              <a:t>recognises</a:t>
            </a:r>
            <a:r>
              <a:rPr lang="en-US" dirty="0"/>
              <a:t> the transformative potential of LED especially in </a:t>
            </a:r>
            <a:r>
              <a:rPr lang="en-US" dirty="0" err="1"/>
              <a:t>marginalised</a:t>
            </a:r>
            <a:r>
              <a:rPr lang="en-US" dirty="0"/>
              <a:t> localities and districts as well as cities as they continue to face challenges of inclusive economic development. </a:t>
            </a:r>
          </a:p>
        </p:txBody>
      </p:sp>
      <p:sp>
        <p:nvSpPr>
          <p:cNvPr id="4" name="Slide Number Placeholder 3"/>
          <p:cNvSpPr>
            <a:spLocks noGrp="1"/>
          </p:cNvSpPr>
          <p:nvPr>
            <p:ph type="sldNum" sz="quarter" idx="12"/>
          </p:nvPr>
        </p:nvSpPr>
        <p:spPr/>
        <p:txBody>
          <a:bodyPr/>
          <a:lstStyle/>
          <a:p>
            <a:pPr>
              <a:defRPr/>
            </a:pPr>
            <a:fld id="{9F2CF095-209D-45B9-92F4-807784A90FE4}" type="slidenum">
              <a:rPr lang="en-US" altLang="en-US" smtClean="0"/>
              <a:pPr>
                <a:defRPr/>
              </a:pPr>
              <a:t>13</a:t>
            </a:fld>
            <a:endParaRPr lang="en-US" altLang="en-US" dirty="0"/>
          </a:p>
        </p:txBody>
      </p:sp>
    </p:spTree>
    <p:extLst>
      <p:ext uri="{BB962C8B-B14F-4D97-AF65-F5344CB8AC3E}">
        <p14:creationId xmlns:p14="http://schemas.microsoft.com/office/powerpoint/2010/main" val="1129125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5" y="116632"/>
            <a:ext cx="8863458" cy="6604843"/>
          </a:xfrm>
        </p:spPr>
        <p:txBody>
          <a:bodyPr/>
          <a:lstStyle/>
          <a:p>
            <a:pPr marL="342900" indent="-342900">
              <a:buFont typeface="Arial" panose="020B0604020202020204" pitchFamily="34" charset="0"/>
              <a:buChar char="•"/>
            </a:pPr>
            <a:r>
              <a:rPr lang="en-US" dirty="0" smtClean="0"/>
              <a:t>This </a:t>
            </a:r>
            <a:r>
              <a:rPr lang="en-US" dirty="0"/>
              <a:t>Framework, therefore, is designed to entrench LED as primarily a territorial response to local challenges of development. </a:t>
            </a:r>
            <a:endParaRPr lang="en-US" dirty="0" smtClean="0"/>
          </a:p>
          <a:p>
            <a:pPr marL="342900" indent="-342900">
              <a:buFont typeface="Arial" panose="020B0604020202020204" pitchFamily="34" charset="0"/>
              <a:buChar char="•"/>
            </a:pPr>
            <a:r>
              <a:rPr lang="en-US" dirty="0" smtClean="0"/>
              <a:t>It </a:t>
            </a:r>
            <a:r>
              <a:rPr lang="en-US" dirty="0" err="1"/>
              <a:t>emphasises</a:t>
            </a:r>
            <a:r>
              <a:rPr lang="en-US" dirty="0"/>
              <a:t> the importance of unique characteristics of localities; an innovative approach to development; a Local Government-led process, multi-stakeholder driven process, and an outcome based on progressive partnerships. </a:t>
            </a:r>
          </a:p>
          <a:p>
            <a:pPr marL="342900" indent="-342900">
              <a:buFont typeface="Arial" panose="020B0604020202020204" pitchFamily="34" charset="0"/>
              <a:buChar char="•"/>
            </a:pPr>
            <a:r>
              <a:rPr lang="en-US" dirty="0"/>
              <a:t>As a Framework, the document outlines the context for LED in South Africa, sets out a strategic outlook to serve as a guiding document for locally embedded forms of development. </a:t>
            </a:r>
            <a:endParaRPr lang="en-US" dirty="0" smtClean="0"/>
          </a:p>
          <a:p>
            <a:pPr marL="342900" indent="-342900">
              <a:buFont typeface="Arial" panose="020B0604020202020204" pitchFamily="34" charset="0"/>
              <a:buChar char="•"/>
            </a:pPr>
            <a:r>
              <a:rPr lang="en-US" dirty="0" smtClean="0"/>
              <a:t>It </a:t>
            </a:r>
            <a:r>
              <a:rPr lang="en-US" dirty="0"/>
              <a:t>highlights South Africa’s core local development priorities, key principles and priority focus areas over the next ten years, it proposes a more innovative approach to the implementation of LED and promotes the exploitation of all forms of innovation including STI in LED planning and implementation. </a:t>
            </a:r>
            <a:endParaRPr lang="en-US" dirty="0" smtClean="0"/>
          </a:p>
          <a:p>
            <a:pPr marL="342900" indent="-342900">
              <a:buFont typeface="Arial" panose="020B0604020202020204" pitchFamily="34" charset="0"/>
              <a:buChar char="•"/>
            </a:pPr>
            <a:r>
              <a:rPr lang="en-US" dirty="0" smtClean="0"/>
              <a:t>This </a:t>
            </a:r>
            <a:r>
              <a:rPr lang="en-US" dirty="0"/>
              <a:t>Framework further articulates specific principles that underpin all future LED </a:t>
            </a:r>
            <a:r>
              <a:rPr lang="en-US" dirty="0" err="1"/>
              <a:t>programmes</a:t>
            </a:r>
            <a:r>
              <a:rPr lang="en-US" dirty="0"/>
              <a:t>, projects and activities in the country, and it provides a single policy point of reference for LED for all stakeholders directly or indirectly involved in LED. </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pPr>
              <a:defRPr/>
            </a:pPr>
            <a:fld id="{9F2CF095-209D-45B9-92F4-807784A90FE4}" type="slidenum">
              <a:rPr lang="en-US" altLang="en-US" smtClean="0"/>
              <a:pPr>
                <a:defRPr/>
              </a:pPr>
              <a:t>14</a:t>
            </a:fld>
            <a:endParaRPr lang="en-US" altLang="en-US" dirty="0"/>
          </a:p>
        </p:txBody>
      </p:sp>
    </p:spTree>
    <p:extLst>
      <p:ext uri="{BB962C8B-B14F-4D97-AF65-F5344CB8AC3E}">
        <p14:creationId xmlns:p14="http://schemas.microsoft.com/office/powerpoint/2010/main" val="4284044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5" y="116632"/>
            <a:ext cx="8863458" cy="6604843"/>
          </a:xfrm>
        </p:spPr>
        <p:txBody>
          <a:bodyPr/>
          <a:lstStyle/>
          <a:p>
            <a:pPr marL="342900" indent="-342900">
              <a:buFont typeface="Arial" panose="020B0604020202020204" pitchFamily="34" charset="0"/>
              <a:buChar char="•"/>
            </a:pPr>
            <a:r>
              <a:rPr lang="en-US" dirty="0" smtClean="0"/>
              <a:t>This </a:t>
            </a:r>
            <a:r>
              <a:rPr lang="en-US" dirty="0"/>
              <a:t>Framework remains a strategic coordination, planning and implementation guide that provides and enhances a commonly shared understanding of LED in South Africa. </a:t>
            </a:r>
            <a:endParaRPr lang="en-US" dirty="0" smtClean="0"/>
          </a:p>
          <a:p>
            <a:pPr marL="342900" indent="-342900">
              <a:buFont typeface="Arial" panose="020B0604020202020204" pitchFamily="34" charset="0"/>
              <a:buChar char="•"/>
            </a:pPr>
            <a:r>
              <a:rPr lang="en-US" dirty="0" smtClean="0"/>
              <a:t>Due </a:t>
            </a:r>
            <a:r>
              <a:rPr lang="en-US" dirty="0"/>
              <a:t>to challenges identified in the implementation of the 2006 Framework, a LED Strategic Implementation Framework will go beyond providing proposals; guidance and approaches</a:t>
            </a:r>
            <a:r>
              <a:rPr lang="en-US" dirty="0" smtClean="0"/>
              <a:t>.</a:t>
            </a:r>
            <a:endParaRPr lang="en-US" dirty="0"/>
          </a:p>
          <a:p>
            <a:pPr marL="342900" indent="-342900">
              <a:buFont typeface="Arial" panose="020B0604020202020204" pitchFamily="34" charset="0"/>
              <a:buChar char="•"/>
            </a:pPr>
            <a:r>
              <a:rPr lang="en-US" dirty="0"/>
              <a:t>LED is a “whole of society process” together with other LED agents and actors in the sense that the local government sphere needs the support and guidance of national and provincial governments to facilitate it effectively. </a:t>
            </a:r>
            <a:endParaRPr lang="en-US" dirty="0" smtClean="0"/>
          </a:p>
          <a:p>
            <a:pPr marL="342900" indent="-342900">
              <a:buFont typeface="Arial" panose="020B0604020202020204" pitchFamily="34" charset="0"/>
              <a:buChar char="•"/>
            </a:pPr>
            <a:r>
              <a:rPr lang="en-US" dirty="0" smtClean="0"/>
              <a:t>This </a:t>
            </a:r>
            <a:r>
              <a:rPr lang="en-US" dirty="0"/>
              <a:t>Framework provides for strategic coordination and in so doing draws together what has been learnt about LED in South Africa and from good international practices. </a:t>
            </a:r>
          </a:p>
        </p:txBody>
      </p:sp>
      <p:sp>
        <p:nvSpPr>
          <p:cNvPr id="4" name="Slide Number Placeholder 3"/>
          <p:cNvSpPr>
            <a:spLocks noGrp="1"/>
          </p:cNvSpPr>
          <p:nvPr>
            <p:ph type="sldNum" sz="quarter" idx="12"/>
          </p:nvPr>
        </p:nvSpPr>
        <p:spPr/>
        <p:txBody>
          <a:bodyPr/>
          <a:lstStyle/>
          <a:p>
            <a:pPr>
              <a:defRPr/>
            </a:pPr>
            <a:fld id="{9F2CF095-209D-45B9-92F4-807784A90FE4}" type="slidenum">
              <a:rPr lang="en-US" altLang="en-US" smtClean="0"/>
              <a:pPr>
                <a:defRPr/>
              </a:pPr>
              <a:t>15</a:t>
            </a:fld>
            <a:endParaRPr lang="en-US" altLang="en-US" dirty="0"/>
          </a:p>
        </p:txBody>
      </p:sp>
    </p:spTree>
    <p:extLst>
      <p:ext uri="{BB962C8B-B14F-4D97-AF65-F5344CB8AC3E}">
        <p14:creationId xmlns:p14="http://schemas.microsoft.com/office/powerpoint/2010/main" val="2118428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0" y="-82550"/>
            <a:ext cx="9144000" cy="990600"/>
          </a:xfrm>
        </p:spPr>
        <p:txBody>
          <a:bodyPr/>
          <a:lstStyle/>
          <a:p>
            <a:r>
              <a:rPr lang="en-US" altLang="en-US" b="1" dirty="0"/>
              <a:t>KEY CONSIDERATIONS IN THE NEW FRAMEWORK: THE LED ENVIRONMENT (REVIEW OF THE 2006 FRAMEWORK)</a:t>
            </a:r>
            <a:endParaRPr lang="en-ZA" altLang="en-US" b="1" dirty="0"/>
          </a:p>
        </p:txBody>
      </p:sp>
      <p:sp>
        <p:nvSpPr>
          <p:cNvPr id="716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fld id="{B123429C-8492-49A7-8DE4-1A2E33C806ED}" type="slidenum">
              <a:rPr lang="en-US" altLang="en-US" sz="1200" smtClean="0">
                <a:solidFill>
                  <a:srgbClr val="898989"/>
                </a:solidFill>
              </a:rPr>
              <a:pPr eaLnBrk="1" hangingPunct="1">
                <a:spcBef>
                  <a:spcPct val="0"/>
                </a:spcBef>
                <a:buFontTx/>
                <a:buNone/>
              </a:pPr>
              <a:t>16</a:t>
            </a:fld>
            <a:endParaRPr lang="en-US" altLang="en-US" sz="1200">
              <a:solidFill>
                <a:srgbClr val="898989"/>
              </a:solidFill>
            </a:endParaRPr>
          </a:p>
        </p:txBody>
      </p:sp>
      <p:pic>
        <p:nvPicPr>
          <p:cNvPr id="7168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 y="5943600"/>
            <a:ext cx="21971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p:cNvGraphicFramePr/>
          <p:nvPr>
            <p:extLst>
              <p:ext uri="{D42A27DB-BD31-4B8C-83A1-F6EECF244321}">
                <p14:modId xmlns:p14="http://schemas.microsoft.com/office/powerpoint/2010/main" val="1401379833"/>
              </p:ext>
            </p:extLst>
          </p:nvPr>
        </p:nvGraphicFramePr>
        <p:xfrm>
          <a:off x="102196" y="853147"/>
          <a:ext cx="8876056" cy="26642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 9"/>
          <p:cNvGraphicFramePr/>
          <p:nvPr>
            <p:extLst>
              <p:ext uri="{D42A27DB-BD31-4B8C-83A1-F6EECF244321}">
                <p14:modId xmlns:p14="http://schemas.microsoft.com/office/powerpoint/2010/main" val="2133430293"/>
              </p:ext>
            </p:extLst>
          </p:nvPr>
        </p:nvGraphicFramePr>
        <p:xfrm>
          <a:off x="73305" y="3558006"/>
          <a:ext cx="8862292" cy="303805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38859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68259" y="116632"/>
            <a:ext cx="8229600" cy="954360"/>
          </a:xfrm>
        </p:spPr>
        <p:txBody>
          <a:bodyPr/>
          <a:lstStyle/>
          <a:p>
            <a:r>
              <a:rPr lang="en-US" altLang="en-US" sz="3600" b="1" dirty="0"/>
              <a:t>THE VISION</a:t>
            </a:r>
            <a:endParaRPr lang="en-ZA" altLang="en-US" sz="3600" b="1" dirty="0"/>
          </a:p>
        </p:txBody>
      </p:sp>
      <p:sp>
        <p:nvSpPr>
          <p:cNvPr id="737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fld id="{7CB7C280-DDB5-402B-AD88-8DD8F09FF0E7}" type="slidenum">
              <a:rPr lang="en-US" altLang="en-US" sz="1200" smtClean="0">
                <a:solidFill>
                  <a:srgbClr val="898989"/>
                </a:solidFill>
              </a:rPr>
              <a:pPr eaLnBrk="1" hangingPunct="1">
                <a:spcBef>
                  <a:spcPct val="0"/>
                </a:spcBef>
                <a:buFontTx/>
                <a:buNone/>
              </a:pPr>
              <a:t>17</a:t>
            </a:fld>
            <a:endParaRPr lang="en-US" altLang="en-US" sz="1200">
              <a:solidFill>
                <a:srgbClr val="898989"/>
              </a:solidFill>
            </a:endParaRPr>
          </a:p>
        </p:txBody>
      </p:sp>
      <p:pic>
        <p:nvPicPr>
          <p:cNvPr id="7373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 y="5943600"/>
            <a:ext cx="21971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20659" y="1511974"/>
            <a:ext cx="8077200" cy="3416320"/>
          </a:xfrm>
          <a:prstGeom prst="rect">
            <a:avLst/>
          </a:prstGeom>
          <a:solidFill>
            <a:schemeClr val="accent6">
              <a:lumMod val="60000"/>
              <a:lumOff val="40000"/>
            </a:schemeClr>
          </a:solidFill>
        </p:spPr>
        <p:txBody>
          <a:bodyPr>
            <a:spAutoFit/>
          </a:bodyPr>
          <a:lstStyle/>
          <a:p>
            <a:pPr algn="ctr" eaLnBrk="1" fontAlgn="auto" hangingPunct="1">
              <a:spcBef>
                <a:spcPts val="0"/>
              </a:spcBef>
              <a:spcAft>
                <a:spcPts val="0"/>
              </a:spcAft>
              <a:defRPr/>
            </a:pPr>
            <a:r>
              <a:rPr lang="en-US" sz="2000" b="1" dirty="0">
                <a:solidFill>
                  <a:prstClr val="black"/>
                </a:solidFill>
                <a:cs typeface="Arial" panose="020B0604020202020204" pitchFamily="34" charset="0"/>
              </a:rPr>
              <a:t>Vision for Local Economic Development:</a:t>
            </a:r>
          </a:p>
          <a:p>
            <a:pPr eaLnBrk="1" fontAlgn="auto" hangingPunct="1">
              <a:spcBef>
                <a:spcPts val="0"/>
              </a:spcBef>
              <a:spcAft>
                <a:spcPts val="0"/>
              </a:spcAft>
              <a:defRPr/>
            </a:pPr>
            <a:endParaRPr lang="en-US" sz="2000" dirty="0">
              <a:solidFill>
                <a:prstClr val="black"/>
              </a:solidFill>
              <a:cs typeface="Arial" panose="020B0604020202020204" pitchFamily="34" charset="0"/>
            </a:endParaRPr>
          </a:p>
          <a:p>
            <a:pPr algn="ctr" eaLnBrk="1" fontAlgn="auto" hangingPunct="1">
              <a:spcBef>
                <a:spcPts val="0"/>
              </a:spcBef>
              <a:spcAft>
                <a:spcPts val="0"/>
              </a:spcAft>
              <a:defRPr/>
            </a:pPr>
            <a:r>
              <a:rPr lang="en-ZA" sz="2000" b="1" dirty="0" smtClean="0">
                <a:cs typeface="Arial" panose="020B0604020202020204" pitchFamily="34" charset="0"/>
              </a:rPr>
              <a:t>“</a:t>
            </a:r>
            <a:r>
              <a:rPr lang="en-US" sz="2000" b="1" dirty="0">
                <a:cs typeface="Arial" panose="020B0604020202020204" pitchFamily="34" charset="0"/>
              </a:rPr>
              <a:t>LED will seek to create competitive, sustainable, diverse, innovation-driven inclusive local economies that are vibrant places in which to live, invest, and work, which </a:t>
            </a:r>
            <a:r>
              <a:rPr lang="en-US" sz="2000" b="1" dirty="0" err="1">
                <a:cs typeface="Arial" panose="020B0604020202020204" pitchFamily="34" charset="0"/>
              </a:rPr>
              <a:t>maximise</a:t>
            </a:r>
            <a:r>
              <a:rPr lang="en-US" sz="2000" b="1" dirty="0">
                <a:cs typeface="Arial" panose="020B0604020202020204" pitchFamily="34" charset="0"/>
              </a:rPr>
              <a:t> local opportunities, address local needs, and contribute to South Africa’s national development objectives, including sustainable ways of </a:t>
            </a:r>
            <a:r>
              <a:rPr lang="en-US" sz="2000" b="1" dirty="0" err="1">
                <a:cs typeface="Arial" panose="020B0604020202020204" pitchFamily="34" charset="0"/>
              </a:rPr>
              <a:t>utilising</a:t>
            </a:r>
            <a:r>
              <a:rPr lang="en-US" sz="2000" b="1" dirty="0">
                <a:cs typeface="Arial" panose="020B0604020202020204" pitchFamily="34" charset="0"/>
              </a:rPr>
              <a:t> local resources and expand learning capabilities</a:t>
            </a:r>
            <a:r>
              <a:rPr lang="en-ZA" sz="2000" b="1" dirty="0" smtClean="0">
                <a:cs typeface="Arial" panose="020B0604020202020204" pitchFamily="34" charset="0"/>
              </a:rPr>
              <a:t>” </a:t>
            </a:r>
            <a:endParaRPr lang="en-US" sz="2000" dirty="0">
              <a:cs typeface="Arial" panose="020B0604020202020204" pitchFamily="34" charset="0"/>
            </a:endParaRPr>
          </a:p>
          <a:p>
            <a:pPr algn="ctr" eaLnBrk="1" fontAlgn="auto" hangingPunct="1">
              <a:spcBef>
                <a:spcPts val="0"/>
              </a:spcBef>
              <a:spcAft>
                <a:spcPts val="0"/>
              </a:spcAft>
              <a:defRPr/>
            </a:pPr>
            <a:endParaRPr lang="en-US" dirty="0">
              <a:solidFill>
                <a:prstClr val="black"/>
              </a:solidFill>
              <a:latin typeface="Calibri"/>
            </a:endParaRPr>
          </a:p>
          <a:p>
            <a:pPr eaLnBrk="1" fontAlgn="auto" hangingPunct="1">
              <a:spcBef>
                <a:spcPts val="0"/>
              </a:spcBef>
              <a:spcAft>
                <a:spcPts val="0"/>
              </a:spcAft>
              <a:defRPr/>
            </a:pPr>
            <a:endParaRPr lang="en-ZA" dirty="0">
              <a:solidFill>
                <a:prstClr val="black"/>
              </a:solidFill>
              <a:latin typeface="Calibri"/>
            </a:endParaRPr>
          </a:p>
        </p:txBody>
      </p:sp>
    </p:spTree>
    <p:extLst>
      <p:ext uri="{BB962C8B-B14F-4D97-AF65-F5344CB8AC3E}">
        <p14:creationId xmlns:p14="http://schemas.microsoft.com/office/powerpoint/2010/main" val="258072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68259" y="116632"/>
            <a:ext cx="8229600" cy="954360"/>
          </a:xfrm>
        </p:spPr>
        <p:txBody>
          <a:bodyPr/>
          <a:lstStyle/>
          <a:p>
            <a:r>
              <a:rPr lang="en-US" altLang="en-US" sz="3600" dirty="0" smtClean="0"/>
              <a:t>WHAT IS LED?</a:t>
            </a:r>
            <a:endParaRPr lang="en-ZA" altLang="en-US" sz="3600" b="1" dirty="0"/>
          </a:p>
        </p:txBody>
      </p:sp>
      <p:sp>
        <p:nvSpPr>
          <p:cNvPr id="737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fld id="{7CB7C280-DDB5-402B-AD88-8DD8F09FF0E7}" type="slidenum">
              <a:rPr lang="en-US" altLang="en-US" sz="1200" smtClean="0">
                <a:solidFill>
                  <a:srgbClr val="898989"/>
                </a:solidFill>
              </a:rPr>
              <a:pPr eaLnBrk="1" hangingPunct="1">
                <a:spcBef>
                  <a:spcPct val="0"/>
                </a:spcBef>
                <a:buFontTx/>
                <a:buNone/>
              </a:pPr>
              <a:t>18</a:t>
            </a:fld>
            <a:endParaRPr lang="en-US" altLang="en-US" sz="1200">
              <a:solidFill>
                <a:srgbClr val="898989"/>
              </a:solidFill>
            </a:endParaRPr>
          </a:p>
        </p:txBody>
      </p:sp>
      <p:pic>
        <p:nvPicPr>
          <p:cNvPr id="7373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 y="5943600"/>
            <a:ext cx="21971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20659" y="1511974"/>
            <a:ext cx="8077200" cy="3724096"/>
          </a:xfrm>
          <a:prstGeom prst="rect">
            <a:avLst/>
          </a:prstGeom>
          <a:solidFill>
            <a:schemeClr val="accent6">
              <a:lumMod val="60000"/>
              <a:lumOff val="40000"/>
            </a:schemeClr>
          </a:solidFill>
        </p:spPr>
        <p:txBody>
          <a:bodyPr>
            <a:spAutoFit/>
          </a:bodyPr>
          <a:lstStyle/>
          <a:p>
            <a:pPr algn="ctr" eaLnBrk="1" fontAlgn="auto" hangingPunct="1">
              <a:spcBef>
                <a:spcPts val="0"/>
              </a:spcBef>
              <a:spcAft>
                <a:spcPts val="0"/>
              </a:spcAft>
              <a:defRPr/>
            </a:pPr>
            <a:r>
              <a:rPr lang="en-US" sz="2000" b="1" dirty="0" smtClean="0">
                <a:solidFill>
                  <a:prstClr val="black"/>
                </a:solidFill>
                <a:cs typeface="Arial" panose="020B0604020202020204" pitchFamily="34" charset="0"/>
              </a:rPr>
              <a:t>Definition of </a:t>
            </a:r>
            <a:r>
              <a:rPr lang="en-US" sz="2000" b="1" dirty="0">
                <a:solidFill>
                  <a:prstClr val="black"/>
                </a:solidFill>
                <a:cs typeface="Arial" panose="020B0604020202020204" pitchFamily="34" charset="0"/>
              </a:rPr>
              <a:t>Local Economic Development:</a:t>
            </a:r>
          </a:p>
          <a:p>
            <a:pPr eaLnBrk="1" fontAlgn="auto" hangingPunct="1">
              <a:spcBef>
                <a:spcPts val="0"/>
              </a:spcBef>
              <a:spcAft>
                <a:spcPts val="0"/>
              </a:spcAft>
              <a:defRPr/>
            </a:pPr>
            <a:endParaRPr lang="en-US" sz="2000" dirty="0">
              <a:solidFill>
                <a:prstClr val="black"/>
              </a:solidFill>
              <a:cs typeface="Arial" panose="020B0604020202020204" pitchFamily="34" charset="0"/>
            </a:endParaRPr>
          </a:p>
          <a:p>
            <a:pPr algn="ctr" eaLnBrk="1" fontAlgn="auto" hangingPunct="1">
              <a:spcBef>
                <a:spcPts val="0"/>
              </a:spcBef>
              <a:spcAft>
                <a:spcPts val="0"/>
              </a:spcAft>
              <a:defRPr/>
            </a:pPr>
            <a:r>
              <a:rPr lang="en-ZA" sz="2000" b="1" dirty="0" smtClean="0">
                <a:cs typeface="Arial" panose="020B0604020202020204" pitchFamily="34" charset="0"/>
              </a:rPr>
              <a:t>“</a:t>
            </a:r>
            <a:r>
              <a:rPr lang="en-US" sz="2000" b="1" dirty="0">
                <a:cs typeface="Arial" panose="020B0604020202020204" pitchFamily="34" charset="0"/>
              </a:rPr>
              <a:t>LED is the process by which public, business and non-governmental sector partners work collectively to create better conditions for innovation-driven inclusive economic development that is </a:t>
            </a:r>
            <a:r>
              <a:rPr lang="en-US" sz="2000" b="1" dirty="0" err="1">
                <a:cs typeface="Arial" panose="020B0604020202020204" pitchFamily="34" charset="0"/>
              </a:rPr>
              <a:t>characterised</a:t>
            </a:r>
            <a:r>
              <a:rPr lang="en-US" sz="2000" b="1" dirty="0">
                <a:cs typeface="Arial" panose="020B0604020202020204" pitchFamily="34" charset="0"/>
              </a:rPr>
              <a:t> by skills development and knowledge transfer; employment generation; economic capacity building of a local area; investment attraction and retention; image enhancement and revenue generation in order to improve its economic futures and the quality of life for all.</a:t>
            </a:r>
            <a:r>
              <a:rPr lang="en-ZA" sz="2000" b="1" dirty="0" smtClean="0">
                <a:cs typeface="Arial" panose="020B0604020202020204" pitchFamily="34" charset="0"/>
              </a:rPr>
              <a:t>” </a:t>
            </a:r>
            <a:endParaRPr lang="en-US" sz="2000" dirty="0">
              <a:cs typeface="Arial" panose="020B0604020202020204" pitchFamily="34" charset="0"/>
            </a:endParaRPr>
          </a:p>
          <a:p>
            <a:pPr algn="ctr" eaLnBrk="1" fontAlgn="auto" hangingPunct="1">
              <a:spcBef>
                <a:spcPts val="0"/>
              </a:spcBef>
              <a:spcAft>
                <a:spcPts val="0"/>
              </a:spcAft>
              <a:defRPr/>
            </a:pPr>
            <a:endParaRPr lang="en-US" dirty="0">
              <a:solidFill>
                <a:prstClr val="black"/>
              </a:solidFill>
              <a:latin typeface="Calibri"/>
            </a:endParaRPr>
          </a:p>
          <a:p>
            <a:pPr eaLnBrk="1" fontAlgn="auto" hangingPunct="1">
              <a:spcBef>
                <a:spcPts val="0"/>
              </a:spcBef>
              <a:spcAft>
                <a:spcPts val="0"/>
              </a:spcAft>
              <a:defRPr/>
            </a:pPr>
            <a:endParaRPr lang="en-ZA" dirty="0">
              <a:solidFill>
                <a:prstClr val="black"/>
              </a:solidFill>
              <a:latin typeface="Calibri"/>
            </a:endParaRPr>
          </a:p>
        </p:txBody>
      </p:sp>
    </p:spTree>
    <p:extLst>
      <p:ext uri="{BB962C8B-B14F-4D97-AF65-F5344CB8AC3E}">
        <p14:creationId xmlns:p14="http://schemas.microsoft.com/office/powerpoint/2010/main" val="13233845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8" y="243120"/>
            <a:ext cx="9144000" cy="762000"/>
          </a:xfrm>
        </p:spPr>
        <p:txBody>
          <a:bodyPr/>
          <a:lstStyle/>
          <a:p>
            <a:r>
              <a:rPr lang="en-US" b="1" dirty="0"/>
              <a:t>WHAT IS LED IN THE SA CONTEXT?</a:t>
            </a:r>
            <a:endParaRPr lang="en-ZA" b="1" dirty="0"/>
          </a:p>
        </p:txBody>
      </p:sp>
      <p:sp>
        <p:nvSpPr>
          <p:cNvPr id="3" name="Content Placeholder 2"/>
          <p:cNvSpPr>
            <a:spLocks noGrp="1"/>
          </p:cNvSpPr>
          <p:nvPr>
            <p:ph idx="1"/>
          </p:nvPr>
        </p:nvSpPr>
        <p:spPr>
          <a:xfrm>
            <a:off x="115332" y="624120"/>
            <a:ext cx="8882730" cy="6128469"/>
          </a:xfrm>
        </p:spPr>
        <p:txBody>
          <a:bodyPr/>
          <a:lstStyle/>
          <a:p>
            <a:pPr algn="ctr"/>
            <a:endParaRPr lang="en-GB" sz="1600" i="1" dirty="0"/>
          </a:p>
          <a:p>
            <a:pPr algn="just">
              <a:lnSpc>
                <a:spcPct val="100000"/>
              </a:lnSpc>
            </a:pPr>
            <a:r>
              <a:rPr lang="en-US" sz="2400" dirty="0"/>
              <a:t>Maintains the approach of the White-Paper on LG: LG is not directly responsible for creating jobs, the responsibility of LG is to create an enabling environment. The pillar on </a:t>
            </a:r>
            <a:r>
              <a:rPr lang="en-US" sz="2400" b="1" dirty="0"/>
              <a:t>Local Economic Governance </a:t>
            </a:r>
            <a:r>
              <a:rPr lang="en-US" sz="2400" dirty="0"/>
              <a:t>focuses on the LG role in creating an enabling environment. This has a number of implications</a:t>
            </a:r>
            <a:r>
              <a:rPr lang="en-US" sz="2400" dirty="0" smtClean="0"/>
              <a:t>:</a:t>
            </a:r>
            <a:endParaRPr lang="en-US" sz="2400" dirty="0"/>
          </a:p>
          <a:p>
            <a:pPr marL="914400" lvl="2" indent="-574675" algn="just">
              <a:lnSpc>
                <a:spcPct val="100000"/>
              </a:lnSpc>
              <a:buFont typeface="Wingdings" panose="05000000000000000000" pitchFamily="2" charset="2"/>
              <a:buChar char="Ø"/>
            </a:pPr>
            <a:r>
              <a:rPr lang="en-US" sz="2400" dirty="0"/>
              <a:t>Municipalities should spend their limited resources on unlocking economic development opportunities, and not directly on job creation</a:t>
            </a:r>
          </a:p>
          <a:p>
            <a:pPr marL="914400" lvl="2" indent="-574675" algn="just">
              <a:lnSpc>
                <a:spcPct val="100000"/>
              </a:lnSpc>
              <a:buFont typeface="Wingdings" panose="05000000000000000000" pitchFamily="2" charset="2"/>
              <a:buChar char="Ø"/>
            </a:pPr>
            <a:r>
              <a:rPr lang="en-US" sz="2400" dirty="0"/>
              <a:t>Municipalities must lead LED: a clear vision and a clear strategic agenda</a:t>
            </a:r>
          </a:p>
          <a:p>
            <a:pPr marL="914400" lvl="2" indent="-574675" algn="just">
              <a:lnSpc>
                <a:spcPct val="100000"/>
              </a:lnSpc>
              <a:buFont typeface="Wingdings" panose="05000000000000000000" pitchFamily="2" charset="2"/>
              <a:buChar char="Ø"/>
            </a:pPr>
            <a:r>
              <a:rPr lang="en-US" sz="2400" dirty="0"/>
              <a:t>Stronger emphasis on understanding key role players to drive the vision, and therefore strategic collaboration and partnerships</a:t>
            </a:r>
          </a:p>
          <a:p>
            <a:pPr lvl="1">
              <a:buFontTx/>
              <a:buChar char="-"/>
            </a:pPr>
            <a:endParaRPr lang="en-US" sz="1200" dirty="0"/>
          </a:p>
          <a:p>
            <a:pPr lvl="1">
              <a:buFontTx/>
              <a:buChar char="-"/>
            </a:pPr>
            <a:endParaRPr lang="en-ZA" sz="1200" dirty="0"/>
          </a:p>
          <a:p>
            <a:pPr lvl="1"/>
            <a:endParaRPr lang="en-US" sz="1200" dirty="0"/>
          </a:p>
        </p:txBody>
      </p:sp>
      <p:sp>
        <p:nvSpPr>
          <p:cNvPr id="20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9232ED0-0F42-4DE3-AAC9-337C36928731}" type="slidenum">
              <a:rPr lang="en-US" altLang="en-US" smtClean="0">
                <a:solidFill>
                  <a:srgbClr val="898989"/>
                </a:solidFill>
                <a:latin typeface="Calibri" pitchFamily="34" charset="0"/>
              </a:rPr>
              <a:pPr eaLnBrk="1" hangingPunct="1"/>
              <a:t>19</a:t>
            </a:fld>
            <a:endParaRPr lang="en-US" altLang="en-US" dirty="0">
              <a:solidFill>
                <a:srgbClr val="898989"/>
              </a:solidFill>
              <a:latin typeface="Calibri" pitchFamily="34" charset="0"/>
            </a:endParaRPr>
          </a:p>
        </p:txBody>
      </p:sp>
    </p:spTree>
    <p:extLst>
      <p:ext uri="{BB962C8B-B14F-4D97-AF65-F5344CB8AC3E}">
        <p14:creationId xmlns:p14="http://schemas.microsoft.com/office/powerpoint/2010/main" val="29967993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329" y="261893"/>
            <a:ext cx="7956500" cy="561975"/>
          </a:xfrm>
        </p:spPr>
        <p:txBody>
          <a:bodyPr/>
          <a:lstStyle/>
          <a:p>
            <a:pPr eaLnBrk="1" hangingPunct="1">
              <a:defRPr/>
            </a:pPr>
            <a:r>
              <a:rPr lang="en-ZA" sz="2400" dirty="0">
                <a:solidFill>
                  <a:schemeClr val="accent6">
                    <a:lumMod val="40000"/>
                    <a:lumOff val="60000"/>
                  </a:schemeClr>
                </a:solidFill>
                <a:ea typeface="ＭＳ Ｐゴシック" charset="-128"/>
              </a:rPr>
              <a:t>PRESENTATION  OUTLINE</a:t>
            </a:r>
          </a:p>
        </p:txBody>
      </p:sp>
      <p:sp>
        <p:nvSpPr>
          <p:cNvPr id="6147" name="Content Placeholder 2"/>
          <p:cNvSpPr>
            <a:spLocks noGrp="1"/>
          </p:cNvSpPr>
          <p:nvPr>
            <p:ph idx="1"/>
          </p:nvPr>
        </p:nvSpPr>
        <p:spPr>
          <a:xfrm>
            <a:off x="395536" y="1182921"/>
            <a:ext cx="8568952" cy="4550335"/>
          </a:xfrm>
        </p:spPr>
        <p:txBody>
          <a:bodyPr/>
          <a:lstStyle/>
          <a:p>
            <a:pPr eaLnBrk="1" hangingPunct="1">
              <a:lnSpc>
                <a:spcPct val="100000"/>
              </a:lnSpc>
              <a:spcAft>
                <a:spcPts val="600"/>
              </a:spcAft>
              <a:defRPr/>
            </a:pPr>
            <a:r>
              <a:rPr lang="en-US" sz="2400" b="1" dirty="0" smtClean="0"/>
              <a:t>Purpose</a:t>
            </a:r>
          </a:p>
          <a:p>
            <a:pPr eaLnBrk="1" hangingPunct="1">
              <a:lnSpc>
                <a:spcPct val="100000"/>
              </a:lnSpc>
              <a:spcAft>
                <a:spcPts val="600"/>
              </a:spcAft>
              <a:defRPr/>
            </a:pPr>
            <a:r>
              <a:rPr lang="en-US" sz="2400" b="1" dirty="0" smtClean="0"/>
              <a:t>Background</a:t>
            </a:r>
          </a:p>
          <a:p>
            <a:pPr eaLnBrk="1" hangingPunct="1">
              <a:lnSpc>
                <a:spcPct val="100000"/>
              </a:lnSpc>
              <a:spcAft>
                <a:spcPts val="600"/>
              </a:spcAft>
              <a:defRPr/>
            </a:pPr>
            <a:r>
              <a:rPr lang="en-US" sz="2400" b="1" dirty="0" smtClean="0"/>
              <a:t>Brief Outcomes of the National LED Conference 2017</a:t>
            </a:r>
            <a:endParaRPr lang="en-US" sz="2400" b="1" dirty="0"/>
          </a:p>
          <a:p>
            <a:pPr eaLnBrk="1" hangingPunct="1">
              <a:lnSpc>
                <a:spcPct val="100000"/>
              </a:lnSpc>
              <a:spcAft>
                <a:spcPts val="600"/>
              </a:spcAft>
              <a:defRPr/>
            </a:pPr>
            <a:r>
              <a:rPr lang="en-US" sz="2400" b="1" dirty="0" smtClean="0"/>
              <a:t>The </a:t>
            </a:r>
            <a:r>
              <a:rPr lang="en-US" sz="2400" b="1" dirty="0"/>
              <a:t>Revised LED Framework </a:t>
            </a:r>
          </a:p>
          <a:p>
            <a:pPr eaLnBrk="1" hangingPunct="1">
              <a:lnSpc>
                <a:spcPct val="100000"/>
              </a:lnSpc>
              <a:spcAft>
                <a:spcPts val="600"/>
              </a:spcAft>
              <a:defRPr/>
            </a:pPr>
            <a:r>
              <a:rPr lang="en-US" sz="2400" b="1" dirty="0" smtClean="0"/>
              <a:t>Current initiatives</a:t>
            </a:r>
          </a:p>
          <a:p>
            <a:pPr eaLnBrk="1" hangingPunct="1">
              <a:lnSpc>
                <a:spcPct val="100000"/>
              </a:lnSpc>
              <a:spcAft>
                <a:spcPts val="600"/>
              </a:spcAft>
              <a:defRPr/>
            </a:pPr>
            <a:r>
              <a:rPr lang="en-US" sz="2400" b="1" dirty="0" smtClean="0"/>
              <a:t>Conclusion </a:t>
            </a:r>
            <a:endParaRPr lang="en-US" sz="2400" b="1" dirty="0"/>
          </a:p>
        </p:txBody>
      </p:sp>
    </p:spTree>
    <p:extLst>
      <p:ext uri="{BB962C8B-B14F-4D97-AF65-F5344CB8AC3E}">
        <p14:creationId xmlns:p14="http://schemas.microsoft.com/office/powerpoint/2010/main" val="2939359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laque 24"/>
          <p:cNvSpPr/>
          <p:nvPr/>
        </p:nvSpPr>
        <p:spPr>
          <a:xfrm>
            <a:off x="0" y="838200"/>
            <a:ext cx="9144000" cy="1828800"/>
          </a:xfrm>
          <a:prstGeom prst="plaque">
            <a:avLst/>
          </a:prstGeom>
          <a:solidFill>
            <a:schemeClr val="accent6">
              <a:lumMod val="20000"/>
              <a:lumOff val="80000"/>
            </a:schemeClr>
          </a:solidFill>
          <a:ln/>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glow rad="228600">
                    <a:srgbClr val="4F81BD">
                      <a:satMod val="175000"/>
                      <a:alpha val="40000"/>
                    </a:srgbClr>
                  </a:glow>
                </a:effectLst>
                <a:uLnTx/>
                <a:uFillTx/>
                <a:latin typeface="Candara"/>
                <a:ea typeface="Times New Roman"/>
                <a:cs typeface="+mn-cs"/>
              </a:rPr>
              <a:t>1</a:t>
            </a:r>
            <a:r>
              <a:rPr kumimoji="0" lang="en-US" sz="1600" b="1" i="0" u="none" strike="noStrike" kern="1200" cap="none" spc="0" normalizeH="0" baseline="0" noProof="0" dirty="0">
                <a:ln>
                  <a:noFill/>
                </a:ln>
                <a:solidFill>
                  <a:srgbClr val="000000"/>
                </a:solidFill>
                <a:effectLst>
                  <a:glow rad="228600">
                    <a:srgbClr val="4F81BD">
                      <a:satMod val="175000"/>
                      <a:alpha val="40000"/>
                    </a:srgbClr>
                  </a:glow>
                </a:effectLst>
                <a:uLnTx/>
                <a:uFillTx/>
                <a:latin typeface="Candara"/>
                <a:ea typeface="Times New Roman"/>
                <a:cs typeface="+mn-cs"/>
              </a:rPr>
              <a:t>.  CONTEXTUAL ENVIRONMENT</a:t>
            </a:r>
            <a:endParaRPr kumimoji="0" lang="en-ZA" sz="1600" b="0" i="0" u="none" strike="noStrike" kern="1200" cap="none" spc="0" normalizeH="0" baseline="0" noProof="0" dirty="0">
              <a:ln>
                <a:noFill/>
              </a:ln>
              <a:solidFill>
                <a:prstClr val="white"/>
              </a:solidFill>
              <a:effectLst>
                <a:glow rad="228600">
                  <a:srgbClr val="4F81BD">
                    <a:satMod val="175000"/>
                    <a:alpha val="40000"/>
                  </a:srgbClr>
                </a:glow>
              </a:effectLst>
              <a:uLnTx/>
              <a:uFillTx/>
              <a:latin typeface="Times New Roman"/>
              <a:ea typeface="Times New Roman"/>
              <a:cs typeface="+mn-cs"/>
            </a:endParaRPr>
          </a:p>
        </p:txBody>
      </p:sp>
      <p:grpSp>
        <p:nvGrpSpPr>
          <p:cNvPr id="3" name="Group 2"/>
          <p:cNvGrpSpPr/>
          <p:nvPr/>
        </p:nvGrpSpPr>
        <p:grpSpPr>
          <a:xfrm>
            <a:off x="0" y="2895600"/>
            <a:ext cx="9144000" cy="1752600"/>
            <a:chOff x="0" y="2895600"/>
            <a:chExt cx="9144000" cy="1752600"/>
          </a:xfrm>
        </p:grpSpPr>
        <p:sp>
          <p:nvSpPr>
            <p:cNvPr id="5" name="Plaque 4"/>
            <p:cNvSpPr/>
            <p:nvPr/>
          </p:nvSpPr>
          <p:spPr>
            <a:xfrm>
              <a:off x="0" y="2895600"/>
              <a:ext cx="9144000" cy="1752600"/>
            </a:xfrm>
            <a:prstGeom prst="plaque">
              <a:avLst/>
            </a:prstGeom>
            <a:ln/>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glow rad="228600">
                      <a:srgbClr val="4F81BD">
                        <a:satMod val="175000"/>
                        <a:alpha val="40000"/>
                      </a:srgbClr>
                    </a:glow>
                  </a:effectLst>
                  <a:uLnTx/>
                  <a:uFillTx/>
                  <a:latin typeface="Candara"/>
                  <a:ea typeface="Times New Roman"/>
                  <a:cs typeface="+mn-cs"/>
                </a:rPr>
                <a:t>2.  REVISED CORE PILLARS</a:t>
              </a:r>
              <a:endParaRPr kumimoji="0" lang="en-ZA" sz="1600" b="1" i="0" u="none" strike="noStrike" kern="1200" cap="none" spc="0" normalizeH="0" baseline="0" noProof="0" dirty="0">
                <a:ln>
                  <a:noFill/>
                </a:ln>
                <a:solidFill>
                  <a:prstClr val="white"/>
                </a:solidFill>
                <a:effectLst>
                  <a:glow rad="228600">
                    <a:srgbClr val="4F81BD">
                      <a:satMod val="175000"/>
                      <a:alpha val="40000"/>
                    </a:srgbClr>
                  </a:glow>
                </a:effectLst>
                <a:uLnTx/>
                <a:uFillTx/>
                <a:latin typeface="Times New Roman"/>
                <a:ea typeface="Times New Roman"/>
                <a:cs typeface="+mn-cs"/>
              </a:endParaRPr>
            </a:p>
          </p:txBody>
        </p:sp>
        <p:sp>
          <p:nvSpPr>
            <p:cNvPr id="6" name="Flowchart: Alternate Process 5"/>
            <p:cNvSpPr/>
            <p:nvPr/>
          </p:nvSpPr>
          <p:spPr>
            <a:xfrm>
              <a:off x="273685" y="3429000"/>
              <a:ext cx="1326515" cy="1083945"/>
            </a:xfrm>
            <a:prstGeom prst="flowChartAlternateProcess">
              <a:avLst/>
            </a:prstGeom>
            <a:ln/>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glow rad="228600">
                      <a:srgbClr val="4BACC6">
                        <a:satMod val="175000"/>
                        <a:alpha val="40000"/>
                      </a:srgbClr>
                    </a:glow>
                  </a:effectLst>
                  <a:uLnTx/>
                  <a:uFillTx/>
                  <a:latin typeface="Candara"/>
                  <a:ea typeface="Times New Roman"/>
                  <a:cs typeface="+mn-cs"/>
                </a:rPr>
                <a:t>2.1 </a:t>
              </a:r>
              <a:r>
                <a:rPr kumimoji="0" lang="en-US" sz="1400" b="1" i="0" u="none" strike="noStrike" kern="1200" cap="none" spc="0" normalizeH="0" baseline="0" noProof="0" dirty="0">
                  <a:ln>
                    <a:noFill/>
                  </a:ln>
                  <a:solidFill>
                    <a:srgbClr val="000000"/>
                  </a:solidFill>
                  <a:effectLst/>
                  <a:uLnTx/>
                  <a:uFillTx/>
                  <a:latin typeface="Candara"/>
                  <a:ea typeface="Times New Roman"/>
                  <a:cs typeface="+mn-cs"/>
                </a:rPr>
                <a:t>Building a diverse &amp; innovation driven local economies</a:t>
              </a:r>
              <a:endParaRPr kumimoji="0" lang="en-ZA" sz="1400" b="0" i="0" u="none" strike="noStrike" kern="1200" cap="none" spc="0" normalizeH="0" baseline="0" noProof="0" dirty="0">
                <a:ln>
                  <a:noFill/>
                </a:ln>
                <a:solidFill>
                  <a:prstClr val="white"/>
                </a:solidFill>
                <a:effectLst/>
                <a:uLnTx/>
                <a:uFillTx/>
                <a:latin typeface="Times New Roman"/>
                <a:ea typeface="Times New Roman"/>
                <a:cs typeface="+mn-cs"/>
              </a:endParaRPr>
            </a:p>
          </p:txBody>
        </p:sp>
        <p:sp>
          <p:nvSpPr>
            <p:cNvPr id="7" name="Flowchart: Alternate Process 6"/>
            <p:cNvSpPr/>
            <p:nvPr/>
          </p:nvSpPr>
          <p:spPr>
            <a:xfrm>
              <a:off x="4762500" y="3592774"/>
              <a:ext cx="1447800" cy="931545"/>
            </a:xfrm>
            <a:prstGeom prst="flowChartAlternateProcess">
              <a:avLst/>
            </a:prstGeom>
            <a:ln/>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glow rad="228600">
                      <a:srgbClr val="4BACC6">
                        <a:satMod val="175000"/>
                        <a:alpha val="40000"/>
                      </a:srgbClr>
                    </a:glow>
                  </a:effectLst>
                  <a:uLnTx/>
                  <a:uFillTx/>
                  <a:latin typeface="Candara"/>
                  <a:ea typeface="Times New Roman"/>
                  <a:cs typeface="+mn-cs"/>
                </a:rPr>
                <a:t>2.4 </a:t>
              </a:r>
              <a:r>
                <a:rPr kumimoji="0" lang="en-US" sz="1400" b="1" i="0" u="none" strike="noStrike" kern="1200" cap="none" spc="0" normalizeH="0" baseline="0" noProof="0" dirty="0">
                  <a:ln>
                    <a:noFill/>
                  </a:ln>
                  <a:solidFill>
                    <a:srgbClr val="000000"/>
                  </a:solidFill>
                  <a:effectLst/>
                  <a:uLnTx/>
                  <a:uFillTx/>
                  <a:latin typeface="Candara"/>
                  <a:ea typeface="Times New Roman"/>
                  <a:cs typeface="+mn-cs"/>
                </a:rPr>
                <a:t>Developing learning and skillful economies</a:t>
              </a:r>
              <a:endParaRPr kumimoji="0" lang="en-ZA" sz="1400" b="0" i="0" u="none" strike="noStrike" kern="1200" cap="none" spc="0" normalizeH="0" baseline="0" noProof="0" dirty="0">
                <a:ln>
                  <a:noFill/>
                </a:ln>
                <a:solidFill>
                  <a:prstClr val="white"/>
                </a:solidFill>
                <a:effectLst/>
                <a:uLnTx/>
                <a:uFillTx/>
                <a:latin typeface="Times New Roman"/>
                <a:ea typeface="Times New Roman"/>
                <a:cs typeface="+mn-cs"/>
              </a:endParaRPr>
            </a:p>
          </p:txBody>
        </p:sp>
        <p:sp>
          <p:nvSpPr>
            <p:cNvPr id="8" name="Flowchart: Alternate Process 7"/>
            <p:cNvSpPr/>
            <p:nvPr/>
          </p:nvSpPr>
          <p:spPr>
            <a:xfrm>
              <a:off x="1684243" y="3429001"/>
              <a:ext cx="1524000" cy="1095318"/>
            </a:xfrm>
            <a:prstGeom prst="flowChartAlternateProcess">
              <a:avLst/>
            </a:prstGeom>
            <a:ln/>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glow rad="228600">
                      <a:srgbClr val="4BACC6">
                        <a:satMod val="175000"/>
                        <a:alpha val="40000"/>
                      </a:srgbClr>
                    </a:glow>
                  </a:effectLst>
                  <a:uLnTx/>
                  <a:uFillTx/>
                  <a:latin typeface="Candara"/>
                  <a:ea typeface="Times New Roman"/>
                  <a:cs typeface="+mn-cs"/>
                </a:rPr>
                <a:t>2.2 </a:t>
              </a:r>
              <a:r>
                <a:rPr kumimoji="0" lang="en-US" sz="1400" b="1" i="0" u="none" strike="noStrike" kern="1200" cap="none" spc="0" normalizeH="0" baseline="0" noProof="0" dirty="0">
                  <a:ln>
                    <a:noFill/>
                  </a:ln>
                  <a:solidFill>
                    <a:srgbClr val="000000"/>
                  </a:solidFill>
                  <a:effectLst/>
                  <a:uLnTx/>
                  <a:uFillTx/>
                  <a:latin typeface="Candara"/>
                  <a:ea typeface="Times New Roman"/>
                  <a:cs typeface="+mn-cs"/>
                </a:rPr>
                <a:t>Developing inclusive economies</a:t>
              </a:r>
              <a:endParaRPr kumimoji="0" lang="en-ZA" sz="1400" b="0" i="0" u="none" strike="noStrike" kern="1200" cap="none" spc="0" normalizeH="0" baseline="0" noProof="0" dirty="0">
                <a:ln>
                  <a:noFill/>
                </a:ln>
                <a:solidFill>
                  <a:prstClr val="white"/>
                </a:solidFill>
                <a:effectLst/>
                <a:uLnTx/>
                <a:uFillTx/>
                <a:latin typeface="Times New Roman"/>
                <a:ea typeface="Times New Roman"/>
                <a:cs typeface="+mn-cs"/>
              </a:endParaRPr>
            </a:p>
          </p:txBody>
        </p:sp>
        <p:sp>
          <p:nvSpPr>
            <p:cNvPr id="9" name="Flowchart: Alternate Process 8"/>
            <p:cNvSpPr/>
            <p:nvPr/>
          </p:nvSpPr>
          <p:spPr>
            <a:xfrm>
              <a:off x="3314701" y="3534772"/>
              <a:ext cx="1371599" cy="931545"/>
            </a:xfrm>
            <a:prstGeom prst="flowChartAlternateProcess">
              <a:avLst/>
            </a:prstGeom>
            <a:ln/>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glow rad="228600">
                      <a:srgbClr val="4BACC6">
                        <a:satMod val="175000"/>
                        <a:alpha val="40000"/>
                      </a:srgbClr>
                    </a:glow>
                  </a:effectLst>
                  <a:uLnTx/>
                  <a:uFillTx/>
                  <a:latin typeface="Candara"/>
                  <a:ea typeface="Times New Roman"/>
                  <a:cs typeface="+mn-cs"/>
                </a:rPr>
                <a:t>2.3 </a:t>
              </a:r>
              <a:r>
                <a:rPr kumimoji="0" lang="en-US" sz="1400" b="1" i="0" u="none" strike="noStrike" kern="1200" cap="none" spc="0" normalizeH="0" baseline="0" noProof="0" dirty="0">
                  <a:ln>
                    <a:noFill/>
                  </a:ln>
                  <a:solidFill>
                    <a:srgbClr val="000000"/>
                  </a:solidFill>
                  <a:effectLst/>
                  <a:uLnTx/>
                  <a:uFillTx/>
                  <a:latin typeface="Candara"/>
                  <a:ea typeface="Times New Roman"/>
                  <a:cs typeface="+mn-cs"/>
                </a:rPr>
                <a:t>Enterprise development &amp; support</a:t>
              </a:r>
              <a:endParaRPr kumimoji="0" lang="en-ZA" sz="1400" b="0" i="0" u="none" strike="noStrike" kern="1200" cap="none" spc="0" normalizeH="0" baseline="0" noProof="0" dirty="0">
                <a:ln>
                  <a:noFill/>
                </a:ln>
                <a:solidFill>
                  <a:prstClr val="white"/>
                </a:solidFill>
                <a:effectLst/>
                <a:uLnTx/>
                <a:uFillTx/>
                <a:latin typeface="Times New Roman"/>
                <a:ea typeface="Times New Roman"/>
                <a:cs typeface="+mn-cs"/>
              </a:endParaRPr>
            </a:p>
          </p:txBody>
        </p:sp>
        <p:sp>
          <p:nvSpPr>
            <p:cNvPr id="10" name="Flowchart: Alternate Process 9"/>
            <p:cNvSpPr/>
            <p:nvPr/>
          </p:nvSpPr>
          <p:spPr>
            <a:xfrm>
              <a:off x="6316757" y="3592776"/>
              <a:ext cx="1447800" cy="931545"/>
            </a:xfrm>
            <a:prstGeom prst="flowChartAlternateProcess">
              <a:avLst/>
            </a:prstGeom>
            <a:ln/>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glow rad="228600">
                      <a:srgbClr val="4BACC6">
                        <a:satMod val="175000"/>
                        <a:alpha val="40000"/>
                      </a:srgbClr>
                    </a:glow>
                  </a:effectLst>
                  <a:uLnTx/>
                  <a:uFillTx/>
                  <a:latin typeface="Candara"/>
                  <a:ea typeface="Times New Roman"/>
                  <a:cs typeface="+mn-cs"/>
                </a:rPr>
                <a:t>2.5 </a:t>
              </a:r>
              <a:r>
                <a:rPr kumimoji="0" lang="en-US" sz="1400" b="1" i="0" u="none" strike="noStrike" kern="1200" cap="none" spc="0" normalizeH="0" baseline="0" noProof="0" dirty="0">
                  <a:ln>
                    <a:noFill/>
                  </a:ln>
                  <a:solidFill>
                    <a:srgbClr val="000000"/>
                  </a:solidFill>
                  <a:effectLst/>
                  <a:uLnTx/>
                  <a:uFillTx/>
                  <a:latin typeface="Candara"/>
                  <a:ea typeface="Times New Roman"/>
                  <a:cs typeface="+mn-cs"/>
                </a:rPr>
                <a:t>Economic Governance and Infrastructure</a:t>
              </a:r>
              <a:endParaRPr kumimoji="0" lang="en-ZA" sz="1400" b="0" i="0" u="none" strike="noStrike" kern="1200" cap="none" spc="0" normalizeH="0" baseline="0" noProof="0" dirty="0">
                <a:ln>
                  <a:noFill/>
                </a:ln>
                <a:solidFill>
                  <a:prstClr val="white"/>
                </a:solidFill>
                <a:effectLst/>
                <a:uLnTx/>
                <a:uFillTx/>
                <a:latin typeface="Times New Roman"/>
                <a:ea typeface="Times New Roman"/>
                <a:cs typeface="+mn-cs"/>
              </a:endParaRPr>
            </a:p>
          </p:txBody>
        </p:sp>
      </p:grpSp>
      <p:sp>
        <p:nvSpPr>
          <p:cNvPr id="12" name="Rounded Rectangle 11"/>
          <p:cNvSpPr/>
          <p:nvPr/>
        </p:nvSpPr>
        <p:spPr>
          <a:xfrm>
            <a:off x="1981200" y="1410970"/>
            <a:ext cx="2306319" cy="646430"/>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glow rad="228600">
                    <a:srgbClr val="4BACC6">
                      <a:satMod val="175000"/>
                      <a:alpha val="40000"/>
                    </a:srgbClr>
                  </a:glow>
                </a:effectLst>
                <a:uLnTx/>
                <a:uFillTx/>
                <a:latin typeface="Candara"/>
                <a:ea typeface="Times New Roman"/>
                <a:cs typeface="+mn-cs"/>
              </a:rPr>
              <a:t>1.1  </a:t>
            </a:r>
            <a:r>
              <a:rPr kumimoji="0" lang="en-US" sz="1400" b="1" i="0" u="none" strike="noStrike" kern="1200" cap="none" spc="0" normalizeH="0" baseline="0" noProof="0" dirty="0">
                <a:ln>
                  <a:noFill/>
                </a:ln>
                <a:solidFill>
                  <a:srgbClr val="000000"/>
                </a:solidFill>
                <a:effectLst/>
                <a:uLnTx/>
                <a:uFillTx/>
                <a:latin typeface="Candara"/>
                <a:ea typeface="Times New Roman"/>
                <a:cs typeface="+mn-cs"/>
              </a:rPr>
              <a:t>National Economic Development Context</a:t>
            </a:r>
            <a:endParaRPr kumimoji="0" lang="en-ZA" sz="1400" b="0" i="0" u="none" strike="noStrike" kern="1200" cap="none" spc="0" normalizeH="0" baseline="0" noProof="0" dirty="0">
              <a:ln>
                <a:noFill/>
              </a:ln>
              <a:solidFill>
                <a:prstClr val="white"/>
              </a:solidFill>
              <a:effectLst/>
              <a:uLnTx/>
              <a:uFillTx/>
              <a:latin typeface="Times New Roman"/>
              <a:ea typeface="Times New Roman"/>
              <a:cs typeface="+mn-cs"/>
            </a:endParaRPr>
          </a:p>
        </p:txBody>
      </p:sp>
      <p:sp>
        <p:nvSpPr>
          <p:cNvPr id="13" name="Rounded Rectangle 12"/>
          <p:cNvSpPr/>
          <p:nvPr/>
        </p:nvSpPr>
        <p:spPr>
          <a:xfrm>
            <a:off x="4648200" y="1410970"/>
            <a:ext cx="2286000" cy="646430"/>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glow rad="228600">
                    <a:srgbClr val="4BACC6">
                      <a:satMod val="175000"/>
                      <a:alpha val="40000"/>
                    </a:srgbClr>
                  </a:glow>
                </a:effectLst>
                <a:uLnTx/>
                <a:uFillTx/>
                <a:latin typeface="Candara"/>
                <a:ea typeface="Times New Roman"/>
                <a:cs typeface="+mn-cs"/>
              </a:rPr>
              <a:t>1.2  </a:t>
            </a:r>
            <a:r>
              <a:rPr kumimoji="0" lang="en-US" sz="1400" b="1" i="0" u="none" strike="noStrike" kern="1200" cap="none" spc="0" normalizeH="0" baseline="0" noProof="0" dirty="0">
                <a:ln>
                  <a:noFill/>
                </a:ln>
                <a:solidFill>
                  <a:srgbClr val="000000"/>
                </a:solidFill>
                <a:effectLst/>
                <a:uLnTx/>
                <a:uFillTx/>
                <a:latin typeface="Candara"/>
                <a:ea typeface="Times New Roman"/>
                <a:cs typeface="+mn-cs"/>
              </a:rPr>
              <a:t>LG &amp; LED Context</a:t>
            </a:r>
            <a:endParaRPr kumimoji="0" lang="en-ZA" sz="1200" b="0" i="0" u="none" strike="noStrike" kern="1200" cap="none" spc="0" normalizeH="0" baseline="0" noProof="0" dirty="0">
              <a:ln>
                <a:noFill/>
              </a:ln>
              <a:solidFill>
                <a:prstClr val="white"/>
              </a:solidFill>
              <a:effectLst/>
              <a:uLnTx/>
              <a:uFillTx/>
              <a:latin typeface="Times New Roman"/>
              <a:ea typeface="Times New Roman"/>
              <a:cs typeface="+mn-cs"/>
            </a:endParaRPr>
          </a:p>
        </p:txBody>
      </p:sp>
      <p:sp>
        <p:nvSpPr>
          <p:cNvPr id="16" name="Plaque 15"/>
          <p:cNvSpPr/>
          <p:nvPr/>
        </p:nvSpPr>
        <p:spPr>
          <a:xfrm>
            <a:off x="0" y="4953000"/>
            <a:ext cx="9144000" cy="1828800"/>
          </a:xfrm>
          <a:prstGeom prst="plaque">
            <a:avLst/>
          </a:prstGeom>
          <a:solidFill>
            <a:schemeClr val="accent6">
              <a:lumMod val="60000"/>
              <a:lumOff val="40000"/>
            </a:schemeClr>
          </a:solidFill>
          <a:ln/>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glow rad="228600">
                    <a:srgbClr val="4F81BD">
                      <a:satMod val="175000"/>
                      <a:alpha val="40000"/>
                    </a:srgbClr>
                  </a:glow>
                </a:effectLst>
                <a:uLnTx/>
                <a:uFillTx/>
                <a:latin typeface="Candara"/>
                <a:ea typeface="Times New Roman"/>
                <a:cs typeface="+mn-cs"/>
              </a:rPr>
              <a:t>3. LED SUPPORT (ENABLING) PILLARS</a:t>
            </a:r>
            <a:endParaRPr kumimoji="0" lang="en-ZA" sz="1600" b="0" i="0" u="none" strike="noStrike" kern="1200" cap="none" spc="0" normalizeH="0" baseline="0" noProof="0" dirty="0">
              <a:ln>
                <a:noFill/>
              </a:ln>
              <a:solidFill>
                <a:prstClr val="white"/>
              </a:solidFill>
              <a:effectLst>
                <a:glow rad="228600">
                  <a:srgbClr val="4F81BD">
                    <a:satMod val="175000"/>
                    <a:alpha val="40000"/>
                  </a:srgbClr>
                </a:glow>
              </a:effectLst>
              <a:uLnTx/>
              <a:uFillTx/>
              <a:latin typeface="Times New Roman"/>
              <a:ea typeface="Times New Roman"/>
              <a:cs typeface="+mn-cs"/>
            </a:endParaRPr>
          </a:p>
        </p:txBody>
      </p:sp>
      <p:sp>
        <p:nvSpPr>
          <p:cNvPr id="17" name="Plaque 16"/>
          <p:cNvSpPr/>
          <p:nvPr/>
        </p:nvSpPr>
        <p:spPr>
          <a:xfrm>
            <a:off x="7315200" y="5638800"/>
            <a:ext cx="1600199" cy="914400"/>
          </a:xfrm>
          <a:prstGeom prst="plaque">
            <a:avLst/>
          </a:prstGeom>
          <a:solidFill>
            <a:schemeClr val="accent6">
              <a:lumMod val="60000"/>
              <a:lumOff val="40000"/>
            </a:schemeClr>
          </a:solidFill>
          <a:ln/>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glow rad="228600">
                    <a:srgbClr val="4BACC6">
                      <a:satMod val="175000"/>
                      <a:alpha val="40000"/>
                    </a:srgbClr>
                  </a:glow>
                </a:effectLst>
                <a:uLnTx/>
                <a:uFillTx/>
                <a:latin typeface="Candara"/>
                <a:ea typeface="Times New Roman"/>
                <a:cs typeface="+mn-cs"/>
              </a:rPr>
              <a:t>3.5 </a:t>
            </a:r>
            <a:r>
              <a:rPr kumimoji="0" lang="en-US" sz="1600" b="1" i="0" u="none" strike="noStrike" kern="1200" cap="none" spc="0" normalizeH="0" baseline="0" noProof="0" dirty="0">
                <a:ln>
                  <a:noFill/>
                </a:ln>
                <a:solidFill>
                  <a:srgbClr val="000000"/>
                </a:solidFill>
                <a:effectLst/>
                <a:uLnTx/>
                <a:uFillTx/>
                <a:latin typeface="Candara"/>
                <a:ea typeface="Times New Roman"/>
                <a:cs typeface="+mn-cs"/>
              </a:rPr>
              <a:t>Planning, Research and Strategy </a:t>
            </a:r>
            <a:endParaRPr kumimoji="0" lang="en-ZA" sz="1600" b="0" i="0" u="none" strike="noStrike" kern="1200" cap="none" spc="0" normalizeH="0" baseline="0" noProof="0" dirty="0">
              <a:ln>
                <a:noFill/>
              </a:ln>
              <a:solidFill>
                <a:prstClr val="white"/>
              </a:solidFill>
              <a:effectLst/>
              <a:uLnTx/>
              <a:uFillTx/>
              <a:latin typeface="Times New Roman"/>
              <a:ea typeface="Times New Roman"/>
              <a:cs typeface="+mn-cs"/>
            </a:endParaRPr>
          </a:p>
        </p:txBody>
      </p:sp>
      <p:sp>
        <p:nvSpPr>
          <p:cNvPr id="18" name="Plaque 17"/>
          <p:cNvSpPr/>
          <p:nvPr/>
        </p:nvSpPr>
        <p:spPr>
          <a:xfrm>
            <a:off x="1981199" y="5638800"/>
            <a:ext cx="1153159" cy="914400"/>
          </a:xfrm>
          <a:prstGeom prst="plaque">
            <a:avLst/>
          </a:prstGeom>
          <a:solidFill>
            <a:schemeClr val="accent6">
              <a:lumMod val="60000"/>
              <a:lumOff val="40000"/>
            </a:schemeClr>
          </a:solidFill>
          <a:ln/>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glow rad="228600">
                    <a:srgbClr val="4BACC6">
                      <a:satMod val="175000"/>
                      <a:alpha val="40000"/>
                    </a:srgbClr>
                  </a:glow>
                </a:effectLst>
                <a:uLnTx/>
                <a:uFillTx/>
                <a:latin typeface="Candara"/>
                <a:ea typeface="Times New Roman"/>
                <a:cs typeface="+mn-cs"/>
              </a:rPr>
              <a:t>3.2</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glow rad="228600">
                    <a:srgbClr val="4BACC6">
                      <a:satMod val="175000"/>
                      <a:alpha val="40000"/>
                    </a:srgbClr>
                  </a:glow>
                </a:effectLst>
                <a:uLnTx/>
                <a:uFillTx/>
                <a:latin typeface="Candara"/>
                <a:ea typeface="Times New Roman"/>
                <a:cs typeface="+mn-cs"/>
              </a:rPr>
              <a:t> </a:t>
            </a:r>
            <a:r>
              <a:rPr kumimoji="0" lang="en-US" sz="1600" b="1" i="0" u="none" strike="noStrike" kern="1200" cap="none" spc="0" normalizeH="0" baseline="0" noProof="0" dirty="0">
                <a:ln>
                  <a:noFill/>
                </a:ln>
                <a:solidFill>
                  <a:srgbClr val="000000"/>
                </a:solidFill>
                <a:effectLst/>
                <a:uLnTx/>
                <a:uFillTx/>
                <a:latin typeface="Candara"/>
                <a:ea typeface="Times New Roman"/>
                <a:cs typeface="+mn-cs"/>
              </a:rPr>
              <a:t>Funding</a:t>
            </a:r>
            <a:endParaRPr kumimoji="0" lang="en-ZA" sz="1600" b="0" i="0" u="none" strike="noStrike" kern="1200" cap="none" spc="0" normalizeH="0" baseline="0" noProof="0" dirty="0">
              <a:ln>
                <a:noFill/>
              </a:ln>
              <a:solidFill>
                <a:prstClr val="white"/>
              </a:solidFill>
              <a:effectLst/>
              <a:uLnTx/>
              <a:uFillTx/>
              <a:latin typeface="Times New Roman"/>
              <a:ea typeface="Times New Roman"/>
              <a:cs typeface="+mn-cs"/>
            </a:endParaRPr>
          </a:p>
        </p:txBody>
      </p:sp>
      <p:sp>
        <p:nvSpPr>
          <p:cNvPr id="19" name="Plaque 18"/>
          <p:cNvSpPr/>
          <p:nvPr/>
        </p:nvSpPr>
        <p:spPr>
          <a:xfrm>
            <a:off x="3276600" y="5638800"/>
            <a:ext cx="1981200" cy="914400"/>
          </a:xfrm>
          <a:prstGeom prst="plaque">
            <a:avLst/>
          </a:prstGeom>
          <a:solidFill>
            <a:schemeClr val="accent6">
              <a:lumMod val="60000"/>
              <a:lumOff val="40000"/>
            </a:schemeClr>
          </a:solidFill>
          <a:ln/>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glow rad="228600">
                    <a:srgbClr val="4BACC6">
                      <a:satMod val="175000"/>
                      <a:alpha val="40000"/>
                    </a:srgbClr>
                  </a:glow>
                </a:effectLst>
                <a:uLnTx/>
                <a:uFillTx/>
                <a:latin typeface="Candara"/>
                <a:ea typeface="Times New Roman"/>
                <a:cs typeface="+mn-cs"/>
              </a:rPr>
              <a:t>3.3 </a:t>
            </a:r>
            <a:r>
              <a:rPr kumimoji="0" lang="en-US" sz="1600" b="1" i="0" u="none" strike="noStrike" kern="1200" cap="none" spc="0" normalizeH="0" baseline="0" noProof="0" dirty="0" err="1">
                <a:ln>
                  <a:noFill/>
                </a:ln>
                <a:solidFill>
                  <a:srgbClr val="000000"/>
                </a:solidFill>
                <a:effectLst/>
                <a:uLnTx/>
                <a:uFillTx/>
                <a:latin typeface="Candara"/>
                <a:ea typeface="Times New Roman"/>
                <a:cs typeface="+mn-cs"/>
              </a:rPr>
              <a:t>Organisational</a:t>
            </a:r>
            <a:r>
              <a:rPr kumimoji="0" lang="en-US" sz="1600" b="1" i="0" u="none" strike="noStrike" kern="1200" cap="none" spc="0" normalizeH="0" baseline="0" noProof="0" dirty="0">
                <a:ln>
                  <a:noFill/>
                </a:ln>
                <a:solidFill>
                  <a:srgbClr val="000000"/>
                </a:solidFill>
                <a:effectLst/>
                <a:uLnTx/>
                <a:uFillTx/>
                <a:latin typeface="Candara"/>
                <a:ea typeface="Times New Roman"/>
                <a:cs typeface="+mn-cs"/>
              </a:rPr>
              <a:t> &amp; Institutional </a:t>
            </a:r>
            <a:endParaRPr kumimoji="0" lang="en-ZA" sz="1600" b="0" i="0" u="none" strike="noStrike" kern="1200" cap="none" spc="0" normalizeH="0" baseline="0" noProof="0" dirty="0">
              <a:ln>
                <a:noFill/>
              </a:ln>
              <a:solidFill>
                <a:prstClr val="white"/>
              </a:solidFill>
              <a:effectLst/>
              <a:uLnTx/>
              <a:uFillTx/>
              <a:latin typeface="Times New Roman"/>
              <a:ea typeface="Times New Roman"/>
              <a:cs typeface="+mn-cs"/>
            </a:endParaRPr>
          </a:p>
        </p:txBody>
      </p:sp>
      <p:sp>
        <p:nvSpPr>
          <p:cNvPr id="20" name="Plaque 19"/>
          <p:cNvSpPr/>
          <p:nvPr/>
        </p:nvSpPr>
        <p:spPr>
          <a:xfrm>
            <a:off x="5486400" y="5638800"/>
            <a:ext cx="1676399" cy="914400"/>
          </a:xfrm>
          <a:prstGeom prst="plaque">
            <a:avLst/>
          </a:prstGeom>
          <a:solidFill>
            <a:schemeClr val="accent6">
              <a:lumMod val="60000"/>
              <a:lumOff val="40000"/>
            </a:schemeClr>
          </a:solidFill>
          <a:ln/>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glow rad="228600">
                    <a:srgbClr val="4BACC6">
                      <a:satMod val="175000"/>
                      <a:alpha val="40000"/>
                    </a:srgbClr>
                  </a:glow>
                </a:effectLst>
                <a:uLnTx/>
                <a:uFillTx/>
                <a:latin typeface="Candara"/>
                <a:ea typeface="Times New Roman"/>
                <a:cs typeface="+mn-cs"/>
              </a:rPr>
              <a:t>3.5 </a:t>
            </a:r>
            <a:r>
              <a:rPr kumimoji="0" lang="en-US" sz="1600" b="1" i="0" u="none" strike="noStrike" kern="1200" cap="none" spc="0" normalizeH="0" baseline="0" noProof="0" dirty="0">
                <a:ln>
                  <a:noFill/>
                </a:ln>
                <a:solidFill>
                  <a:srgbClr val="000000"/>
                </a:solidFill>
                <a:effectLst/>
                <a:uLnTx/>
                <a:uFillTx/>
                <a:latin typeface="Candara"/>
                <a:ea typeface="Times New Roman"/>
                <a:cs typeface="+mn-cs"/>
              </a:rPr>
              <a:t>Capacity Development</a:t>
            </a:r>
            <a:endParaRPr kumimoji="0" lang="en-ZA" sz="1600" b="0" i="0" u="none" strike="noStrike" kern="1200" cap="none" spc="0" normalizeH="0" baseline="0" noProof="0" dirty="0">
              <a:ln>
                <a:noFill/>
              </a:ln>
              <a:solidFill>
                <a:prstClr val="white"/>
              </a:solidFill>
              <a:effectLst/>
              <a:uLnTx/>
              <a:uFillTx/>
              <a:latin typeface="Times New Roman"/>
              <a:ea typeface="Times New Roman"/>
              <a:cs typeface="+mn-cs"/>
            </a:endParaRPr>
          </a:p>
        </p:txBody>
      </p:sp>
      <p:sp>
        <p:nvSpPr>
          <p:cNvPr id="21" name="Plaque 20"/>
          <p:cNvSpPr/>
          <p:nvPr/>
        </p:nvSpPr>
        <p:spPr>
          <a:xfrm>
            <a:off x="349885" y="5638800"/>
            <a:ext cx="1402715" cy="914400"/>
          </a:xfrm>
          <a:prstGeom prst="plaque">
            <a:avLst/>
          </a:prstGeom>
          <a:solidFill>
            <a:schemeClr val="accent6">
              <a:lumMod val="60000"/>
              <a:lumOff val="40000"/>
            </a:schemeClr>
          </a:solidFill>
          <a:ln/>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glow rad="228600">
                    <a:srgbClr val="4BACC6">
                      <a:satMod val="175000"/>
                      <a:alpha val="40000"/>
                    </a:srgbClr>
                  </a:glow>
                </a:effectLst>
                <a:uLnTx/>
                <a:uFillTx/>
                <a:latin typeface="Candara"/>
                <a:ea typeface="Times New Roman"/>
                <a:cs typeface="+mn-cs"/>
              </a:rPr>
              <a:t>3.1 </a:t>
            </a:r>
            <a:r>
              <a:rPr kumimoji="0" lang="en-US" sz="1600" b="1" i="0" u="none" strike="noStrike" kern="1200" cap="none" spc="0" normalizeH="0" baseline="0" noProof="0" dirty="0">
                <a:ln>
                  <a:noFill/>
                </a:ln>
                <a:solidFill>
                  <a:srgbClr val="000000"/>
                </a:solidFill>
                <a:effectLst/>
                <a:uLnTx/>
                <a:uFillTx/>
                <a:latin typeface="Candara"/>
                <a:ea typeface="Times New Roman"/>
                <a:cs typeface="+mn-cs"/>
              </a:rPr>
              <a:t>Monitoring &amp; Evaluation</a:t>
            </a:r>
            <a:endParaRPr kumimoji="0" lang="en-ZA" sz="2400" b="0" i="0" u="none" strike="noStrike" kern="1200" cap="none" spc="0" normalizeH="0" baseline="0" noProof="0" dirty="0">
              <a:ln>
                <a:noFill/>
              </a:ln>
              <a:solidFill>
                <a:prstClr val="white"/>
              </a:solidFill>
              <a:effectLst/>
              <a:uLnTx/>
              <a:uFillTx/>
              <a:latin typeface="Times New Roman"/>
              <a:ea typeface="Times New Roman"/>
              <a:cs typeface="+mn-cs"/>
            </a:endParaRPr>
          </a:p>
        </p:txBody>
      </p:sp>
      <p:sp>
        <p:nvSpPr>
          <p:cNvPr id="11" name="Rectangle 10"/>
          <p:cNvSpPr/>
          <p:nvPr/>
        </p:nvSpPr>
        <p:spPr>
          <a:xfrm>
            <a:off x="0" y="164068"/>
            <a:ext cx="9144000" cy="52322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glow rad="228600">
                    <a:srgbClr val="4BACC6">
                      <a:satMod val="175000"/>
                      <a:alpha val="40000"/>
                    </a:srgbClr>
                  </a:glow>
                </a:effectLst>
                <a:uLnTx/>
                <a:uFillTx/>
                <a:latin typeface="Candara"/>
                <a:ea typeface="Times New Roman"/>
                <a:cs typeface="Arial" panose="020B0604020202020204" pitchFamily="34" charset="0"/>
              </a:rPr>
              <a:t>SCHEMATIC OVERVIEW  OF THE FRAMEWORK </a:t>
            </a:r>
            <a:endParaRPr kumimoji="0" lang="en-ZA" sz="2800" b="0" i="0" u="none" strike="noStrike" kern="1200" cap="none" spc="0" normalizeH="0" baseline="0" noProof="0" dirty="0">
              <a:ln>
                <a:noFill/>
              </a:ln>
              <a:solidFill>
                <a:prstClr val="black"/>
              </a:solidFill>
              <a:effectLst>
                <a:glow rad="228600">
                  <a:srgbClr val="4BACC6">
                    <a:satMod val="175000"/>
                    <a:alpha val="40000"/>
                  </a:srgbClr>
                </a:glow>
              </a:effectLst>
              <a:uLnTx/>
              <a:uFillTx/>
              <a:latin typeface="Times New Roman"/>
              <a:ea typeface="Times New Roman"/>
              <a:cs typeface="Arial" panose="020B0604020202020204" pitchFamily="34" charset="0"/>
            </a:endParaRPr>
          </a:p>
        </p:txBody>
      </p:sp>
      <p:sp>
        <p:nvSpPr>
          <p:cNvPr id="22" name="Snip Same Side Corner Rectangle 21"/>
          <p:cNvSpPr/>
          <p:nvPr/>
        </p:nvSpPr>
        <p:spPr>
          <a:xfrm>
            <a:off x="1371599" y="2057400"/>
            <a:ext cx="2819401" cy="533400"/>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glow rad="228600">
                    <a:srgbClr val="4BACC6">
                      <a:satMod val="175000"/>
                      <a:alpha val="40000"/>
                    </a:srgbClr>
                  </a:glow>
                </a:effectLst>
                <a:uLnTx/>
                <a:uFillTx/>
                <a:latin typeface="Candara"/>
                <a:ea typeface="Times New Roman"/>
                <a:cs typeface="+mn-cs"/>
              </a:rPr>
              <a:t>1.3 </a:t>
            </a:r>
            <a:r>
              <a:rPr kumimoji="0" lang="en-US" sz="1400" b="0" i="0" u="none" strike="noStrike" kern="1200" cap="none" spc="0" normalizeH="0" baseline="0" noProof="0" dirty="0">
                <a:ln>
                  <a:noFill/>
                </a:ln>
                <a:solidFill>
                  <a:prstClr val="black"/>
                </a:solidFill>
                <a:effectLst/>
                <a:uLnTx/>
                <a:uFillTx/>
                <a:latin typeface="Arial"/>
                <a:ea typeface="+mn-ea"/>
                <a:cs typeface="+mn-cs"/>
              </a:rPr>
              <a:t>SA Policy Environment</a:t>
            </a:r>
            <a:endParaRPr kumimoji="0" lang="en-ZA"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Snip Same Side Corner Rectangle 22"/>
          <p:cNvSpPr/>
          <p:nvPr/>
        </p:nvSpPr>
        <p:spPr>
          <a:xfrm>
            <a:off x="4914899" y="2057400"/>
            <a:ext cx="3467101" cy="533400"/>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glow rad="228600">
                    <a:srgbClr val="4BACC6">
                      <a:satMod val="175000"/>
                      <a:alpha val="40000"/>
                    </a:srgbClr>
                  </a:glow>
                </a:effectLst>
                <a:uLnTx/>
                <a:uFillTx/>
                <a:latin typeface="Candara"/>
                <a:ea typeface="Times New Roman"/>
                <a:cs typeface="+mn-cs"/>
              </a:rPr>
              <a:t>1.4 </a:t>
            </a:r>
            <a:r>
              <a:rPr kumimoji="0" lang="en-US" sz="1400" b="0" i="0" u="none" strike="noStrike" kern="1200" cap="none" spc="0" normalizeH="0" baseline="0" noProof="0" dirty="0">
                <a:ln>
                  <a:noFill/>
                </a:ln>
                <a:solidFill>
                  <a:prstClr val="black"/>
                </a:solidFill>
                <a:effectLst/>
                <a:uLnTx/>
                <a:uFillTx/>
                <a:latin typeface="Arial"/>
                <a:ea typeface="+mn-ea"/>
                <a:cs typeface="+mn-cs"/>
              </a:rPr>
              <a:t>International Contemporary Issues In LED</a:t>
            </a:r>
            <a:endParaRPr kumimoji="0" lang="en-ZA"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Flowchart: Alternate Process 23"/>
          <p:cNvSpPr/>
          <p:nvPr/>
        </p:nvSpPr>
        <p:spPr>
          <a:xfrm>
            <a:off x="7869426" y="3534772"/>
            <a:ext cx="1447800" cy="1113428"/>
          </a:xfrm>
          <a:prstGeom prst="flowChartAlternateProcess">
            <a:avLst/>
          </a:prstGeom>
          <a:ln/>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glow rad="228600">
                    <a:srgbClr val="4BACC6">
                      <a:satMod val="175000"/>
                      <a:alpha val="40000"/>
                    </a:srgbClr>
                  </a:glow>
                </a:effectLst>
                <a:uLnTx/>
                <a:uFillTx/>
                <a:latin typeface="Candara"/>
                <a:ea typeface="Times New Roman"/>
                <a:cs typeface="+mn-cs"/>
              </a:rPr>
              <a:t>2.6 </a:t>
            </a:r>
            <a:r>
              <a:rPr lang="en-US" sz="1400" b="1" dirty="0">
                <a:solidFill>
                  <a:srgbClr val="000000"/>
                </a:solidFill>
                <a:latin typeface="Candara"/>
                <a:ea typeface="Times New Roman"/>
              </a:rPr>
              <a:t>Strengthening Local Innovation Systems</a:t>
            </a:r>
            <a:endParaRPr kumimoji="0" lang="en-ZA" sz="1400" b="0" i="0" u="none" strike="noStrike" kern="1200" cap="none" spc="0" normalizeH="0" baseline="0" noProof="0" dirty="0">
              <a:ln>
                <a:noFill/>
              </a:ln>
              <a:solidFill>
                <a:prstClr val="white"/>
              </a:solidFill>
              <a:effectLst/>
              <a:uLnTx/>
              <a:uFillTx/>
              <a:latin typeface="Times New Roman"/>
              <a:ea typeface="Times New Roman"/>
              <a:cs typeface="+mn-cs"/>
            </a:endParaRPr>
          </a:p>
        </p:txBody>
      </p:sp>
    </p:spTree>
    <p:extLst>
      <p:ext uri="{BB962C8B-B14F-4D97-AF65-F5344CB8AC3E}">
        <p14:creationId xmlns:p14="http://schemas.microsoft.com/office/powerpoint/2010/main" val="3887556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ZA" sz="1400" dirty="0">
                <a:solidFill>
                  <a:sysClr val="window" lastClr="FFFFFF"/>
                </a:solidFill>
                <a:latin typeface="Calibri"/>
                <a:ea typeface="+mn-ea"/>
                <a:cs typeface="+mn-cs"/>
              </a:rPr>
              <a:t>LLED Core Pillars</a:t>
            </a:r>
            <a:r>
              <a:rPr lang="en-US" sz="1400" dirty="0">
                <a:solidFill>
                  <a:sysClr val="window" lastClr="FFFFFF"/>
                </a:solidFill>
                <a:latin typeface="Calibri"/>
                <a:ea typeface="+mn-ea"/>
                <a:cs typeface="+mn-cs"/>
              </a:rPr>
              <a:t/>
            </a:r>
            <a:br>
              <a:rPr lang="en-US" sz="1400" dirty="0">
                <a:solidFill>
                  <a:sysClr val="window" lastClr="FFFFFF"/>
                </a:solidFill>
                <a:latin typeface="Calibri"/>
                <a:ea typeface="+mn-ea"/>
                <a:cs typeface="+mn-cs"/>
              </a:rPr>
            </a:br>
            <a:endParaRPr lang="en-US" dirty="0"/>
          </a:p>
        </p:txBody>
      </p:sp>
      <p:sp>
        <p:nvSpPr>
          <p:cNvPr id="4" name="Slide Number Placeholder 3"/>
          <p:cNvSpPr>
            <a:spLocks noGrp="1"/>
          </p:cNvSpPr>
          <p:nvPr>
            <p:ph type="sldNum" sz="quarter" idx="12"/>
          </p:nvPr>
        </p:nvSpPr>
        <p:spPr/>
        <p:txBody>
          <a:bodyPr/>
          <a:lstStyle/>
          <a:p>
            <a:pPr>
              <a:defRPr/>
            </a:pPr>
            <a:fld id="{9F2CF095-209D-45B9-92F4-807784A90FE4}" type="slidenum">
              <a:rPr lang="en-US" altLang="en-US" smtClean="0"/>
              <a:pPr>
                <a:defRPr/>
              </a:pPr>
              <a:t>21</a:t>
            </a:fld>
            <a:endParaRPr lang="en-US" altLang="en-US" dirty="0"/>
          </a:p>
        </p:txBody>
      </p:sp>
      <p:pic>
        <p:nvPicPr>
          <p:cNvPr id="5" name="Picture 4"/>
          <p:cNvPicPr>
            <a:picLocks noChangeAspect="1"/>
          </p:cNvPicPr>
          <p:nvPr/>
        </p:nvPicPr>
        <p:blipFill>
          <a:blip r:embed="rId2"/>
          <a:stretch>
            <a:fillRect/>
          </a:stretch>
        </p:blipFill>
        <p:spPr>
          <a:xfrm>
            <a:off x="864593" y="148698"/>
            <a:ext cx="7414813" cy="432854"/>
          </a:xfrm>
          <a:prstGeom prst="rect">
            <a:avLst/>
          </a:prstGeom>
        </p:spPr>
      </p:pic>
      <p:graphicFrame>
        <p:nvGraphicFramePr>
          <p:cNvPr id="6" name="Diagram 5"/>
          <p:cNvGraphicFramePr/>
          <p:nvPr>
            <p:extLst>
              <p:ext uri="{D42A27DB-BD31-4B8C-83A1-F6EECF244321}">
                <p14:modId xmlns:p14="http://schemas.microsoft.com/office/powerpoint/2010/main" val="1815308688"/>
              </p:ext>
            </p:extLst>
          </p:nvPr>
        </p:nvGraphicFramePr>
        <p:xfrm>
          <a:off x="443769" y="581551"/>
          <a:ext cx="3721702" cy="6139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2363506218"/>
              </p:ext>
            </p:extLst>
          </p:nvPr>
        </p:nvGraphicFramePr>
        <p:xfrm>
          <a:off x="4369665" y="551435"/>
          <a:ext cx="3909741" cy="60459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816567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57" y="6128745"/>
            <a:ext cx="2197443" cy="653055"/>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33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5768205"/>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687611"/>
          </a:xfrm>
        </p:spPr>
        <p:txBody>
          <a:bodyPr/>
          <a:lstStyle/>
          <a:p>
            <a:r>
              <a:rPr lang="en-US" sz="3000" dirty="0">
                <a:solidFill>
                  <a:schemeClr val="accent6">
                    <a:lumMod val="40000"/>
                    <a:lumOff val="60000"/>
                  </a:schemeClr>
                </a:solidFill>
              </a:rPr>
              <a:t>5.	CURRENT INITIATIVES</a:t>
            </a:r>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23</a:t>
            </a:fld>
            <a:endParaRPr lang="en-US" altLang="en-US" dirty="0"/>
          </a:p>
        </p:txBody>
      </p:sp>
      <p:sp>
        <p:nvSpPr>
          <p:cNvPr id="4" name="Content Placeholder 3"/>
          <p:cNvSpPr>
            <a:spLocks noGrp="1"/>
          </p:cNvSpPr>
          <p:nvPr>
            <p:ph sz="quarter" idx="13"/>
          </p:nvPr>
        </p:nvSpPr>
        <p:spPr>
          <a:xfrm>
            <a:off x="628650" y="1052736"/>
            <a:ext cx="8047806" cy="5112568"/>
          </a:xfrm>
        </p:spPr>
        <p:txBody>
          <a:bodyPr/>
          <a:lstStyle/>
          <a:p>
            <a:pPr marL="0" indent="0">
              <a:buNone/>
            </a:pPr>
            <a:r>
              <a:rPr lang="en-US" dirty="0" smtClean="0"/>
              <a:t>5.1 The </a:t>
            </a:r>
            <a:r>
              <a:rPr lang="en-US" dirty="0"/>
              <a:t>Ministry of COGTA has recently established an Inter-Ministerial Task Team on LED composed of Ministers of Tourism, Small Business Development; Economic Development; Science and Technology; Trade and Industry; Mineral Resources and Rural Development and Agrarian Reform. </a:t>
            </a:r>
            <a:endParaRPr lang="en-US" dirty="0" smtClean="0"/>
          </a:p>
          <a:p>
            <a:pPr marL="0" indent="0">
              <a:buNone/>
            </a:pPr>
            <a:r>
              <a:rPr lang="en-US" dirty="0" smtClean="0"/>
              <a:t>5.2 A </a:t>
            </a:r>
            <a:r>
              <a:rPr lang="en-US" dirty="0"/>
              <a:t>technical Task Team has been established made up of Director- Generals of the identified Departments. </a:t>
            </a:r>
          </a:p>
          <a:p>
            <a:endParaRPr lang="en-US" dirty="0"/>
          </a:p>
          <a:p>
            <a:pPr marL="0" indent="0">
              <a:buNone/>
            </a:pPr>
            <a:endParaRPr lang="en-US" dirty="0"/>
          </a:p>
        </p:txBody>
      </p:sp>
    </p:spTree>
    <p:extLst>
      <p:ext uri="{BB962C8B-B14F-4D97-AF65-F5344CB8AC3E}">
        <p14:creationId xmlns:p14="http://schemas.microsoft.com/office/powerpoint/2010/main" val="42313510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687611"/>
          </a:xfrm>
        </p:spPr>
        <p:txBody>
          <a:bodyPr/>
          <a:lstStyle/>
          <a:p>
            <a:r>
              <a:rPr lang="en-US" sz="3000" dirty="0" smtClean="0">
                <a:solidFill>
                  <a:schemeClr val="accent6">
                    <a:lumMod val="40000"/>
                    <a:lumOff val="60000"/>
                  </a:schemeClr>
                </a:solidFill>
              </a:rPr>
              <a:t>6. CONCLUDING REMARKS</a:t>
            </a:r>
            <a:endParaRPr lang="en-US" sz="3000" dirty="0">
              <a:solidFill>
                <a:schemeClr val="accent6">
                  <a:lumMod val="40000"/>
                  <a:lumOff val="60000"/>
                </a:schemeClr>
              </a:solidFill>
            </a:endParaRPr>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24</a:t>
            </a:fld>
            <a:endParaRPr lang="en-US" altLang="en-US" dirty="0"/>
          </a:p>
        </p:txBody>
      </p:sp>
      <p:sp>
        <p:nvSpPr>
          <p:cNvPr id="4" name="Content Placeholder 3"/>
          <p:cNvSpPr>
            <a:spLocks noGrp="1"/>
          </p:cNvSpPr>
          <p:nvPr>
            <p:ph sz="quarter" idx="13"/>
          </p:nvPr>
        </p:nvSpPr>
        <p:spPr>
          <a:xfrm>
            <a:off x="628650" y="1052736"/>
            <a:ext cx="8047806" cy="5112568"/>
          </a:xfrm>
        </p:spPr>
        <p:txBody>
          <a:bodyPr/>
          <a:lstStyle/>
          <a:p>
            <a:pPr marL="0" marR="0">
              <a:lnSpc>
                <a:spcPct val="150000"/>
              </a:lnSpc>
              <a:spcBef>
                <a:spcPts val="0"/>
              </a:spcBef>
              <a:spcAft>
                <a:spcPts val="0"/>
              </a:spcAft>
            </a:pPr>
            <a:r>
              <a:rPr lang="en-US" dirty="0">
                <a:ea typeface="Times New Roman" panose="02020603050405020304" pitchFamily="18" charset="0"/>
              </a:rPr>
              <a:t>The revised National LED Framework has put in place various implementation support mechanisms. </a:t>
            </a:r>
            <a:endParaRPr lang="en-US" dirty="0" smtClean="0">
              <a:ea typeface="Times New Roman" panose="02020603050405020304" pitchFamily="18" charset="0"/>
            </a:endParaRPr>
          </a:p>
          <a:p>
            <a:pPr marL="0" marR="0">
              <a:lnSpc>
                <a:spcPct val="150000"/>
              </a:lnSpc>
              <a:spcBef>
                <a:spcPts val="0"/>
              </a:spcBef>
              <a:spcAft>
                <a:spcPts val="0"/>
              </a:spcAft>
            </a:pPr>
            <a:r>
              <a:rPr lang="en-US" dirty="0" smtClean="0">
                <a:ea typeface="Times New Roman" panose="02020603050405020304" pitchFamily="18" charset="0"/>
              </a:rPr>
              <a:t>Furthermore</a:t>
            </a:r>
            <a:r>
              <a:rPr lang="en-US" dirty="0">
                <a:ea typeface="Times New Roman" panose="02020603050405020304" pitchFamily="18" charset="0"/>
              </a:rPr>
              <a:t>, it has suggested monitoring and evaluation systems in order to measure the </a:t>
            </a:r>
            <a:r>
              <a:rPr lang="en-US" dirty="0" smtClean="0">
                <a:ea typeface="Times New Roman" panose="02020603050405020304" pitchFamily="18" charset="0"/>
              </a:rPr>
              <a:t>impact.</a:t>
            </a:r>
          </a:p>
          <a:p>
            <a:pPr marL="0" marR="0">
              <a:lnSpc>
                <a:spcPct val="150000"/>
              </a:lnSpc>
              <a:spcBef>
                <a:spcPts val="0"/>
              </a:spcBef>
              <a:spcAft>
                <a:spcPts val="0"/>
              </a:spcAft>
            </a:pPr>
            <a:r>
              <a:rPr lang="en-US" dirty="0" smtClean="0">
                <a:ea typeface="Times New Roman" panose="02020603050405020304" pitchFamily="18" charset="0"/>
              </a:rPr>
              <a:t>The </a:t>
            </a:r>
            <a:r>
              <a:rPr lang="en-US" dirty="0">
                <a:ea typeface="Times New Roman" panose="02020603050405020304" pitchFamily="18" charset="0"/>
              </a:rPr>
              <a:t>municipal back to basics support plans include ongoing reporting on LED and through that institutionalized system support will be enhanced to municipalities in distress. </a:t>
            </a:r>
            <a:endParaRPr lang="en-US" dirty="0">
              <a:ea typeface="Times New Roman" panose="02020603050405020304" pitchFamily="18" charset="0"/>
              <a:cs typeface="Times New Roman" panose="02020603050405020304" pitchFamily="18" charset="0"/>
            </a:endParaRPr>
          </a:p>
          <a:p>
            <a:endParaRPr lang="en-US" dirty="0"/>
          </a:p>
          <a:p>
            <a:pPr marL="0" indent="0">
              <a:buNone/>
            </a:pPr>
            <a:endParaRPr lang="en-US" dirty="0"/>
          </a:p>
        </p:txBody>
      </p:sp>
    </p:spTree>
    <p:extLst>
      <p:ext uri="{BB962C8B-B14F-4D97-AF65-F5344CB8AC3E}">
        <p14:creationId xmlns:p14="http://schemas.microsoft.com/office/powerpoint/2010/main" val="11153676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spcBef>
                <a:spcPct val="0"/>
              </a:spcBef>
              <a:buFontTx/>
              <a:buNone/>
            </a:pPr>
            <a:fld id="{9FB970FC-9C05-4230-AC10-FE52E3C0744A}" type="slidenum">
              <a:rPr lang="en-ZA" altLang="en-US" sz="1200" smtClean="0">
                <a:solidFill>
                  <a:srgbClr val="000000"/>
                </a:solidFill>
              </a:rPr>
              <a:pPr>
                <a:spcBef>
                  <a:spcPct val="0"/>
                </a:spcBef>
                <a:buFontTx/>
                <a:buNone/>
              </a:pPr>
              <a:t>25</a:t>
            </a:fld>
            <a:endParaRPr lang="en-ZA" altLang="en-US" sz="1200" smtClean="0">
              <a:solidFill>
                <a:srgbClr val="000000"/>
              </a:solidFill>
            </a:endParaRPr>
          </a:p>
        </p:txBody>
      </p:sp>
      <p:sp>
        <p:nvSpPr>
          <p:cNvPr id="9" name="Rectangle 8"/>
          <p:cNvSpPr/>
          <p:nvPr/>
        </p:nvSpPr>
        <p:spPr>
          <a:xfrm>
            <a:off x="228600" y="152400"/>
            <a:ext cx="8763000" cy="523220"/>
          </a:xfrm>
          <a:prstGeom prst="rect">
            <a:avLst/>
          </a:prstGeom>
          <a:ln>
            <a:solidFill>
              <a:schemeClr val="tx1"/>
            </a:solidFill>
            <a:prstDash val="sysDot"/>
          </a:ln>
        </p:spPr>
        <p:txBody>
          <a:bodyPr>
            <a:spAutoFit/>
          </a:bodyPr>
          <a:lstStyle/>
          <a:p>
            <a:pPr algn="ctr" eaLnBrk="1" fontAlgn="auto" hangingPunct="1">
              <a:spcBef>
                <a:spcPts val="0"/>
              </a:spcBef>
              <a:spcAft>
                <a:spcPts val="0"/>
              </a:spcAft>
              <a:defRPr/>
            </a:pPr>
            <a:r>
              <a:rPr lang="en-US" sz="2800" b="1" dirty="0" smtClean="0">
                <a:solidFill>
                  <a:schemeClr val="accent6">
                    <a:lumMod val="40000"/>
                    <a:lumOff val="60000"/>
                  </a:schemeClr>
                </a:solidFill>
                <a:effectLst>
                  <a:outerShdw blurRad="38100" dist="38100" dir="2700000" algn="tl">
                    <a:srgbClr val="000000">
                      <a:alpha val="43137"/>
                    </a:srgbClr>
                  </a:outerShdw>
                </a:effectLst>
                <a:latin typeface="Arial"/>
              </a:rPr>
              <a:t>CONCLUDING REMARKS</a:t>
            </a:r>
            <a:endParaRPr lang="en-ZA" sz="2800" b="1" dirty="0">
              <a:solidFill>
                <a:schemeClr val="accent6">
                  <a:lumMod val="40000"/>
                  <a:lumOff val="60000"/>
                </a:schemeClr>
              </a:solidFill>
              <a:effectLst>
                <a:outerShdw blurRad="38100" dist="38100" dir="2700000" algn="tl">
                  <a:srgbClr val="000000">
                    <a:alpha val="43137"/>
                  </a:srgbClr>
                </a:outerShdw>
              </a:effectLst>
              <a:latin typeface="Arial"/>
            </a:endParaRPr>
          </a:p>
        </p:txBody>
      </p:sp>
      <p:sp>
        <p:nvSpPr>
          <p:cNvPr id="7" name="Rectangle 6"/>
          <p:cNvSpPr/>
          <p:nvPr/>
        </p:nvSpPr>
        <p:spPr>
          <a:xfrm>
            <a:off x="235621" y="1371811"/>
            <a:ext cx="7273925" cy="2678113"/>
          </a:xfrm>
          <a:prstGeom prst="rect">
            <a:avLst/>
          </a:prstGeom>
          <a:solidFill>
            <a:schemeClr val="accent6">
              <a:lumMod val="20000"/>
              <a:lumOff val="80000"/>
            </a:schemeClr>
          </a:solidFill>
          <a:ln>
            <a:solidFill>
              <a:schemeClr val="tx1"/>
            </a:solidFill>
            <a:prstDash val="sysDot"/>
          </a:ln>
        </p:spPr>
        <p:txBody>
          <a:bodyPr>
            <a:spAutoFit/>
          </a:bodyPr>
          <a:lstStyle/>
          <a:p>
            <a:pPr eaLnBrk="1" fontAlgn="auto" hangingPunct="1">
              <a:spcBef>
                <a:spcPts val="0"/>
              </a:spcBef>
              <a:spcAft>
                <a:spcPts val="0"/>
              </a:spcAft>
              <a:defRPr/>
            </a:pPr>
            <a:r>
              <a:rPr lang="en-US" sz="2800" dirty="0">
                <a:solidFill>
                  <a:prstClr val="black"/>
                </a:solidFill>
                <a:latin typeface="Arial"/>
              </a:rPr>
              <a:t>Local government must take active steps to create an </a:t>
            </a:r>
            <a:r>
              <a:rPr lang="en-US" sz="2800" b="1" u="sng" dirty="0">
                <a:solidFill>
                  <a:prstClr val="black"/>
                </a:solidFill>
                <a:latin typeface="Arial"/>
              </a:rPr>
              <a:t>enabling environment </a:t>
            </a:r>
            <a:r>
              <a:rPr lang="en-US" sz="2800" dirty="0">
                <a:solidFill>
                  <a:prstClr val="black"/>
                </a:solidFill>
                <a:latin typeface="Arial"/>
              </a:rPr>
              <a:t>to ensure economic development and businesses thrive, thereby creating employment opportunities and growing the local revenue base</a:t>
            </a:r>
          </a:p>
        </p:txBody>
      </p:sp>
      <p:sp>
        <p:nvSpPr>
          <p:cNvPr id="10" name="Rectangle 9"/>
          <p:cNvSpPr/>
          <p:nvPr/>
        </p:nvSpPr>
        <p:spPr>
          <a:xfrm>
            <a:off x="1835696" y="4437112"/>
            <a:ext cx="6858000" cy="1384300"/>
          </a:xfrm>
          <a:prstGeom prst="rect">
            <a:avLst/>
          </a:prstGeom>
          <a:solidFill>
            <a:schemeClr val="accent6">
              <a:lumMod val="20000"/>
              <a:lumOff val="80000"/>
            </a:schemeClr>
          </a:solidFill>
          <a:ln>
            <a:solidFill>
              <a:schemeClr val="tx1"/>
            </a:solidFill>
            <a:prstDash val="sysDot"/>
          </a:ln>
        </p:spPr>
        <p:txBody>
          <a:bodyPr>
            <a:spAutoFit/>
          </a:bodyPr>
          <a:lstStyle/>
          <a:p>
            <a:pPr eaLnBrk="1" fontAlgn="auto" hangingPunct="1">
              <a:spcBef>
                <a:spcPts val="0"/>
              </a:spcBef>
              <a:spcAft>
                <a:spcPts val="0"/>
              </a:spcAft>
              <a:defRPr/>
            </a:pPr>
            <a:r>
              <a:rPr lang="en-US" sz="2800" dirty="0">
                <a:solidFill>
                  <a:prstClr val="black"/>
                </a:solidFill>
                <a:latin typeface="Arial"/>
              </a:rPr>
              <a:t>An enabling environment begins with a </a:t>
            </a:r>
            <a:r>
              <a:rPr lang="en-US" sz="2800" b="1" u="sng" dirty="0">
                <a:solidFill>
                  <a:prstClr val="black"/>
                </a:solidFill>
                <a:latin typeface="Arial"/>
              </a:rPr>
              <a:t>functional municipality</a:t>
            </a:r>
            <a:r>
              <a:rPr lang="en-US" sz="2800" dirty="0">
                <a:solidFill>
                  <a:prstClr val="black"/>
                </a:solidFill>
                <a:latin typeface="Arial"/>
              </a:rPr>
              <a:t> - one that is able to perform its most basic functions.</a:t>
            </a:r>
          </a:p>
        </p:txBody>
      </p:sp>
    </p:spTree>
    <p:extLst>
      <p:ext uri="{BB962C8B-B14F-4D97-AF65-F5344CB8AC3E}">
        <p14:creationId xmlns:p14="http://schemas.microsoft.com/office/powerpoint/2010/main" val="27129869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89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329" y="261893"/>
            <a:ext cx="7956500" cy="790843"/>
          </a:xfrm>
        </p:spPr>
        <p:txBody>
          <a:bodyPr/>
          <a:lstStyle/>
          <a:p>
            <a:pPr eaLnBrk="1" hangingPunct="1">
              <a:defRPr/>
            </a:pPr>
            <a:r>
              <a:rPr lang="en-ZA" sz="2800" dirty="0" smtClean="0">
                <a:solidFill>
                  <a:schemeClr val="accent6">
                    <a:lumMod val="40000"/>
                    <a:lumOff val="60000"/>
                  </a:schemeClr>
                </a:solidFill>
                <a:ea typeface="ＭＳ Ｐゴシック" charset="-128"/>
              </a:rPr>
              <a:t>PURPOSE</a:t>
            </a:r>
            <a:endParaRPr lang="en-ZA" sz="2800" dirty="0">
              <a:solidFill>
                <a:schemeClr val="accent6">
                  <a:lumMod val="40000"/>
                  <a:lumOff val="60000"/>
                </a:schemeClr>
              </a:solidFill>
              <a:ea typeface="ＭＳ Ｐゴシック" charset="-128"/>
            </a:endParaRPr>
          </a:p>
        </p:txBody>
      </p:sp>
      <p:sp>
        <p:nvSpPr>
          <p:cNvPr id="6147" name="Content Placeholder 2"/>
          <p:cNvSpPr>
            <a:spLocks noGrp="1"/>
          </p:cNvSpPr>
          <p:nvPr>
            <p:ph idx="1"/>
          </p:nvPr>
        </p:nvSpPr>
        <p:spPr>
          <a:xfrm>
            <a:off x="379941" y="1052736"/>
            <a:ext cx="8365665" cy="4550335"/>
          </a:xfrm>
        </p:spPr>
        <p:txBody>
          <a:bodyPr/>
          <a:lstStyle/>
          <a:p>
            <a:pPr eaLnBrk="1" hangingPunct="1">
              <a:lnSpc>
                <a:spcPct val="100000"/>
              </a:lnSpc>
              <a:spcAft>
                <a:spcPts val="600"/>
              </a:spcAft>
              <a:defRPr/>
            </a:pPr>
            <a:r>
              <a:rPr lang="en-US" sz="2400" dirty="0" smtClean="0"/>
              <a:t>To appraise </a:t>
            </a:r>
            <a:r>
              <a:rPr lang="en-US" sz="2400" dirty="0"/>
              <a:t>the Portfolio Committee Portfolio Committee on Co-operative Governance and Traditional Affairs (National Assembly) on the 6th pillar of back to basics-Local Economic Development (LED). </a:t>
            </a:r>
            <a:endParaRPr lang="en-US" sz="2400" dirty="0" smtClean="0"/>
          </a:p>
          <a:p>
            <a:pPr eaLnBrk="1" hangingPunct="1">
              <a:lnSpc>
                <a:spcPct val="100000"/>
              </a:lnSpc>
              <a:spcAft>
                <a:spcPts val="600"/>
              </a:spcAft>
              <a:defRPr/>
            </a:pPr>
            <a:r>
              <a:rPr lang="en-US" sz="2400" dirty="0" smtClean="0"/>
              <a:t>The </a:t>
            </a:r>
            <a:r>
              <a:rPr lang="en-US" sz="2400" dirty="0"/>
              <a:t>report also reflects on the revised National Framework for Local Economic Development 2018-2028 and further highlights current departmental </a:t>
            </a:r>
            <a:r>
              <a:rPr lang="en-US" sz="2400" dirty="0" err="1"/>
              <a:t>programmes</a:t>
            </a:r>
            <a:r>
              <a:rPr lang="en-US" sz="2400" dirty="0"/>
              <a:t> on LED. </a:t>
            </a:r>
          </a:p>
        </p:txBody>
      </p:sp>
    </p:spTree>
    <p:extLst>
      <p:ext uri="{BB962C8B-B14F-4D97-AF65-F5344CB8AC3E}">
        <p14:creationId xmlns:p14="http://schemas.microsoft.com/office/powerpoint/2010/main" val="1977222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0730"/>
            <a:ext cx="8229600" cy="908720"/>
          </a:xfrm>
        </p:spPr>
        <p:txBody>
          <a:bodyPr/>
          <a:lstStyle/>
          <a:p>
            <a:r>
              <a:rPr lang="en-US" sz="3200" b="1" dirty="0">
                <a:solidFill>
                  <a:schemeClr val="accent6">
                    <a:lumMod val="40000"/>
                    <a:lumOff val="60000"/>
                  </a:schemeClr>
                </a:solidFill>
              </a:rPr>
              <a:t>BACKGROUND</a:t>
            </a:r>
            <a:endParaRPr lang="en-ZA" sz="3200" b="1" dirty="0">
              <a:solidFill>
                <a:schemeClr val="accent6">
                  <a:lumMod val="40000"/>
                  <a:lumOff val="60000"/>
                </a:schemeClr>
              </a:solidFill>
            </a:endParaRPr>
          </a:p>
        </p:txBody>
      </p:sp>
      <p:sp>
        <p:nvSpPr>
          <p:cNvPr id="3" name="Content Placeholder 2"/>
          <p:cNvSpPr>
            <a:spLocks noGrp="1"/>
          </p:cNvSpPr>
          <p:nvPr>
            <p:ph idx="1"/>
          </p:nvPr>
        </p:nvSpPr>
        <p:spPr>
          <a:xfrm>
            <a:off x="215094" y="548680"/>
            <a:ext cx="8713812" cy="5976664"/>
          </a:xfrm>
          <a:noFill/>
        </p:spPr>
        <p:txBody>
          <a:bodyPr/>
          <a:lstStyle/>
          <a:p>
            <a:pPr marL="342900" indent="-342900" algn="just">
              <a:lnSpc>
                <a:spcPct val="100000"/>
              </a:lnSpc>
              <a:buFont typeface="Arial" panose="020B0604020202020204" pitchFamily="34" charset="0"/>
              <a:buChar char="•"/>
            </a:pPr>
            <a:r>
              <a:rPr lang="en-US" sz="2200" dirty="0" smtClean="0"/>
              <a:t>A </a:t>
            </a:r>
            <a:r>
              <a:rPr lang="en-US" sz="2200" dirty="0"/>
              <a:t>Successful 3rd Presidential Local Government Summit with concrete resolutions to guide 2nd phase implementation of Back to Basics was convened on 6-7 April 2017 resolved to add the 6th pillar focusing on LED. </a:t>
            </a:r>
          </a:p>
          <a:p>
            <a:pPr marL="342900" indent="-342900" algn="just">
              <a:lnSpc>
                <a:spcPct val="100000"/>
              </a:lnSpc>
              <a:buFont typeface="Arial" panose="020B0604020202020204" pitchFamily="34" charset="0"/>
              <a:buChar char="•"/>
            </a:pPr>
            <a:r>
              <a:rPr lang="en-US" sz="2200" dirty="0" smtClean="0"/>
              <a:t>The </a:t>
            </a:r>
            <a:r>
              <a:rPr lang="en-US" sz="2200" dirty="0"/>
              <a:t>theme of Summit was “Transforming Municipal Space for Radical Social and Economic Development.” The Presidential Local Government Summit reiterated the need for radical economic transformation to be felt within the municipal </a:t>
            </a:r>
            <a:r>
              <a:rPr lang="en-US" sz="2200" dirty="0" smtClean="0"/>
              <a:t>space.</a:t>
            </a:r>
          </a:p>
          <a:p>
            <a:pPr marL="342900" indent="-342900" algn="just">
              <a:lnSpc>
                <a:spcPct val="100000"/>
              </a:lnSpc>
              <a:buFont typeface="Arial" panose="020B0604020202020204" pitchFamily="34" charset="0"/>
              <a:buChar char="•"/>
            </a:pPr>
            <a:r>
              <a:rPr lang="en-US" sz="2200" dirty="0" smtClean="0"/>
              <a:t>The </a:t>
            </a:r>
            <a:r>
              <a:rPr lang="en-US" sz="2200" dirty="0"/>
              <a:t>Summit resolved that in the next Back to Basics phase, a focus on the Integrated Urban Development Framework (IUDF) and its implementation is essential. Planning and a focus on Local Economic Development (LED) to stimulate local economies and improve planning capability at municipal level will also form an important component of the second phase of the B2B programme. </a:t>
            </a:r>
          </a:p>
          <a:p>
            <a:pPr marL="0" indent="0" algn="just">
              <a:lnSpc>
                <a:spcPct val="100000"/>
              </a:lnSpc>
              <a:buNone/>
            </a:pPr>
            <a:endParaRPr lang="en-US" sz="1400" dirty="0"/>
          </a:p>
        </p:txBody>
      </p:sp>
      <p:sp>
        <p:nvSpPr>
          <p:cNvPr id="2051"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9232ED0-0F42-4DE3-AAC9-337C36928731}" type="slidenum">
              <a:rPr lang="en-US" altLang="en-US" smtClean="0">
                <a:solidFill>
                  <a:srgbClr val="898989"/>
                </a:solidFill>
                <a:latin typeface="Calibri" pitchFamily="34" charset="0"/>
              </a:rPr>
              <a:pPr eaLnBrk="1" hangingPunct="1"/>
              <a:t>4</a:t>
            </a:fld>
            <a:endParaRPr lang="en-US" altLang="en-US">
              <a:solidFill>
                <a:srgbClr val="898989"/>
              </a:solidFill>
              <a:latin typeface="Calibri" pitchFamily="34" charset="0"/>
            </a:endParaRPr>
          </a:p>
        </p:txBody>
      </p:sp>
    </p:spTree>
    <p:extLst>
      <p:ext uri="{BB962C8B-B14F-4D97-AF65-F5344CB8AC3E}">
        <p14:creationId xmlns:p14="http://schemas.microsoft.com/office/powerpoint/2010/main" val="174220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0730"/>
            <a:ext cx="8229600" cy="908720"/>
          </a:xfrm>
        </p:spPr>
        <p:txBody>
          <a:bodyPr/>
          <a:lstStyle/>
          <a:p>
            <a:r>
              <a:rPr lang="en-US" sz="3200" b="1" dirty="0">
                <a:solidFill>
                  <a:schemeClr val="accent6">
                    <a:lumMod val="40000"/>
                    <a:lumOff val="60000"/>
                  </a:schemeClr>
                </a:solidFill>
              </a:rPr>
              <a:t>BACKGROUND</a:t>
            </a:r>
            <a:endParaRPr lang="en-ZA" sz="3200" b="1" dirty="0">
              <a:solidFill>
                <a:schemeClr val="accent6">
                  <a:lumMod val="40000"/>
                  <a:lumOff val="60000"/>
                </a:schemeClr>
              </a:solidFill>
            </a:endParaRPr>
          </a:p>
        </p:txBody>
      </p:sp>
      <p:sp>
        <p:nvSpPr>
          <p:cNvPr id="3" name="Content Placeholder 2"/>
          <p:cNvSpPr>
            <a:spLocks noGrp="1"/>
          </p:cNvSpPr>
          <p:nvPr>
            <p:ph idx="1"/>
          </p:nvPr>
        </p:nvSpPr>
        <p:spPr>
          <a:xfrm>
            <a:off x="215094" y="548680"/>
            <a:ext cx="8713812" cy="5976664"/>
          </a:xfrm>
          <a:noFill/>
        </p:spPr>
        <p:txBody>
          <a:bodyPr/>
          <a:lstStyle/>
          <a:p>
            <a:pPr marL="342900" indent="-342900" algn="just">
              <a:lnSpc>
                <a:spcPct val="100000"/>
              </a:lnSpc>
              <a:buFont typeface="Arial" panose="020B0604020202020204" pitchFamily="34" charset="0"/>
              <a:buChar char="•"/>
            </a:pPr>
            <a:r>
              <a:rPr lang="en-US" sz="2200" dirty="0" smtClean="0"/>
              <a:t>Furthermore </a:t>
            </a:r>
            <a:r>
              <a:rPr lang="en-US" sz="2200" dirty="0"/>
              <a:t>on the 9-10 November 2017 the Ministry of Cooperative Governance and Traditional Affairs in partnership with the Department of Small Business Development convened an Inaugural National LED Conference. </a:t>
            </a:r>
            <a:endParaRPr lang="en-US" sz="2200" dirty="0" smtClean="0"/>
          </a:p>
          <a:p>
            <a:pPr marL="342900" indent="-342900" algn="just">
              <a:lnSpc>
                <a:spcPct val="100000"/>
              </a:lnSpc>
              <a:buFont typeface="Arial" panose="020B0604020202020204" pitchFamily="34" charset="0"/>
              <a:buChar char="•"/>
            </a:pPr>
            <a:r>
              <a:rPr lang="en-US" sz="2200" dirty="0" smtClean="0"/>
              <a:t>Among </a:t>
            </a:r>
            <a:r>
              <a:rPr lang="en-US" sz="2200" dirty="0"/>
              <a:t>the other objectives of this conference were to reflect on the state of LED at local government level. </a:t>
            </a:r>
            <a:endParaRPr lang="en-US" sz="2200" dirty="0" smtClean="0"/>
          </a:p>
          <a:p>
            <a:pPr marL="342900" indent="-342900" algn="just">
              <a:lnSpc>
                <a:spcPct val="100000"/>
              </a:lnSpc>
              <a:buFont typeface="Arial" panose="020B0604020202020204" pitchFamily="34" charset="0"/>
              <a:buChar char="•"/>
            </a:pPr>
            <a:r>
              <a:rPr lang="en-US" sz="2200" dirty="0" smtClean="0"/>
              <a:t>What </a:t>
            </a:r>
            <a:r>
              <a:rPr lang="en-US" sz="2200" dirty="0"/>
              <a:t>are the successes and what are the constraints</a:t>
            </a:r>
            <a:r>
              <a:rPr lang="en-US" sz="2200" dirty="0" smtClean="0"/>
              <a:t>?</a:t>
            </a:r>
          </a:p>
          <a:p>
            <a:pPr marL="342900" indent="-342900" algn="just">
              <a:lnSpc>
                <a:spcPct val="100000"/>
              </a:lnSpc>
              <a:buFont typeface="Arial" panose="020B0604020202020204" pitchFamily="34" charset="0"/>
              <a:buChar char="•"/>
            </a:pPr>
            <a:r>
              <a:rPr lang="en-US" sz="2200" dirty="0" smtClean="0"/>
              <a:t> </a:t>
            </a:r>
            <a:r>
              <a:rPr lang="en-US" sz="2200" dirty="0"/>
              <a:t>Why do some municipalities still treat the informal sector as a second cousin? </a:t>
            </a:r>
            <a:endParaRPr lang="en-US" sz="2200" dirty="0" smtClean="0"/>
          </a:p>
          <a:p>
            <a:pPr marL="342900" indent="-342900" algn="just">
              <a:lnSpc>
                <a:spcPct val="100000"/>
              </a:lnSpc>
              <a:buFont typeface="Arial" panose="020B0604020202020204" pitchFamily="34" charset="0"/>
              <a:buChar char="•"/>
            </a:pPr>
            <a:r>
              <a:rPr lang="en-US" sz="2200" dirty="0" smtClean="0"/>
              <a:t>What </a:t>
            </a:r>
            <a:r>
              <a:rPr lang="en-US" sz="2200" dirty="0"/>
              <a:t>steps need to be taken at local government level to heighten the trajectory of Local Economic Development</a:t>
            </a:r>
            <a:r>
              <a:rPr lang="en-US" sz="2200" dirty="0" smtClean="0"/>
              <a:t>?</a:t>
            </a:r>
          </a:p>
          <a:p>
            <a:pPr marL="342900" indent="-342900" algn="just">
              <a:lnSpc>
                <a:spcPct val="100000"/>
              </a:lnSpc>
              <a:buFont typeface="Arial" panose="020B0604020202020204" pitchFamily="34" charset="0"/>
              <a:buChar char="•"/>
            </a:pPr>
            <a:r>
              <a:rPr lang="en-US" sz="2200" dirty="0"/>
              <a:t> In addition, where do youth feature in LED efforts?</a:t>
            </a:r>
            <a:endParaRPr lang="en-US" sz="1400" dirty="0"/>
          </a:p>
        </p:txBody>
      </p:sp>
      <p:sp>
        <p:nvSpPr>
          <p:cNvPr id="2051"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9232ED0-0F42-4DE3-AAC9-337C36928731}" type="slidenum">
              <a:rPr lang="en-US" altLang="en-US" smtClean="0">
                <a:solidFill>
                  <a:srgbClr val="898989"/>
                </a:solidFill>
                <a:latin typeface="Calibri" pitchFamily="34" charset="0"/>
              </a:rPr>
              <a:pPr eaLnBrk="1" hangingPunct="1"/>
              <a:t>5</a:t>
            </a:fld>
            <a:endParaRPr lang="en-US" altLang="en-US">
              <a:solidFill>
                <a:srgbClr val="898989"/>
              </a:solidFill>
              <a:latin typeface="Calibri" pitchFamily="34" charset="0"/>
            </a:endParaRPr>
          </a:p>
        </p:txBody>
      </p:sp>
    </p:spTree>
    <p:extLst>
      <p:ext uri="{BB962C8B-B14F-4D97-AF65-F5344CB8AC3E}">
        <p14:creationId xmlns:p14="http://schemas.microsoft.com/office/powerpoint/2010/main" val="41913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lstStyle/>
          <a:p>
            <a:r>
              <a:rPr lang="en-US" sz="3200" dirty="0" smtClean="0"/>
              <a:t>BRIEF OUTCOMES OF THE NATIONAL LED CONFERENCE 2017</a:t>
            </a:r>
            <a:r>
              <a:rPr lang="en-US" sz="3200" b="1" dirty="0" smtClean="0"/>
              <a:t> </a:t>
            </a:r>
            <a:endParaRPr lang="en-ZA" sz="3200" b="1" dirty="0"/>
          </a:p>
        </p:txBody>
      </p:sp>
      <p:sp>
        <p:nvSpPr>
          <p:cNvPr id="2051"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9232ED0-0F42-4DE3-AAC9-337C36928731}" type="slidenum">
              <a:rPr kumimoji="0" lang="en-US" altLang="en-US" sz="9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altLang="en-US" sz="9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57" y="5943600"/>
            <a:ext cx="2197443" cy="653055"/>
          </a:xfrm>
          <a:prstGeom prst="rect">
            <a:avLst/>
          </a:prstGeom>
        </p:spPr>
      </p:pic>
    </p:spTree>
    <p:extLst>
      <p:ext uri="{BB962C8B-B14F-4D97-AF65-F5344CB8AC3E}">
        <p14:creationId xmlns:p14="http://schemas.microsoft.com/office/powerpoint/2010/main" val="1078256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0730"/>
            <a:ext cx="8229600" cy="908720"/>
          </a:xfrm>
        </p:spPr>
        <p:txBody>
          <a:bodyPr/>
          <a:lstStyle/>
          <a:p>
            <a:r>
              <a:rPr lang="en-US" sz="3200" b="1" dirty="0">
                <a:solidFill>
                  <a:schemeClr val="accent6">
                    <a:lumMod val="40000"/>
                    <a:lumOff val="60000"/>
                  </a:schemeClr>
                </a:solidFill>
              </a:rPr>
              <a:t>BACKGROUND</a:t>
            </a:r>
            <a:endParaRPr lang="en-ZA" sz="3200" b="1" dirty="0">
              <a:solidFill>
                <a:schemeClr val="accent6">
                  <a:lumMod val="40000"/>
                  <a:lumOff val="60000"/>
                </a:schemeClr>
              </a:solidFill>
            </a:endParaRPr>
          </a:p>
        </p:txBody>
      </p:sp>
      <p:sp>
        <p:nvSpPr>
          <p:cNvPr id="3" name="Content Placeholder 2"/>
          <p:cNvSpPr>
            <a:spLocks noGrp="1"/>
          </p:cNvSpPr>
          <p:nvPr>
            <p:ph idx="1"/>
          </p:nvPr>
        </p:nvSpPr>
        <p:spPr>
          <a:xfrm>
            <a:off x="215094" y="548680"/>
            <a:ext cx="8713812" cy="5976664"/>
          </a:xfrm>
          <a:noFill/>
        </p:spPr>
        <p:txBody>
          <a:bodyPr/>
          <a:lstStyle/>
          <a:p>
            <a:pPr marL="342900" indent="-342900" algn="just">
              <a:lnSpc>
                <a:spcPct val="100000"/>
              </a:lnSpc>
              <a:buFont typeface="Arial" panose="020B0604020202020204" pitchFamily="34" charset="0"/>
              <a:buChar char="•"/>
            </a:pPr>
            <a:r>
              <a:rPr lang="en-US" sz="2200" dirty="0" smtClean="0"/>
              <a:t>The </a:t>
            </a:r>
            <a:r>
              <a:rPr lang="en-US" sz="2200" dirty="0"/>
              <a:t>National LED Conference resolved to adopt the new South African LED agenda aimed at contributing towards achieving radical economic transformation. </a:t>
            </a:r>
            <a:endParaRPr lang="en-US" sz="2200" dirty="0" smtClean="0"/>
          </a:p>
          <a:p>
            <a:pPr marL="342900" indent="-342900" algn="just">
              <a:lnSpc>
                <a:spcPct val="100000"/>
              </a:lnSpc>
              <a:buFont typeface="Arial" panose="020B0604020202020204" pitchFamily="34" charset="0"/>
              <a:buChar char="•"/>
            </a:pPr>
            <a:r>
              <a:rPr lang="en-US" sz="2200" dirty="0" smtClean="0"/>
              <a:t>The </a:t>
            </a:r>
            <a:r>
              <a:rPr lang="en-US" sz="2200" dirty="0"/>
              <a:t>conference committed to ensure the centrality of LED in the implementation of the Back-to-Basics (B2B) programme and the IUDF to build capable democratic developmental local government, transform municipal spaces and strengthen urban-rural linkages as essential components of radical social-economic transformation.</a:t>
            </a:r>
          </a:p>
          <a:p>
            <a:pPr marL="342900" indent="-342900" algn="just">
              <a:lnSpc>
                <a:spcPct val="100000"/>
              </a:lnSpc>
              <a:buFont typeface="Arial" panose="020B0604020202020204" pitchFamily="34" charset="0"/>
              <a:buChar char="•"/>
            </a:pPr>
            <a:r>
              <a:rPr lang="en-US" sz="2200" dirty="0"/>
              <a:t>The National LED Conference witnessed a launch of Economic Development Council of South Africa, which intends to </a:t>
            </a:r>
            <a:r>
              <a:rPr lang="en-US" sz="2200" dirty="0" err="1"/>
              <a:t>professionalise</a:t>
            </a:r>
            <a:r>
              <a:rPr lang="en-US" sz="2200" dirty="0"/>
              <a:t> the LED. </a:t>
            </a:r>
          </a:p>
          <a:p>
            <a:pPr marL="342900" indent="-342900" algn="just">
              <a:lnSpc>
                <a:spcPct val="100000"/>
              </a:lnSpc>
              <a:buFont typeface="Arial" panose="020B0604020202020204" pitchFamily="34" charset="0"/>
              <a:buChar char="•"/>
            </a:pPr>
            <a:endParaRPr lang="en-US" sz="1400" dirty="0"/>
          </a:p>
        </p:txBody>
      </p:sp>
      <p:sp>
        <p:nvSpPr>
          <p:cNvPr id="2051"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9232ED0-0F42-4DE3-AAC9-337C36928731}" type="slidenum">
              <a:rPr lang="en-US" altLang="en-US" smtClean="0">
                <a:solidFill>
                  <a:srgbClr val="898989"/>
                </a:solidFill>
                <a:latin typeface="Calibri" pitchFamily="34" charset="0"/>
              </a:rPr>
              <a:pPr eaLnBrk="1" hangingPunct="1"/>
              <a:t>7</a:t>
            </a:fld>
            <a:endParaRPr lang="en-US" altLang="en-US">
              <a:solidFill>
                <a:srgbClr val="898989"/>
              </a:solidFill>
              <a:latin typeface="Calibri" pitchFamily="34" charset="0"/>
            </a:endParaRPr>
          </a:p>
        </p:txBody>
      </p:sp>
    </p:spTree>
    <p:extLst>
      <p:ext uri="{BB962C8B-B14F-4D97-AF65-F5344CB8AC3E}">
        <p14:creationId xmlns:p14="http://schemas.microsoft.com/office/powerpoint/2010/main" val="2050344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764704"/>
          </a:xfrm>
        </p:spPr>
        <p:txBody>
          <a:bodyPr/>
          <a:lstStyle/>
          <a:p>
            <a:r>
              <a:rPr lang="en-ZA" dirty="0">
                <a:ea typeface="Times New Roman" panose="02020603050405020304" pitchFamily="18" charset="0"/>
              </a:rPr>
              <a:t>THE CROSSCUTTING PRINCIPLES ADOPTED IN THE FRAMEWORK</a:t>
            </a:r>
            <a:endParaRPr lang="en-US" dirty="0"/>
          </a:p>
        </p:txBody>
      </p:sp>
      <p:sp>
        <p:nvSpPr>
          <p:cNvPr id="3" name="Content Placeholder 2"/>
          <p:cNvSpPr>
            <a:spLocks noGrp="1"/>
          </p:cNvSpPr>
          <p:nvPr>
            <p:ph idx="1"/>
          </p:nvPr>
        </p:nvSpPr>
        <p:spPr>
          <a:xfrm>
            <a:off x="104267" y="582143"/>
            <a:ext cx="8866696" cy="5956770"/>
          </a:xfrm>
        </p:spPr>
        <p:txBody>
          <a:bodyPr/>
          <a:lstStyle/>
          <a:p>
            <a:pPr marL="342900" marR="0" lvl="0" indent="-342900" algn="just">
              <a:lnSpc>
                <a:spcPct val="150000"/>
              </a:lnSpc>
              <a:spcBef>
                <a:spcPts val="0"/>
              </a:spcBef>
              <a:spcAft>
                <a:spcPts val="0"/>
              </a:spcAft>
              <a:buSzPts val="800"/>
              <a:buFont typeface="Arial" panose="020B0604020202020204" pitchFamily="34" charset="0"/>
              <a:buChar char="•"/>
            </a:pPr>
            <a:r>
              <a:rPr lang="en-ZA" sz="2400" dirty="0">
                <a:ea typeface="Times New Roman" panose="02020603050405020304" pitchFamily="18" charset="0"/>
              </a:rPr>
              <a:t>Collaborative Partnerships</a:t>
            </a:r>
            <a:endParaRPr lang="en-US" sz="2400" dirty="0">
              <a:ea typeface="Times New Roman" panose="02020603050405020304" pitchFamily="18" charset="0"/>
            </a:endParaRPr>
          </a:p>
          <a:p>
            <a:pPr marL="342900" marR="0" lvl="0" indent="-342900" algn="just">
              <a:lnSpc>
                <a:spcPct val="150000"/>
              </a:lnSpc>
              <a:spcBef>
                <a:spcPts val="0"/>
              </a:spcBef>
              <a:spcAft>
                <a:spcPts val="0"/>
              </a:spcAft>
              <a:buSzPts val="800"/>
              <a:buFont typeface="Arial" panose="020B0604020202020204" pitchFamily="34" charset="0"/>
              <a:buChar char="•"/>
            </a:pPr>
            <a:r>
              <a:rPr lang="en-ZA" sz="2400" dirty="0">
                <a:ea typeface="Times New Roman" panose="02020603050405020304" pitchFamily="18" charset="0"/>
              </a:rPr>
              <a:t>Integrated place development that recognises marginalised territories such as townships, informal settlements, </a:t>
            </a:r>
            <a:r>
              <a:rPr lang="en-ZA" sz="2400" dirty="0" err="1">
                <a:ea typeface="Times New Roman" panose="02020603050405020304" pitchFamily="18" charset="0"/>
              </a:rPr>
              <a:t>peri</a:t>
            </a:r>
            <a:r>
              <a:rPr lang="en-ZA" sz="2400" dirty="0">
                <a:ea typeface="Times New Roman" panose="02020603050405020304" pitchFamily="18" charset="0"/>
              </a:rPr>
              <a:t>-urban areas, and rural settlements </a:t>
            </a:r>
            <a:endParaRPr lang="en-US" sz="2400" dirty="0">
              <a:ea typeface="Times New Roman" panose="02020603050405020304" pitchFamily="18" charset="0"/>
            </a:endParaRPr>
          </a:p>
          <a:p>
            <a:pPr marL="342900" marR="0" lvl="0" indent="-342900" algn="just">
              <a:lnSpc>
                <a:spcPct val="150000"/>
              </a:lnSpc>
              <a:spcBef>
                <a:spcPts val="0"/>
              </a:spcBef>
              <a:spcAft>
                <a:spcPts val="0"/>
              </a:spcAft>
              <a:buSzPts val="800"/>
              <a:buFont typeface="Arial" panose="020B0604020202020204" pitchFamily="34" charset="0"/>
              <a:buChar char="•"/>
            </a:pPr>
            <a:r>
              <a:rPr lang="en-ZA" sz="2400" dirty="0">
                <a:ea typeface="Times New Roman" panose="02020603050405020304" pitchFamily="18" charset="0"/>
              </a:rPr>
              <a:t>Inclusive economy that prioritises those that are marginalised such as youth, women, and informal sector </a:t>
            </a:r>
            <a:endParaRPr lang="en-US" sz="2400" dirty="0">
              <a:ea typeface="Times New Roman" panose="02020603050405020304" pitchFamily="18" charset="0"/>
            </a:endParaRPr>
          </a:p>
          <a:p>
            <a:pPr marL="342900" marR="0" lvl="0" indent="-342900" algn="just">
              <a:lnSpc>
                <a:spcPct val="150000"/>
              </a:lnSpc>
              <a:spcBef>
                <a:spcPts val="0"/>
              </a:spcBef>
              <a:spcAft>
                <a:spcPts val="0"/>
              </a:spcAft>
              <a:buSzPts val="800"/>
              <a:buFont typeface="Arial" panose="020B0604020202020204" pitchFamily="34" charset="0"/>
              <a:buChar char="•"/>
            </a:pPr>
            <a:r>
              <a:rPr lang="en-ZA" sz="2400" dirty="0">
                <a:ea typeface="Times New Roman" panose="02020603050405020304" pitchFamily="18" charset="0"/>
              </a:rPr>
              <a:t>Sustainable development</a:t>
            </a:r>
            <a:endParaRPr lang="en-US" sz="2400" dirty="0">
              <a:ea typeface="Times New Roman" panose="02020603050405020304" pitchFamily="18" charset="0"/>
            </a:endParaRPr>
          </a:p>
          <a:p>
            <a:pPr marL="342900" marR="0" lvl="0" indent="-342900" algn="just">
              <a:lnSpc>
                <a:spcPct val="150000"/>
              </a:lnSpc>
              <a:spcBef>
                <a:spcPts val="0"/>
              </a:spcBef>
              <a:spcAft>
                <a:spcPts val="0"/>
              </a:spcAft>
              <a:buSzPts val="800"/>
              <a:buFont typeface="Arial" panose="020B0604020202020204" pitchFamily="34" charset="0"/>
              <a:buChar char="•"/>
            </a:pPr>
            <a:r>
              <a:rPr lang="en-ZA" sz="2400" dirty="0">
                <a:ea typeface="Times New Roman" panose="02020603050405020304" pitchFamily="18" charset="0"/>
              </a:rPr>
              <a:t>Effective leadership and proper governance</a:t>
            </a:r>
            <a:endParaRPr lang="en-US" sz="2400" dirty="0">
              <a:ea typeface="Times New Roman" panose="02020603050405020304" pitchFamily="18" charset="0"/>
            </a:endParaRPr>
          </a:p>
          <a:p>
            <a:pPr marL="342900" marR="0" lvl="0" indent="-342900" algn="just">
              <a:lnSpc>
                <a:spcPct val="150000"/>
              </a:lnSpc>
              <a:spcBef>
                <a:spcPts val="0"/>
              </a:spcBef>
              <a:spcAft>
                <a:spcPts val="0"/>
              </a:spcAft>
              <a:buSzPts val="800"/>
              <a:buFont typeface="Arial" panose="020B0604020202020204" pitchFamily="34" charset="0"/>
              <a:buChar char="•"/>
            </a:pPr>
            <a:r>
              <a:rPr lang="en-ZA" sz="2400" dirty="0">
                <a:ea typeface="Times New Roman" panose="02020603050405020304" pitchFamily="18" charset="0"/>
              </a:rPr>
              <a:t>State-led, private sector driven, community based development</a:t>
            </a:r>
            <a:endParaRPr lang="en-US" sz="2400" dirty="0">
              <a:ea typeface="Times New Roman" panose="02020603050405020304" pitchFamily="18" charset="0"/>
            </a:endParaRPr>
          </a:p>
          <a:p>
            <a:pPr marL="342900" marR="0" lvl="0" indent="-342900" algn="just">
              <a:lnSpc>
                <a:spcPct val="150000"/>
              </a:lnSpc>
              <a:spcBef>
                <a:spcPts val="0"/>
              </a:spcBef>
              <a:spcAft>
                <a:spcPts val="0"/>
              </a:spcAft>
              <a:buSzPts val="800"/>
              <a:buFont typeface="Arial" panose="020B0604020202020204" pitchFamily="34" charset="0"/>
              <a:buChar char="•"/>
            </a:pPr>
            <a:r>
              <a:rPr lang="en-ZA" sz="2400" dirty="0">
                <a:ea typeface="Times New Roman" panose="02020603050405020304" pitchFamily="18" charset="0"/>
              </a:rPr>
              <a:t>Innovation-driven economic development and growth</a:t>
            </a:r>
            <a:endParaRPr lang="en-US" sz="2400" dirty="0">
              <a:ea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9F2CF095-209D-45B9-92F4-807784A90FE4}"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8</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Tree>
    <p:extLst>
      <p:ext uri="{BB962C8B-B14F-4D97-AF65-F5344CB8AC3E}">
        <p14:creationId xmlns:p14="http://schemas.microsoft.com/office/powerpoint/2010/main" val="2686121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892" y="260648"/>
            <a:ext cx="7886700" cy="615603"/>
          </a:xfrm>
        </p:spPr>
        <p:txBody>
          <a:bodyPr/>
          <a:lstStyle/>
          <a:p>
            <a:r>
              <a:rPr lang="en-US" sz="2800" dirty="0" smtClean="0"/>
              <a:t>KEY PRIORITY AREAS</a:t>
            </a:r>
            <a:endParaRPr lang="en-US" sz="2800" dirty="0"/>
          </a:p>
        </p:txBody>
      </p:sp>
      <p:sp>
        <p:nvSpPr>
          <p:cNvPr id="3" name="Content Placeholder 2"/>
          <p:cNvSpPr>
            <a:spLocks noGrp="1"/>
          </p:cNvSpPr>
          <p:nvPr>
            <p:ph idx="1"/>
          </p:nvPr>
        </p:nvSpPr>
        <p:spPr>
          <a:xfrm>
            <a:off x="251521" y="1000497"/>
            <a:ext cx="8719442" cy="5231606"/>
          </a:xfrm>
        </p:spPr>
        <p:txBody>
          <a:bodyPr/>
          <a:lstStyle/>
          <a:p>
            <a:pPr algn="just"/>
            <a:r>
              <a:rPr lang="en-US" sz="2400" dirty="0" smtClean="0"/>
              <a:t>Ensuring </a:t>
            </a:r>
            <a:r>
              <a:rPr lang="en-US" sz="2400" b="1" dirty="0"/>
              <a:t>the centrality of LED in the implementation of the Back-to-Basics (B2B) </a:t>
            </a:r>
            <a:r>
              <a:rPr lang="en-US" sz="2400" dirty="0" err="1"/>
              <a:t>programme</a:t>
            </a:r>
            <a:r>
              <a:rPr lang="en-US" sz="2400" dirty="0"/>
              <a:t> and the Integrated Urban Development Framework (IUDF) to build capable democratic developmental local government, transform municipal spaces and strengthen urban-rural linkages as essential components of radical social-economic transformation</a:t>
            </a:r>
            <a:r>
              <a:rPr lang="en-US" sz="2400" dirty="0" smtClean="0"/>
              <a:t>.</a:t>
            </a:r>
          </a:p>
          <a:p>
            <a:pPr algn="just"/>
            <a:r>
              <a:rPr lang="en-US" sz="2400" dirty="0" smtClean="0"/>
              <a:t>The </a:t>
            </a:r>
            <a:r>
              <a:rPr lang="en-US" sz="2400" dirty="0"/>
              <a:t>need to </a:t>
            </a:r>
            <a:r>
              <a:rPr lang="en-US" sz="2400" b="1" dirty="0"/>
              <a:t>manage rapid </a:t>
            </a:r>
            <a:r>
              <a:rPr lang="en-US" sz="2400" b="1" dirty="0" err="1"/>
              <a:t>urbanisation</a:t>
            </a:r>
            <a:r>
              <a:rPr lang="en-US" sz="2400" b="1" dirty="0"/>
              <a:t> and effect spatial transformation</a:t>
            </a:r>
            <a:r>
              <a:rPr lang="en-US" sz="2400" dirty="0"/>
              <a:t> to stimulate local </a:t>
            </a:r>
            <a:r>
              <a:rPr lang="en-US" sz="2400" dirty="0" smtClean="0"/>
              <a:t>economies.</a:t>
            </a:r>
          </a:p>
          <a:p>
            <a:pPr marL="395288" lvl="0" indent="-395288" algn="just">
              <a:lnSpc>
                <a:spcPct val="100000"/>
              </a:lnSpc>
              <a:buNone/>
            </a:pPr>
            <a:r>
              <a:rPr lang="en-US" sz="2400" dirty="0" smtClean="0">
                <a:solidFill>
                  <a:prstClr val="black"/>
                </a:solidFill>
              </a:rPr>
              <a:t>3. Articulating </a:t>
            </a:r>
            <a:r>
              <a:rPr lang="en-US" sz="2400" dirty="0">
                <a:solidFill>
                  <a:prstClr val="black"/>
                </a:solidFill>
              </a:rPr>
              <a:t>more clearly the role of local government in </a:t>
            </a:r>
            <a:r>
              <a:rPr lang="en-US" sz="2400" b="1" dirty="0">
                <a:solidFill>
                  <a:prstClr val="black"/>
                </a:solidFill>
              </a:rPr>
              <a:t>radical socio-economic transformation.</a:t>
            </a:r>
          </a:p>
          <a:p>
            <a:pPr marL="341313" indent="-341313" algn="just">
              <a:lnSpc>
                <a:spcPct val="100000"/>
              </a:lnSpc>
              <a:buNone/>
            </a:pPr>
            <a:r>
              <a:rPr lang="en-US" sz="2400" dirty="0" smtClean="0"/>
              <a:t>4.</a:t>
            </a:r>
            <a:r>
              <a:rPr lang="en-US" sz="2400" dirty="0"/>
              <a:t>	The continued sharing of knowledge on LED good practice models for possible replication.</a:t>
            </a:r>
          </a:p>
          <a:p>
            <a:pPr algn="just"/>
            <a:endParaRPr lang="en-US" sz="2400" dirty="0" smtClean="0"/>
          </a:p>
        </p:txBody>
      </p:sp>
      <p:sp>
        <p:nvSpPr>
          <p:cNvPr id="4" name="Slide Number Placeholder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9F2CF095-209D-45B9-92F4-807784A90FE4}"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9</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Tree>
    <p:extLst>
      <p:ext uri="{BB962C8B-B14F-4D97-AF65-F5344CB8AC3E}">
        <p14:creationId xmlns:p14="http://schemas.microsoft.com/office/powerpoint/2010/main" val="2523364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Theme DCo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0F5EF8F474C247BD9D7329AB4A6B75" ma:contentTypeVersion="0" ma:contentTypeDescription="Create a new document." ma:contentTypeScope="" ma:versionID="1fd02bf320a7e14157a18691c299b34f">
  <xsd:schema xmlns:xsd="http://www.w3.org/2001/XMLSchema" xmlns:xs="http://www.w3.org/2001/XMLSchema" xmlns:p="http://schemas.microsoft.com/office/2006/metadata/properties" targetNamespace="http://schemas.microsoft.com/office/2006/metadata/properties" ma:root="true" ma:fieldsID="b0f8e7e6d3b19e1f1282e283569f99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ask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B709C1-31E1-441B-A40D-72F7E2E83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40B14EE-EA88-46B3-B4E3-AC1B9AC0A912}">
  <ds:schemaRefs>
    <ds:schemaRef ds:uri="http://purl.org/dc/dcmitype/"/>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24660</TotalTime>
  <Words>2283</Words>
  <Application>Microsoft Office PowerPoint</Application>
  <PresentationFormat>On-screen Show (4:3)</PresentationFormat>
  <Paragraphs>219</Paragraphs>
  <Slides>26</Slides>
  <Notes>14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26</vt:i4>
      </vt:variant>
    </vt:vector>
  </HeadingPairs>
  <TitlesOfParts>
    <vt:vector size="38" baseType="lpstr">
      <vt:lpstr>ＭＳ Ｐゴシック</vt:lpstr>
      <vt:lpstr>ＭＳ Ｐゴシック</vt:lpstr>
      <vt:lpstr>ヒラギノ角ゴ Pro W3</vt:lpstr>
      <vt:lpstr>Arial</vt:lpstr>
      <vt:lpstr>Calibri</vt:lpstr>
      <vt:lpstr>Calibri Light</vt:lpstr>
      <vt:lpstr>Candara</vt:lpstr>
      <vt:lpstr>Times New Roman</vt:lpstr>
      <vt:lpstr>Wingdings</vt:lpstr>
      <vt:lpstr>Office Theme</vt:lpstr>
      <vt:lpstr>1_Office Theme</vt:lpstr>
      <vt:lpstr>4_Theme DCoG</vt:lpstr>
      <vt:lpstr> </vt:lpstr>
      <vt:lpstr>PRESENTATION  OUTLINE</vt:lpstr>
      <vt:lpstr>PURPOSE</vt:lpstr>
      <vt:lpstr>BACKGROUND</vt:lpstr>
      <vt:lpstr>BACKGROUND</vt:lpstr>
      <vt:lpstr>BRIEF OUTCOMES OF THE NATIONAL LED CONFERENCE 2017 </vt:lpstr>
      <vt:lpstr>BACKGROUND</vt:lpstr>
      <vt:lpstr>THE CROSSCUTTING PRINCIPLES ADOPTED IN THE FRAMEWORK</vt:lpstr>
      <vt:lpstr>KEY PRIORITY AREAS</vt:lpstr>
      <vt:lpstr>CONTINUATION</vt:lpstr>
      <vt:lpstr>CONTINUED</vt:lpstr>
      <vt:lpstr>THE REVISED FRAMEWORK </vt:lpstr>
      <vt:lpstr>PowerPoint Presentation</vt:lpstr>
      <vt:lpstr>PowerPoint Presentation</vt:lpstr>
      <vt:lpstr>PowerPoint Presentation</vt:lpstr>
      <vt:lpstr>KEY CONSIDERATIONS IN THE NEW FRAMEWORK: THE LED ENVIRONMENT (REVIEW OF THE 2006 FRAMEWORK)</vt:lpstr>
      <vt:lpstr>THE VISION</vt:lpstr>
      <vt:lpstr>WHAT IS LED?</vt:lpstr>
      <vt:lpstr>WHAT IS LED IN THE SA CONTEXT?</vt:lpstr>
      <vt:lpstr>PowerPoint Presentation</vt:lpstr>
      <vt:lpstr>LLED Core Pillars </vt:lpstr>
      <vt:lpstr>PowerPoint Presentation</vt:lpstr>
      <vt:lpstr>5. CURRENT INITIATIVES</vt:lpstr>
      <vt:lpstr>6. CONCLUDING REMARKS</vt:lpstr>
      <vt:lpstr>PowerPoint Presentation</vt:lpstr>
      <vt:lpstr>PowerPoint Presentation</vt:lpstr>
    </vt:vector>
  </TitlesOfParts>
  <Company>Crome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"Maphuti Leta" &lt;MaphutiL@cogta.gov.za&gt;</dc:creator>
  <cp:lastModifiedBy>Shereen Cassiem</cp:lastModifiedBy>
  <cp:revision>832</cp:revision>
  <cp:lastPrinted>2017-05-25T15:28:31Z</cp:lastPrinted>
  <dcterms:created xsi:type="dcterms:W3CDTF">2011-07-14T18:52:25Z</dcterms:created>
  <dcterms:modified xsi:type="dcterms:W3CDTF">2018-06-06T08:08:37Z</dcterms:modified>
</cp:coreProperties>
</file>