
<file path=[Content_Types].xml><?xml version="1.0" encoding="utf-8"?>
<Types xmlns="http://schemas.openxmlformats.org/package/2006/content-types">
  <Override PartName="/ppt/slideLayouts/slideLayout307.xml" ContentType="application/vnd.openxmlformats-officedocument.presentationml.slideLayout+xml"/>
  <Override PartName="/ppt/tags/tag569.xml" ContentType="application/vnd.openxmlformats-officedocument.presentationml.tags+xml"/>
  <Override PartName="/ppt/slideLayouts/slideLayout93.xml" ContentType="application/vnd.openxmlformats-officedocument.presentationml.slideLayout+xml"/>
  <Override PartName="/ppt/tags/tag755.xml" ContentType="application/vnd.openxmlformats-officedocument.presentationml.tags+xml"/>
  <Override PartName="/ppt/slideLayouts/slideLayout477.xml" ContentType="application/vnd.openxmlformats-officedocument.presentationml.slideLayout+xml"/>
  <Override PartName="/ppt/tags/tag941.xml" ContentType="application/vnd.openxmlformats-officedocument.presentationml.tags+xml"/>
  <Override PartName="/ppt/tags/tag1087.xml" ContentType="application/vnd.openxmlformats-officedocument.presentationml.tags+xml"/>
  <Override PartName="/ppt/tags/tag1103.xml" ContentType="application/vnd.openxmlformats-officedocument.presentationml.tags+xml"/>
  <Override PartName="/ppt/slideLayouts/slideLayout663.xml" ContentType="application/vnd.openxmlformats-officedocument.presentationml.slideLayout+xml"/>
  <Override PartName="/ppt/tags/tag263.xml" ContentType="application/vnd.openxmlformats-officedocument.presentationml.tags+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tags/tag1273.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1018.xml" ContentType="application/vnd.openxmlformats-officedocument.presentationml.tags+xml"/>
  <Override PartName="/ppt/slideLayouts/slideLayout578.xml" ContentType="application/vnd.openxmlformats-officedocument.presentationml.slideLayout+xml"/>
  <Override PartName="/ppt/tags/tag1204.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Layouts/slideLayout102.xml" ContentType="application/vnd.openxmlformats-officedocument.presentationml.slideLayout+xml"/>
  <Override PartName="/ppt/tags/tag364.xml" ContentType="application/vnd.openxmlformats-officedocument.presentationml.tags+xml"/>
  <Override PartName="/ppt/tags/tag856.xml" ContentType="application/vnd.openxmlformats-officedocument.presentationml.tags+xml"/>
  <Override PartName="/ppt/tags/tag1188.xml" ContentType="application/vnd.openxmlformats-officedocument.presentationml.tags+xml"/>
  <Override PartName="/ppt/slideMasters/slideMaster11.xml" ContentType="application/vnd.openxmlformats-officedocument.presentationml.slideMaster+xml"/>
  <Override PartName="/ppt/tags/tag109.xml" ContentType="application/vnd.openxmlformats-officedocument.presentationml.tags+xml"/>
  <Override PartName="/ppt/slideLayouts/slideLayout272.xml" ContentType="application/vnd.openxmlformats-officedocument.presentationml.slideLayout+xml"/>
  <Override PartName="/ppt/tags/tag550.xml" ContentType="application/vnd.openxmlformats-officedocument.presentationml.tags+xml"/>
  <Override PartName="/ppt/slideLayouts/slideLayout509.xml" ContentType="application/vnd.openxmlformats-officedocument.presentationml.slideLayout+xml"/>
  <Override PartName="/ppt/tags/tag1374.xml" ContentType="application/vnd.openxmlformats-officedocument.presentationml.tags+xml"/>
  <Override PartName="/ppt/tags/tag279.xml" ContentType="application/vnd.openxmlformats-officedocument.presentationml.tags+xml"/>
  <Override PartName="/ppt/slideLayouts/slideLayout203.xml" ContentType="application/vnd.openxmlformats-officedocument.presentationml.slideLayout+xml"/>
  <Override PartName="/ppt/tags/tag957.xml" ContentType="application/vnd.openxmlformats-officedocument.presentationml.tags+xml"/>
  <Override PartName="/ppt/tags/tag1119.xml" ContentType="application/vnd.openxmlformats-officedocument.presentationml.tags+xml"/>
  <Override PartName="/ppt/tags/tag1305.xml" ContentType="application/vnd.openxmlformats-officedocument.presentationml.tags+xml"/>
  <Override PartName="/ppt/slideLayouts/slideLayout679.xml" ContentType="application/vnd.openxmlformats-officedocument.presentationml.slideLayout+xml"/>
  <Override PartName="/ppt/theme/theme32.xml" ContentType="application/vnd.openxmlformats-officedocument.theme+xml"/>
  <Override PartName="/ppt/slideLayouts/slideLayout187.xml" ContentType="application/vnd.openxmlformats-officedocument.presentationml.slideLayout+xml"/>
  <Override PartName="/ppt/tags/tag465.xml" ContentType="application/vnd.openxmlformats-officedocument.presentationml.tags+xml"/>
  <Override PartName="/ppt/slideLayouts/slideLayout373.xml" ContentType="application/vnd.openxmlformats-officedocument.presentationml.slideLayout+xml"/>
  <Override PartName="/ppt/tags/tag1289.xml" ContentType="application/vnd.openxmlformats-officedocument.presentationml.tags+xml"/>
  <Default Extension="png" ContentType="image/png"/>
  <Override PartName="/ppt/slideLayouts/slideLayout118.xml" ContentType="application/vnd.openxmlformats-officedocument.presentationml.slideLayout+xml"/>
  <Override PartName="/ppt/tags/tag651.xml" ContentType="application/vnd.openxmlformats-officedocument.presentationml.tags+xml"/>
  <Override PartName="/ppt/tags/tag79.xml" ContentType="application/vnd.openxmlformats-officedocument.presentationml.tags+xml"/>
  <Override PartName="/ppt/slideLayouts/slideLayout304.xml" ContentType="application/vnd.openxmlformats-officedocument.presentationml.slideLayout+xml"/>
  <Override PartName="/ppt/tags/tag1406.xml" ContentType="application/vnd.openxmlformats-officedocument.presentationml.tags+xml"/>
  <Override PartName="/ppt/slideMasters/slideMaster27.xml" ContentType="application/vnd.openxmlformats-officedocument.presentationml.slideMaster+xml"/>
  <Override PartName="/ppt/slideLayouts/slideLayout90.xml" ContentType="application/vnd.openxmlformats-officedocument.presentationml.slideLayout+xml"/>
  <Override PartName="/ppt/slideLayouts/slideLayout288.xml" ContentType="application/vnd.openxmlformats-officedocument.presentationml.slideLayout+xml"/>
  <Override PartName="/ppt/tags/tag566.xml" ContentType="application/vnd.openxmlformats-officedocument.presentationml.tags+xml"/>
  <Override PartName="/ppt/tags/tag752.xml" ContentType="application/vnd.openxmlformats-officedocument.presentationml.tags+xml"/>
  <Override PartName="/ppt/slideLayouts/slideLayout474.xml" ContentType="application/vnd.openxmlformats-officedocument.presentationml.slideLayout+xml"/>
  <Override PartName="/ppt/tags/tag1100.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slideLayouts/slideLayout219.xml" ContentType="application/vnd.openxmlformats-officedocument.presentationml.slideLayout+xml"/>
  <Override PartName="/ppt/tags/tag1084.xml" ContentType="application/vnd.openxmlformats-officedocument.presentationml.tags+xml"/>
  <Override PartName="/ppt/tags/tag1270.xml" ContentType="application/vnd.openxmlformats-officedocument.presentationml.tags+xml"/>
  <Override PartName="/ppt/slideLayouts/slideLayout660.xml" ContentType="application/vnd.openxmlformats-officedocument.presentationml.slideLayout+xml"/>
  <Override PartName="/ppt/slideLayouts/slideLayout21.xml" ContentType="application/vnd.openxmlformats-officedocument.presentationml.slideLayout+xml"/>
  <Override PartName="/ppt/tags/tag667.xml" ContentType="application/vnd.openxmlformats-officedocument.presentationml.tags+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tags/tag1015.xml" ContentType="application/vnd.openxmlformats-officedocument.presentationml.tags+xml"/>
  <Override PartName="/ppt/tags/tag175.xml" ContentType="application/vnd.openxmlformats-officedocument.presentationml.tags+xml"/>
  <Override PartName="/ppt/tags/tag853.xml" ContentType="application/vnd.openxmlformats-officedocument.presentationml.tags+xml"/>
  <Override PartName="/ppt/slideLayouts/slideLayout575.xml" ContentType="application/vnd.openxmlformats-officedocument.presentationml.slideLayout+xml"/>
  <Override PartName="/ppt/tags/tag1185.xml" ContentType="application/vnd.openxmlformats-officedocument.presentationml.tags+xml"/>
  <Override PartName="/ppt/tags/tag1201.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slideLayouts/slideLayout506.xml" ContentType="application/vnd.openxmlformats-officedocument.presentationml.slideLayout+xml"/>
  <Override PartName="/ppt/tags/tag1371.xml" ContentType="application/vnd.openxmlformats-officedocument.presentationml.tags+xml"/>
  <Override PartName="/ppt/tags/tag106.xml" ContentType="application/vnd.openxmlformats-officedocument.presentationml.tags+xml"/>
  <Override PartName="/ppt/tags/tag768.xml" ContentType="application/vnd.openxmlformats-officedocument.presentationml.tags+xml"/>
  <Override PartName="/ppt/tags/tag1116.xml" ContentType="application/vnd.openxmlformats-officedocument.presentationml.tags+xml"/>
  <Override PartName="/ppt/tags/tag276.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462.xml" ContentType="application/vnd.openxmlformats-officedocument.presentationml.tags+xml"/>
  <Override PartName="/ppt/tags/tag954.xml" ContentType="application/vnd.openxmlformats-officedocument.presentationml.tags+xml"/>
  <Override PartName="/ppt/tags/tag1286.xml" ContentType="application/vnd.openxmlformats-officedocument.presentationml.tags+xml"/>
  <Override PartName="/ppt/tags/tag1302.xml" ContentType="application/vnd.openxmlformats-officedocument.presentationml.tags+xml"/>
  <Override PartName="/ppt/slideLayouts/slideLayout676.xml" ContentType="application/vnd.openxmlformats-officedocument.presentationml.slideLayout+xml"/>
  <Override PartName="/ppt/slideLayouts/slideLayout37.xml" ContentType="application/vnd.openxmlformats-officedocument.presentationml.slideLayout+xml"/>
  <Override PartName="/ppt/tags/tag207.xml" ContentType="application/vnd.openxmlformats-officedocument.presentationml.tags+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tags/tag869.xml" ContentType="application/vnd.openxmlformats-officedocument.presentationml.tags+xml"/>
  <Override PartName="/ppt/tags/tag1217.xml" ContentType="application/vnd.openxmlformats-officedocument.presentationml.tags+xml"/>
  <Override PartName="/ppt/tags/tag1403.xml" ContentType="application/vnd.openxmlformats-officedocument.presentationml.tags+xml"/>
  <Override PartName="/ppt/tags/tag76.xml" ContentType="application/vnd.openxmlformats-officedocument.presentationml.tags+xml"/>
  <Override PartName="/ppt/tags/tag377.xml" ContentType="application/vnd.openxmlformats-officedocument.presentationml.tags+xml"/>
  <Override PartName="/ppt/slideLayouts/slideLayout285.xml" ContentType="application/vnd.openxmlformats-officedocument.presentationml.slideLayout+xml"/>
  <Override PartName="/ppt/tags/tag563.xml" ContentType="application/vnd.openxmlformats-officedocument.presentationml.tags+xml"/>
  <Override PartName="/ppt/tags/tag1387.xml" ContentType="application/vnd.openxmlformats-officedocument.presentationml.tags+xml"/>
  <Override PartName="/ppt/slideMasters/slideMaster24.xml" ContentType="application/vnd.openxmlformats-officedocument.presentationml.slideMaster+xml"/>
  <Override PartName="/ppt/tags/tag308.xml" ContentType="application/vnd.openxmlformats-officedocument.presentationml.tags+xml"/>
  <Override PartName="/ppt/slideLayouts/slideLayout471.xml" ContentType="application/vnd.openxmlformats-officedocument.presentationml.slideLayout+xml"/>
  <Override PartName="/ppt/tags/tag1081.xml" ContentType="application/vnd.openxmlformats-officedocument.presentationml.tags+xml"/>
  <Override PartName="/ppt/tags/tag1318.xml" ContentType="application/vnd.openxmlformats-officedocument.presentationml.tags+xml"/>
  <Override PartName="/ppt/slideLayouts/slideLayout708.xml" ContentType="application/vnd.openxmlformats-officedocument.presentationml.slideLayout+xml"/>
  <Override PartName="/ppt/slideLayouts/slideLayout216.xml" ContentType="application/vnd.openxmlformats-officedocument.presentationml.slideLayout+xml"/>
  <Override PartName="/ppt/tags/tag478.xml" ContentType="application/vnd.openxmlformats-officedocument.presentationml.tags+xml"/>
  <Override PartName="/ppt/slideLayouts/slideLayout402.xml" ContentType="application/vnd.openxmlformats-officedocument.presentationml.slideLayout+xml"/>
  <Override PartName="/ppt/tags/tag664.xml" ContentType="application/vnd.openxmlformats-officedocument.presentationml.tags+xml"/>
  <Override PartName="/ppt/slideLayouts/slideLayout386.xml" ContentType="application/vnd.openxmlformats-officedocument.presentationml.slideLayout+xml"/>
  <Override PartName="/ppt/tags/tag850.xml" ContentType="application/vnd.openxmlformats-officedocument.presentationml.tags+xml"/>
  <Override PartName="/ppt/tags/tag1012.xml" ContentType="application/vnd.openxmlformats-officedocument.presentationml.tags+xml"/>
  <Override PartName="/ppt/slideLayouts/slideLayout572.xml" ContentType="application/vnd.openxmlformats-officedocument.presentationml.slideLayout+xml"/>
  <Override PartName="/ppt/tags/tag172.xml" ContentType="application/vnd.openxmlformats-officedocument.presentationml.tags+xml"/>
  <Override PartName="/ppt/tags/tag409.xml" ContentType="application/vnd.openxmlformats-officedocument.presentationml.tags+xml"/>
  <Override PartName="/ppt/slideLayouts/slideLayout317.xml" ContentType="application/vnd.openxmlformats-officedocument.presentationml.slideLayout+xml"/>
  <Override PartName="/ppt/tags/tag1182.xml" ContentType="application/vnd.openxmlformats-officedocument.presentationml.tags+xml"/>
  <Override PartName="/ppt/tags/tag103.xml" ContentType="application/vnd.openxmlformats-officedocument.presentationml.tags+xml"/>
  <Override PartName="/ppt/tags/tag579.xml" ContentType="application/vnd.openxmlformats-officedocument.presentationml.tags+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tags/tag1113.xml" ContentType="application/vnd.openxmlformats-officedocument.presentationml.tags+xml"/>
  <Override PartName="/ppt/tags/tag273.xml" ContentType="application/vnd.openxmlformats-officedocument.presentationml.tags+xml"/>
  <Override PartName="/ppt/tags/tag765.xml" ContentType="application/vnd.openxmlformats-officedocument.presentationml.tags+xml"/>
  <Override PartName="/ppt/tags/tag951.xml" ContentType="application/vnd.openxmlformats-officedocument.presentationml.tags+xml"/>
  <Override PartName="/ppt/tags/tag1097.xml" ContentType="application/vnd.openxmlformats-officedocument.presentationml.tags+xml"/>
  <Override PartName="/ppt/slideLayouts/slideLayout673.xml" ContentType="application/vnd.openxmlformats-officedocument.presentationml.slideLayout+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tags/tag1283.xml" ContentType="application/vnd.openxmlformats-officedocument.presentationml.tags+xml"/>
  <Override PartName="/ppt/tags/tag188.xml" ContentType="application/vnd.openxmlformats-officedocument.presentationml.tags+xml"/>
  <Override PartName="/ppt/slideLayouts/slideLayout112.xml" ContentType="application/vnd.openxmlformats-officedocument.presentationml.slideLayout+xml"/>
  <Override PartName="/ppt/tags/tag204.xml" ContentType="application/vnd.openxmlformats-officedocument.presentationml.tags+xml"/>
  <Override PartName="/ppt/tags/tag866.xml" ContentType="application/vnd.openxmlformats-officedocument.presentationml.tags+xml"/>
  <Override PartName="/ppt/tags/tag1028.xml" ContentType="application/vnd.openxmlformats-officedocument.presentationml.tags+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tags/tag1214.xml" ContentType="application/vnd.openxmlformats-officedocument.presentationml.tags+xml"/>
  <Override PartName="/ppt/tags/tag73.xml" ContentType="application/vnd.openxmlformats-officedocument.presentationml.tags+xml"/>
  <Override PartName="/ppt/tags/tag374.xml" ContentType="application/vnd.openxmlformats-officedocument.presentationml.tags+xml"/>
  <Override PartName="/ppt/tags/tag1198.xml" ContentType="application/vnd.openxmlformats-officedocument.presentationml.tags+xml"/>
  <Override PartName="/ppt/tags/tag1384.xml" ContentType="application/vnd.openxmlformats-officedocument.presentationml.tags+xml"/>
  <Override PartName="/ppt/tags/tag1400.xml" ContentType="application/vnd.openxmlformats-officedocument.presentationml.tags+xml"/>
  <Override PartName="/ppt/slideMasters/slideMaster21.xml" ContentType="application/vnd.openxmlformats-officedocument.presentationml.slideMaster+xml"/>
  <Override PartName="/ppt/tags/tag119.xml" ContentType="application/vnd.openxmlformats-officedocument.presentationml.tags+xml"/>
  <Override PartName="/ppt/slideLayouts/slideLayout282.xml" ContentType="application/vnd.openxmlformats-officedocument.presentationml.slideLayout+xml"/>
  <Override PartName="/ppt/tags/tag560.xml" ContentType="application/vnd.openxmlformats-officedocument.presentationml.tags+xml"/>
  <Override PartName="/ppt/slideLayouts/slideLayout519.xml" ContentType="application/vnd.openxmlformats-officedocument.presentationml.slideLayout+xml"/>
  <Override PartName="/ppt/tags/tag1129.xml" ContentType="application/vnd.openxmlformats-officedocument.presentationml.tags+xml"/>
  <Override PartName="/ppt/slideLayouts/slideLayout705.xml" ContentType="application/vnd.openxmlformats-officedocument.presentationml.slideLayout+xml"/>
  <Override PartName="/ppt/tags/tag289.xml" ContentType="application/vnd.openxmlformats-officedocument.presentationml.tags+xml"/>
  <Override PartName="/ppt/tags/tag305.xml" ContentType="application/vnd.openxmlformats-officedocument.presentationml.tags+xml"/>
  <Override PartName="/ppt/slideLayouts/slideLayout213.xml" ContentType="application/vnd.openxmlformats-officedocument.presentationml.slideLayout+xml"/>
  <Override PartName="/ppt/theme/theme9.xml" ContentType="application/vnd.openxmlformats-officedocument.theme+xml"/>
  <Override PartName="/ppt/tags/tag967.xml" ContentType="application/vnd.openxmlformats-officedocument.presentationml.tags+xml"/>
  <Override PartName="/ppt/tags/tag1299.xml" ContentType="application/vnd.openxmlformats-officedocument.presentationml.tags+xml"/>
  <Override PartName="/ppt/tags/tag1315.xml" ContentType="application/vnd.openxmlformats-officedocument.presentationml.tags+xml"/>
  <Override PartName="/ppt/slideLayouts/slideLayout689.xml" ContentType="application/vnd.openxmlformats-officedocument.presentationml.slideLayout+xml"/>
  <Override PartName="/ppt/slideLayouts/slideLayout197.xml" ContentType="application/vnd.openxmlformats-officedocument.presentationml.slideLayout+xml"/>
  <Override PartName="/ppt/tags/tag475.xml" ContentType="application/vnd.openxmlformats-officedocument.presentationml.tags+xml"/>
  <Override PartName="/ppt/tags/tag661.xml" ContentType="application/vnd.openxmlformats-officedocument.presentationml.tags+xml"/>
  <Override PartName="/ppt/slideLayouts/slideLayout383.xml" ContentType="application/vnd.openxmlformats-officedocument.presentationml.slideLayout+xml"/>
  <Override PartName="/ppt/slideLayouts/slideLayout128.xml" ContentType="application/vnd.openxmlformats-officedocument.presentationml.slideLayout+xml"/>
  <Override PartName="/ppt/tags/tag406.xml" ContentType="application/vnd.openxmlformats-officedocument.presentationml.tags+xml"/>
  <Override PartName="/ppt/tags/tag89.xml" ContentType="application/vnd.openxmlformats-officedocument.presentationml.tags+xml"/>
  <Override PartName="/ppt/slideLayouts/slideLayout298.xml" ContentType="application/vnd.openxmlformats-officedocument.presentationml.slideLayout+xml"/>
  <Override PartName="/ppt/tags/tag576.xml" ContentType="application/vnd.openxmlformats-officedocument.presentationml.tags+xml"/>
  <Override PartName="/ppt/slideLayouts/slideLayout314.xml" ContentType="application/vnd.openxmlformats-officedocument.presentationml.slideLayout+xml"/>
  <Override PartName="/ppt/slideLayouts/slideLayout500.xml" ContentType="application/vnd.openxmlformats-officedocument.presentationml.slideLayout+xml"/>
  <Override PartName="/ppt/tags/tag1416.xml" ContentType="application/vnd.openxmlformats-officedocument.presentationml.tags+xml"/>
  <Override PartName="/ppt/tags/tag100.xml" ContentType="application/vnd.openxmlformats-officedocument.presentationml.tags+xml"/>
  <Override PartName="/ppt/tags/tag762.xml" ContentType="application/vnd.openxmlformats-officedocument.presentationml.tags+xml"/>
  <Override PartName="/ppt/slideLayouts/slideLayout484.xml" ContentType="application/vnd.openxmlformats-officedocument.presentationml.slideLayout+xml"/>
  <Override PartName="/ppt/tags/tag1094.xml" ContentType="application/vnd.openxmlformats-officedocument.presentationml.tags+xml"/>
  <Override PartName="/ppt/tags/tag1110.xml" ContentType="application/vnd.openxmlformats-officedocument.presentationml.tags+xml"/>
  <Override PartName="/ppt/slideLayouts/slideLayout670.xml" ContentType="application/vnd.openxmlformats-officedocument.presentationml.slideLayout+xml"/>
  <Override PartName="/ppt/tags/tag270.xml" ContentType="application/vnd.openxmlformats-officedocument.presentationml.tags+xml"/>
  <Override PartName="/ppt/slideLayouts/slideLayout229.xml" ContentType="application/vnd.openxmlformats-officedocument.presentationml.slideLayout+xml"/>
  <Override PartName="/ppt/tags/tag507.xml" ContentType="application/vnd.openxmlformats-officedocument.presentationml.tags+xml"/>
  <Override PartName="/ppt/slideLayouts/slideLayout415.xml" ContentType="application/vnd.openxmlformats-officedocument.presentationml.slideLayout+xml"/>
  <Override PartName="/ppt/tags/tag1280.xml" ContentType="application/vnd.openxmlformats-officedocument.presentationml.tags+xml"/>
  <Override PartName="/ppt/slideLayouts/slideLayout31.xml" ContentType="application/vnd.openxmlformats-officedocument.presentationml.slideLayout+xml"/>
  <Override PartName="/ppt/tags/tag201.xml" ContentType="application/vnd.openxmlformats-officedocument.presentationml.tags+xml"/>
  <Override PartName="/ppt/tags/tag677.xml" ContentType="application/vnd.openxmlformats-officedocument.presentationml.tags+xml"/>
  <Override PartName="/ppt/slideLayouts/slideLayout399.xml" ContentType="application/vnd.openxmlformats-officedocument.presentationml.slideLayout+xml"/>
  <Override PartName="/ppt/tags/tag1025.xml" ContentType="application/vnd.openxmlformats-officedocument.presentationml.tags+xml"/>
  <Override PartName="/ppt/slideLayouts/slideLayout601.xml" ContentType="application/vnd.openxmlformats-officedocument.presentationml.slideLayout+xml"/>
  <Override PartName="/ppt/tags/tag185.xml" ContentType="application/vnd.openxmlformats-officedocument.presentationml.tags+xml"/>
  <Override PartName="/ppt/tags/tag371.xml" ContentType="application/vnd.openxmlformats-officedocument.presentationml.tags+xml"/>
  <Override PartName="/ppt/tags/tag863.xml" ContentType="application/vnd.openxmlformats-officedocument.presentationml.tags+xml"/>
  <Override PartName="/ppt/slideLayouts/slideLayout585.xml" ContentType="application/vnd.openxmlformats-officedocument.presentationml.slideLayout+xml"/>
  <Override PartName="/ppt/tags/tag1195.xml" ContentType="application/vnd.openxmlformats-officedocument.presentationml.tags+xml"/>
  <Override PartName="/ppt/tags/tag121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slideLayouts/slideLayout516.xml" ContentType="application/vnd.openxmlformats-officedocument.presentationml.slideLayout+xml"/>
  <Override PartName="/ppt/tags/tag1381.xml" ContentType="application/vnd.openxmlformats-officedocument.presentationml.tags+xml"/>
  <Override PartName="/ppt/theme/theme6.xml" ContentType="application/vnd.openxmlformats-officedocument.theme+xml"/>
  <Override PartName="/ppt/tags/tag302.xml" ContentType="application/vnd.openxmlformats-officedocument.presentationml.tags+xml"/>
  <Override PartName="/ppt/slideLayouts/slideLayout210.xml" ContentType="application/vnd.openxmlformats-officedocument.presentationml.slideLayout+xml"/>
  <Override PartName="/ppt/tags/tag778.xml" ContentType="application/vnd.openxmlformats-officedocument.presentationml.tags+xml"/>
  <Override PartName="/ppt/tags/tag964.xml" ContentType="application/vnd.openxmlformats-officedocument.presentationml.tags+xml"/>
  <Override PartName="/ppt/tags/tag1126.xml" ContentType="application/vnd.openxmlformats-officedocument.presentationml.tags+xml"/>
  <Override PartName="/ppt/tags/tag1312.xml" ContentType="application/vnd.openxmlformats-officedocument.presentationml.tags+xml"/>
  <Override PartName="/ppt/slideLayouts/slideLayout686.xml" ContentType="application/vnd.openxmlformats-officedocument.presentationml.slideLayout+xml"/>
  <Override PartName="/ppt/slideLayouts/slideLayout702.xml" ContentType="application/vnd.openxmlformats-officedocument.presentationml.slideLayout+xml"/>
  <Override PartName="/ppt/tags/tag286.xml" ContentType="application/vnd.openxmlformats-officedocument.presentationml.tags+xml"/>
  <Override PartName="/ppt/slideLayouts/slideLayout194.xml" ContentType="application/vnd.openxmlformats-officedocument.presentationml.slideLayout+xml"/>
  <Override PartName="/ppt/tags/tag472.xml" ContentType="application/vnd.openxmlformats-officedocument.presentationml.tags+xml"/>
  <Override PartName="/ppt/tags/tag709.xml" ContentType="application/vnd.openxmlformats-officedocument.presentationml.tags+xml"/>
  <Override PartName="/ppt/tags/tag1296.xml" ContentType="application/vnd.openxmlformats-officedocument.presentationml.tags+xml"/>
  <Override PartName="/ppt/charts/style1.xml" ContentType="application/vnd.ms-office.chartstyle+xml"/>
  <Override PartName="/ppt/slideLayouts/slideLayout47.xml" ContentType="application/vnd.openxmlformats-officedocument.presentationml.slideLayout+xml"/>
  <Override PartName="/ppt/tags/tag217.xml" ContentType="application/vnd.openxmlformats-officedocument.presentationml.tags+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tags/tag1227.xml" ContentType="application/vnd.openxmlformats-officedocument.presentationml.tags+xml"/>
  <Override PartName="/ppt/tags/tag86.xml" ContentType="application/vnd.openxmlformats-officedocument.presentationml.tags+xml"/>
  <Override PartName="/ppt/slideLayouts/slideLayout125.xml" ContentType="application/vnd.openxmlformats-officedocument.presentationml.slideLayout+xml"/>
  <Override PartName="/ppt/tags/tag387.xml" ContentType="application/vnd.openxmlformats-officedocument.presentationml.tags+xml"/>
  <Override PartName="/ppt/tags/tag403.xml" ContentType="application/vnd.openxmlformats-officedocument.presentationml.tags+xml"/>
  <Override PartName="/ppt/slideLayouts/slideLayout311.xml" ContentType="application/vnd.openxmlformats-officedocument.presentationml.slideLayout+xml"/>
  <Override PartName="/ppt/tags/tag879.xml" ContentType="application/vnd.openxmlformats-officedocument.presentationml.tags+xml"/>
  <Override PartName="/ppt/tags/tag1413.xml" ContentType="application/vnd.openxmlformats-officedocument.presentationml.tags+xml"/>
  <Override PartName="/ppt/slideLayouts/slideLayout295.xml" ContentType="application/vnd.openxmlformats-officedocument.presentationml.slideLayout+xml"/>
  <Override PartName="/ppt/tags/tag573.xml" ContentType="application/vnd.openxmlformats-officedocument.presentationml.tags+xml"/>
  <Override PartName="/ppt/slideLayouts/slideLayout481.xml" ContentType="application/vnd.openxmlformats-officedocument.presentationml.slideLayout+xml"/>
  <Override PartName="/ppt/tags/tag1397.xml" ContentType="application/vnd.openxmlformats-officedocument.presentationml.tags+xml"/>
  <Override PartName="/ppt/tags/tag17.xml" ContentType="application/vnd.openxmlformats-officedocument.presentationml.tags+xml"/>
  <Override PartName="/ppt/tags/tag318.xml" ContentType="application/vnd.openxmlformats-officedocument.presentationml.tags+xml"/>
  <Override PartName="/ppt/slideLayouts/slideLayout226.xml" ContentType="application/vnd.openxmlformats-officedocument.presentationml.slideLayout+xml"/>
  <Override PartName="/ppt/tags/tag504.xml" ContentType="application/vnd.openxmlformats-officedocument.presentationml.tags+xml"/>
  <Override PartName="/ppt/tags/tag1091.xml" ContentType="application/vnd.openxmlformats-officedocument.presentationml.tags+xml"/>
  <Override PartName="/ppt/tags/tag1328.xml" ContentType="application/vnd.openxmlformats-officedocument.presentationml.tags+xml"/>
  <Override PartName="/ppt/slideLayouts/slideLayout718.xml" ContentType="application/vnd.openxmlformats-officedocument.presentationml.slideLayout+xml"/>
  <Override PartName="/ppt/tags/tag488.xml" ContentType="application/vnd.openxmlformats-officedocument.presentationml.tags+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ags/tag1022.xml" ContentType="application/vnd.openxmlformats-officedocument.presentationml.tags+xml"/>
  <Override PartName="/ppt/tags/tag182.xml" ContentType="application/vnd.openxmlformats-officedocument.presentationml.tags+xml"/>
  <Override PartName="/ppt/tags/tag674.xml" ContentType="application/vnd.openxmlformats-officedocument.presentationml.tags+xml"/>
  <Override PartName="/ppt/tags/tag860.xml" ContentType="application/vnd.openxmlformats-officedocument.presentationml.tags+xml"/>
  <Override PartName="/ppt/slideLayouts/slideLayout582.xml" ContentType="application/vnd.openxmlformats-officedocument.presentationml.slideLayout+xml"/>
  <Override PartName="/ppt/tags/tag419.xml" ContentType="application/vnd.openxmlformats-officedocument.presentationml.tags+xml"/>
  <Override PartName="/ppt/tags/tag605.xml" ContentType="application/vnd.openxmlformats-officedocument.presentationml.tags+xml"/>
  <Override PartName="/ppt/slideLayouts/slideLayout327.xml" ContentType="application/vnd.openxmlformats-officedocument.presentationml.slideLayout+xml"/>
  <Override PartName="/ppt/tags/tag1192.xml" ContentType="application/vnd.openxmlformats-officedocument.presentationml.tags+xml"/>
  <Override PartName="/ppt/tags/tag113.xml" ContentType="application/vnd.openxmlformats-officedocument.presentationml.tags+xml"/>
  <Override PartName="/ppt/tags/tag589.xml" ContentType="application/vnd.openxmlformats-officedocument.presentationml.tags+xml"/>
  <Override PartName="/ppt/tags/tag775.xml" ContentType="application/vnd.openxmlformats-officedocument.presentationml.tags+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tags/tag1123.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961.xml" ContentType="application/vnd.openxmlformats-officedocument.presentationml.tags+xml"/>
  <Override PartName="/ppt/tags/tag1293.xml" ContentType="application/vnd.openxmlformats-officedocument.presentationml.tags+xml"/>
  <Override PartName="/ppt/slideLayouts/slideLayout683.xml" ContentType="application/vnd.openxmlformats-officedocument.presentationml.slideLayout+xml"/>
  <Override PartName="/ppt/slideLayouts/slideLayout44.xml" ContentType="application/vnd.openxmlformats-officedocument.presentationml.slideLayout+xml"/>
  <Override PartName="/ppt/slideLayouts/slideLayout191.xml" ContentType="application/vnd.openxmlformats-officedocument.presentationml.slideLayout+xml"/>
  <Override PartName="/ppt/tags/tag706.xml" ContentType="application/vnd.openxmlformats-officedocument.presentationml.tags+xml"/>
  <Override PartName="/ppt/slideLayouts/slideLayout428.xml" ContentType="application/vnd.openxmlformats-officedocument.presentationml.slideLayout+xml"/>
  <Override PartName="/ppt/tags/tag1038.xml" ContentType="application/vnd.openxmlformats-officedocument.presentationml.tags+xml"/>
  <Override PartName="/ppt/slideLayouts/slideLayout614.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slideLayouts/slideLayout122.xml" ContentType="application/vnd.openxmlformats-officedocument.presentationml.slideLayout+xml"/>
  <Override PartName="/ppt/tags/tag400.xml" ContentType="application/vnd.openxmlformats-officedocument.presentationml.tags+xml"/>
  <Override PartName="/ppt/tags/tag876.xml" ContentType="application/vnd.openxmlformats-officedocument.presentationml.tags+xml"/>
  <Override PartName="/ppt/slideLayouts/slideLayout598.xml" ContentType="application/vnd.openxmlformats-officedocument.presentationml.slideLayout+xml"/>
  <Override PartName="/ppt/tags/tag1224.xml" ContentType="application/vnd.openxmlformats-officedocument.presentationml.tags+xml"/>
  <Override PartName="/ppt/tags/tag1410.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slideLayouts/slideLayout292.xml" ContentType="application/vnd.openxmlformats-officedocument.presentationml.slideLayout+xml"/>
  <Override PartName="/ppt/tags/tag570.xml" ContentType="application/vnd.openxmlformats-officedocument.presentationml.tags+xml"/>
  <Override PartName="/ppt/tags/tag807.xml" ContentType="application/vnd.openxmlformats-officedocument.presentationml.tags+xml"/>
  <Override PartName="/ppt/slideLayouts/slideLayout529.xml" ContentType="application/vnd.openxmlformats-officedocument.presentationml.slideLayout+xml"/>
  <Override PartName="/ppt/tags/tag1394.xml" ContentType="application/vnd.openxmlformats-officedocument.presentationml.tags+xml"/>
  <Override PartName="/ppt/slideMasters/slideMaster31.xml" ContentType="application/vnd.openxmlformats-officedocument.presentationml.slideMaster+xml"/>
  <Override PartName="/ppt/commentAuthors.xml" ContentType="application/vnd.openxmlformats-officedocument.presentationml.commentAuthors+xml"/>
  <Override PartName="/ppt/tags/tag14.xml" ContentType="application/vnd.openxmlformats-officedocument.presentationml.tags+xml"/>
  <Override PartName="/ppt/tags/tag129.xml" ContentType="application/vnd.openxmlformats-officedocument.presentationml.tags+xml"/>
  <Override PartName="/ppt/tags/tag315.xml" ContentType="application/vnd.openxmlformats-officedocument.presentationml.tags+xml"/>
  <Override PartName="/ppt/tags/tag1139.xml" ContentType="application/vnd.openxmlformats-officedocument.presentationml.tags+xml"/>
  <Override PartName="/ppt/slideLayouts/slideLayout715.xml" ContentType="application/vnd.openxmlformats-officedocument.presentationml.slideLayout+xml"/>
  <Override PartName="/ppt/tags/tag299.xml" ContentType="application/vnd.openxmlformats-officedocument.presentationml.tags+xml"/>
  <Override PartName="/ppt/slideLayouts/slideLayout223.xml" ContentType="application/vnd.openxmlformats-officedocument.presentationml.slideLayout+xml"/>
  <Override PartName="/ppt/tags/tag485.xml" ContentType="application/vnd.openxmlformats-officedocument.presentationml.tags+xml"/>
  <Override PartName="/ppt/tags/tag501.xml" ContentType="application/vnd.openxmlformats-officedocument.presentationml.tags+xml"/>
  <Override PartName="/ppt/tags/tag977.xml" ContentType="application/vnd.openxmlformats-officedocument.presentationml.tags+xml"/>
  <Override PartName="/ppt/tags/tag1325.xml" ContentType="application/vnd.openxmlformats-officedocument.presentationml.tags+xml"/>
  <Override PartName="/ppt/slideLayouts/slideLayout699.xml" ContentType="application/vnd.openxmlformats-officedocument.presentationml.slideLayout+xml"/>
  <Override PartName="/ppt/tags/tag671.xml" ContentType="application/vnd.openxmlformats-officedocument.presentationml.tags+xml"/>
  <Override PartName="/ppt/slideLayouts/slideLayout393.xml" ContentType="application/vnd.openxmlformats-officedocument.presentationml.slideLayout+xml"/>
  <Override PartName="/ppt/tags/tag908.xml" ContentType="application/vnd.openxmlformats-officedocument.presentationml.tags+xml"/>
  <Override PartName="/ppt/slideLayouts/slideLayout138.xml" ContentType="application/vnd.openxmlformats-officedocument.presentationml.slideLayout+xml"/>
  <Override PartName="/ppt/tags/tag416.xml" ContentType="application/vnd.openxmlformats-officedocument.presentationml.tags+xml"/>
  <Override PartName="/ppt/slideLayouts/slideLayout32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slideLayouts/slideLayout510.xml" ContentType="application/vnd.openxmlformats-officedocument.presentationml.slideLayout+xml"/>
  <Override PartName="/ppt/tags/tag280.xml" ContentType="application/vnd.openxmlformats-officedocument.presentationml.tags+xml"/>
  <Override PartName="/ppt/tags/tag772.xml" ContentType="application/vnd.openxmlformats-officedocument.presentationml.tags+xml"/>
  <Override PartName="/ppt/slideLayouts/slideLayout494.xml" ContentType="application/vnd.openxmlformats-officedocument.presentationml.slideLayout+xml"/>
  <Override PartName="/ppt/tags/tag1120.xml" ContentType="application/vnd.openxmlformats-officedocument.presentationml.tags+xml"/>
  <Override PartName="/ppt/slideLayouts/slideLayout680.xml" ContentType="application/vnd.openxmlformats-officedocument.presentationml.slideLayout+xml"/>
  <Override PartName="/ppt/slideLayouts/slideLayout41.xml" ContentType="application/vnd.openxmlformats-officedocument.presentationml.slideLayout+xml"/>
  <Override PartName="/ppt/slideLayouts/slideLayout239.xml" ContentType="application/vnd.openxmlformats-officedocument.presentationml.slideLayout+xml"/>
  <Override PartName="/ppt/tags/tag517.xml" ContentType="application/vnd.openxmlformats-officedocument.presentationml.tags+xml"/>
  <Override PartName="/ppt/tags/tag703.xml" ContentType="application/vnd.openxmlformats-officedocument.presentationml.tags+xml"/>
  <Override PartName="/ppt/slideLayouts/slideLayout425.xml" ContentType="application/vnd.openxmlformats-officedocument.presentationml.slideLayout+xml"/>
  <Override PartName="/ppt/tags/tag1290.xml" ContentType="application/vnd.openxmlformats-officedocument.presentationml.tags+xml"/>
  <Override PartName="/ppt/tags/tag211.xml" ContentType="application/vnd.openxmlformats-officedocument.presentationml.tags+xml"/>
  <Override PartName="/ppt/tags/tag687.xml" ContentType="application/vnd.openxmlformats-officedocument.presentationml.tags+xml"/>
  <Override PartName="/ppt/tags/tag873.xml" ContentType="application/vnd.openxmlformats-officedocument.presentationml.tags+xml"/>
  <Override PartName="/ppt/tags/tag1035.xml" ContentType="application/vnd.openxmlformats-officedocument.presentationml.tags+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tags/tag1221.xml" ContentType="application/vnd.openxmlformats-officedocument.presentationml.tags+xml"/>
  <Override PartName="/ppt/tags/tag80.xml" ContentType="application/vnd.openxmlformats-officedocument.presentationml.tags+xml"/>
  <Override PartName="/ppt/tags/tag195.xml" ContentType="application/vnd.openxmlformats-officedocument.presentationml.tags+xml"/>
  <Override PartName="/ppt/tags/tag381.xml" ContentType="application/vnd.openxmlformats-officedocument.presentationml.tags+xml"/>
  <Override PartName="/ppt/tags/tag618.xml" ContentType="application/vnd.openxmlformats-officedocument.presentationml.tags+xml"/>
  <Override PartName="/ppt/tags/tag1391.xml" ContentType="application/vnd.openxmlformats-officedocument.presentationml.tags+xml"/>
  <Override PartName="/ppt/tags/tag126.xml" ContentType="application/vnd.openxmlformats-officedocument.presentationml.tags+xml"/>
  <Override PartName="/ppt/tags/tag804.xml" ContentType="application/vnd.openxmlformats-officedocument.presentationml.tags+xml"/>
  <Override PartName="/ppt/slideLayouts/slideLayout526.xml" ContentType="application/vnd.openxmlformats-officedocument.presentationml.slideLayout+xml"/>
  <Override PartName="/ppt/tags/tag1136.xml" ContentType="application/vnd.openxmlformats-officedocument.presentationml.tags+xml"/>
  <Override PartName="/ppt/slideLayouts/slideLayout712.xml" ContentType="application/vnd.openxmlformats-officedocument.presentationml.slideLayout+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slideLayouts/slideLayout220.xml" ContentType="application/vnd.openxmlformats-officedocument.presentationml.slideLayout+xml"/>
  <Override PartName="/ppt/tags/tag788.xml" ContentType="application/vnd.openxmlformats-officedocument.presentationml.tags+xml"/>
  <Override PartName="/ppt/tags/tag974.xml" ContentType="application/vnd.openxmlformats-officedocument.presentationml.tags+xml"/>
  <Override PartName="/ppt/slideLayouts/slideLayout696.xml" ContentType="application/vnd.openxmlformats-officedocument.presentationml.slideLayout+xml"/>
  <Override PartName="/ppt/tags/tag1322.xml" ContentType="application/vnd.openxmlformats-officedocument.presentationml.tags+xml"/>
  <Override PartName="/ppt/slideLayouts/slideLayout57.xml" ContentType="application/vnd.openxmlformats-officedocument.presentationml.slideLayout+xml"/>
  <Override PartName="/ppt/tags/tag482.xml" ContentType="application/vnd.openxmlformats-officedocument.presentationml.tags+xml"/>
  <Override PartName="/ppt/tags/tag719.xml" ContentType="application/vnd.openxmlformats-officedocument.presentationml.tags+xml"/>
  <Override PartName="/ppt/slideLayouts/slideLayout390.xml" ContentType="application/vnd.openxmlformats-officedocument.presentationml.slideLayout+xml"/>
  <Override PartName="/ppt/tags/tag227.xml" ContentType="application/vnd.openxmlformats-officedocument.presentationml.tags+xml"/>
  <Override PartName="/ppt/slideLayouts/slideLayout135.xml" ContentType="application/vnd.openxmlformats-officedocument.presentationml.slideLayout+xml"/>
  <Override PartName="/ppt/tags/tag413.xml" ContentType="application/vnd.openxmlformats-officedocument.presentationml.tags+xml"/>
  <Override PartName="/ppt/tags/tag889.xml" ContentType="application/vnd.openxmlformats-officedocument.presentationml.tags+xml"/>
  <Override PartName="/ppt/tags/tag905.xml" ContentType="application/vnd.openxmlformats-officedocument.presentationml.tags+xml"/>
  <Override PartName="/ppt/slideLayouts/slideLayout627.xml" ContentType="application/vnd.openxmlformats-officedocument.presentationml.slideLayout+xml"/>
  <Override PartName="/ppt/tags/tag1237.xml" ContentType="application/vnd.openxmlformats-officedocument.presentationml.tags+xml"/>
  <Override PartName="/ppt/tags/tag96.xml" ContentType="application/vnd.openxmlformats-officedocument.presentationml.tags+xml"/>
  <Override PartName="/ppt/tags/tag397.xml" ContentType="application/vnd.openxmlformats-officedocument.presentationml.tags+xml"/>
  <Override PartName="/ppt/slideLayouts/slideLayout321.xml" ContentType="application/vnd.openxmlformats-officedocument.presentationml.slideLayout+xml"/>
  <Override PartName="/ppt/tags/tag583.xml" ContentType="application/vnd.openxmlformats-officedocument.presentationml.tags+xml"/>
  <Override PartName="/ppt/slideLayouts/slideLayout491.xml" ContentType="application/vnd.openxmlformats-officedocument.presentationml.slideLayout+xml"/>
  <Override PartName="/ppt/tags/tag27.xml" ContentType="application/vnd.openxmlformats-officedocument.presentationml.tags+xml"/>
  <Override PartName="/ppt/tags/tag328.xml" ContentType="application/vnd.openxmlformats-officedocument.presentationml.tags+xml"/>
  <Override PartName="/ppt/slideLayouts/slideLayout236.xml" ContentType="application/vnd.openxmlformats-officedocument.presentationml.slideLayout+xml"/>
  <Override PartName="/ppt/tags/tag514.xml" ContentType="application/vnd.openxmlformats-officedocument.presentationml.tags+xml"/>
  <Override PartName="/ppt/tags/tag1338.xml" ContentType="application/vnd.openxmlformats-officedocument.presentationml.tags+xml"/>
  <Override PartName="/ppt/tags/tag498.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slideLayouts/slideLayout422.xml" ContentType="application/vnd.openxmlformats-officedocument.presentationml.slideLayout+xml"/>
  <Override PartName="/ppt/tags/tag1032.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870.xml" ContentType="application/vnd.openxmlformats-officedocument.presentationml.tags+xml"/>
  <Override PartName="/ppt/slideLayouts/slideLayout592.xml" ContentType="application/vnd.openxmlformats-officedocument.presentationml.slideLayout+xml"/>
  <Override PartName="/ppt/tags/tag599.xml" ContentType="application/vnd.openxmlformats-officedocument.presentationml.tags+xml"/>
  <Override PartName="/ppt/slideLayouts/slideLayout337.xml" ContentType="application/vnd.openxmlformats-officedocument.presentationml.slideLayout+xml"/>
  <Override PartName="/ppt/tags/tag615.xml" ContentType="application/vnd.openxmlformats-officedocument.presentationml.tags+xml"/>
  <Override PartName="/ppt/tags/tag801.xml" ContentType="application/vnd.openxmlformats-officedocument.presentationml.tags+xml"/>
  <Override PartName="/ppt/slideLayouts/slideLayout523.xml" ContentType="application/vnd.openxmlformats-officedocument.presentationml.slideLayout+xml"/>
  <Override PartName="/ppt/slideLayouts/slideLayout7.xml" ContentType="application/vnd.openxmlformats-officedocument.presentationml.slideLayout+xml"/>
  <Override PartName="/ppt/tags/tag123.xml" ContentType="application/vnd.openxmlformats-officedocument.presentationml.tags+xml"/>
  <Override PartName="/ppt/tags/tag785.xml" ContentType="application/vnd.openxmlformats-officedocument.presentationml.tags+xml"/>
  <Override PartName="/ppt/tags/tag1133.xml" ContentType="application/vnd.openxmlformats-officedocument.presentationml.tags+xml"/>
  <Override PartName="/ppt/slideLayouts/slideLayout693.xml" ContentType="application/vnd.openxmlformats-officedocument.presentationml.slideLayout+xml"/>
  <Override PartName="/ppt/tags/tag293.xml" ContentType="application/vnd.openxmlformats-officedocument.presentationml.tags+xml"/>
  <Override PartName="/ppt/tags/tag716.xml" ContentType="application/vnd.openxmlformats-officedocument.presentationml.tags+xml"/>
  <Override PartName="/ppt/slideLayouts/slideLayout438.xml" ContentType="application/vnd.openxmlformats-officedocument.presentationml.slideLayout+xml"/>
  <Override PartName="/ppt/tags/tag971.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902.xml" ContentType="application/vnd.openxmlformats-officedocument.presentationml.tags+xml"/>
  <Override PartName="/ppt/tags/tag1048.xml" ContentType="application/vnd.openxmlformats-officedocument.presentationml.tags+xml"/>
  <Override PartName="/ppt/slideLayouts/slideLayout624.xml" ContentType="application/vnd.openxmlformats-officedocument.presentationml.slideLayout+xml"/>
  <Override PartName="/ppt/presentation.xml" ContentType="application/vnd.openxmlformats-officedocument.presentationml.presentation.main+xml"/>
  <Override PartName="/ppt/slideLayouts/slideLayout132.xml" ContentType="application/vnd.openxmlformats-officedocument.presentationml.slideLayout+xml"/>
  <Override PartName="/ppt/tags/tag394.xml" ContentType="application/vnd.openxmlformats-officedocument.presentationml.tags+xml"/>
  <Override PartName="/ppt/tags/tag410.xml" ContentType="application/vnd.openxmlformats-officedocument.presentationml.tags+xml"/>
  <Override PartName="/ppt/tags/tag886.xml" ContentType="application/vnd.openxmlformats-officedocument.presentationml.tags+xml"/>
  <Override PartName="/ppt/tags/tag1234.xml" ContentType="application/vnd.openxmlformats-officedocument.presentationml.tags+xml"/>
  <Override PartName="/docProps/app.xml" ContentType="application/vnd.openxmlformats-officedocument.extended-properties+xml"/>
  <Override PartName="/ppt/tags/tag93.xml" ContentType="application/vnd.openxmlformats-officedocument.presentationml.tags+xml"/>
  <Override PartName="/ppt/tags/tag139.xml" ContentType="application/vnd.openxmlformats-officedocument.presentationml.tags+xml"/>
  <Override PartName="/ppt/tags/tag580.xml" ContentType="application/vnd.openxmlformats-officedocument.presentationml.tags+xml"/>
  <Override PartName="/ppt/tags/tag817.xml" ContentType="application/vnd.openxmlformats-officedocument.presentationml.tags+xml"/>
  <Override PartName="/ppt/slideLayouts/slideLayout539.xml" ContentType="application/vnd.openxmlformats-officedocument.presentationml.slideLayout+xml"/>
  <Override PartName="/ppt/tags/tag24.xml" ContentType="application/vnd.openxmlformats-officedocument.presentationml.tags+xml"/>
  <Override PartName="/ppt/tags/tag325.xml" ContentType="application/vnd.openxmlformats-officedocument.presentationml.tags+xml"/>
  <Override PartName="/ppt/slideLayouts/slideLayout233.xml" ContentType="application/vnd.openxmlformats-officedocument.presentationml.slideLayout+xml"/>
  <Override PartName="/ppt/tags/tag987.xml" ContentType="application/vnd.openxmlformats-officedocument.presentationml.tags+xml"/>
  <Override PartName="/ppt/tags/tag1149.xml" ContentType="application/vnd.openxmlformats-officedocument.presentationml.tags+xml"/>
  <Override PartName="/ppt/tags/tag1335.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681.xml" ContentType="application/vnd.openxmlformats-officedocument.presentationml.tags+xml"/>
  <Override PartName="/ppt/tags/tag918.xml" ContentType="application/vnd.openxmlformats-officedocument.presentationml.tags+xml"/>
  <Override PartName="/ppt/slideLayouts/slideLayout148.xml" ContentType="application/vnd.openxmlformats-officedocument.presentationml.slideLayout+xml"/>
  <Override PartName="/ppt/tags/tag426.xml" ContentType="application/vnd.openxmlformats-officedocument.presentationml.tags+xml"/>
  <Override PartName="/ppt/tags/tag612.xml" ContentType="application/vnd.openxmlformats-officedocument.presentationml.tags+xml"/>
  <Override PartName="/ppt/slideLayouts/slideLayout334.xml" ContentType="application/vnd.openxmlformats-officedocument.presentationml.slideLayout+xml"/>
  <Override PartName="/ppt/slideLayouts/slideLayout4.xml" ContentType="application/vnd.openxmlformats-officedocument.presentationml.slideLayout+xml"/>
  <Override PartName="/ppt/tags/tag120.xml" ContentType="application/vnd.openxmlformats-officedocument.presentationml.tags+xml"/>
  <Override PartName="/ppt/tags/tag596.xml" ContentType="application/vnd.openxmlformats-officedocument.presentationml.tags+xml"/>
  <Override PartName="/ppt/tags/tag782.xml" ContentType="application/vnd.openxmlformats-officedocument.presentationml.tags+xml"/>
  <Override PartName="/ppt/slideLayouts/slideLayout520.xml" ContentType="application/vnd.openxmlformats-officedocument.presentationml.slideLayout+xml"/>
  <Override PartName="/ppt/tags/tag1130.xml" ContentType="application/vnd.openxmlformats-officedocument.presentationml.tags+xml"/>
  <Override PartName="/ppt/tags/tag290.xml" ContentType="application/vnd.openxmlformats-officedocument.presentationml.tags+xml"/>
  <Override PartName="/ppt/slideLayouts/slideLayout249.xml" ContentType="application/vnd.openxmlformats-officedocument.presentationml.slideLayout+xml"/>
  <Override PartName="/ppt/tags/tag527.xml" ContentType="application/vnd.openxmlformats-officedocument.presentationml.tags+xml"/>
  <Override PartName="/ppt/slideLayouts/slideLayout690.xml" ContentType="application/vnd.openxmlformats-officedocument.presentationml.slideLayout+xml"/>
  <Override PartName="/ppt/slideLayouts/slideLayout51.xml" ContentType="application/vnd.openxmlformats-officedocument.presentationml.slideLayout+xml"/>
  <Override PartName="/ppt/tags/tag713.xml" ContentType="application/vnd.openxmlformats-officedocument.presentationml.tags+xml"/>
  <Override PartName="/ppt/slideLayouts/slideLayout435.xml" ContentType="application/vnd.openxmlformats-officedocument.presentationml.slideLayout+xml"/>
  <Override PartName="/ppt/tags/tag1045.xml" ContentType="application/vnd.openxmlformats-officedocument.presentationml.tags+xml"/>
  <Override PartName="/ppt/slideLayouts/slideLayout621.xml" ContentType="application/vnd.openxmlformats-officedocument.presentationml.slideLayout+xml"/>
  <Override PartName="/ppt/tags/tag221.xml" ContentType="application/vnd.openxmlformats-officedocument.presentationml.tags+xml"/>
  <Override PartName="/ppt/tags/tag697.xml" ContentType="application/vnd.openxmlformats-officedocument.presentationml.tags+xml"/>
  <Override PartName="/ppt/tags/tag883.xml" ContentType="application/vnd.openxmlformats-officedocument.presentationml.tags+xml"/>
  <Override PartName="/ppt/tags/tag1231.xml" ContentType="application/vnd.openxmlformats-officedocument.presentationml.tags+xml"/>
  <Override PartName="/ppt/tags/tag90.xml" ContentType="application/vnd.openxmlformats-officedocument.presentationml.tags+xml"/>
  <Override PartName="/ppt/tags/tag391.xml" ContentType="application/vnd.openxmlformats-officedocument.presentationml.tags+xml"/>
  <Override PartName="/ppt/tags/tag628.xml" ContentType="application/vnd.openxmlformats-officedocument.presentationml.tags+xml"/>
  <Override PartName="/ppt/tags/tag136.xml" ContentType="application/vnd.openxmlformats-officedocument.presentationml.tags+xml"/>
  <Override PartName="/ppt/tags/tag322.xml" ContentType="application/vnd.openxmlformats-officedocument.presentationml.tags+xml"/>
  <Override PartName="/ppt/tags/tag798.xml" ContentType="application/vnd.openxmlformats-officedocument.presentationml.tags+xml"/>
  <Override PartName="/ppt/tags/tag814.xml" ContentType="application/vnd.openxmlformats-officedocument.presentationml.tags+xml"/>
  <Override PartName="/ppt/slideLayouts/slideLayout536.xml" ContentType="application/vnd.openxmlformats-officedocument.presentationml.slideLayout+xml"/>
  <Override PartName="/ppt/tags/tag1146.xml" ContentType="application/vnd.openxmlformats-officedocument.presentationml.tags+xml"/>
  <Override PartName="/ppt/tags/tag21.xml" ContentType="application/vnd.openxmlformats-officedocument.presentationml.tags+xml"/>
  <Override PartName="/ppt/slideLayouts/slideLayout230.xml" ContentType="application/vnd.openxmlformats-officedocument.presentationml.slideLayout+xml"/>
  <Override PartName="/ppt/tags/tag984.xml" ContentType="application/vnd.openxmlformats-officedocument.presentationml.tags+xml"/>
  <Override PartName="/ppt/tags/tag1332.xml" ContentType="application/vnd.openxmlformats-officedocument.presentationml.tags+xml"/>
  <Override PartName="/ppt/tags/tag7.xml" ContentType="application/vnd.openxmlformats-officedocument.presentationml.tags+xml"/>
  <Override PartName="/ppt/slideLayouts/slideLayout67.xml" ContentType="application/vnd.openxmlformats-officedocument.presentationml.slideLayout+xml"/>
  <Override PartName="/ppt/tags/tag492.xml" ContentType="application/vnd.openxmlformats-officedocument.presentationml.tags+xml"/>
  <Override PartName="/ppt/tags/tag729.xml" ContentType="application/vnd.openxmlformats-officedocument.presentationml.tags+xml"/>
  <Override PartName="/ppt/tags/tag915.xml" ContentType="application/vnd.openxmlformats-officedocument.presentationml.tags+xml"/>
  <Override PartName="/ppt/slideLayouts/slideLayout637.xml" ContentType="application/vnd.openxmlformats-officedocument.presentationml.slideLayout+xml"/>
  <Override PartName="/ppt/tags/tag237.xml" ContentType="application/vnd.openxmlformats-officedocument.presentationml.tags+xml"/>
  <Override PartName="/ppt/slideLayouts/slideLayout145.xml" ContentType="application/vnd.openxmlformats-officedocument.presentationml.slideLayout+xml"/>
  <Override PartName="/ppt/tags/tag423.xml" ContentType="application/vnd.openxmlformats-officedocument.presentationml.tags+xml"/>
  <Override PartName="/ppt/tags/tag899.xml" ContentType="application/vnd.openxmlformats-officedocument.presentationml.tags+xml"/>
  <Override PartName="/ppt/tags/tag1247.xml" ContentType="application/vnd.openxmlformats-officedocument.presentationml.tags+xml"/>
  <Override PartName="/ppt/tags/tag593.xml" ContentType="application/vnd.openxmlformats-officedocument.presentationml.tags+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tags/tag37.xml" ContentType="application/vnd.openxmlformats-officedocument.presentationml.tags+xml"/>
  <Override PartName="/ppt/tags/tag338.xml" ContentType="application/vnd.openxmlformats-officedocument.presentationml.tags+xml"/>
  <Override PartName="/ppt/slideLayouts/slideLayout246.xml" ContentType="application/vnd.openxmlformats-officedocument.presentationml.slideLayout+xml"/>
  <Override PartName="/ppt/tags/tag524.xml" ContentType="application/vnd.openxmlformats-officedocument.presentationml.tags+xml"/>
  <Override PartName="/ppt/tags/tag710.xml" ContentType="application/vnd.openxmlformats-officedocument.presentationml.tags+xml"/>
  <Override PartName="/ppt/slideLayouts/slideLayout432.xml" ContentType="application/vnd.openxmlformats-officedocument.presentationml.slideLayout+xml"/>
  <Override PartName="/ppt/tags/tag1348.xml" ContentType="application/vnd.openxmlformats-officedocument.presentationml.tags+xml"/>
  <Override PartName="/ppt/tags/tag694.xml" ContentType="application/vnd.openxmlformats-officedocument.presentationml.tags+xml"/>
  <Override PartName="/ppt/tags/tag1042.xml" ContentType="application/vnd.openxmlformats-officedocument.presentationml.tags+xml"/>
  <Override PartName="/ppt/tags/tag439.xml" ContentType="application/vnd.openxmlformats-officedocument.presentationml.tags+xml"/>
  <Override PartName="/ppt/slideLayouts/slideLayout347.xml" ContentType="application/vnd.openxmlformats-officedocument.presentationml.slideLayout+xml"/>
  <Override PartName="/ppt/tags/tag880.xml" ContentType="application/vnd.openxmlformats-officedocument.presentationml.tags+xml"/>
  <Override PartName="/ppt/tags/tag133.xml" ContentType="application/vnd.openxmlformats-officedocument.presentationml.tags+xml"/>
  <Override PartName="/ppt/tags/tag625.xml" ContentType="application/vnd.openxmlformats-officedocument.presentationml.tags+xml"/>
  <Override PartName="/ppt/tags/tag811.xml" ContentType="application/vnd.openxmlformats-officedocument.presentationml.tags+xml"/>
  <Override PartName="/ppt/slideLayouts/slideLayout533.xml" ContentType="application/vnd.openxmlformats-officedocument.presentationml.slideLayout+xml"/>
  <Override PartName="/ppt/charts/chart2.xml" ContentType="application/vnd.openxmlformats-officedocument.drawingml.chart+xml"/>
  <Override PartName="/ppt/tags/tag795.xml" ContentType="application/vnd.openxmlformats-officedocument.presentationml.tags+xml"/>
  <Override PartName="/ppt/tags/tag981.xml" ContentType="application/vnd.openxmlformats-officedocument.presentationml.tags+xml"/>
  <Override PartName="/ppt/tags/tag1143.xml" ContentType="application/vnd.openxmlformats-officedocument.presentationml.tags+xml"/>
  <Override PartName="/ppt/tags/tag4.xml" ContentType="application/vnd.openxmlformats-officedocument.presentationml.tags+xml"/>
  <Override PartName="/ppt/slideLayouts/slideLayout64.xml" ContentType="application/vnd.openxmlformats-officedocument.presentationml.slideLayout+xml"/>
  <Override PartName="/ppt/tags/tag726.xml" ContentType="application/vnd.openxmlformats-officedocument.presentationml.tags+xml"/>
  <Override PartName="/ppt/slideLayouts/slideLayout448.xml" ContentType="application/vnd.openxmlformats-officedocument.presentationml.slideLayout+xml"/>
  <Override PartName="/ppt/tags/tag234.xml" ContentType="application/vnd.openxmlformats-officedocument.presentationml.tags+xml"/>
  <Override PartName="/ppt/slideLayouts/slideLayout142.xml" ContentType="application/vnd.openxmlformats-officedocument.presentationml.slideLayout+xml"/>
  <Override PartName="/ppt/tags/tag896.xml" ContentType="application/vnd.openxmlformats-officedocument.presentationml.tags+xml"/>
  <Override PartName="/ppt/tags/tag912.xml" ContentType="application/vnd.openxmlformats-officedocument.presentationml.tags+xml"/>
  <Override PartName="/ppt/tags/tag1058.xml" ContentType="application/vnd.openxmlformats-officedocument.presentationml.tags+xml"/>
  <Override PartName="/ppt/slideLayouts/slideLayout634.xml" ContentType="application/vnd.openxmlformats-officedocument.presentationml.slideLayout+xml"/>
  <Override PartName="/ppt/tags/tag1244.xml" ContentType="application/vnd.openxmlformats-officedocument.presentationml.tags+xml"/>
  <Override PartName="/ppt/tags/tag420.xml" ContentType="application/vnd.openxmlformats-officedocument.presentationml.tags+xml"/>
  <Override PartName="/ppt/tags/tag149.xml" ContentType="application/vnd.openxmlformats-officedocument.presentationml.tags+xml"/>
  <Override PartName="/ppt/tags/tag590.xml" ContentType="application/vnd.openxmlformats-officedocument.presentationml.tags+xml"/>
  <Override PartName="/ppt/tags/tag827.xml" ContentType="application/vnd.openxmlformats-officedocument.presentationml.tags+xml"/>
  <Override PartName="/ppt/slideLayouts/slideLayout549.xml" ContentType="application/vnd.openxmlformats-officedocument.presentationml.slideLayout+xml"/>
  <Override PartName="/ppt/tags/tag1159.xml" ContentType="application/vnd.openxmlformats-officedocument.presentationml.tags+xml"/>
  <Override PartName="/ppt/tags/tag34.xml" ContentType="application/vnd.openxmlformats-officedocument.presentationml.tags+xml"/>
  <Override PartName="/ppt/tags/tag335.xml" ContentType="application/vnd.openxmlformats-officedocument.presentationml.tags+xml"/>
  <Override PartName="/ppt/slideLayouts/slideLayout243.xml" ContentType="application/vnd.openxmlformats-officedocument.presentationml.slideLayout+xml"/>
  <Override PartName="/ppt/tags/tag521.xml" ContentType="application/vnd.openxmlformats-officedocument.presentationml.tags+xml"/>
  <Override PartName="/ppt/tags/tag997.xml" ContentType="application/vnd.openxmlformats-officedocument.presentationml.tags+xml"/>
  <Override PartName="/ppt/tags/tag1345.xml" ContentType="application/vnd.openxmlformats-officedocument.presentationml.tags+xml"/>
  <Override PartName="/ppt/tags/tag691.xml" ContentType="application/vnd.openxmlformats-officedocument.presentationml.tags+xml"/>
  <Override PartName="/ppt/viewProps.xml" ContentType="application/vnd.openxmlformats-officedocument.presentationml.viewProps+xml"/>
  <Override PartName="/ppt/slideLayouts/slideLayout158.xml" ContentType="application/vnd.openxmlformats-officedocument.presentationml.slideLayout+xml"/>
  <Override PartName="/ppt/tags/tag436.xml" ContentType="application/vnd.openxmlformats-officedocument.presentationml.tags+xml"/>
  <Override PartName="/ppt/tags/tag928.xml" ContentType="application/vnd.openxmlformats-officedocument.presentationml.tags+xml"/>
  <Override PartName="/ppt/tags/tag622.xml" ContentType="application/vnd.openxmlformats-officedocument.presentationml.tags+xml"/>
  <Override PartName="/ppt/slideLayouts/slideLayout344.xml" ContentType="application/vnd.openxmlformats-officedocument.presentationml.slideLayout+xml"/>
  <Override PartName="/ppt/slideLayouts/slideLayout530.xml" ContentType="application/vnd.openxmlformats-officedocument.presentationml.slideLayout+xml"/>
  <Override PartName="/ppt/notesSlides/notesSlide3.xml" ContentType="application/vnd.openxmlformats-officedocument.presentationml.notesSlide+xml"/>
  <Override PartName="/ppt/tags/tag130.xml" ContentType="application/vnd.openxmlformats-officedocument.presentationml.tags+xml"/>
  <Override PartName="/ppt/tags/tag792.xml" ContentType="application/vnd.openxmlformats-officedocument.presentationml.tags+xml"/>
  <Override PartName="/ppt/tags/tag1140.xml" ContentType="application/vnd.openxmlformats-officedocument.presentationml.tags+xml"/>
  <Override PartName="/ppt/slideLayouts/slideLayout259.xml" ContentType="application/vnd.openxmlformats-officedocument.presentationml.slideLayout+xml"/>
  <Override PartName="/ppt/tags/tag537.xml" ContentType="application/vnd.openxmlformats-officedocument.presentationml.tags+xml"/>
  <Override PartName="/ppt/tags/tag1.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723.xml" ContentType="application/vnd.openxmlformats-officedocument.presentationml.tags+xml"/>
  <Override PartName="/ppt/theme/theme19.xml" ContentType="application/vnd.openxmlformats-officedocument.theme+xml"/>
  <Override PartName="/ppt/slideLayouts/slideLayout445.xml" ContentType="application/vnd.openxmlformats-officedocument.presentationml.slideLayout+xml"/>
  <Override PartName="/ppt/tags/tag1055.xml" ContentType="application/vnd.openxmlformats-officedocument.presentationml.tags+xml"/>
  <Override PartName="/ppt/slideLayouts/slideLayout631.xml" ContentType="application/vnd.openxmlformats-officedocument.presentationml.slideLayout+xml"/>
  <Override PartName="/ppt/tags/tag893.xml" ContentType="application/vnd.openxmlformats-officedocument.presentationml.tags+xml"/>
  <Override PartName="/ppt/tags/tag1241.xml" ContentType="application/vnd.openxmlformats-officedocument.presentationml.tags+xml"/>
  <Override PartName="/ppt/tags/tag638.xml" ContentType="application/vnd.openxmlformats-officedocument.presentationml.tags+xml"/>
  <Override PartName="/ppt/tags/tag824.xml" ContentType="application/vnd.openxmlformats-officedocument.presentationml.tags+xml"/>
  <Override PartName="/ppt/slideLayouts/slideLayout546.xml" ContentType="application/vnd.openxmlformats-officedocument.presentationml.slideLayout+xml"/>
  <Override PartName="/ppt/tags/tag31.xml" ContentType="application/vnd.openxmlformats-officedocument.presentationml.tags+xml"/>
  <Override PartName="/ppt/tags/tag146.xml" ContentType="application/vnd.openxmlformats-officedocument.presentationml.tags+xml"/>
  <Override PartName="/ppt/tags/tag332.xml" ContentType="application/vnd.openxmlformats-officedocument.presentationml.tags+xml"/>
  <Override PartName="/ppt/tags/tag1156.xml" ContentType="application/vnd.openxmlformats-officedocument.presentationml.tags+xml"/>
  <Override PartName="/ppt/tags/tag1342.xml" ContentType="application/vnd.openxmlformats-officedocument.presentationml.tags+xml"/>
  <Override PartName="/ppt/slideLayouts/slideLayout240.xml" ContentType="application/vnd.openxmlformats-officedocument.presentationml.slideLayout+xml"/>
  <Override PartName="/ppt/tags/tag739.xml" ContentType="application/vnd.openxmlformats-officedocument.presentationml.tags+xml"/>
  <Override PartName="/ppt/tags/tag994.xml" ContentType="application/vnd.openxmlformats-officedocument.presentationml.tags+xml"/>
  <Override PartName="/docProps/core.xml" ContentType="application/vnd.openxmlformats-package.core-properties+xml"/>
  <Override PartName="/ppt/slideLayouts/slideLayout77.xml" ContentType="application/vnd.openxmlformats-officedocument.presentationml.slideLayout+xml"/>
  <Override PartName="/ppt/tags/tag247.xml" ContentType="application/vnd.openxmlformats-officedocument.presentationml.tags+xml"/>
  <Override PartName="/ppt/tags/tag925.xml" ContentType="application/vnd.openxmlformats-officedocument.presentationml.tags+xml"/>
  <Override PartName="/ppt/slideLayouts/slideLayout647.xml" ContentType="application/vnd.openxmlformats-officedocument.presentationml.slideLayout+xml"/>
  <Override PartName="/ppt/slideLayouts/slideLayout155.xml" ContentType="application/vnd.openxmlformats-officedocument.presentationml.slideLayout+xml"/>
  <Override PartName="/ppt/tags/tag433.xml" ContentType="application/vnd.openxmlformats-officedocument.presentationml.tags+xml"/>
  <Override PartName="/ppt/slideLayouts/slideLayout341.xml" ContentType="application/vnd.openxmlformats-officedocument.presentationml.slideLayout+xml"/>
  <Override PartName="/ppt/tags/tag1257.xml" ContentType="application/vnd.openxmlformats-officedocument.presentationml.tags+xml"/>
  <Override PartName="/ppt/tags/tag47.xml" ContentType="application/vnd.openxmlformats-officedocument.presentationml.tags+xml"/>
  <Override PartName="/ppt/tags/tag348.xml" ContentType="application/vnd.openxmlformats-officedocument.presentationml.tags+xml"/>
  <Override PartName="/ppt/slideLayouts/slideLayout256.xml" ContentType="application/vnd.openxmlformats-officedocument.presentationml.slideLayout+xml"/>
  <Override PartName="/ppt/tags/tag1358.xml" ContentType="application/vnd.openxmlformats-officedocument.presentationml.tags+xml"/>
  <Override PartName="/ppt/tags/tag534.xml" ContentType="application/vnd.openxmlformats-officedocument.presentationml.tags+xml"/>
  <Override PartName="/ppt/theme/theme16.xml" ContentType="application/vnd.openxmlformats-officedocument.theme+xml"/>
  <Override PartName="/ppt/tags/tag720.xml" ContentType="application/vnd.openxmlformats-officedocument.presentationml.tags+xml"/>
  <Override PartName="/ppt/slideLayouts/slideLayout442.xml" ContentType="application/vnd.openxmlformats-officedocument.presentationml.slideLayout+xml"/>
  <Override PartName="/ppt/tags/tag890.xml" ContentType="application/vnd.openxmlformats-officedocument.presentationml.tags+xml"/>
  <Override PartName="/ppt/tags/tag1052.xml" ContentType="application/vnd.openxmlformats-officedocument.presentationml.tags+xml"/>
  <Override PartName="/ppt/tags/tag449.xml" ContentType="application/vnd.openxmlformats-officedocument.presentationml.tags+xml"/>
  <Override PartName="/ppt/tags/tag635.xml" ContentType="application/vnd.openxmlformats-officedocument.presentationml.tags+xml"/>
  <Override PartName="/ppt/slideLayouts/slideLayout357.xml" ContentType="application/vnd.openxmlformats-officedocument.presentationml.slideLayout+xml"/>
  <Override PartName="/ppt/tags/tag143.xml" ContentType="application/vnd.openxmlformats-officedocument.presentationml.tags+xml"/>
  <Override PartName="/ppt/tags/tag821.xml" ContentType="application/vnd.openxmlformats-officedocument.presentationml.tags+xml"/>
  <Override PartName="/ppt/slideLayouts/slideLayout543.xml" ContentType="application/vnd.openxmlformats-officedocument.presentationml.slideLayout+xml"/>
  <Override PartName="/ppt/tags/tag1153.xml" ContentType="application/vnd.openxmlformats-officedocument.presentationml.tags+xml"/>
  <Override PartName="/ppt/slideLayouts/slideLayout49.xml" ContentType="application/vnd.openxmlformats-officedocument.presentationml.slideLayout+xml"/>
  <Override PartName="/ppt/tags/tag219.xml" ContentType="application/vnd.openxmlformats-officedocument.presentationml.tags+xml"/>
  <Override PartName="/ppt/tags/tag660.xml" ContentType="application/vnd.openxmlformats-officedocument.presentationml.tags+xml"/>
  <Override PartName="/ppt/slideLayouts/slideLayout382.xml" ContentType="application/vnd.openxmlformats-officedocument.presentationml.slideLayout+xml"/>
  <Override PartName="/ppt/tags/tag991.xml" ContentType="application/vnd.openxmlformats-officedocument.presentationml.tags+xml"/>
  <Override PartName="/ppt/slideLayouts/slideLayout619.xml" ContentType="application/vnd.openxmlformats-officedocument.presentationml.slideLayout+xml"/>
  <Override PartName="/ppt/tags/tag1229.xml" ContentType="application/vnd.openxmlformats-officedocument.presentationml.tags+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slideLayouts/slideLayout313.xml" ContentType="application/vnd.openxmlformats-officedocument.presentationml.slideLayout+xml"/>
  <Override PartName="/ppt/tags/tag736.xml" ContentType="application/vnd.openxmlformats-officedocument.presentationml.tags+xml"/>
  <Override PartName="/ppt/slideLayouts/slideLayout458.xml" ContentType="application/vnd.openxmlformats-officedocument.presentationml.slideLayout+xml"/>
  <Override PartName="/ppt/tags/tag922.xml" ContentType="application/vnd.openxmlformats-officedocument.presentationml.tags+xml"/>
  <Override PartName="/ppt/tags/tag1068.xml" ContentType="application/vnd.openxmlformats-officedocument.presentationml.tags+xml"/>
  <Override PartName="/ppt/slideLayouts/slideLayout644.xml" ContentType="application/vnd.openxmlformats-officedocument.presentationml.slideLayout+xml"/>
  <Override PartName="/ppt/tags/tag1415.xml" ContentType="application/vnd.openxmlformats-officedocument.presentationml.tags+xml"/>
  <Default Extension="jpeg" ContentType="image/jpeg"/>
  <Override PartName="/ppt/tags/tag88.xml" ContentType="application/vnd.openxmlformats-officedocument.presentationml.tags+xml"/>
  <Override PartName="/ppt/tags/tag244.xml" ContentType="application/vnd.openxmlformats-officedocument.presentationml.tags+xml"/>
  <Override PartName="/ppt/slideLayouts/slideLayout152.xml" ContentType="application/vnd.openxmlformats-officedocument.presentationml.slideLayout+xml"/>
  <Override PartName="/ppt/tags/tag430.xml" ContentType="application/vnd.openxmlformats-officedocument.presentationml.tags+xml"/>
  <Override PartName="/ppt/slideLayouts/slideLayout297.xml" ContentType="application/vnd.openxmlformats-officedocument.presentationml.slideLayout+xml"/>
  <Override PartName="/ppt/tags/tag575.xml" ContentType="application/vnd.openxmlformats-officedocument.presentationml.tags+xml"/>
  <Override PartName="/ppt/tags/tag761.xml" ContentType="application/vnd.openxmlformats-officedocument.presentationml.tags+xml"/>
  <Override PartName="/ppt/slideLayouts/slideLayout483.xml" ContentType="application/vnd.openxmlformats-officedocument.presentationml.slideLayout+xml"/>
  <Override PartName="/ppt/tags/tag1254.xml" ContentType="application/vnd.openxmlformats-officedocument.presentationml.tags+xml"/>
  <Override PartName="/ppt/tags/tag1399.xml" ContentType="application/vnd.openxmlformats-officedocument.presentationml.tags+xml"/>
  <Override PartName="/ppt/tags/tag19.xml" ContentType="application/vnd.openxmlformats-officedocument.presentationml.tags+xml"/>
  <Override PartName="/ppt/slideLayouts/slideLayout228.xml" ContentType="application/vnd.openxmlformats-officedocument.presentationml.slideLayout+xml"/>
  <Override PartName="/ppt/tags/tag506.xml" ContentType="application/vnd.openxmlformats-officedocument.presentationml.tags+xml"/>
  <Override PartName="/ppt/tags/tag1093.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345.xml" ContentType="application/vnd.openxmlformats-officedocument.presentationml.tags+xml"/>
  <Override PartName="/ppt/slideLayouts/slideLayout414.xml" ContentType="application/vnd.openxmlformats-officedocument.presentationml.slideLayout+xml"/>
  <Override PartName="/ppt/tags/tag837.xml" ContentType="application/vnd.openxmlformats-officedocument.presentationml.tags+xml"/>
  <Override PartName="/ppt/tags/tag1024.xml" ContentType="application/vnd.openxmlformats-officedocument.presentationml.tags+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tags/tag1169.xml" ContentType="application/vnd.openxmlformats-officedocument.presentationml.tags+xml"/>
  <Override PartName="/ppt/charts/colors1.xml" ContentType="application/vnd.ms-office.chartcolorstyle+xml"/>
  <Override PartName="/ppt/tags/tag44.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slideLayouts/slideLayout253.xml" ContentType="application/vnd.openxmlformats-officedocument.presentationml.slideLayout+xml"/>
  <Override PartName="/ppt/tags/tag531.xml" ContentType="application/vnd.openxmlformats-officedocument.presentationml.tags+xml"/>
  <Override PartName="/ppt/tags/tag676.xml" ContentType="application/vnd.openxmlformats-officedocument.presentationml.tags+xml"/>
  <Override PartName="/ppt/slideLayouts/slideLayout398.xml" ContentType="application/vnd.openxmlformats-officedocument.presentationml.slideLayout+xml"/>
  <Override PartName="/ppt/tags/tag862.xml" ContentType="application/vnd.openxmlformats-officedocument.presentationml.tags+xml"/>
  <Override PartName="/ppt/slideLayouts/slideLayout584.xml" ContentType="application/vnd.openxmlformats-officedocument.presentationml.slideLayout+xml"/>
  <Override PartName="/ppt/tags/tag1210.xml" ContentType="application/vnd.openxmlformats-officedocument.presentationml.tags+xml"/>
  <Override PartName="/ppt/tags/tag1355.xml" ContentType="application/vnd.openxmlformats-officedocument.presentationml.tags+xml"/>
  <Override PartName="/ppt/tags/tag370.xml" ContentType="application/vnd.openxmlformats-officedocument.presentationml.tags+xml"/>
  <Override PartName="/ppt/theme/theme13.xml" ContentType="application/vnd.openxmlformats-officedocument.theme+xml"/>
  <Override PartName="/ppt/tags/tag607.xml" ContentType="application/vnd.openxmlformats-officedocument.presentationml.tags+xml"/>
  <Override PartName="/ppt/slideLayouts/slideLayout329.xml" ContentType="application/vnd.openxmlformats-officedocument.presentationml.slideLayout+xml"/>
  <Override PartName="/ppt/tags/tag938.xml" ContentType="application/vnd.openxmlformats-officedocument.presentationml.tags+xml"/>
  <Override PartName="/ppt/tags/tag1194.xml" ContentType="application/vnd.openxmlformats-officedocument.presentationml.tags+xml"/>
  <Override PartName="/ppt/tags/tag1380.xml" ContentType="application/vnd.openxmlformats-officedocument.presentationml.tags+xml"/>
  <Override PartName="/ppt/tags/tag115.xml" ContentType="application/vnd.openxmlformats-officedocument.presentationml.tags+xml"/>
  <Override PartName="/ppt/slideLayouts/slideLayout168.xml" ContentType="application/vnd.openxmlformats-officedocument.presentationml.slideLayout+xml"/>
  <Override PartName="/ppt/tags/tag301.xml" ContentType="application/vnd.openxmlformats-officedocument.presentationml.tags+xml"/>
  <Override PartName="/ppt/tags/tag446.xml" ContentType="application/vnd.openxmlformats-officedocument.presentationml.tags+xml"/>
  <Override PartName="/ppt/tags/tag777.xml" ContentType="application/vnd.openxmlformats-officedocument.presentationml.tags+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tags/tag1125.xml" ContentType="application/vnd.openxmlformats-officedocument.presentationml.tags+xml"/>
  <Override PartName="/ppt/slideLayouts/slideLayout701.xml" ContentType="application/vnd.openxmlformats-officedocument.presentationml.slideLayout+xml"/>
  <Override PartName="/ppt/tags/tag140.xml" ContentType="application/vnd.openxmlformats-officedocument.presentationml.tags+xml"/>
  <Override PartName="/ppt/theme/theme5.xml" ContentType="application/vnd.openxmlformats-officedocument.theme+xml"/>
  <Override PartName="/ppt/tags/tag285.xml" ContentType="application/vnd.openxmlformats-officedocument.presentationml.tags+xml"/>
  <Override PartName="/ppt/tags/tag632.xml" ContentType="application/vnd.openxmlformats-officedocument.presentationml.tags+xml"/>
  <Override PartName="/ppt/slideLayouts/slideLayout354.xml" ContentType="application/vnd.openxmlformats-officedocument.presentationml.slideLayout+xml"/>
  <Override PartName="/ppt/tags/tag963.xml" ContentType="application/vnd.openxmlformats-officedocument.presentationml.tags+xml"/>
  <Override PartName="/ppt/slideLayouts/slideLayout540.xml" ContentType="application/vnd.openxmlformats-officedocument.presentationml.slideLayout+xml"/>
  <Override PartName="/ppt/tags/tag1295.xml" ContentType="application/vnd.openxmlformats-officedocument.presentationml.tags+xml"/>
  <Override PartName="/ppt/tags/tag1311.xml" ContentType="application/vnd.openxmlformats-officedocument.presentationml.tags+xml"/>
  <Override PartName="/ppt/slideLayouts/slideLayout685.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tags/tag471.xml" ContentType="application/vnd.openxmlformats-officedocument.presentationml.tags+xml"/>
  <Override PartName="/ppt/tags/tag708.xml" ContentType="application/vnd.openxmlformats-officedocument.presentationml.tags+xml"/>
  <Override PartName="/ppt/tags/tag1150.xml" ContentType="application/vnd.openxmlformats-officedocument.presentationml.tags+xml"/>
  <Override PartName="/ppt/slideLayouts/slideLayout616.xml" ContentType="application/vnd.openxmlformats-officedocument.presentationml.slideLayout+xml"/>
  <Override PartName="/ppt/tags/tag216.xml" ContentType="application/vnd.openxmlformats-officedocument.presentationml.tags+xml"/>
  <Override PartName="/ppt/slideLayouts/slideLayout124.xml" ContentType="application/vnd.openxmlformats-officedocument.presentationml.slideLayout+xml"/>
  <Override PartName="/ppt/tags/tag402.xml" ContentType="application/vnd.openxmlformats-officedocument.presentationml.tags+xml"/>
  <Override PartName="/ppt/slideLayouts/slideLayout269.xml" ContentType="application/vnd.openxmlformats-officedocument.presentationml.slideLayout+xml"/>
  <Override PartName="/ppt/tags/tag547.xml" ContentType="application/vnd.openxmlformats-officedocument.presentationml.tags+xml"/>
  <Override PartName="/ppt/tags/tag733.xml" ContentType="application/vnd.openxmlformats-officedocument.presentationml.tags+xml"/>
  <Override PartName="/ppt/slideLayouts/slideLayout455.xml" ContentType="application/vnd.openxmlformats-officedocument.presentationml.slideLayout+xml"/>
  <Override PartName="/ppt/tags/tag878.xml" ContentType="application/vnd.openxmlformats-officedocument.presentationml.tags+xml"/>
  <Override PartName="/ppt/tags/tag1226.xml" ContentType="application/vnd.openxmlformats-officedocument.presentationml.tags+xml"/>
  <Override PartName="/ppt/tags/tag1412.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386.xml" ContentType="application/vnd.openxmlformats-officedocument.presentationml.tags+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ags/tag572.xml" ContentType="application/vnd.openxmlformats-officedocument.presentationml.tags+xml"/>
  <Override PartName="/ppt/tags/tag1065.xml" ContentType="application/vnd.openxmlformats-officedocument.presentationml.tags+xml"/>
  <Override PartName="/ppt/slideLayouts/slideLayout641.xml" ContentType="application/vnd.openxmlformats-officedocument.presentationml.slideLayout+xml"/>
  <Override PartName="/ppt/tags/tag1251.xml" ContentType="application/vnd.openxmlformats-officedocument.presentationml.tags+xml"/>
  <Override PartName="/ppt/theme/theme29.xml" ContentType="application/vnd.openxmlformats-officedocument.theme+xml"/>
  <Override PartName="/ppt/tags/tag1396.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tags/tag809.xml" ContentType="application/vnd.openxmlformats-officedocument.presentationml.tags+xml"/>
  <Override PartName="/ppt/slideLayouts/slideLayout480.xml" ContentType="application/vnd.openxmlformats-officedocument.presentationml.slideLayout+xml"/>
  <Override PartName="/ppt/tags/tag1090.xml" ContentType="application/vnd.openxmlformats-officedocument.presentationml.tags+xml"/>
  <Override PartName="/ppt/slideLayouts/slideLayout717.xml" ContentType="application/vnd.openxmlformats-officedocument.presentationml.slideLayout+xml"/>
  <Override PartName="/ppt/slideMasters/slideMaster8.xml" ContentType="application/vnd.openxmlformats-officedocument.presentationml.slideMaster+xml"/>
  <Override PartName="/ppt/tags/tag156.xml" ContentType="application/vnd.openxmlformats-officedocument.presentationml.tags+xml"/>
  <Override PartName="/ppt/slideLayouts/slideLayout225.xml" ContentType="application/vnd.openxmlformats-officedocument.presentationml.slideLayout+xml"/>
  <Override PartName="/ppt/tags/tag487.xml" ContentType="application/vnd.openxmlformats-officedocument.presentationml.tags+xml"/>
  <Override PartName="/ppt/tags/tag503.xml" ContentType="application/vnd.openxmlformats-officedocument.presentationml.tags+xml"/>
  <Override PartName="/ppt/tags/tag648.xml" ContentType="application/vnd.openxmlformats-officedocument.presentationml.tags+xml"/>
  <Override PartName="/ppt/slideLayouts/slideLayout411.xml" ContentType="application/vnd.openxmlformats-officedocument.presentationml.slideLayout+xml"/>
  <Override PartName="/ppt/tags/tag834.xml" ContentType="application/vnd.openxmlformats-officedocument.presentationml.tags+xml"/>
  <Override PartName="/ppt/tags/tag979.xml" ContentType="application/vnd.openxmlformats-officedocument.presentationml.tags+xml"/>
  <Override PartName="/ppt/slideLayouts/slideLayout556.xml" ContentType="application/vnd.openxmlformats-officedocument.presentationml.slideLayout+xml"/>
  <Override PartName="/ppt/tags/tag1327.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slideLayouts/slideLayout250.xml" ContentType="application/vnd.openxmlformats-officedocument.presentationml.slideLayout+xml"/>
  <Override PartName="/ppt/tags/tag673.xml" ContentType="application/vnd.openxmlformats-officedocument.presentationml.tags+xml"/>
  <Override PartName="/ppt/slideLayouts/slideLayout395.xml" ContentType="application/vnd.openxmlformats-officedocument.presentationml.slideLayout+xml"/>
  <Override PartName="/ppt/tags/tag1021.xml" ContentType="application/vnd.openxmlformats-officedocument.presentationml.tags+xml"/>
  <Override PartName="/ppt/tags/tag1166.xml" ContentType="application/vnd.openxmlformats-officedocument.presentationml.tags+xml"/>
  <Override PartName="/ppt/tags/tag1352.xml" ContentType="application/vnd.openxmlformats-officedocument.presentationml.tags+xml"/>
  <Override PartName="/ppt/slideLayouts/slideLayout87.xml" ContentType="application/vnd.openxmlformats-officedocument.presentationml.slideLayout+xml"/>
  <Override PartName="/ppt/tags/tag181.xml" ContentType="application/vnd.openxmlformats-officedocument.presentationml.tags+xml"/>
  <Override PartName="/ppt/tags/tag418.xml" ContentType="application/vnd.openxmlformats-officedocument.presentationml.tags+xml"/>
  <Override PartName="/ppt/theme/theme10.xml" ContentType="application/vnd.openxmlformats-officedocument.theme+xml"/>
  <Override PartName="/ppt/slideLayouts/slideLayout326.xml" ContentType="application/vnd.openxmlformats-officedocument.presentationml.slideLayout+xml"/>
  <Override PartName="/ppt/tags/tag749.xml" ContentType="application/vnd.openxmlformats-officedocument.presentationml.tags+xml"/>
  <Override PartName="/ppt/slideLayouts/slideLayout581.xml" ContentType="application/vnd.openxmlformats-officedocument.presentationml.slideLayout+xml"/>
  <Override PartName="/ppt/tags/tag1191.xml" ContentType="application/vnd.openxmlformats-officedocument.presentationml.tags+xml"/>
  <Override PartName="/ppt/slides/slide19.xml" ContentType="application/vnd.openxmlformats-officedocument.presentationml.slide+xml"/>
  <Override PartName="/ppt/tags/tag112.xml" ContentType="application/vnd.openxmlformats-officedocument.presentationml.tags+xml"/>
  <Override PartName="/ppt/tags/tag257.xml" ContentType="application/vnd.openxmlformats-officedocument.presentationml.tags+xml"/>
  <Override PartName="/ppt/slideLayouts/slideLayout165.xml" ContentType="application/vnd.openxmlformats-officedocument.presentationml.slideLayout+xml"/>
  <Override PartName="/ppt/tags/tag588.xml" ContentType="application/vnd.openxmlformats-officedocument.presentationml.tags+xml"/>
  <Override PartName="/ppt/tags/tag604.xml" ContentType="application/vnd.openxmlformats-officedocument.presentationml.tags+xml"/>
  <Override PartName="/ppt/tags/tag935.xml" ContentType="application/vnd.openxmlformats-officedocument.presentationml.tags+xml"/>
  <Override PartName="/ppt/slideLayouts/slideLayout512.xml" ContentType="application/vnd.openxmlformats-officedocument.presentationml.slideLayout+xml"/>
  <Override PartName="/ppt/tags/tag1267.xml" ContentType="application/vnd.openxmlformats-officedocument.presentationml.tags+xml"/>
  <Override PartName="/ppt/slideLayouts/slideLayout65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443.xml" ContentType="application/vnd.openxmlformats-officedocument.presentationml.tags+xml"/>
  <Override PartName="/ppt/slideLayouts/slideLayout351.xml" ContentType="application/vnd.openxmlformats-officedocument.presentationml.slideLayout+xml"/>
  <Override PartName="/ppt/tags/tag774.xml" ContentType="application/vnd.openxmlformats-officedocument.presentationml.tags+xml"/>
  <Override PartName="/ppt/slideLayouts/slideLayout496.xml" ContentType="application/vnd.openxmlformats-officedocument.presentationml.slideLayout+xml"/>
  <Override PartName="/ppt/tags/tag960.xml" ContentType="application/vnd.openxmlformats-officedocument.presentationml.tags+xml"/>
  <Override PartName="/ppt/tags/tag1122.xml" ContentType="application/vnd.openxmlformats-officedocument.presentationml.tags+xml"/>
  <Override PartName="/ppt/slideLayouts/slideLayout682.xml" ContentType="application/vnd.openxmlformats-officedocument.presentationml.slideLayout+xml"/>
  <Default Extension="emf" ContentType="image/x-emf"/>
  <Override PartName="/ppt/slideLayouts/slideLayout43.xml" ContentType="application/vnd.openxmlformats-officedocument.presentationml.slideLayout+xml"/>
  <Override PartName="/ppt/tags/tag282.xml" ContentType="application/vnd.openxmlformats-officedocument.presentationml.tags+xml"/>
  <Override PartName="/ppt/slideLayouts/slideLayout190.xml" ContentType="application/vnd.openxmlformats-officedocument.presentationml.slideLayout+xml"/>
  <Override PartName="/ppt/tags/tag519.xml" ContentType="application/vnd.openxmlformats-officedocument.presentationml.tags+xml"/>
  <Override PartName="/ppt/tags/tag705.xml" ContentType="application/vnd.openxmlformats-officedocument.presentationml.tags+xml"/>
  <Override PartName="/ppt/slideLayouts/slideLayout427.xml" ContentType="application/vnd.openxmlformats-officedocument.presentationml.slideLayout+xml"/>
  <Override PartName="/ppt/tags/tag1292.xml" ContentType="application/vnd.openxmlformats-officedocument.presentationml.tags+xml"/>
  <Override PartName="/ppt/tags/tag57.xml" ContentType="application/vnd.openxmlformats-officedocument.presentationml.tags+xml"/>
  <Override PartName="/ppt/tags/tag213.xml" ContentType="application/vnd.openxmlformats-officedocument.presentationml.tags+xml"/>
  <Override PartName="/ppt/tags/tag358.xml" ContentType="application/vnd.openxmlformats-officedocument.presentationml.tags+xml"/>
  <Override PartName="/ppt/slideLayouts/slideLayout266.xml" ContentType="application/vnd.openxmlformats-officedocument.presentationml.slideLayout+xml"/>
  <Override PartName="/ppt/tags/tag544.xml" ContentType="application/vnd.openxmlformats-officedocument.presentationml.tags+xml"/>
  <Override PartName="/ppt/tags/tag689.xml" ContentType="application/vnd.openxmlformats-officedocument.presentationml.tags+xml"/>
  <Override PartName="/ppt/tags/tag875.xml" ContentType="application/vnd.openxmlformats-officedocument.presentationml.tags+xml"/>
  <Override PartName="/ppt/tags/tag1037.xml" ContentType="application/vnd.openxmlformats-officedocument.presentationml.tags+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tags/tag1223.xml" ContentType="application/vnd.openxmlformats-officedocument.presentationml.tags+xml"/>
  <Override PartName="/ppt/tags/tag1368.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slideLayouts/slideLayout121.xml" ContentType="application/vnd.openxmlformats-officedocument.presentationml.slideLayout+xml"/>
  <Override PartName="/ppt/tags/tag383.xml" ContentType="application/vnd.openxmlformats-officedocument.presentationml.tags+xml"/>
  <Override PartName="/ppt/tags/tag730.xml" ContentType="application/vnd.openxmlformats-officedocument.presentationml.tags+xml"/>
  <Override PartName="/ppt/slideLayouts/slideLayout452.xml" ContentType="application/vnd.openxmlformats-officedocument.presentationml.slideLayout+xml"/>
  <Override PartName="/ppt/tags/tag1062.xml" ContentType="application/vnd.openxmlformats-officedocument.presentationml.tags+xml"/>
  <Override PartName="/ppt/theme/theme26.xml" ContentType="application/vnd.openxmlformats-officedocument.theme+xml"/>
  <Override PartName="/ppt/slideMasters/slideMaster30.xml" ContentType="application/vnd.openxmlformats-officedocument.presentationml.slideMaster+xml"/>
  <Override PartName="/ppt/tags/tag128.xml" ContentType="application/vnd.openxmlformats-officedocument.presentationml.tags+xml"/>
  <Override PartName="/ppt/tags/tag459.xml" ContentType="application/vnd.openxmlformats-officedocument.presentationml.tags+xml"/>
  <Override PartName="/ppt/slideLayouts/slideLayout291.xml" ContentType="application/vnd.openxmlformats-officedocument.presentationml.slideLayout+xml"/>
  <Override PartName="/ppt/tags/tag806.xml" ContentType="application/vnd.openxmlformats-officedocument.presentationml.tags+xml"/>
  <Override PartName="/ppt/slideLayouts/slideLayout528.xml" ContentType="application/vnd.openxmlformats-officedocument.presentationml.slideLayout+xml"/>
  <Override PartName="/ppt/tags/tag1138.xml" ContentType="application/vnd.openxmlformats-officedocument.presentationml.tags+xml"/>
  <Override PartName="/ppt/slideLayouts/slideLayout714.xml" ContentType="application/vnd.openxmlformats-officedocument.presentationml.slideLayout+xml"/>
  <Override PartName="/ppt/tags/tag1393.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Layouts/slideLayout222.xml" ContentType="application/vnd.openxmlformats-officedocument.presentationml.slideLayout+xml"/>
  <Override PartName="/ppt/tags/tag500.xml" ContentType="application/vnd.openxmlformats-officedocument.presentationml.tags+xml"/>
  <Override PartName="/ppt/tags/tag645.xml" ContentType="application/vnd.openxmlformats-officedocument.presentationml.tags+xml"/>
  <Override PartName="/ppt/slideLayouts/slideLayout367.xml" ContentType="application/vnd.openxmlformats-officedocument.presentationml.slideLayout+xml"/>
  <Override PartName="/ppt/tags/tag831.xml" ContentType="application/vnd.openxmlformats-officedocument.presentationml.tags+xml"/>
  <Override PartName="/ppt/tags/tag976.xml" ContentType="application/vnd.openxmlformats-officedocument.presentationml.tags+xml"/>
  <Override PartName="/ppt/slideLayouts/slideLayout553.xml" ContentType="application/vnd.openxmlformats-officedocument.presentationml.slideLayout+xml"/>
  <Override PartName="/ppt/tags/tag1324.xml" ContentType="application/vnd.openxmlformats-officedocument.presentationml.tags+xml"/>
  <Override PartName="/ppt/slideLayouts/slideLayout698.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53.xml" ContentType="application/vnd.openxmlformats-officedocument.presentationml.tags+xml"/>
  <Override PartName="/ppt/tags/tag484.xml" ContentType="application/vnd.openxmlformats-officedocument.presentationml.tags+xml"/>
  <Override PartName="/ppt/tags/tag670.xml" ContentType="application/vnd.openxmlformats-officedocument.presentationml.tags+xml"/>
  <Override PartName="/ppt/slideLayouts/slideLayout392.xml" ContentType="application/vnd.openxmlformats-officedocument.presentationml.slideLayout+xml"/>
  <Override PartName="/ppt/tags/tag1163.xml" ContentType="application/vnd.openxmlformats-officedocument.presentationml.tags+xml"/>
  <Override PartName="/ppt/tags/tag229.xml" ContentType="application/vnd.openxmlformats-officedocument.presentationml.tags+xml"/>
  <Override PartName="/ppt/slideLayouts/slideLayout137.xml" ContentType="application/vnd.openxmlformats-officedocument.presentationml.slideLayout+xml"/>
  <Override PartName="/ppt/tags/tag415.xml" ContentType="application/vnd.openxmlformats-officedocument.presentationml.tags+xml"/>
  <Override PartName="/ppt/tags/tag907.xml" ContentType="application/vnd.openxmlformats-officedocument.presentationml.tags+xml"/>
  <Override PartName="/ppt/slideLayouts/slideLayout629.xml" ContentType="application/vnd.openxmlformats-officedocument.presentationml.slideLayout+xml"/>
  <Override PartName="/ppt/tags/tag1239.xml" ContentType="application/vnd.openxmlformats-officedocument.presentationml.tags+xml"/>
  <Override PartName="/ppt/tags/tag98.xml" ContentType="application/vnd.openxmlformats-officedocument.presentationml.tags+xml"/>
  <Override PartName="/ppt/slideLayouts/slideLayout84.xml" ContentType="application/vnd.openxmlformats-officedocument.presentationml.slideLayout+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slideLayouts/slideLayout323.xml" ContentType="application/vnd.openxmlformats-officedocument.presentationml.slideLayout+xml"/>
  <Override PartName="/ppt/tags/tag746.xml" ContentType="application/vnd.openxmlformats-officedocument.presentationml.tags+xml"/>
  <Override PartName="/ppt/slideLayouts/slideLayout468.xml" ContentType="application/vnd.openxmlformats-officedocument.presentationml.slideLayout+xml"/>
  <Override PartName="/ppt/tags/tag932.xml" ContentType="application/vnd.openxmlformats-officedocument.presentationml.tags+xml"/>
  <Override PartName="/ppt/tags/tag1078.xml" ContentType="application/vnd.openxmlformats-officedocument.presentationml.tags+xml"/>
  <Override PartName="/ppt/slideLayouts/slideLayout654.xml" ContentType="application/vnd.openxmlformats-officedocument.presentationml.slideLayout+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tags/tag440.xml" ContentType="application/vnd.openxmlformats-officedocument.presentationml.tags+xml"/>
  <Override PartName="/ppt/tags/tag585.xml" ContentType="application/vnd.openxmlformats-officedocument.presentationml.tags+xml"/>
  <Override PartName="/ppt/tags/tag771.xml" ContentType="application/vnd.openxmlformats-officedocument.presentationml.tags+xml"/>
  <Override PartName="/ppt/slideLayouts/slideLayout493.xml" ContentType="application/vnd.openxmlformats-officedocument.presentationml.slideLayout+xml"/>
  <Override PartName="/ppt/tags/tag1264.xml" ContentType="application/vnd.openxmlformats-officedocument.presentationml.tags+xml"/>
  <Override PartName="/ppt/tags/tag29.xml" ContentType="application/vnd.openxmlformats-officedocument.presentationml.tags+xml"/>
  <Override PartName="/ppt/slideLayouts/slideLayout238.xml" ContentType="application/vnd.openxmlformats-officedocument.presentationml.slideLayout+xml"/>
  <Override PartName="/ppt/tags/tag516.xml" ContentType="application/vnd.openxmlformats-officedocument.presentationml.tags+xml"/>
  <Override PartName="/ppt/tags/tag847.xml" ContentType="application/vnd.openxmlformats-officedocument.presentationml.tags+xml"/>
  <Override PartName="/ppt/tags/tag1009.xml" ContentType="application/vnd.openxmlformats-officedocument.presentationml.tags+xml"/>
  <Override PartName="/ppt/slideLayouts/slideLayout569.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slideLayouts/slideLayout424.xml" ContentType="application/vnd.openxmlformats-officedocument.presentationml.slideLayout+xml"/>
  <Override PartName="/ppt/tags/tag1034.xml" ContentType="application/vnd.openxmlformats-officedocument.presentationml.tags+xml"/>
  <Override PartName="/ppt/slideLayouts/slideLayout610.xml" ContentType="application/vnd.openxmlformats-officedocument.presentationml.slideLayout+xml"/>
  <Override PartName="/ppt/tags/tag1179.xml" ContentType="application/vnd.openxmlformats-officedocument.presentationml.tags+xml"/>
  <Override PartName="/ppt/tags/tag1365.xml" ContentType="application/vnd.openxmlformats-officedocument.presentationml.tags+xml"/>
  <Override PartName="/ppt/tags/tag194.xml" ContentType="application/vnd.openxmlformats-officedocument.presentationml.tags+xml"/>
  <Override PartName="/ppt/slideLayouts/slideLayout263.xml" ContentType="application/vnd.openxmlformats-officedocument.presentationml.slideLayout+xml"/>
  <Override PartName="/ppt/tags/tag541.xml" ContentType="application/vnd.openxmlformats-officedocument.presentationml.tags+xml"/>
  <Override PartName="/ppt/tags/tag872.xml" ContentType="application/vnd.openxmlformats-officedocument.presentationml.tags+xml"/>
  <Override PartName="/ppt/theme/theme23.xml" ContentType="application/vnd.openxmlformats-officedocument.theme+xml"/>
  <Override PartName="/ppt/slideLayouts/slideLayout594.xml" ContentType="application/vnd.openxmlformats-officedocument.presentationml.slideLayout+xml"/>
  <Override PartName="/ppt/tags/tag1220.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slideLayouts/slideLayout339.xml" ContentType="application/vnd.openxmlformats-officedocument.presentationml.slideLayout+xml"/>
  <Override PartName="/ppt/tags/tag803.xml" ContentType="application/vnd.openxmlformats-officedocument.presentationml.tags+xml"/>
  <Override PartName="/ppt/tags/tag948.xml" ContentType="application/vnd.openxmlformats-officedocument.presentationml.tags+xml"/>
  <Override PartName="/ppt/slideLayouts/slideLayout525.xml" ContentType="application/vnd.openxmlformats-officedocument.presentationml.slideLayout+xml"/>
  <Override PartName="/ppt/tags/tag139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slideLayouts/slideLayout178.xml" ContentType="application/vnd.openxmlformats-officedocument.presentationml.slideLayout+xml"/>
  <Override PartName="/ppt/tags/tag456.xml" ContentType="application/vnd.openxmlformats-officedocument.presentationml.tags+xml"/>
  <Override PartName="/ppt/tags/tag642.xml" ContentType="application/vnd.openxmlformats-officedocument.presentationml.tags+xml"/>
  <Override PartName="/ppt/slideLayouts/slideLayout364.xml" ContentType="application/vnd.openxmlformats-officedocument.presentationml.slideLayout+xml"/>
  <Override PartName="/ppt/tags/tag787.xml" ContentType="application/vnd.openxmlformats-officedocument.presentationml.tags+xml"/>
  <Override PartName="/ppt/tags/tag1135.xml" ContentType="application/vnd.openxmlformats-officedocument.presentationml.tags+xml"/>
  <Override PartName="/ppt/slideLayouts/slideLayout695.xml" ContentType="application/vnd.openxmlformats-officedocument.presentationml.slideLayout+xml"/>
  <Override PartName="/ppt/tags/tag1321.xml" ContentType="application/vnd.openxmlformats-officedocument.presentationml.tags+xml"/>
  <Override PartName="/ppt/slideLayouts/slideLayout711.xml" ContentType="application/vnd.openxmlformats-officedocument.presentationml.slideLayout+xml"/>
  <Override PartName="/ppt/slideMasters/slideMaster2.xml" ContentType="application/vnd.openxmlformats-officedocument.presentationml.slideMaster+xml"/>
  <Override PartName="/ppt/tags/tag150.xml" ContentType="application/vnd.openxmlformats-officedocument.presentationml.tags+xml"/>
  <Override PartName="/ppt/slideLayouts/slideLayout109.xml" ContentType="application/vnd.openxmlformats-officedocument.presentationml.slideLayout+xml"/>
  <Override PartName="/ppt/tags/tag295.xml" ContentType="application/vnd.openxmlformats-officedocument.presentationml.tags+xml"/>
  <Override PartName="/ppt/tags/tag481.xml" ContentType="application/vnd.openxmlformats-officedocument.presentationml.tags+xml"/>
  <Override PartName="/ppt/tags/tag973.xml" ContentType="application/vnd.openxmlformats-officedocument.presentationml.tags+xml"/>
  <Override PartName="/ppt/slideLayouts/slideLayout550.xml" ContentType="application/vnd.openxmlformats-officedocument.presentationml.slideLayout+xml"/>
  <Override PartName="/ppt/tags/tag1160.xml" ContentType="application/vnd.openxmlformats-officedocument.presentationml.tags+xml"/>
  <Override PartName="/ppt/slideLayouts/slideLayout56.xml" ContentType="application/vnd.openxmlformats-officedocument.presentationml.slideLayout+xml"/>
  <Override PartName="/ppt/tags/tag226.xml" ContentType="application/vnd.openxmlformats-officedocument.presentationml.tags+xml"/>
  <Override PartName="/ppt/slideLayouts/slideLayout279.xml" ContentType="application/vnd.openxmlformats-officedocument.presentationml.slideLayout+xml"/>
  <Override PartName="/ppt/tags/tag718.xml" ContentType="application/vnd.openxmlformats-officedocument.presentationml.tags+xml"/>
  <Override PartName="/ppt/tags/tag904.xml" ContentType="application/vnd.openxmlformats-officedocument.presentationml.tags+xml"/>
  <Override PartName="/ppt/slideLayouts/slideLayout626.xml" ContentType="application/vnd.openxmlformats-officedocument.presentationml.slideLayout+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tags/tag412.xml" ContentType="application/vnd.openxmlformats-officedocument.presentationml.tags+xml"/>
  <Override PartName="/ppt/tags/tag557.xml" ContentType="application/vnd.openxmlformats-officedocument.presentationml.tags+xml"/>
  <Override PartName="/ppt/slideLayouts/slideLayout320.xml" ContentType="application/vnd.openxmlformats-officedocument.presentationml.slideLayout+xml"/>
  <Override PartName="/ppt/tags/tag743.xml" ContentType="application/vnd.openxmlformats-officedocument.presentationml.tags+xml"/>
  <Override PartName="/ppt/tags/tag888.xml" ContentType="application/vnd.openxmlformats-officedocument.presentationml.tags+xml"/>
  <Override PartName="/ppt/slideLayouts/slideLayout465.xml" ContentType="application/vnd.openxmlformats-officedocument.presentationml.slideLayout+xml"/>
  <Override PartName="/ppt/tags/tag1236.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tags/tag819.xml" ContentType="application/vnd.openxmlformats-officedocument.presentationml.tags+xml"/>
  <Override PartName="/ppt/tags/tag1075.xml" ContentType="application/vnd.openxmlformats-officedocument.presentationml.tags+xml"/>
  <Override PartName="/ppt/tags/tag1261.xml" ContentType="application/vnd.openxmlformats-officedocument.presentationml.tags+xml"/>
  <Override PartName="/ppt/slideLayouts/slideLayout651.xml" ContentType="application/vnd.openxmlformats-officedocument.presentationml.slideLayout+xml"/>
  <Override PartName="/ppt/slideLayouts/slideLayout12.xml" ContentType="application/vnd.openxmlformats-officedocument.presentationml.slideLayout+xml"/>
  <Override PartName="/ppt/tags/tag26.xml" ContentType="application/vnd.openxmlformats-officedocument.presentationml.tags+xml"/>
  <Override PartName="/ppt/tags/tag327.xml" ContentType="application/vnd.openxmlformats-officedocument.presentationml.tags+xml"/>
  <Override PartName="/ppt/slideLayouts/slideLayout235.xml" ContentType="application/vnd.openxmlformats-officedocument.presentationml.slideLayout+xml"/>
  <Override PartName="/ppt/tags/tag658.xml" ContentType="application/vnd.openxmlformats-officedocument.presentationml.tags+xml"/>
  <Override PartName="/ppt/slideLayouts/slideLayout490.xml" ContentType="application/vnd.openxmlformats-officedocument.presentationml.slideLayout+xml"/>
  <Override PartName="/ppt/tags/tag989.xml" ContentType="application/vnd.openxmlformats-officedocument.presentationml.tags+xml"/>
  <Override PartName="/ppt/tags/tag1006.xml" ContentType="application/vnd.openxmlformats-officedocument.presentationml.tags+xml"/>
  <Override PartName="/ppt/tags/tag1337.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slideLayouts/slideLayout421.xml" ContentType="application/vnd.openxmlformats-officedocument.presentationml.slideLayout+xml"/>
  <Override PartName="/ppt/tags/tag844.xml" ContentType="application/vnd.openxmlformats-officedocument.presentationml.tags+xml"/>
  <Override PartName="/ppt/slideLayouts/slideLayout566.xml" ContentType="application/vnd.openxmlformats-officedocument.presentationml.slideLayout+xml"/>
  <Override PartName="/ppt/tags/tag1176.xml" ContentType="application/vnd.openxmlformats-officedocument.presentationml.tags+xml"/>
  <Override PartName="/ppt/tags/tag51.xml" ContentType="application/vnd.openxmlformats-officedocument.presentationml.tags+xml"/>
  <Override PartName="/ppt/tags/tag352.xml" ContentType="application/vnd.openxmlformats-officedocument.presentationml.tags+xml"/>
  <Override PartName="/ppt/slideLayouts/slideLayout260.xml" ContentType="application/vnd.openxmlformats-officedocument.presentationml.slideLayout+xml"/>
  <Override PartName="/ppt/tags/tag683.xml" ContentType="application/vnd.openxmlformats-officedocument.presentationml.tags+xml"/>
  <Override PartName="/ppt/tags/tag1031.xml" ContentType="application/vnd.openxmlformats-officedocument.presentationml.tags+xml"/>
  <Override PartName="/ppt/slideLayouts/slideLayout591.xml" ContentType="application/vnd.openxmlformats-officedocument.presentationml.slideLayout+xml"/>
  <Override PartName="/ppt/tags/tag1362.xml" ContentType="application/vnd.openxmlformats-officedocument.presentationml.tags+xml"/>
  <Override PartName="/ppt/slideLayouts/slideLayout97.xml" ContentType="application/vnd.openxmlformats-officedocument.presentationml.slideLayout+xml"/>
  <Override PartName="/ppt/tags/tag191.xml" ContentType="application/vnd.openxmlformats-officedocument.presentationml.tags+xml"/>
  <Override PartName="/ppt/tags/tag428.xml" ContentType="application/vnd.openxmlformats-officedocument.presentationml.tags+xml"/>
  <Override PartName="/ppt/slideLayouts/slideLayout336.xml" ContentType="application/vnd.openxmlformats-officedocument.presentationml.slideLayout+xml"/>
  <Override PartName="/ppt/tags/tag614.xml" ContentType="application/vnd.openxmlformats-officedocument.presentationml.tags+xml"/>
  <Override PartName="/ppt/tags/tag759.xml" ContentType="application/vnd.openxmlformats-officedocument.presentationml.tags+xml"/>
  <Override PartName="/ppt/theme/theme20.xml" ContentType="application/vnd.openxmlformats-officedocument.theme+xml"/>
  <Override PartName="/ppt/tags/tag945.xml" ContentType="application/vnd.openxmlformats-officedocument.presentationml.tags+xml"/>
  <Override PartName="/ppt/tags/tag1107.xml" ContentType="application/vnd.openxmlformats-officedocument.presentationml.tags+xml"/>
  <Override PartName="/ppt/slideLayouts/slideLayout667.xml" ContentType="application/vnd.openxmlformats-officedocument.presentationml.slideLayout+xml"/>
  <Override PartName="/ppt/tags/tag122.xml" ContentType="application/vnd.openxmlformats-officedocument.presentationml.tags+xml"/>
  <Override PartName="/ppt/tags/tag267.xml" ContentType="application/vnd.openxmlformats-officedocument.presentationml.tags+xml"/>
  <Override PartName="/ppt/slideLayouts/slideLayout175.xml" ContentType="application/vnd.openxmlformats-officedocument.presentationml.slideLayout+xml"/>
  <Override PartName="/ppt/tags/tag453.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ppt/tags/tag800.xml" ContentType="application/vnd.openxmlformats-officedocument.presentationml.tags+xml"/>
  <Override PartName="/ppt/slideLayouts/slideLayout522.xml" ContentType="application/vnd.openxmlformats-officedocument.presentationml.slideLayout+xml"/>
  <Override PartName="/ppt/tags/tag1132.xml" ContentType="application/vnd.openxmlformats-officedocument.presentationml.tags+xml"/>
  <Override PartName="/ppt/tags/tag1277.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slideLayouts/slideLayout361.xml" ContentType="application/vnd.openxmlformats-officedocument.presentationml.slideLayout+xml"/>
  <Override PartName="/ppt/tags/tag970.xml" ContentType="application/vnd.openxmlformats-officedocument.presentationml.tags+xml"/>
  <Override PartName="/ppt/slideLayouts/slideLayout692.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tags/tag368.xml" ContentType="application/vnd.openxmlformats-officedocument.presentationml.tags+xml"/>
  <Override PartName="/ppt/tags/tag715.xml" ContentType="application/vnd.openxmlformats-officedocument.presentationml.tags+xml"/>
  <Override PartName="/ppt/slideLayouts/slideLayout437.xml" ContentType="application/vnd.openxmlformats-officedocument.presentationml.slideLayout+xml"/>
  <Override PartName="/ppt/tags/tag1047.xml" ContentType="application/vnd.openxmlformats-officedocument.presentationml.tags+xml"/>
  <Override PartName="/ppt/slideLayouts/slideLayout623.xml" ContentType="application/vnd.openxmlformats-officedocument.presentationml.slideLayout+xml"/>
  <Override PartName="/ppt/tags/tag1208.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slideLayouts/slideLayout276.xml" ContentType="application/vnd.openxmlformats-officedocument.presentationml.slideLayout+xml"/>
  <Override PartName="/ppt/tags/tag554.xml" ContentType="application/vnd.openxmlformats-officedocument.presentationml.tags+xml"/>
  <Override PartName="/ppt/tags/tag699.xml" ContentType="application/vnd.openxmlformats-officedocument.presentationml.tags+xml"/>
  <Override PartName="/ppt/tags/tag885.xml" ContentType="application/vnd.openxmlformats-officedocument.presentationml.tags+xml"/>
  <Override PartName="/ppt/slideLayouts/slideLayout462.xml" ContentType="application/vnd.openxmlformats-officedocument.presentationml.slideLayout+xml"/>
  <Override PartName="/ppt/tags/tag901.xml" ContentType="application/vnd.openxmlformats-officedocument.presentationml.tags+xml"/>
  <Override PartName="/ppt/tags/tag1233.xml" ContentType="application/vnd.openxmlformats-officedocument.presentationml.tags+xml"/>
  <Override PartName="/ppt/tags/tag1378.xml" ContentType="application/vnd.openxmlformats-officedocument.presentationml.tags+xml"/>
  <Override PartName="/ppt/slideMasters/slideMaster15.xml" ContentType="application/vnd.openxmlformats-officedocument.presentationml.slideMaster+xml"/>
  <Override PartName="/ppt/slides/slide10.xml" ContentType="application/vnd.openxmlformats-officedocument.presentationml.slide+xml"/>
  <Override PartName="/ppt/tags/tag92.xml" ContentType="application/vnd.openxmlformats-officedocument.presentationml.tags+xml"/>
  <Override PartName="/ppt/slideLayouts/slideLayout207.xml" ContentType="application/vnd.openxmlformats-officedocument.presentationml.slideLayout+xml"/>
  <Override PartName="/ppt/tags/tag393.xml" ContentType="application/vnd.openxmlformats-officedocument.presentationml.tags+xml"/>
  <Override PartName="/ppt/tags/tag740.xml" ContentType="application/vnd.openxmlformats-officedocument.presentationml.tags+xml"/>
  <Override PartName="/ppt/tags/tag1072.xml" ContentType="application/vnd.openxmlformats-officedocument.presentationml.tags+xml"/>
  <Override PartName="/ppt/tags/tag1309.xml" ContentType="application/vnd.openxmlformats-officedocument.presentationml.tags+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816.xml" ContentType="application/vnd.openxmlformats-officedocument.presentationml.tags+xml"/>
  <Override PartName="/ppt/slideLayouts/slideLayout538.xml" ContentType="application/vnd.openxmlformats-officedocument.presentationml.slideLayout+xml"/>
  <Override PartName="/ppt/tags/tag1148.xml" ContentType="application/vnd.openxmlformats-officedocument.presentationml.tags+xml"/>
  <Override PartName="/ppt/tags/tag23.xml" ContentType="application/vnd.openxmlformats-officedocument.presentationml.tags+xml"/>
  <Override PartName="/ppt/tags/tag163.xml" ContentType="application/vnd.openxmlformats-officedocument.presentationml.tags+xml"/>
  <Override PartName="/ppt/slideLayouts/slideLayout232.xml" ContentType="application/vnd.openxmlformats-officedocument.presentationml.slideLayout+xml"/>
  <Override PartName="/ppt/tags/tag510.xml" ContentType="application/vnd.openxmlformats-officedocument.presentationml.tags+xml"/>
  <Override PartName="/ppt/tags/tag655.xml" ContentType="application/vnd.openxmlformats-officedocument.presentationml.tags+xml"/>
  <Override PartName="/ppt/slideLayouts/slideLayout377.xml" ContentType="application/vnd.openxmlformats-officedocument.presentationml.slideLayout+xml"/>
  <Override PartName="/ppt/tags/tag841.xml" ContentType="application/vnd.openxmlformats-officedocument.presentationml.tags+xml"/>
  <Override PartName="/ppt/tags/tag986.xml" ContentType="application/vnd.openxmlformats-officedocument.presentationml.tags+xml"/>
  <Override PartName="/ppt/tags/tag1003.xml" ContentType="application/vnd.openxmlformats-officedocument.presentationml.tags+xml"/>
  <Override PartName="/ppt/slideLayouts/slideLayout563.xml" ContentType="application/vnd.openxmlformats-officedocument.presentationml.slideLayout+xml"/>
  <Override PartName="/ppt/tags/tag1334.xml" ContentType="application/vnd.openxmlformats-officedocument.presentationml.tags+xml"/>
  <Override PartName="/ppt/tags/tag9.xml" ContentType="application/vnd.openxmlformats-officedocument.presentationml.tags+xml"/>
  <Override PartName="/ppt/slideLayouts/slideLayout69.xml" ContentType="application/vnd.openxmlformats-officedocument.presentationml.slideLayout+xml"/>
  <Override PartName="/ppt/tags/tag494.xml" ContentType="application/vnd.openxmlformats-officedocument.presentationml.tags+xml"/>
  <Override PartName="/ppt/slideLayouts/slideLayout308.xml" ContentType="application/vnd.openxmlformats-officedocument.presentationml.slideLayout+xml"/>
  <Override PartName="/ppt/tags/tag680.xml" ContentType="application/vnd.openxmlformats-officedocument.presentationml.tags+xml"/>
  <Override PartName="/ppt/tags/tag917.xml" ContentType="application/vnd.openxmlformats-officedocument.presentationml.tags+xml"/>
  <Override PartName="/ppt/tags/tag1173.xml" ContentType="application/vnd.openxmlformats-officedocument.presentationml.tags+xml"/>
  <Override PartName="/ppt/slideLayouts/slideLayout639.xml" ContentType="application/vnd.openxmlformats-officedocument.presentationml.slideLayout+xml"/>
  <Default Extension="bin" ContentType="application/vnd.openxmlformats-officedocument.oleObject"/>
  <Override PartName="/ppt/tags/tag239.xml" ContentType="application/vnd.openxmlformats-officedocument.presentationml.tags+xml"/>
  <Override PartName="/ppt/slideLayouts/slideLayout147.xml" ContentType="application/vnd.openxmlformats-officedocument.presentationml.slideLayout+xml"/>
  <Override PartName="/ppt/tags/tag425.xml" ContentType="application/vnd.openxmlformats-officedocument.presentationml.tags+xml"/>
  <Override PartName="/ppt/tags/tag756.xml" ContentType="application/vnd.openxmlformats-officedocument.presentationml.tags+xml"/>
  <Override PartName="/ppt/slideLayouts/slideLayout478.xml" ContentType="application/vnd.openxmlformats-officedocument.presentationml.slideLayout+xml"/>
  <Override PartName="/ppt/tags/tag1104.xml" ContentType="application/vnd.openxmlformats-officedocument.presentationml.tags+xml"/>
  <Override PartName="/ppt/tags/tag1249.xml" ContentType="application/vnd.openxmlformats-officedocument.presentationml.tags+xml"/>
  <Override PartName="/ppt/slideLayouts/slideLayout94.xml" ContentType="application/vnd.openxmlformats-officedocument.presentationml.slideLayout+xml"/>
  <Override PartName="/ppt/tags/tag264.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Layouts/slideLayout333.xml" ContentType="application/vnd.openxmlformats-officedocument.presentationml.slideLayout+xml"/>
  <Override PartName="/ppt/tags/tag942.xml" ContentType="application/vnd.openxmlformats-officedocument.presentationml.tags+xml"/>
  <Override PartName="/ppt/tags/tag1088.xml" ContentType="application/vnd.openxmlformats-officedocument.presentationml.tags+xml"/>
  <Override PartName="/ppt/slideLayouts/slideLayout664.xml" ContentType="application/vnd.openxmlformats-officedocument.presentationml.slideLayout+xml"/>
  <Override PartName="/ppt/tags/tag127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tags/tag450.xml" ContentType="application/vnd.openxmlformats-officedocument.presentationml.tags+xml"/>
  <Override PartName="/ppt/slideLayouts/slideLayout409.xml" ContentType="application/vnd.openxmlformats-officedocument.presentationml.slideLayout+xml"/>
  <Override PartName="/ppt/tags/tag781.xml" ContentType="application/vnd.openxmlformats-officedocument.presentationml.tags+xml"/>
  <Override PartName="/ppt/tags/tag1019.xml" ContentType="application/vnd.openxmlformats-officedocument.presentationml.tags+xml"/>
  <Override PartName="/ppt/tags/tag179.xml" ContentType="application/vnd.openxmlformats-officedocument.presentationml.tags+xml"/>
  <Override PartName="/ppt/slideLayouts/slideLayout103.xml" ContentType="application/vnd.openxmlformats-officedocument.presentationml.slideLayout+xml"/>
  <Override PartName="/ppt/slideLayouts/slideLayout248.xml" ContentType="application/vnd.openxmlformats-officedocument.presentationml.slideLayout+xml"/>
  <Override PartName="/ppt/tags/tag526.xml" ContentType="application/vnd.openxmlformats-officedocument.presentationml.tags+xml"/>
  <Override PartName="/ppt/tags/tag712.xml" ContentType="application/vnd.openxmlformats-officedocument.presentationml.tags+xml"/>
  <Override PartName="/ppt/slideLayouts/slideLayout434.xml" ContentType="application/vnd.openxmlformats-officedocument.presentationml.slideLayout+xml"/>
  <Override PartName="/ppt/tags/tag857.xml" ContentType="application/vnd.openxmlformats-officedocument.presentationml.tags+xml"/>
  <Override PartName="/ppt/slideLayouts/slideLayout579.xml" ContentType="application/vnd.openxmlformats-officedocument.presentationml.slideLayout+xml"/>
  <Override PartName="/ppt/tags/tag1205.xml" ContentType="application/vnd.openxmlformats-officedocument.presentationml.tags+xml"/>
  <Override PartName="/ppt/tags/tag64.xml" ContentType="application/vnd.openxmlformats-officedocument.presentationml.tags+xml"/>
  <Override PartName="/ppt/slideLayouts/slideLayout50.xml" ContentType="application/vnd.openxmlformats-officedocument.presentationml.slideLayout+xml"/>
  <Override PartName="/ppt/tags/tag220.xml" ContentType="application/vnd.openxmlformats-officedocument.presentationml.tags+xml"/>
  <Override PartName="/ppt/tags/tag365.xml" ContentType="application/vnd.openxmlformats-officedocument.presentationml.tags+xml"/>
  <Override PartName="/ppt/slideLayouts/slideLayout273.xml" ContentType="application/vnd.openxmlformats-officedocument.presentationml.slideLayout+xml"/>
  <Override PartName="/ppt/tags/tag551.xml" ContentType="application/vnd.openxmlformats-officedocument.presentationml.tags+xml"/>
  <Override PartName="/ppt/tags/tag696.xml" ContentType="application/vnd.openxmlformats-officedocument.presentationml.tags+xml"/>
  <Override PartName="/ppt/tags/tag1044.xml" ContentType="application/vnd.openxmlformats-officedocument.presentationml.tags+xml"/>
  <Override PartName="/ppt/slideLayouts/slideLayout620.xml" ContentType="application/vnd.openxmlformats-officedocument.presentationml.slideLayout+xml"/>
  <Override PartName="/ppt/tags/tag1189.xml" ContentType="application/vnd.openxmlformats-officedocument.presentationml.tags+xml"/>
  <Override PartName="/ppt/tags/tag1230.xml" ContentType="application/vnd.openxmlformats-officedocument.presentationml.tags+xml"/>
  <Override PartName="/ppt/tags/tag1375.xml" ContentType="application/vnd.openxmlformats-officedocument.presentationml.tags+xml"/>
  <Override PartName="/ppt/slideMasters/slideMaster12.xml" ContentType="application/vnd.openxmlformats-officedocument.presentationml.slideMaster+xml"/>
  <Override PartName="/ppt/tags/tag390.xml" ContentType="application/vnd.openxmlformats-officedocument.presentationml.tags+xml"/>
  <Override PartName="/ppt/slideLayouts/slideLayout349.xml" ContentType="application/vnd.openxmlformats-officedocument.presentationml.slideLayout+xml"/>
  <Override PartName="/ppt/tags/tag882.xml" ContentType="application/vnd.openxmlformats-officedocument.presentationml.tags+xml"/>
  <Override PartName="/ppt/theme/theme33.xml" ContentType="application/vnd.openxmlformats-officedocument.theme+xml"/>
  <Override PartName="/ppt/tags/tag135.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tags/tag627.xml" ContentType="application/vnd.openxmlformats-officedocument.presentationml.tags+xml"/>
  <Override PartName="/ppt/tags/tag813.xml" ContentType="application/vnd.openxmlformats-officedocument.presentationml.tags+xml"/>
  <Override PartName="/ppt/tags/tag958.xml" ContentType="application/vnd.openxmlformats-officedocument.presentationml.tags+xml"/>
  <Override PartName="/ppt/slideLayouts/slideLayout535.xml" ContentType="application/vnd.openxmlformats-officedocument.presentationml.slideLayout+xml"/>
  <Override PartName="/ppt/tags/tag130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52.xml" ContentType="application/vnd.openxmlformats-officedocument.presentationml.tags+xml"/>
  <Override PartName="/ppt/slideLayouts/slideLayout374.xml" ContentType="application/vnd.openxmlformats-officedocument.presentationml.slideLayout+xml"/>
  <Override PartName="/ppt/tags/tag797.xml" ContentType="application/vnd.openxmlformats-officedocument.presentationml.tags+xml"/>
  <Override PartName="/ppt/tags/tag983.xml" ContentType="application/vnd.openxmlformats-officedocument.presentationml.tags+xml"/>
  <Override PartName="/ppt/tags/tag1000.xml" ContentType="application/vnd.openxmlformats-officedocument.presentationml.tags+xml"/>
  <Override PartName="/ppt/tags/tag1145.xml" ContentType="application/vnd.openxmlformats-officedocument.presentationml.tags+xml"/>
  <Override PartName="/ppt/tags/tag1331.xml" ContentType="application/vnd.openxmlformats-officedocument.presentationml.tags+xml"/>
  <Override PartName="/ppt/slideLayouts/slideLayout721.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60.xml" ContentType="application/vnd.openxmlformats-officedocument.presentationml.tags+xml"/>
  <Override PartName="/ppt/slideLayouts/slideLayout119.xml" ContentType="application/vnd.openxmlformats-officedocument.presentationml.slideLayout+xml"/>
  <Override PartName="/ppt/tags/tag491.xml" ContentType="application/vnd.openxmlformats-officedocument.presentationml.tags+xml"/>
  <Override PartName="/ppt/tags/tag728.xml" ContentType="application/vnd.openxmlformats-officedocument.presentationml.tags+xml"/>
  <Override PartName="/ppt/slideLayouts/slideLayout560.xml" ContentType="application/vnd.openxmlformats-officedocument.presentationml.slideLayout+xml"/>
  <Override PartName="/ppt/tags/tag1170.xml" ContentType="application/vnd.openxmlformats-officedocument.presentationml.tags+xml"/>
  <Override PartName="/ppt/tags/tag1407.xml" ContentType="application/vnd.openxmlformats-officedocument.presentationml.tags+xml"/>
  <Override PartName="/ppt/tags/tag236.xml" ContentType="application/vnd.openxmlformats-officedocument.presentationml.tags+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tags/tag567.xml" ContentType="application/vnd.openxmlformats-officedocument.presentationml.tags+xml"/>
  <Override PartName="/ppt/tags/tag898.xml" ContentType="application/vnd.openxmlformats-officedocument.presentationml.tags+xml"/>
  <Override PartName="/ppt/tags/tag914.xml" ContentType="application/vnd.openxmlformats-officedocument.presentationml.tags+xml"/>
  <Override PartName="/ppt/slideLayouts/slideLayout636.xml" ContentType="application/vnd.openxmlformats-officedocument.presentationml.slideLayout+xml"/>
  <Override PartName="/ppt/tags/tag1246.xml" ContentType="application/vnd.openxmlformats-officedocument.presentationml.tags+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tags/tag422.xml" ContentType="application/vnd.openxmlformats-officedocument.presentationml.tags+xml"/>
  <Override PartName="/ppt/slideLayouts/slideLayout330.xml" ContentType="application/vnd.openxmlformats-officedocument.presentationml.slideLayout+xml"/>
  <Override PartName="/ppt/tags/tag753.xml" ContentType="application/vnd.openxmlformats-officedocument.presentationml.tags+xml"/>
  <Override PartName="/ppt/slideLayouts/slideLayout475.xml" ContentType="application/vnd.openxmlformats-officedocument.presentationml.slideLayout+xml"/>
  <Override PartName="/ppt/tags/tag1085.xml" ContentType="application/vnd.openxmlformats-officedocument.presentationml.tags+xml"/>
  <Override PartName="/ppt/tags/tag1101.xml" ContentType="application/vnd.openxmlformats-officedocument.presentationml.tags+xml"/>
  <Override PartName="/ppt/slideLayouts/slideLayout661.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tags/tag261.xml" ContentType="application/vnd.openxmlformats-officedocument.presentationml.tags+xml"/>
  <Override PartName="/ppt/tags/tag592.xml" ContentType="application/vnd.openxmlformats-officedocument.presentationml.tags+xml"/>
  <Override PartName="/ppt/slideLayouts/slideLayout406.xml" ContentType="application/vnd.openxmlformats-officedocument.presentationml.slideLayout+xml"/>
  <Override PartName="/ppt/tags/tag829.xml" ContentType="application/vnd.openxmlformats-officedocument.presentationml.tags+xml"/>
  <Override PartName="/ppt/tags/tag1271.xml" ContentType="application/vnd.openxmlformats-officedocument.presentationml.tags+xml"/>
  <Override PartName="/ppt/tags/tag36.xml" ContentType="application/vnd.openxmlformats-officedocument.presentationml.tags+xml"/>
  <Override PartName="/ppt/tags/tag337.xml" ContentType="application/vnd.openxmlformats-officedocument.presentationml.tags+xml"/>
  <Override PartName="/ppt/slideLayouts/slideLayout245.xml" ContentType="application/vnd.openxmlformats-officedocument.presentationml.slideLayout+xml"/>
  <Override PartName="/ppt/tags/tag523.xml" ContentType="application/vnd.openxmlformats-officedocument.presentationml.tags+xml"/>
  <Override PartName="/ppt/tags/tag668.xml" ContentType="application/vnd.openxmlformats-officedocument.presentationml.tags+xml"/>
  <Override PartName="/ppt/tags/tag854.xml" ContentType="application/vnd.openxmlformats-officedocument.presentationml.tags+xml"/>
  <Override PartName="/ppt/tags/tag999.xml" ContentType="application/vnd.openxmlformats-officedocument.presentationml.tags+xml"/>
  <Override PartName="/ppt/tags/tag1016.xml" ContentType="application/vnd.openxmlformats-officedocument.presentationml.tags+xml"/>
  <Override PartName="/ppt/slideLayouts/slideLayout576.xml" ContentType="application/vnd.openxmlformats-officedocument.presentationml.slideLayout+xml"/>
  <Override PartName="/ppt/tags/tag1202.xml" ContentType="application/vnd.openxmlformats-officedocument.presentationml.tags+xml"/>
  <Override PartName="/ppt/tags/tag1347.xml" ContentType="application/vnd.openxmlformats-officedocument.presentationml.tags+xml"/>
  <Override PartName="/ppt/tags/tag61.xml" ContentType="application/vnd.openxmlformats-officedocument.presentationml.tags+xml"/>
  <Override PartName="/ppt/tags/tag176.xml" ContentType="application/vnd.openxmlformats-officedocument.presentationml.tags+xml"/>
  <Override PartName="/ppt/slideLayouts/slideLayout100.xml" ContentType="application/vnd.openxmlformats-officedocument.presentationml.slideLayout+xml"/>
  <Override PartName="/ppt/tags/tag362.xml" ContentType="application/vnd.openxmlformats-officedocument.presentationml.tags+xml"/>
  <Override PartName="/ppt/tags/tag693.xml" ContentType="application/vnd.openxmlformats-officedocument.presentationml.tags+xml"/>
  <Override PartName="/ppt/slideLayouts/slideLayout431.xml" ContentType="application/vnd.openxmlformats-officedocument.presentationml.slideLayout+xml"/>
  <Override PartName="/ppt/tags/tag1041.xml" ContentType="application/vnd.openxmlformats-officedocument.presentationml.tags+xml"/>
  <Override PartName="/ppt/tags/tag1186.xml" ContentType="application/vnd.openxmlformats-officedocument.presentationml.tags+xml"/>
  <Override PartName="/ppt/tags/tag107.xml" ContentType="application/vnd.openxmlformats-officedocument.presentationml.tags+xml"/>
  <Override PartName="/ppt/tags/tag438.xml" ContentType="application/vnd.openxmlformats-officedocument.presentationml.tags+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tags/tag1372.xml" ContentType="application/vnd.openxmlformats-officedocument.presentationml.tags+xml"/>
  <Override PartName="/ppt/tags/tag277.xml" ContentType="application/vnd.openxmlformats-officedocument.presentationml.tags+xml"/>
  <Override PartName="/ppt/slideLayouts/slideLayout201.xml" ContentType="application/vnd.openxmlformats-officedocument.presentationml.slideLayout+xml"/>
  <Override PartName="/ppt/tags/tag624.xml" ContentType="application/vnd.openxmlformats-officedocument.presentationml.tags+xml"/>
  <Override PartName="/ppt/slideLayouts/slideLayout346.xml" ContentType="application/vnd.openxmlformats-officedocument.presentationml.slideLayout+xml"/>
  <Override PartName="/ppt/tags/tag769.xml" ContentType="application/vnd.openxmlformats-officedocument.presentationml.tags+xml"/>
  <Override PartName="/ppt/tags/tag955.xml" ContentType="application/vnd.openxmlformats-officedocument.presentationml.tags+xml"/>
  <Override PartName="/ppt/slideLayouts/slideLayout532.xml" ContentType="application/vnd.openxmlformats-officedocument.presentationml.slideLayout+xml"/>
  <Override PartName="/ppt/tags/tag1117.xml" ContentType="application/vnd.openxmlformats-officedocument.presentationml.tags+xml"/>
  <Override PartName="/ppt/tags/tag1303.xml" ContentType="application/vnd.openxmlformats-officedocument.presentationml.tags+xml"/>
  <Override PartName="/ppt/slideLayouts/slideLayout677.xml" ContentType="application/vnd.openxmlformats-officedocument.presentationml.slideLayout+xml"/>
  <Override PartName="/ppt/theme/theme30.xml" ContentType="application/vnd.openxmlformats-officedocument.theme+xml"/>
  <Override PartName="/ppt/charts/chart1.xml" ContentType="application/vnd.openxmlformats-officedocument.drawingml.chart+xml"/>
  <Override PartName="/ppt/slideLayouts/slideLayout38.xml" ContentType="application/vnd.openxmlformats-officedocument.presentationml.slideLayout+xml"/>
  <Override PartName="/ppt/tags/tag132.xml" ContentType="application/vnd.openxmlformats-officedocument.presentationml.tags+xml"/>
  <Override PartName="/ppt/slideLayouts/slideLayout185.xml" ContentType="application/vnd.openxmlformats-officedocument.presentationml.slideLayout+xml"/>
  <Override PartName="/ppt/tags/tag463.xml" ContentType="application/vnd.openxmlformats-officedocument.presentationml.tags+xml"/>
  <Override PartName="/ppt/slideLayouts/slideLayout371.xml" ContentType="application/vnd.openxmlformats-officedocument.presentationml.slideLayout+xml"/>
  <Override PartName="/ppt/tags/tag794.xml" ContentType="application/vnd.openxmlformats-officedocument.presentationml.tags+xml"/>
  <Override PartName="/ppt/tags/tag810.xml" ContentType="application/vnd.openxmlformats-officedocument.presentationml.tags+xml"/>
  <Override PartName="/ppt/tags/tag1142.xml" ContentType="application/vnd.openxmlformats-officedocument.presentationml.tags+xml"/>
  <Override PartName="/ppt/tags/tag1287.xml" ContentType="application/vnd.openxmlformats-officedocument.presentationml.tags+xml"/>
  <Override PartName="/ppt/slideLayouts/slideLayout116.xml" ContentType="application/vnd.openxmlformats-officedocument.presentationml.slideLayout+xml"/>
  <Override PartName="/ppt/tags/tag208.xml" ContentType="application/vnd.openxmlformats-officedocument.presentationml.tags+xml"/>
  <Override PartName="/ppt/tags/tag539.xml" ContentType="application/vnd.openxmlformats-officedocument.presentationml.tags+xml"/>
  <Override PartName="/ppt/tags/tag980.xml" ContentType="application/vnd.openxmlformats-officedocument.presentationml.tags+xml"/>
  <Override PartName="/ppt/slideLayouts/slideLayout608.xml" ContentType="application/vnd.openxmlformats-officedocument.presentationml.slideLayout+xml"/>
  <Override PartName="/ppt/tags/tag1218.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378.xml" ContentType="application/vnd.openxmlformats-officedocument.presentationml.tags+xml"/>
  <Override PartName="/ppt/slideLayouts/slideLayout302.xml" ContentType="application/vnd.openxmlformats-officedocument.presentationml.slideLayout+xml"/>
  <Override PartName="/ppt/tags/tag725.xml" ContentType="application/vnd.openxmlformats-officedocument.presentationml.tags+xml"/>
  <Override PartName="/ppt/slideLayouts/slideLayout447.xml" ContentType="application/vnd.openxmlformats-officedocument.presentationml.slideLayout+xml"/>
  <Override PartName="/ppt/tags/tag911.xml" ContentType="application/vnd.openxmlformats-officedocument.presentationml.tags+xml"/>
  <Override PartName="/ppt/tags/tag1057.xml" ContentType="application/vnd.openxmlformats-officedocument.presentationml.tags+xml"/>
  <Override PartName="/ppt/slideLayouts/slideLayout633.xml" ContentType="application/vnd.openxmlformats-officedocument.presentationml.slideLayout+xml"/>
  <Override PartName="/ppt/tags/tag1388.xml" ContentType="application/vnd.openxmlformats-officedocument.presentationml.tags+xml"/>
  <Override PartName="/ppt/tags/tag1404.xml" ContentType="application/vnd.openxmlformats-officedocument.presentationml.tags+xml"/>
  <Override PartName="/ppt/slideMasters/slideMaster25.xml" ContentType="application/vnd.openxmlformats-officedocument.presentationml.slideMaster+xml"/>
  <Override PartName="/ppt/slideLayouts/slideLayout141.xml" ContentType="application/vnd.openxmlformats-officedocument.presentationml.slideLayout+xml"/>
  <Override PartName="/ppt/slideLayouts/slideLayout286.xml" ContentType="application/vnd.openxmlformats-officedocument.presentationml.slideLayout+xml"/>
  <Override PartName="/ppt/tags/tag564.xml" ContentType="application/vnd.openxmlformats-officedocument.presentationml.tags+xml"/>
  <Override PartName="/ppt/tags/tag750.xml" ContentType="application/vnd.openxmlformats-officedocument.presentationml.tags+xml"/>
  <Override PartName="/ppt/slideLayouts/slideLayout472.xml" ContentType="application/vnd.openxmlformats-officedocument.presentationml.slideLayout+xml"/>
  <Override PartName="/ppt/tags/tag895.xml" ContentType="application/vnd.openxmlformats-officedocument.presentationml.tags+xml"/>
  <Override PartName="/ppt/tags/tag1243.xml" ContentType="application/vnd.openxmlformats-officedocument.presentationml.tags+xml"/>
  <Override PartName="/ppt/slideLayouts/slideLayout709.xml" ContentType="application/vnd.openxmlformats-officedocument.presentationml.slideLayout+xml"/>
  <Override PartName="/ppt/slides/slide20.xml" ContentType="application/vnd.openxmlformats-officedocument.presentationml.slide+xml"/>
  <Override PartName="/ppt/tags/tag309.xml" ContentType="application/vnd.openxmlformats-officedocument.presentationml.tags+xml"/>
  <Override PartName="/ppt/slideLayouts/slideLayout217.xml" ContentType="application/vnd.openxmlformats-officedocument.presentationml.slideLayout+xml"/>
  <Override PartName="/ppt/tags/tag826.xml" ContentType="application/vnd.openxmlformats-officedocument.presentationml.tags+xml"/>
  <Override PartName="/ppt/slideLayouts/slideLayout548.xml" ContentType="application/vnd.openxmlformats-officedocument.presentationml.slideLayout+xml"/>
  <Override PartName="/ppt/tags/tag1082.xml" ContentType="application/vnd.openxmlformats-officedocument.presentationml.tags+xml"/>
  <Override PartName="/ppt/tags/tag1319.xml" ContentType="application/vnd.openxmlformats-officedocument.presentationml.tags+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479.xml" ContentType="application/vnd.openxmlformats-officedocument.presentationml.tags+xml"/>
  <Override PartName="/ppt/tags/tag665.xml" ContentType="application/vnd.openxmlformats-officedocument.presentationml.tags+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tags/tag1013.xml" ContentType="application/vnd.openxmlformats-officedocument.presentationml.tags+xml"/>
  <Override PartName="/ppt/tags/tag1158.xml" ContentType="application/vnd.openxmlformats-officedocument.presentationml.tags+xml"/>
  <Override PartName="/ppt/tags/tag1344.xml" ContentType="application/vnd.openxmlformats-officedocument.presentationml.tags+xml"/>
  <Override PartName="/ppt/tags/tag173.xml" ContentType="application/vnd.openxmlformats-officedocument.presentationml.tags+xml"/>
  <Override PartName="/ppt/slideLayouts/slideLayout242.xml" ContentType="application/vnd.openxmlformats-officedocument.presentationml.slideLayout+xml"/>
  <Override PartName="/ppt/tags/tag520.xml" ContentType="application/vnd.openxmlformats-officedocument.presentationml.tags+xml"/>
  <Override PartName="/ppt/tags/tag851.xml" ContentType="application/vnd.openxmlformats-officedocument.presentationml.tags+xml"/>
  <Override PartName="/ppt/tags/tag996.xml" ContentType="application/vnd.openxmlformats-officedocument.presentationml.tags+xml"/>
  <Override PartName="/ppt/slideLayouts/slideLayout573.xml" ContentType="application/vnd.openxmlformats-officedocument.presentationml.slideLayout+xml"/>
  <Override PartName="/ppt/tags/tag1183.xml" ContentType="application/vnd.openxmlformats-officedocument.presentationml.tags+xml"/>
  <Override PartName="/ppt/slideLayouts/slideLayout79.xml" ContentType="application/vnd.openxmlformats-officedocument.presentationml.slideLayout+xml"/>
  <Override PartName="/ppt/tags/tag249.xml" ContentType="application/vnd.openxmlformats-officedocument.presentationml.tags+xml"/>
  <Override PartName="/ppt/slideLayouts/slideLayout318.xml" ContentType="application/vnd.openxmlformats-officedocument.presentationml.slideLayout+xml"/>
  <Override PartName="/ppt/tags/tag690.xml" ContentType="application/vnd.openxmlformats-officedocument.presentationml.tags+xml"/>
  <Override PartName="/ppt/tags/tag927.xml" ContentType="application/vnd.openxmlformats-officedocument.presentationml.tags+xml"/>
  <Override PartName="/ppt/slideLayouts/slideLayout504.xml" ContentType="application/vnd.openxmlformats-officedocument.presentationml.slideLayout+xml"/>
  <Override PartName="/ppt/slideLayouts/slideLayout649.xml" ContentType="application/vnd.openxmlformats-officedocument.presentationml.slideLayout+xml"/>
  <Override PartName="/ppt/tags/tag104.xml" ContentType="application/vnd.openxmlformats-officedocument.presentationml.tags+xml"/>
  <Override PartName="/ppt/slideLayouts/slideLayout157.xml" ContentType="application/vnd.openxmlformats-officedocument.presentationml.slideLayout+xml"/>
  <Override PartName="/ppt/tags/tag435.xml" ContentType="application/vnd.openxmlformats-officedocument.presentationml.tags+xml"/>
  <Override PartName="/ppt/tags/tag621.xml" ContentType="application/vnd.openxmlformats-officedocument.presentationml.tags+xml"/>
  <Override PartName="/ppt/slideLayouts/slideLayout343.xml" ContentType="application/vnd.openxmlformats-officedocument.presentationml.slideLayout+xml"/>
  <Override PartName="/ppt/tags/tag766.xml" ContentType="application/vnd.openxmlformats-officedocument.presentationml.tags+xml"/>
  <Override PartName="/ppt/slideLayouts/slideLayout488.xml" ContentType="application/vnd.openxmlformats-officedocument.presentationml.slideLayout+xml"/>
  <Override PartName="/ppt/tags/tag1114.xml" ContentType="application/vnd.openxmlformats-officedocument.presentationml.tags+xml"/>
  <Override PartName="/ppt/tags/tag1259.xml" ContentType="application/vnd.openxmlformats-officedocument.presentationml.tags+xml"/>
  <Override PartName="/ppt/notesSlides/notesSlide2.xml" ContentType="application/vnd.openxmlformats-officedocument.presentationml.notesSlide+xml"/>
  <Override PartName="/ppt/tags/tag274.xml" ContentType="application/vnd.openxmlformats-officedocument.presentationml.tags+xml"/>
  <Override PartName="/ppt/slideLayouts/slideLayout182.xml" ContentType="application/vnd.openxmlformats-officedocument.presentationml.slideLayout+xml"/>
  <Override PartName="/ppt/tags/tag460.xml" ContentType="application/vnd.openxmlformats-officedocument.presentationml.tags+xml"/>
  <Override PartName="/ppt/tags/tag952.xml" ContentType="application/vnd.openxmlformats-officedocument.presentationml.tags+xml"/>
  <Override PartName="/ppt/tags/tag1098.xml" ContentType="application/vnd.openxmlformats-officedocument.presentationml.tags+xml"/>
  <Override PartName="/ppt/tags/tag1284.xml" ContentType="application/vnd.openxmlformats-officedocument.presentationml.tags+xml"/>
  <Override PartName="/ppt/tags/tag1300.xml" ContentType="application/vnd.openxmlformats-officedocument.presentationml.tags+xml"/>
  <Override PartName="/ppt/slideLayouts/slideLayout674.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205.xml" ContentType="application/vnd.openxmlformats-officedocument.presentationml.tags+xml"/>
  <Override PartName="/ppt/slideLayouts/slideLayout258.xml" ContentType="application/vnd.openxmlformats-officedocument.presentationml.slideLayout+xml"/>
  <Override PartName="/ppt/tags/tag791.xml" ContentType="application/vnd.openxmlformats-officedocument.presentationml.tags+xml"/>
  <Override PartName="/ppt/slideLayouts/slideLayout419.xml" ContentType="application/vnd.openxmlformats-officedocument.presentationml.slideLayout+xml"/>
  <Override PartName="/ppt/tags/tag1029.xml" ContentType="application/vnd.openxmlformats-officedocument.presentationml.tags+xml"/>
  <Override PartName="/ppt/slideLayouts/slideLayout605.xml" ContentType="application/vnd.openxmlformats-officedocument.presentationml.slideLayout+xml"/>
  <Override PartName="/ppt/slideLayouts/slideLayout60.xml" ContentType="application/vnd.openxmlformats-officedocument.presentationml.slideLayout+xml"/>
  <Override PartName="/ppt/tags/tag189.xml" ContentType="application/vnd.openxmlformats-officedocument.presentationml.tags+xml"/>
  <Override PartName="/ppt/slideLayouts/slideLayout113.xml" ContentType="application/vnd.openxmlformats-officedocument.presentationml.slideLayout+xml"/>
  <Override PartName="/ppt/tags/tag536.xml" ContentType="application/vnd.openxmlformats-officedocument.presentationml.tags+xml"/>
  <Override PartName="/ppt/tags/tag722.xml" ContentType="application/vnd.openxmlformats-officedocument.presentationml.tags+xml"/>
  <Override PartName="/ppt/theme/theme18.xml" ContentType="application/vnd.openxmlformats-officedocument.theme+xml"/>
  <Override PartName="/ppt/slideLayouts/slideLayout444.xml" ContentType="application/vnd.openxmlformats-officedocument.presentationml.slideLayout+xml"/>
  <Override PartName="/ppt/tags/tag867.xml" ContentType="application/vnd.openxmlformats-officedocument.presentationml.tags+xml"/>
  <Override PartName="/ppt/slideLayouts/slideLayout589.xml" ContentType="application/vnd.openxmlformats-officedocument.presentationml.slideLayout+xml"/>
  <Override PartName="/ppt/tags/tag1199.xml" ContentType="application/vnd.openxmlformats-officedocument.presentationml.tags+xml"/>
  <Override PartName="/ppt/tags/tag1215.xml" ContentType="application/vnd.openxmlformats-officedocument.presentationml.tags+xml"/>
  <Override PartName="/ppt/tags/tag1401.xml" ContentType="application/vnd.openxmlformats-officedocument.presentationml.tags+xml"/>
  <Override PartName="/ppt/tableStyles.xml" ContentType="application/vnd.openxmlformats-officedocument.presentationml.tableStyles+xml"/>
  <Override PartName="/ppt/tags/tag74.xml" ContentType="application/vnd.openxmlformats-officedocument.presentationml.tags+xml"/>
  <Override PartName="/ppt/tags/tag230.xml" ContentType="application/vnd.openxmlformats-officedocument.presentationml.tags+xml"/>
  <Override PartName="/ppt/tags/tag375.xml" ContentType="application/vnd.openxmlformats-officedocument.presentationml.tags+xml"/>
  <Override PartName="/ppt/slideLayouts/slideLayout283.xml" ContentType="application/vnd.openxmlformats-officedocument.presentationml.slideLayout+xml"/>
  <Override PartName="/ppt/tags/tag561.xml" ContentType="application/vnd.openxmlformats-officedocument.presentationml.tags+xml"/>
  <Override PartName="/ppt/tags/tag892.xml" ContentType="application/vnd.openxmlformats-officedocument.presentationml.tags+xml"/>
  <Override PartName="/ppt/tags/tag1054.xml" ContentType="application/vnd.openxmlformats-officedocument.presentationml.tags+xml"/>
  <Override PartName="/ppt/slideLayouts/slideLayout630.xml" ContentType="application/vnd.openxmlformats-officedocument.presentationml.slideLayout+xml"/>
  <Override PartName="/ppt/tags/tag1240.xml" ContentType="application/vnd.openxmlformats-officedocument.presentationml.tags+xml"/>
  <Override PartName="/ppt/tags/tag1385.xml" ContentType="application/vnd.openxmlformats-officedocument.presentationml.tags+xml"/>
  <Override PartName="/ppt/slideMasters/slideMaster22.xml" ContentType="application/vnd.openxmlformats-officedocument.presentationml.slideMaster+xml"/>
  <Override PartName="/ppt/tags/tag306.xml" ContentType="application/vnd.openxmlformats-officedocument.presentationml.tags+xml"/>
  <Override PartName="/ppt/tags/tag637.xml" ContentType="application/vnd.openxmlformats-officedocument.presentationml.tags+xml"/>
  <Override PartName="/ppt/slideLayouts/slideLayout359.xml" ContentType="application/vnd.openxmlformats-officedocument.presentationml.slideLayout+xml"/>
  <Override PartName="/ppt/tags/tag968.xml" ContentType="application/vnd.openxmlformats-officedocument.presentationml.tags+xml"/>
  <Override PartName="/ppt/tags/tag1316.xml" ContentType="application/vnd.openxmlformats-officedocument.presentationml.tags+xml"/>
  <Override PartName="/ppt/slideLayouts/slideLayout706.xml" ContentType="application/vnd.openxmlformats-officedocument.presentationml.slideLayout+xml"/>
  <Override PartName="/ppt/tags/tag145.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476.xml" ContentType="application/vnd.openxmlformats-officedocument.presentationml.tags+xml"/>
  <Override PartName="/ppt/slideLayouts/slideLayout400.xml" ContentType="application/vnd.openxmlformats-officedocument.presentationml.slideLayout+xml"/>
  <Override PartName="/ppt/tags/tag823.xml" ContentType="application/vnd.openxmlformats-officedocument.presentationml.tags+xml"/>
  <Override PartName="/ppt/slideLayouts/slideLayout545.xml" ContentType="application/vnd.openxmlformats-officedocument.presentationml.slideLayout+xml"/>
  <Override PartName="/ppt/tags/tag1155.xml" ContentType="application/vnd.openxmlformats-officedocument.presentationml.tags+xml"/>
  <Override PartName="/ppt/tags/tag30.xml" ContentType="application/vnd.openxmlformats-officedocument.presentationml.tags+xml"/>
  <Override PartName="/ppt/tags/tag331.xml" ContentType="application/vnd.openxmlformats-officedocument.presentationml.tags+xml"/>
  <Override PartName="/ppt/tags/tag662.xml" ContentType="application/vnd.openxmlformats-officedocument.presentationml.tags+xml"/>
  <Override PartName="/ppt/slideLayouts/slideLayout384.xml" ContentType="application/vnd.openxmlformats-officedocument.presentationml.slideLayout+xml"/>
  <Override PartName="/ppt/tags/tag993.xml" ContentType="application/vnd.openxmlformats-officedocument.presentationml.tags+xml"/>
  <Override PartName="/ppt/tags/tag1010.xml" ContentType="application/vnd.openxmlformats-officedocument.presentationml.tags+xml"/>
  <Override PartName="/ppt/slideLayouts/slideLayout570.xml" ContentType="application/vnd.openxmlformats-officedocument.presentationml.slideLayout+xml"/>
  <Override PartName="/ppt/tags/tag1341.xml" ContentType="application/vnd.openxmlformats-officedocument.presentationml.tags+xml"/>
  <Override PartName="/ppt/slideLayouts/slideLayout76.xml" ContentType="application/vnd.openxmlformats-officedocument.presentationml.slideLayout+xml"/>
  <Override PartName="/ppt/tags/tag170.xml" ContentType="application/vnd.openxmlformats-officedocument.presentationml.tags+xml"/>
  <Override PartName="/ppt/slideLayouts/slideLayout129.xml" ContentType="application/vnd.openxmlformats-officedocument.presentationml.slideLayout+xml"/>
  <Override PartName="/ppt/tags/tag407.xml" ContentType="application/vnd.openxmlformats-officedocument.presentationml.tags+xml"/>
  <Override PartName="/ppt/slideLayouts/slideLayout315.xml" ContentType="application/vnd.openxmlformats-officedocument.presentationml.slideLayout+xml"/>
  <Override PartName="/ppt/tags/tag738.xml" ContentType="application/vnd.openxmlformats-officedocument.presentationml.tags+xml"/>
  <Override PartName="/ppt/tags/tag1180.xml" ContentType="application/vnd.openxmlformats-officedocument.presentationml.tags+xml"/>
  <Override PartName="/ppt/slideLayouts/slideLayout646.xml" ContentType="application/vnd.openxmlformats-officedocument.presentationml.slideLayout+xml"/>
  <Override PartName="/ppt/tags/tag1417.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slideLayouts/slideLayout154.xml" ContentType="application/vnd.openxmlformats-officedocument.presentationml.slideLayout+xml"/>
  <Override PartName="/ppt/tags/tag432.xml" ContentType="application/vnd.openxmlformats-officedocument.presentationml.tags+xml"/>
  <Override PartName="/ppt/slideLayouts/slideLayout299.xml" ContentType="application/vnd.openxmlformats-officedocument.presentationml.slideLayout+xml"/>
  <Override PartName="/ppt/tags/tag577.xml" ContentType="application/vnd.openxmlformats-officedocument.presentationml.tags+xml"/>
  <Override PartName="/ppt/tags/tag924.xml" ContentType="application/vnd.openxmlformats-officedocument.presentationml.tags+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tags/tag1111.xml" ContentType="application/vnd.openxmlformats-officedocument.presentationml.tags+xml"/>
  <Override PartName="/ppt/tags/tag1256.xml" ContentType="application/vnd.openxmlformats-officedocument.presentationml.tags+xml"/>
  <Override PartName="/ppt/tags/tag271.xml" ContentType="application/vnd.openxmlformats-officedocument.presentationml.tags+xml"/>
  <Override PartName="/ppt/tags/tag508.xml" ContentType="application/vnd.openxmlformats-officedocument.presentationml.tags+xml"/>
  <Override PartName="/ppt/slideLayouts/slideLayout340.xml" ContentType="application/vnd.openxmlformats-officedocument.presentationml.slideLayout+xml"/>
  <Override PartName="/ppt/tags/tag763.xml" ContentType="application/vnd.openxmlformats-officedocument.presentationml.tags+xml"/>
  <Override PartName="/ppt/tags/tag1095.xml" ContentType="application/vnd.openxmlformats-officedocument.presentationml.tags+xml"/>
  <Override PartName="/ppt/slideLayouts/slideLayout671.xml" ContentType="application/vnd.openxmlformats-officedocument.presentationml.slideLayout+xml"/>
  <Override PartName="/ppt/slideLayouts/slideLayout32.xml" ContentType="application/vnd.openxmlformats-officedocument.presentationml.slideLayout+xml"/>
  <Override PartName="/ppt/tags/tag347.xml" ContentType="application/vnd.openxmlformats-officedocument.presentationml.tags+xml"/>
  <Override PartName="/ppt/slideLayouts/slideLayout416.xml" ContentType="application/vnd.openxmlformats-officedocument.presentationml.slideLayout+xml"/>
  <Override PartName="/ppt/tags/tag839.xml" ContentType="application/vnd.openxmlformats-officedocument.presentationml.tags+xml"/>
  <Override PartName="/ppt/slideLayouts/slideLayout602.xml" ContentType="application/vnd.openxmlformats-officedocument.presentationml.slideLayout+xml"/>
  <Override PartName="/ppt/tags/tag1281.xml" ContentType="application/vnd.openxmlformats-officedocument.presentationml.tags+xml"/>
  <Override PartName="/ppt/tags/tag46.xml" ContentType="application/vnd.openxmlformats-officedocument.presentationml.tags+xml"/>
  <Override PartName="/ppt/tags/tag186.xml" ContentType="application/vnd.openxmlformats-officedocument.presentationml.tags+xml"/>
  <Override PartName="/ppt/slideLayouts/slideLayout110.xml" ContentType="application/vnd.openxmlformats-officedocument.presentationml.slideLayout+xml"/>
  <Override PartName="/ppt/tags/tag202.xml" ContentType="application/vnd.openxmlformats-officedocument.presentationml.tags+xml"/>
  <Override PartName="/ppt/slideLayouts/slideLayout255.xml" ContentType="application/vnd.openxmlformats-officedocument.presentationml.slideLayout+xml"/>
  <Override PartName="/ppt/tags/tag533.xml" ContentType="application/vnd.openxmlformats-officedocument.presentationml.tags+xml"/>
  <Override PartName="/ppt/tags/tag678.xml" ContentType="application/vnd.openxmlformats-officedocument.presentationml.tags+xml"/>
  <Override PartName="/ppt/slideLayouts/slideLayout441.xml" ContentType="application/vnd.openxmlformats-officedocument.presentationml.slideLayout+xml"/>
  <Override PartName="/ppt/tags/tag864.xml" ContentType="application/vnd.openxmlformats-officedocument.presentationml.tags+xml"/>
  <Override PartName="/ppt/tags/tag1026.xml" ContentType="application/vnd.openxmlformats-officedocument.presentationml.tags+xml"/>
  <Override PartName="/ppt/slideLayouts/slideLayout586.xml" ContentType="application/vnd.openxmlformats-officedocument.presentationml.slideLayout+xml"/>
  <Override PartName="/ppt/tags/tag1212.xml" ContentType="application/vnd.openxmlformats-officedocument.presentationml.tags+xml"/>
  <Override PartName="/ppt/tags/tag1357.xml" ContentType="application/vnd.openxmlformats-officedocument.presentationml.tags+xml"/>
  <Override PartName="/ppt/tags/tag71.xml" ContentType="application/vnd.openxmlformats-officedocument.presentationml.tags+xml"/>
  <Override PartName="/ppt/tags/tag372.xml" ContentType="application/vnd.openxmlformats-officedocument.presentationml.tags+xml"/>
  <Override PartName="/ppt/slideLayouts/slideLayout280.xml" ContentType="application/vnd.openxmlformats-officedocument.presentationml.slideLayout+xml"/>
  <Override PartName="/ppt/tags/tag609.xml" ContentType="application/vnd.openxmlformats-officedocument.presentationml.tags+xml"/>
  <Override PartName="/ppt/theme/theme15.xml" ContentType="application/vnd.openxmlformats-officedocument.theme+xml"/>
  <Override PartName="/ppt/tags/tag1051.xml" ContentType="application/vnd.openxmlformats-officedocument.presentationml.tags+xml"/>
  <Override PartName="/ppt/tags/tag1196.xml" ContentType="application/vnd.openxmlformats-officedocument.presentationml.tags+xml"/>
  <Override PartName="/ppt/tags/tag1382.xml" ContentType="application/vnd.openxmlformats-officedocument.presentationml.tags+xml"/>
  <Override PartName="/ppt/tags/tag117.xml" ContentType="application/vnd.openxmlformats-officedocument.presentationml.tags+xml"/>
  <Override PartName="/ppt/tags/tag448.xml" ContentType="application/vnd.openxmlformats-officedocument.presentationml.tags+xml"/>
  <Override PartName="/ppt/tags/tag779.xml" ContentType="application/vnd.openxmlformats-officedocument.presentationml.tags+xml"/>
  <Override PartName="/ppt/slideLayouts/slideLayout517.xml" ContentType="application/vnd.openxmlformats-officedocument.presentationml.slideLayout+xml"/>
  <Override PartName="/ppt/tags/tag1127.xml" ContentType="application/vnd.openxmlformats-officedocument.presentationml.tags+xml"/>
  <Override PartName="/ppt/slideLayouts/slideLayout703.xml" ContentType="application/vnd.openxmlformats-officedocument.presentationml.slideLayout+xml"/>
  <Override PartName="/ppt/tags/tag142.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slideLayouts/slideLayout211.xml" ContentType="application/vnd.openxmlformats-officedocument.presentationml.slideLayout+xml"/>
  <Override PartName="/ppt/tags/tag634.xml" ContentType="application/vnd.openxmlformats-officedocument.presentationml.tags+xml"/>
  <Override PartName="/ppt/slideLayouts/slideLayout356.xml" ContentType="application/vnd.openxmlformats-officedocument.presentationml.slideLayout+xml"/>
  <Override PartName="/ppt/tags/tag820.xml" ContentType="application/vnd.openxmlformats-officedocument.presentationml.tags+xml"/>
  <Override PartName="/ppt/tags/tag965.xml" ContentType="application/vnd.openxmlformats-officedocument.presentationml.tags+xml"/>
  <Override PartName="/ppt/slideLayouts/slideLayout542.xml" ContentType="application/vnd.openxmlformats-officedocument.presentationml.slideLayout+xml"/>
  <Override PartName="/ppt/tags/tag1297.xml" ContentType="application/vnd.openxmlformats-officedocument.presentationml.tags+xml"/>
  <Override PartName="/ppt/tags/tag1313.xml" ContentType="application/vnd.openxmlformats-officedocument.presentationml.tags+xml"/>
  <Override PartName="/ppt/slideLayouts/slideLayout687.xml" ContentType="application/vnd.openxmlformats-officedocument.presentationml.slideLayout+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tags/tag473.xml" ContentType="application/vnd.openxmlformats-officedocument.presentationml.tags+xml"/>
  <Override PartName="/ppt/slideLayouts/slideLayout381.xml" ContentType="application/vnd.openxmlformats-officedocument.presentationml.slideLayout+xml"/>
  <Override PartName="/ppt/tags/tag990.xml" ContentType="application/vnd.openxmlformats-officedocument.presentationml.tags+xml"/>
  <Override PartName="/ppt/tags/tag1152.xml" ContentType="application/vnd.openxmlformats-officedocument.presentationml.tags+xml"/>
  <Override PartName="/ppt/slideLayouts/slideLayout618.xml" ContentType="application/vnd.openxmlformats-officedocument.presentationml.slideLayout+xml"/>
  <Override PartName="/ppt/charts/style2.xml" ContentType="application/vnd.ms-office.chartstyle+xml"/>
  <Override PartName="/ppt/tags/tag218.xml" ContentType="application/vnd.openxmlformats-officedocument.presentationml.tags+xml"/>
  <Override PartName="/ppt/slideLayouts/slideLayout126.xml" ContentType="application/vnd.openxmlformats-officedocument.presentationml.slideLayout+xml"/>
  <Override PartName="/ppt/tags/tag404.xml" ContentType="application/vnd.openxmlformats-officedocument.presentationml.tags+xml"/>
  <Override PartName="/ppt/tags/tag549.xml" ContentType="application/vnd.openxmlformats-officedocument.presentationml.tags+xml"/>
  <Override PartName="/ppt/tags/tag735.xml" ContentType="application/vnd.openxmlformats-officedocument.presentationml.tags+xml"/>
  <Override PartName="/ppt/slideLayouts/slideLayout457.xml" ContentType="application/vnd.openxmlformats-officedocument.presentationml.slideLayout+xml"/>
  <Override PartName="/ppt/tags/tag1228.xml" ContentType="application/vnd.openxmlformats-officedocument.presentationml.tags+xml"/>
  <Override PartName="/ppt/tags/tag1414.xml" ContentType="application/vnd.openxmlformats-officedocument.presentationml.tags+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388.xml" ContentType="application/vnd.openxmlformats-officedocument.presentationml.tags+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tags/tag574.xml" ContentType="application/vnd.openxmlformats-officedocument.presentationml.tags+xml"/>
  <Override PartName="/ppt/tags/tag921.xml" ContentType="application/vnd.openxmlformats-officedocument.presentationml.tags+xml"/>
  <Override PartName="/ppt/tags/tag1067.xml" ContentType="application/vnd.openxmlformats-officedocument.presentationml.tags+xml"/>
  <Override PartName="/ppt/slideLayouts/slideLayout643.xml" ContentType="application/vnd.openxmlformats-officedocument.presentationml.slideLayout+xml"/>
  <Override PartName="/ppt/tags/tag1253.xml" ContentType="application/vnd.openxmlformats-officedocument.presentationml.tags+xml"/>
  <Override PartName="/ppt/tags/tag1398.xml" ContentType="application/vnd.openxmlformats-officedocument.presentationml.tags+xml"/>
  <Override PartName="/ppt/slideLayouts/slideLayout151.xml" ContentType="application/vnd.openxmlformats-officedocument.presentationml.slideLayout+xml"/>
  <Override PartName="/ppt/tags/tag319.xml" ContentType="application/vnd.openxmlformats-officedocument.presentationml.tags+xml"/>
  <Override PartName="/ppt/tags/tag760.xml" ContentType="application/vnd.openxmlformats-officedocument.presentationml.tags+xml"/>
  <Override PartName="/ppt/slideLayouts/slideLayout482.xml" ContentType="application/vnd.openxmlformats-officedocument.presentationml.slideLayout+xml"/>
  <Override PartName="/ppt/tags/tag1092.xml" ContentType="application/vnd.openxmlformats-officedocument.presentationml.tags+xml"/>
  <Override PartName="/ppt/slideLayouts/slideLayout719.xml" ContentType="application/vnd.openxmlformats-officedocument.presentationml.slideLayout+xml"/>
  <Override PartName="/ppt/tags/tag18.xml" ContentType="application/vnd.openxmlformats-officedocument.presentationml.tags+xml"/>
  <Override PartName="/ppt/tags/tag158.xml" ContentType="application/vnd.openxmlformats-officedocument.presentationml.tags+xml"/>
  <Override PartName="/ppt/slideLayouts/slideLayout227.xml" ContentType="application/vnd.openxmlformats-officedocument.presentationml.slideLayout+xml"/>
  <Override PartName="/ppt/tags/tag505.xml" ContentType="application/vnd.openxmlformats-officedocument.presentationml.tags+xml"/>
  <Override PartName="/ppt/slideLayouts/slideLayout413.xml" ContentType="application/vnd.openxmlformats-officedocument.presentationml.slideLayout+xml"/>
  <Override PartName="/ppt/tags/tag836.xml" ContentType="application/vnd.openxmlformats-officedocument.presentationml.tags+xml"/>
  <Override PartName="/ppt/slideLayouts/slideLayout558.xml" ContentType="application/vnd.openxmlformats-officedocument.presentationml.slideLayout+xml"/>
  <Override PartName="/ppt/tags/tag1329.xml" ContentType="application/vnd.openxmlformats-officedocument.presentationml.tags+xml"/>
  <Override PartName="/ppt/tags/tag43.xml" ContentType="application/vnd.openxmlformats-officedocument.presentationml.tags+xml"/>
  <Override PartName="/ppt/tags/tag344.xml" ContentType="application/vnd.openxmlformats-officedocument.presentationml.tags+xml"/>
  <Override PartName="/ppt/slideLayouts/slideLayout252.xml" ContentType="application/vnd.openxmlformats-officedocument.presentationml.slideLayout+xml"/>
  <Override PartName="/ppt/tags/tag489.xml" ContentType="application/vnd.openxmlformats-officedocument.presentationml.tags+xml"/>
  <Override PartName="/ppt/tags/tag530.xml" ContentType="application/vnd.openxmlformats-officedocument.presentationml.tags+xml"/>
  <Override PartName="/ppt/tags/tag675.xml" ContentType="application/vnd.openxmlformats-officedocument.presentationml.tags+xml"/>
  <Override PartName="/ppt/slideLayouts/slideLayout397.xml" ContentType="application/vnd.openxmlformats-officedocument.presentationml.slideLayout+xml"/>
  <Override PartName="/ppt/tags/tag1023.xml" ContentType="application/vnd.openxmlformats-officedocument.presentationml.tags+xml"/>
  <Override PartName="/ppt/tags/tag1168.xml" ContentType="application/vnd.openxmlformats-officedocument.presentationml.tags+xml"/>
  <Override PartName="/ppt/tags/tag1354.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theme/theme12.xml" ContentType="application/vnd.openxmlformats-officedocument.theme+xml"/>
  <Override PartName="/ppt/tags/tag861.xml" ContentType="application/vnd.openxmlformats-officedocument.presentationml.tags+xml"/>
  <Override PartName="/ppt/slideLayouts/slideLayout583.xml" ContentType="application/vnd.openxmlformats-officedocument.presentationml.slideLayout+xml"/>
  <Override PartName="/ppt/tags/tag1193.xml" ContentType="application/vnd.openxmlformats-officedocument.presentationml.tags+xml"/>
  <Override PartName="/ppt/tags/tag114.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slideLayouts/slideLayout328.xml" ContentType="application/vnd.openxmlformats-officedocument.presentationml.slideLayout+xml"/>
  <Override PartName="/ppt/tags/tag937.xml" ContentType="application/vnd.openxmlformats-officedocument.presentationml.tags+xml"/>
  <Override PartName="/ppt/slideLayouts/slideLayout514.xml" ContentType="application/vnd.openxmlformats-officedocument.presentationml.slideLayout+xml"/>
  <Override PartName="/ppt/tags/tag1269.xml" ContentType="application/vnd.openxmlformats-officedocument.presentationml.tags+xml"/>
  <Override PartName="/ppt/slideLayouts/slideLayout659.xml" ContentType="application/vnd.openxmlformats-officedocument.presentationml.slideLayout+xml"/>
  <Override PartName="/ppt/theme/theme4.xml" ContentType="application/vnd.openxmlformats-officedocument.theme+xml"/>
  <Override PartName="/ppt/slideLayouts/slideLayout167.xml" ContentType="application/vnd.openxmlformats-officedocument.presentationml.slideLayout+xml"/>
  <Override PartName="/ppt/tags/tag300.xml" ContentType="application/vnd.openxmlformats-officedocument.presentationml.tags+xml"/>
  <Override PartName="/ppt/tags/tag445.xml" ContentType="application/vnd.openxmlformats-officedocument.presentationml.tags+xml"/>
  <Override PartName="/ppt/tags/tag631.xml" ContentType="application/vnd.openxmlformats-officedocument.presentationml.tags+xml"/>
  <Override PartName="/ppt/slideLayouts/slideLayout353.xml" ContentType="application/vnd.openxmlformats-officedocument.presentationml.slideLayout+xml"/>
  <Override PartName="/ppt/tags/tag776.xml" ContentType="application/vnd.openxmlformats-officedocument.presentationml.tags+xml"/>
  <Override PartName="/ppt/slideLayouts/slideLayout498.xml" ContentType="application/vnd.openxmlformats-officedocument.presentationml.slideLayout+xml"/>
  <Override PartName="/ppt/tags/tag962.xml" ContentType="application/vnd.openxmlformats-officedocument.presentationml.tags+xml"/>
  <Override PartName="/ppt/tags/tag1124.xml" ContentType="application/vnd.openxmlformats-officedocument.presentationml.tags+xml"/>
  <Override PartName="/ppt/tags/tag1310.xml" ContentType="application/vnd.openxmlformats-officedocument.presentationml.tags+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slideLayouts/slideLayout45.xml" ContentType="application/vnd.openxmlformats-officedocument.presentationml.slideLayout+xml"/>
  <Override PartName="/ppt/tags/tag284.xml" ContentType="application/vnd.openxmlformats-officedocument.presentationml.tags+xml"/>
  <Override PartName="/ppt/slideLayouts/slideLayout192.xml" ContentType="application/vnd.openxmlformats-officedocument.presentationml.slideLayout+xml"/>
  <Override PartName="/ppt/tags/tag470.xml" ContentType="application/vnd.openxmlformats-officedocument.presentationml.tags+xml"/>
  <Override PartName="/ppt/tags/tag707.xml" ContentType="application/vnd.openxmlformats-officedocument.presentationml.tags+xml"/>
  <Override PartName="/ppt/slideLayouts/slideLayout429.xml" ContentType="application/vnd.openxmlformats-officedocument.presentationml.slideLayout+xml"/>
  <Override PartName="/ppt/tags/tag1294.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slideLayouts/slideLayout268.xml" ContentType="application/vnd.openxmlformats-officedocument.presentationml.slideLayout+xml"/>
  <Override PartName="/ppt/tags/tag546.xml" ContentType="application/vnd.openxmlformats-officedocument.presentationml.tags+xml"/>
  <Override PartName="/ppt/tags/tag877.xml" ContentType="application/vnd.openxmlformats-officedocument.presentationml.tags+xml"/>
  <Override PartName="/ppt/tags/tag1039.xml" ContentType="application/vnd.openxmlformats-officedocument.presentationml.tags+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tags/tag1225.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tags/tag199.xml" ContentType="application/vnd.openxmlformats-officedocument.presentationml.tags+xml"/>
  <Override PartName="/ppt/slideLayouts/slideLayout123.xml" ContentType="application/vnd.openxmlformats-officedocument.presentationml.slideLayout+xml"/>
  <Override PartName="/ppt/tags/tag385.xml" ContentType="application/vnd.openxmlformats-officedocument.presentationml.tags+xml"/>
  <Override PartName="/ppt/tags/tag401.xml" ContentType="application/vnd.openxmlformats-officedocument.presentationml.tags+xml"/>
  <Override PartName="/ppt/tags/tag732.xml" ContentType="application/vnd.openxmlformats-officedocument.presentationml.tags+xml"/>
  <Override PartName="/ppt/slideLayouts/slideLayout454.xml" ContentType="application/vnd.openxmlformats-officedocument.presentationml.slideLayout+xml"/>
  <Override PartName="/ppt/tags/tag1064.xml" ContentType="application/vnd.openxmlformats-officedocument.presentationml.tags+xml"/>
  <Override PartName="/ppt/slideLayouts/slideLayout640.xml" ContentType="application/vnd.openxmlformats-officedocument.presentationml.slideLayout+xml"/>
  <Override PartName="/ppt/theme/theme28.xml" ContentType="application/vnd.openxmlformats-officedocument.theme+xml"/>
  <Override PartName="/ppt/tags/tag1411.xml" ContentType="application/vnd.openxmlformats-officedocument.presentationml.tags+xml"/>
  <Override PartName="/ppt/tags/tag240.xml" ContentType="application/vnd.openxmlformats-officedocument.presentationml.tags+xml"/>
  <Override PartName="/ppt/slideLayouts/slideLayout293.xml" ContentType="application/vnd.openxmlformats-officedocument.presentationml.slideLayout+xml"/>
  <Override PartName="/ppt/tags/tag571.xml" ContentType="application/vnd.openxmlformats-officedocument.presentationml.tags+xml"/>
  <Override PartName="/ppt/tags/tag808.xml" ContentType="application/vnd.openxmlformats-officedocument.presentationml.tags+xml"/>
  <Override PartName="/ppt/tags/tag1250.xml" ContentType="application/vnd.openxmlformats-officedocument.presentationml.tags+xml"/>
  <Override PartName="/ppt/slideLayouts/slideLayout716.xml" ContentType="application/vnd.openxmlformats-officedocument.presentationml.slideLayout+xml"/>
  <Override PartName="/ppt/tags/tag1395.xml" ContentType="application/vnd.openxmlformats-officedocument.presentationml.tags+xml"/>
  <Override PartName="/ppt/tags/tag15.xml" ContentType="application/vnd.openxmlformats-officedocument.presentationml.tags+xml"/>
  <Override PartName="/ppt/tags/tag316.xml" ContentType="application/vnd.openxmlformats-officedocument.presentationml.tags+xml"/>
  <Override PartName="/ppt/slideLayouts/slideLayout224.xml" ContentType="application/vnd.openxmlformats-officedocument.presentationml.slideLayout+xml"/>
  <Override PartName="/ppt/tags/tag502.xml" ContentType="application/vnd.openxmlformats-officedocument.presentationml.tags+xml"/>
  <Override PartName="/ppt/tags/tag647.xml" ContentType="application/vnd.openxmlformats-officedocument.presentationml.tags+xml"/>
  <Override PartName="/ppt/slideLayouts/slideLayout369.xml" ContentType="application/vnd.openxmlformats-officedocument.presentationml.slideLayout+xml"/>
  <Override PartName="/ppt/tags/tag978.xml" ContentType="application/vnd.openxmlformats-officedocument.presentationml.tags+xml"/>
  <Override PartName="/ppt/slideLayouts/slideLayout555.xml" ContentType="application/vnd.openxmlformats-officedocument.presentationml.slideLayout+xml"/>
  <Override PartName="/ppt/tags/tag1326.xml" ContentType="application/vnd.openxmlformats-officedocument.presentationml.tags+xml"/>
  <Override PartName="/ppt/slideMasters/slideMaster7.xml" ContentType="application/vnd.openxmlformats-officedocument.presentationml.slideMaster+xml"/>
  <Override PartName="/ppt/tags/tag40.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86.xml" ContentType="application/vnd.openxmlformats-officedocument.presentationml.tags+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ags/tag833.xml" ContentType="application/vnd.openxmlformats-officedocument.presentationml.tags+xml"/>
  <Override PartName="/ppt/tags/tag1020.xml" ContentType="application/vnd.openxmlformats-officedocument.presentationml.tags+xml"/>
  <Override PartName="/ppt/tags/tag1165.xml" ContentType="application/vnd.openxmlformats-officedocument.presentationml.tags+xml"/>
  <Override PartName="/ppt/tags/tag180.xml" ContentType="application/vnd.openxmlformats-officedocument.presentationml.tags+xml"/>
  <Override PartName="/ppt/slideLayouts/slideLayout139.xml" ContentType="application/vnd.openxmlformats-officedocument.presentationml.slideLayout+xml"/>
  <Override PartName="/ppt/tags/tag417.xml" ContentType="application/vnd.openxmlformats-officedocument.presentationml.tags+xml"/>
  <Override PartName="/ppt/tags/tag672.xml" ContentType="application/vnd.openxmlformats-officedocument.presentationml.tags+xml"/>
  <Override PartName="/ppt/tags/tag909.xml" ContentType="application/vnd.openxmlformats-officedocument.presentationml.tags+xml"/>
  <Override PartName="/ppt/slideLayouts/slideLayout580.xml" ContentType="application/vnd.openxmlformats-officedocument.presentationml.slideLayout+xml"/>
  <Override PartName="/ppt/tags/tag1351.xml" ContentType="application/vnd.openxmlformats-officedocument.presentationml.tags+xml"/>
  <Override PartName="/ppt/slideLayouts/slideLayout86.xml" ContentType="application/vnd.openxmlformats-officedocument.presentationml.slideLayout+xml"/>
  <Override PartName="/ppt/tags/tag256.xml" ContentType="application/vnd.openxmlformats-officedocument.presentationml.tags+xml"/>
  <Override PartName="/ppt/tags/tag603.xml" ContentType="application/vnd.openxmlformats-officedocument.presentationml.tags+xml"/>
  <Override PartName="/ppt/slideLayouts/slideLayout325.xml" ContentType="application/vnd.openxmlformats-officedocument.presentationml.slideLayout+xml"/>
  <Override PartName="/ppt/tags/tag748.xml" ContentType="application/vnd.openxmlformats-officedocument.presentationml.tags+xml"/>
  <Override PartName="/ppt/tags/tag934.xml" ContentType="application/vnd.openxmlformats-officedocument.presentationml.tags+xml"/>
  <Override PartName="/ppt/tags/tag1190.xml" ContentType="application/vnd.openxmlformats-officedocument.presentationml.tags+xml"/>
  <Override PartName="/ppt/slideLayouts/slideLayout656.xml" ContentType="application/vnd.openxmlformats-officedocument.presentationml.slideLayout+xml"/>
  <Override PartName="/ppt/slides/slide18.xml" ContentType="application/vnd.openxmlformats-officedocument.presentationml.slide+xml"/>
  <Override PartName="/ppt/slideLayouts/slideLayout17.xml" ContentType="application/vnd.openxmlformats-officedocument.presentationml.slideLayout+xml"/>
  <Override PartName="/ppt/tags/tag111.xml" ContentType="application/vnd.openxmlformats-officedocument.presentationml.tags+xml"/>
  <Override PartName="/ppt/slideLayouts/slideLayout164.xml" ContentType="application/vnd.openxmlformats-officedocument.presentationml.slideLayout+xml"/>
  <Override PartName="/ppt/tags/tag442.xml" ContentType="application/vnd.openxmlformats-officedocument.presentationml.tags+xml"/>
  <Override PartName="/ppt/tags/tag587.xml" ContentType="application/vnd.openxmlformats-officedocument.presentationml.tags+xml"/>
  <Override PartName="/ppt/slideLayouts/slideLayout350.xml" ContentType="application/vnd.openxmlformats-officedocument.presentationml.slideLayout+xml"/>
  <Override PartName="/ppt/tags/tag773.xml" ContentType="application/vnd.openxmlformats-officedocument.presentationml.tags+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ags/tag1121.xml" ContentType="application/vnd.openxmlformats-officedocument.presentationml.tags+xml"/>
  <Override PartName="/ppt/tags/tag1266.xml" ContentType="application/vnd.openxmlformats-officedocument.presentationml.tags+xml"/>
  <Override PartName="/ppt/theme/theme1.xml" ContentType="application/vnd.openxmlformats-officedocument.theme+xml"/>
  <Override PartName="/ppt/tags/tag281.xml" ContentType="application/vnd.openxmlformats-officedocument.presentationml.tags+xml"/>
  <Override PartName="/ppt/tags/tag518.xml" ContentType="application/vnd.openxmlformats-officedocument.presentationml.tags+xml"/>
  <Override PartName="/ppt/tags/tag849.xml" ContentType="application/vnd.openxmlformats-officedocument.presentationml.tags+xml"/>
  <Override PartName="/ppt/tags/tag1291.xml" ContentType="application/vnd.openxmlformats-officedocument.presentationml.tags+xml"/>
  <Override PartName="/ppt/slideLayouts/slideLayout681.xml" ContentType="application/vnd.openxmlformats-officedocument.presentationml.slideLayout+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slideLayouts/slideLayout426.xml" ContentType="application/vnd.openxmlformats-officedocument.presentationml.slideLayout+xml"/>
  <Override PartName="/ppt/tags/tag1036.xml" ContentType="application/vnd.openxmlformats-officedocument.presentationml.tags+xml"/>
  <Override PartName="/ppt/slideLayouts/slideLayout612.xml" ContentType="application/vnd.openxmlformats-officedocument.presentationml.slideLayout+xml"/>
  <Override PartName="/ppt/tags/tag1367.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slideLayouts/slideLayout265.xml" ContentType="application/vnd.openxmlformats-officedocument.presentationml.slideLayout+xml"/>
  <Override PartName="/ppt/tags/tag543.xml" ContentType="application/vnd.openxmlformats-officedocument.presentationml.tags+xml"/>
  <Override PartName="/ppt/slideLayouts/slideLayout451.xml" ContentType="application/vnd.openxmlformats-officedocument.presentationml.slideLayout+xml"/>
  <Override PartName="/ppt/tags/tag874.xml" ContentType="application/vnd.openxmlformats-officedocument.presentationml.tags+xml"/>
  <Override PartName="/ppt/slideLayouts/slideLayout596.xml" ContentType="application/vnd.openxmlformats-officedocument.presentationml.slideLayout+xml"/>
  <Override PartName="/ppt/tags/tag1222.xml" ContentType="application/vnd.openxmlformats-officedocument.presentationml.tags+xml"/>
  <Override PartName="/ppt/tags/tag81.xml" ContentType="application/vnd.openxmlformats-officedocument.presentationml.tags+xml"/>
  <Override PartName="/ppt/tags/tag382.xml" ContentType="application/vnd.openxmlformats-officedocument.presentationml.tags+xml"/>
  <Override PartName="/ppt/slideLayouts/slideLayout290.xml" ContentType="application/vnd.openxmlformats-officedocument.presentationml.slideLayout+xml"/>
  <Override PartName="/ppt/tags/tag619.xml" ContentType="application/vnd.openxmlformats-officedocument.presentationml.tags+xml"/>
  <Override PartName="/ppt/tags/tag805.xml" ContentType="application/vnd.openxmlformats-officedocument.presentationml.tags+xml"/>
  <Override PartName="/ppt/slideLayouts/slideLayout527.xml" ContentType="application/vnd.openxmlformats-officedocument.presentationml.slideLayout+xml"/>
  <Override PartName="/ppt/tags/tag1061.xml" ContentType="application/vnd.openxmlformats-officedocument.presentationml.tags+xml"/>
  <Override PartName="/ppt/theme/theme25.xml" ContentType="application/vnd.openxmlformats-officedocument.theme+xml"/>
  <Override PartName="/ppt/tags/tag139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313.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slideLayouts/slideLayout366.xml" ContentType="application/vnd.openxmlformats-officedocument.presentationml.slideLayout+xml"/>
  <Override PartName="/ppt/tags/tag789.xml" ContentType="application/vnd.openxmlformats-officedocument.presentationml.tags+xml"/>
  <Override PartName="/ppt/tags/tag1137.xml" ContentType="application/vnd.openxmlformats-officedocument.presentationml.tags+xml"/>
  <Override PartName="/ppt/slideLayouts/slideLayout713.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tags/tag152.xml" ContentType="application/vnd.openxmlformats-officedocument.presentationml.tags+xml"/>
  <Override PartName="/ppt/tags/tag297.xml" ContentType="application/vnd.openxmlformats-officedocument.presentationml.tags+xml"/>
  <Override PartName="/ppt/slideLayouts/slideLayout221.xml" ContentType="application/vnd.openxmlformats-officedocument.presentationml.slideLayout+xml"/>
  <Override PartName="/ppt/tags/tag483.xml" ContentType="application/vnd.openxmlformats-officedocument.presentationml.tags+xml"/>
  <Override PartName="/ppt/tags/tag830.xml" ContentType="application/vnd.openxmlformats-officedocument.presentationml.tags+xml"/>
  <Override PartName="/ppt/tags/tag975.xml" ContentType="application/vnd.openxmlformats-officedocument.presentationml.tags+xml"/>
  <Override PartName="/ppt/slideLayouts/slideLayout552.xml" ContentType="application/vnd.openxmlformats-officedocument.presentationml.slideLayout+xml"/>
  <Override PartName="/ppt/tags/tag1162.xml" ContentType="application/vnd.openxmlformats-officedocument.presentationml.tags+xml"/>
  <Override PartName="/ppt/slideLayouts/slideLayout697.xml" ContentType="application/vnd.openxmlformats-officedocument.presentationml.slideLayout+xml"/>
  <Override PartName="/ppt/tags/tag1323.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slideLayouts/slideLayout391.xml" ContentType="application/vnd.openxmlformats-officedocument.presentationml.slideLayout+xml"/>
  <Override PartName="/ppt/tags/tag906.xml" ContentType="application/vnd.openxmlformats-officedocument.presentationml.tags+xml"/>
  <Override PartName="/ppt/slideLayouts/slideLayout628.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tags/tag414.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slideLayouts/slideLayout322.xml" ContentType="application/vnd.openxmlformats-officedocument.presentationml.slideLayout+xml"/>
  <Override PartName="/ppt/tags/tag745.xml" ContentType="application/vnd.openxmlformats-officedocument.presentationml.tags+xml"/>
  <Override PartName="/ppt/slideLayouts/slideLayout467.xml" ContentType="application/vnd.openxmlformats-officedocument.presentationml.slideLayout+xml"/>
  <Override PartName="/ppt/tags/tag1238.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tags/tag398.xml" ContentType="application/vnd.openxmlformats-officedocument.presentationml.tags+xml"/>
  <Override PartName="/ppt/tags/tag584.xml" ContentType="application/vnd.openxmlformats-officedocument.presentationml.tags+xml"/>
  <Override PartName="/ppt/tags/tag931.xml" ContentType="application/vnd.openxmlformats-officedocument.presentationml.tags+xml"/>
  <Override PartName="/ppt/tags/tag1077.xml" ContentType="application/vnd.openxmlformats-officedocument.presentationml.tags+xml"/>
  <Override PartName="/ppt/tags/tag1263.xml" ContentType="application/vnd.openxmlformats-officedocument.presentationml.tags+xml"/>
  <Override PartName="/ppt/slideLayouts/slideLayout653.xml" ContentType="application/vnd.openxmlformats-officedocument.presentationml.slideLayout+xml"/>
  <Override PartName="/ppt/slideLayouts/slideLayout14.xml" ContentType="application/vnd.openxmlformats-officedocument.presentationml.slideLayout+xml"/>
  <Override PartName="/ppt/tags/tag28.xml" ContentType="application/vnd.openxmlformats-officedocument.presentationml.tags+xml"/>
  <Override PartName="/ppt/tags/tag329.xml" ContentType="application/vnd.openxmlformats-officedocument.presentationml.tags+xml"/>
  <Override PartName="/ppt/tags/tag770.xml" ContentType="application/vnd.openxmlformats-officedocument.presentationml.tags+xml"/>
  <Override PartName="/ppt/slideLayouts/slideLayout492.xml" ContentType="application/vnd.openxmlformats-officedocument.presentationml.slideLayout+xml"/>
  <Override PartName="/ppt/tags/tag1008.xml" ContentType="application/vnd.openxmlformats-officedocument.presentationml.tags+xml"/>
  <Override PartName="/ppt/tags/tag1339.xml" ContentType="application/vnd.openxmlformats-officedocument.presentationml.tags+xml"/>
  <Override PartName="/ppt/tags/tag168.xml" ContentType="application/vnd.openxmlformats-officedocument.presentationml.tags+xml"/>
  <Override PartName="/ppt/slideLayouts/slideLayout237.xml" ContentType="application/vnd.openxmlformats-officedocument.presentationml.slideLayout+xml"/>
  <Override PartName="/ppt/tags/tag499.xml" ContentType="application/vnd.openxmlformats-officedocument.presentationml.tags+xml"/>
  <Override PartName="/ppt/tags/tag515.xml" ContentType="application/vnd.openxmlformats-officedocument.presentationml.tags+xml"/>
  <Override PartName="/ppt/tags/tag701.xml" ContentType="application/vnd.openxmlformats-officedocument.presentationml.tags+xml"/>
  <Override PartName="/ppt/slideLayouts/slideLayout423.xml" ContentType="application/vnd.openxmlformats-officedocument.presentationml.slideLayout+xml"/>
  <Override PartName="/ppt/tags/tag846.xml" ContentType="application/vnd.openxmlformats-officedocument.presentationml.tags+xml"/>
  <Override PartName="/ppt/slideLayouts/slideLayout568.xml" ContentType="application/vnd.openxmlformats-officedocument.presentationml.slideLayout+xml"/>
  <Override PartName="/ppt/tags/tag1178.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54.xml" ContentType="application/vnd.openxmlformats-officedocument.presentationml.tags+xml"/>
  <Override PartName="/ppt/slideLayouts/slideLayout262.xml" ContentType="application/vnd.openxmlformats-officedocument.presentationml.slideLayout+xml"/>
  <Override PartName="/ppt/tags/tag540.xml" ContentType="application/vnd.openxmlformats-officedocument.presentationml.tags+xml"/>
  <Override PartName="/ppt/tags/tag685.xml" ContentType="application/vnd.openxmlformats-officedocument.presentationml.tags+xml"/>
  <Override PartName="/ppt/tags/tag871.xml" ContentType="application/vnd.openxmlformats-officedocument.presentationml.tags+xml"/>
  <Override PartName="/ppt/tags/tag1033.xml" ContentType="application/vnd.openxmlformats-officedocument.presentationml.tags+xml"/>
  <Override PartName="/ppt/slideLayouts/slideLayout593.xml" ContentType="application/vnd.openxmlformats-officedocument.presentationml.slideLayout+xml"/>
  <Override PartName="/ppt/tags/tag1364.xml" ContentType="application/vnd.openxmlformats-officedocument.presentationml.tags+xml"/>
  <Override PartName="/ppt/slideLayouts/slideLayout99.xml" ContentType="application/vnd.openxmlformats-officedocument.presentationml.slideLayout+xml"/>
  <Override PartName="/ppt/tags/tag193.xml" ContentType="application/vnd.openxmlformats-officedocument.presentationml.tags+xml"/>
  <Override PartName="/ppt/tags/tag616.xml" ContentType="application/vnd.openxmlformats-officedocument.presentationml.tags+xml"/>
  <Override PartName="/ppt/slideLayouts/slideLayout338.xml" ContentType="application/vnd.openxmlformats-officedocument.presentationml.slideLayout+xml"/>
  <Override PartName="/ppt/theme/theme22.xml" ContentType="application/vnd.openxmlformats-officedocument.theme+xml"/>
  <Override PartName="/ppt/tags/tag1109.xml" ContentType="application/vnd.openxmlformats-officedocument.presentationml.tags+xml"/>
  <Override PartName="/ppt/slideLayouts/slideLayout669.xml" ContentType="application/vnd.openxmlformats-officedocument.presentationml.slideLayout+xml"/>
  <Override PartName="/ppt/tags/tag124.xml" ContentType="application/vnd.openxmlformats-officedocument.presentationml.tags+xml"/>
  <Override PartName="/ppt/tags/tag269.xml" ContentType="application/vnd.openxmlformats-officedocument.presentationml.tags+xml"/>
  <Override PartName="/ppt/slideLayouts/slideLayout177.xml" ContentType="application/vnd.openxmlformats-officedocument.presentationml.slideLayout+xml"/>
  <Override PartName="/ppt/tags/tag455.xml" ContentType="application/vnd.openxmlformats-officedocument.presentationml.tags+xml"/>
  <Override PartName="/ppt/tags/tag802.xml" ContentType="application/vnd.openxmlformats-officedocument.presentationml.tags+xml"/>
  <Override PartName="/ppt/tags/tag947.xml" ContentType="application/vnd.openxmlformats-officedocument.presentationml.tags+xml"/>
  <Override PartName="/ppt/slideLayouts/slideLayout524.xml" ContentType="application/vnd.openxmlformats-officedocument.presentationml.slideLayout+xml"/>
  <Override PartName="/ppt/tags/tag1134.xml" ContentType="application/vnd.openxmlformats-officedocument.presentationml.tags+xml"/>
  <Override PartName="/ppt/tags/tag1279.xml" ContentType="application/vnd.openxmlformats-officedocument.presentationml.tags+xml"/>
  <Override PartName="/ppt/slideLayouts/slideLayout710.xml" ContentType="application/vnd.openxmlformats-officedocument.presentationml.slideLayout+xml"/>
  <Override PartName="/ppt/slides/slide6.xml" ContentType="application/vnd.openxmlformats-officedocument.presentationml.slide+xml"/>
  <Override PartName="/ppt/slideLayouts/slideLayout8.xml" ContentType="application/vnd.openxmlformats-officedocument.presentationml.slideLayout+xml"/>
  <Override PartName="/ppt/tags/tag294.xml" ContentType="application/vnd.openxmlformats-officedocument.presentationml.tags+xml"/>
  <Override PartName="/ppt/tags/tag310.xml" ContentType="application/vnd.openxmlformats-officedocument.presentationml.tags+xml"/>
  <Override PartName="/ppt/tags/tag641.xml" ContentType="application/vnd.openxmlformats-officedocument.presentationml.tags+xml"/>
  <Override PartName="/ppt/slideLayouts/slideLayout363.xml" ContentType="application/vnd.openxmlformats-officedocument.presentationml.slideLayout+xml"/>
  <Override PartName="/ppt/tags/tag786.xml" ContentType="application/vnd.openxmlformats-officedocument.presentationml.tags+xml"/>
  <Override PartName="/ppt/tags/tag972.xml" ContentType="application/vnd.openxmlformats-officedocument.presentationml.tags+xml"/>
  <Override PartName="/ppt/slideLayouts/slideLayout694.xml" ContentType="application/vnd.openxmlformats-officedocument.presentationml.slideLayout+xml"/>
  <Override PartName="/ppt/tags/tag1320.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tags/tag480.xml" ContentType="application/vnd.openxmlformats-officedocument.presentationml.tags+xml"/>
  <Override PartName="/ppt/tags/tag717.xml" ContentType="application/vnd.openxmlformats-officedocument.presentationml.tags+xml"/>
  <Override PartName="/ppt/slideLayouts/slideLayout439.xml" ContentType="application/vnd.openxmlformats-officedocument.presentationml.slideLayout+xml"/>
  <Override PartName="/ppt/slideLayouts/slideLayout625.xml" ContentType="application/vnd.openxmlformats-officedocument.presentationml.slideLayout+xml"/>
  <Override PartName="/ppt/tags/tag69.xml" ContentType="application/vnd.openxmlformats-officedocument.presentationml.tags+xml"/>
  <Override PartName="/ppt/tags/tag225.xml" ContentType="application/vnd.openxmlformats-officedocument.presentationml.tags+xml"/>
  <Override PartName="/ppt/slideLayouts/slideLayout133.xml" ContentType="application/vnd.openxmlformats-officedocument.presentationml.slideLayout+xml"/>
  <Override PartName="/ppt/tags/tag411.xml" ContentType="application/vnd.openxmlformats-officedocument.presentationml.tags+xml"/>
  <Override PartName="/ppt/slideLayouts/slideLayout278.xml" ContentType="application/vnd.openxmlformats-officedocument.presentationml.slideLayout+xml"/>
  <Override PartName="/ppt/tags/tag556.xml" ContentType="application/vnd.openxmlformats-officedocument.presentationml.tags+xml"/>
  <Override PartName="/ppt/tags/tag887.xml" ContentType="application/vnd.openxmlformats-officedocument.presentationml.tags+xml"/>
  <Override PartName="/ppt/slideLayouts/slideLayout464.xml" ContentType="application/vnd.openxmlformats-officedocument.presentationml.slideLayout+xml"/>
  <Override PartName="/ppt/tags/tag903.xml" ContentType="application/vnd.openxmlformats-officedocument.presentationml.tags+xml"/>
  <Override PartName="/ppt/tags/tag1049.xml" ContentType="application/vnd.openxmlformats-officedocument.presentationml.tags+xml"/>
  <Override PartName="/ppt/tags/tag1235.xml" ContentType="application/vnd.openxmlformats-officedocument.presentationml.tags+xml"/>
  <Default Extension="rels" ContentType="application/vnd.openxmlformats-package.relationships+xml"/>
  <Override PartName="/ppt/slideMasters/slideMaster17.xml" ContentType="application/vnd.openxmlformats-officedocument.presentationml.slideMaster+xml"/>
  <Override PartName="/ppt/tags/tag94.xml" ContentType="application/vnd.openxmlformats-officedocument.presentationml.tags+xml"/>
  <Override PartName="/ppt/slideLayouts/slideLayout80.xml" ContentType="application/vnd.openxmlformats-officedocument.presentationml.slideLayout+xml"/>
  <Override PartName="/ppt/tags/tag250.xml" ContentType="application/vnd.openxmlformats-officedocument.presentationml.tags+xml"/>
  <Override PartName="/ppt/slideLayouts/slideLayout209.xml" ContentType="application/vnd.openxmlformats-officedocument.presentationml.slideLayout+xml"/>
  <Override PartName="/ppt/tags/tag395.xml" ContentType="application/vnd.openxmlformats-officedocument.presentationml.tags+xml"/>
  <Override PartName="/ppt/tags/tag742.xml" ContentType="application/vnd.openxmlformats-officedocument.presentationml.tags+xml"/>
  <Override PartName="/ppt/tags/tag1074.xml" ContentType="application/vnd.openxmlformats-officedocument.presentationml.tags+xml"/>
  <Override PartName="/ppt/slideLayouts/slideLayout65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581.xml" ContentType="application/vnd.openxmlformats-officedocument.presentationml.tags+xml"/>
  <Override PartName="/ppt/tags/tag818.xml" ContentType="application/vnd.openxmlformats-officedocument.presentationml.tags+xml"/>
  <Override PartName="/ppt/tags/tag1260.xml" ContentType="application/vnd.openxmlformats-officedocument.presentationml.tags+xml"/>
  <Override PartName="/ppt/tags/tag25.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slideLayouts/slideLayout234.xml" ContentType="application/vnd.openxmlformats-officedocument.presentationml.slideLayout+xml"/>
  <Override PartName="/ppt/tags/tag512.xml" ContentType="application/vnd.openxmlformats-officedocument.presentationml.tags+xml"/>
  <Override PartName="/ppt/tags/tag657.xml" ContentType="application/vnd.openxmlformats-officedocument.presentationml.tags+xml"/>
  <Override PartName="/ppt/slideLayouts/slideLayout379.xml" ContentType="application/vnd.openxmlformats-officedocument.presentationml.slideLayout+xml"/>
  <Override PartName="/ppt/tags/tag843.xml" ContentType="application/vnd.openxmlformats-officedocument.presentationml.tags+xml"/>
  <Override PartName="/ppt/tags/tag988.xml" ContentType="application/vnd.openxmlformats-officedocument.presentationml.tags+xml"/>
  <Override PartName="/ppt/tags/tag1005.xml" ContentType="application/vnd.openxmlformats-officedocument.presentationml.tags+xml"/>
  <Override PartName="/ppt/slideLayouts/slideLayout565.xml" ContentType="application/vnd.openxmlformats-officedocument.presentationml.slideLayout+xml"/>
  <Override PartName="/ppt/tags/tag1336.xml" ContentType="application/vnd.openxmlformats-officedocument.presentationml.tags+xml"/>
  <Override PartName="/ppt/tags/tag50.xml" ContentType="application/vnd.openxmlformats-officedocument.presentationml.tags+xml"/>
  <Override PartName="/ppt/tags/tag351.xml" ContentType="application/vnd.openxmlformats-officedocument.presentationml.tags+xml"/>
  <Override PartName="/ppt/tags/tag496.xml" ContentType="application/vnd.openxmlformats-officedocument.presentationml.tags+xml"/>
  <Override PartName="/ppt/tags/tag682.xml" ContentType="application/vnd.openxmlformats-officedocument.presentationml.tags+xml"/>
  <Override PartName="/ppt/slideLayouts/slideLayout420.xml" ContentType="application/vnd.openxmlformats-officedocument.presentationml.slideLayout+xml"/>
  <Override PartName="/ppt/tags/tag919.xml" ContentType="application/vnd.openxmlformats-officedocument.presentationml.tags+xml"/>
  <Override PartName="/ppt/tags/tag1030.xml" ContentType="application/vnd.openxmlformats-officedocument.presentationml.tags+xml"/>
  <Override PartName="/ppt/tags/tag1175.xml" ContentType="application/vnd.openxmlformats-officedocument.presentationml.tags+xml"/>
  <Override PartName="/ppt/tags/tag1361.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tags/tag427.xml" ContentType="application/vnd.openxmlformats-officedocument.presentationml.tags+xml"/>
  <Override PartName="/ppt/tags/tag758.xml" ContentType="application/vnd.openxmlformats-officedocument.presentationml.tags+xml"/>
  <Override PartName="/ppt/tags/tag1106.xml" ContentType="application/vnd.openxmlformats-officedocument.presentationml.tags+xml"/>
  <Override PartName="/ppt/slideLayouts/slideLayout590.xml" ContentType="application/vnd.openxmlformats-officedocument.presentationml.slideLayout+xml"/>
  <Override PartName="/ppt/slideLayouts/slideLayout96.xml" ContentType="application/vnd.openxmlformats-officedocument.presentationml.slideLayout+xml"/>
  <Override PartName="/ppt/tags/tag266.xml" ContentType="application/vnd.openxmlformats-officedocument.presentationml.tags+xml"/>
  <Override PartName="/ppt/tags/tag597.xml" ContentType="application/vnd.openxmlformats-officedocument.presentationml.tags+xml"/>
  <Override PartName="/ppt/slideLayouts/slideLayout335.xml" ContentType="application/vnd.openxmlformats-officedocument.presentationml.slideLayout+xml"/>
  <Override PartName="/ppt/tags/tag613.xml" ContentType="application/vnd.openxmlformats-officedocument.presentationml.tags+xml"/>
  <Override PartName="/ppt/tags/tag944.xml" ContentType="application/vnd.openxmlformats-officedocument.presentationml.tags+xml"/>
  <Override PartName="/ppt/slideLayouts/slideLayout521.xml" ContentType="application/vnd.openxmlformats-officedocument.presentationml.slideLayout+xml"/>
  <Override PartName="/ppt/slideLayouts/slideLayout666.xml" ContentType="application/vnd.openxmlformats-officedocument.presentationml.slideLayout+xml"/>
  <Override PartName="/ppt/tags/tag1276.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121.xml" ContentType="application/vnd.openxmlformats-officedocument.presentationml.tags+xml"/>
  <Override PartName="/ppt/slideLayouts/slideLayout174.xml" ContentType="application/vnd.openxmlformats-officedocument.presentationml.slideLayout+xml"/>
  <Override PartName="/ppt/tags/tag452.xml" ContentType="application/vnd.openxmlformats-officedocument.presentationml.tags+xml"/>
  <Override PartName="/ppt/slideLayouts/slideLayout360.xml" ContentType="application/vnd.openxmlformats-officedocument.presentationml.slideLayout+xml"/>
  <Override PartName="/ppt/tags/tag783.xml" ContentType="application/vnd.openxmlformats-officedocument.presentationml.tags+xml"/>
  <Override PartName="/ppt/tags/tag1131.xml" ContentType="application/vnd.openxmlformats-officedocument.presentationml.tags+xml"/>
  <Override PartName="/ppt/slideLayouts/slideLayout691.xml" ContentType="application/vnd.openxmlformats-officedocument.presentationml.slideLayout+xml"/>
  <Override PartName="/ppt/slideLayouts/slideLayout105.xml" ContentType="application/vnd.openxmlformats-officedocument.presentationml.slideLayout+xml"/>
  <Override PartName="/ppt/tags/tag291.xml" ContentType="application/vnd.openxmlformats-officedocument.presentationml.tags+xml"/>
  <Override PartName="/ppt/tags/tag528.xml" ContentType="application/vnd.openxmlformats-officedocument.presentationml.tags+xml"/>
  <Override PartName="/ppt/tags/tag714.xml" ContentType="application/vnd.openxmlformats-officedocument.presentationml.tags+xml"/>
  <Override PartName="/ppt/slideLayouts/slideLayout436.xml" ContentType="application/vnd.openxmlformats-officedocument.presentationml.slideLayout+xml"/>
  <Override PartName="/ppt/tags/tag859.xml" ContentType="application/vnd.openxmlformats-officedocument.presentationml.tags+xml"/>
  <Override PartName="/ppt/tags/tag1207.xml" ContentType="application/vnd.openxmlformats-officedocument.presentationml.tags+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tags/tag367.xml" ContentType="application/vnd.openxmlformats-officedocument.presentationml.tags+xml"/>
  <Override PartName="/ppt/slideLayouts/slideLayout275.xml" ContentType="application/vnd.openxmlformats-officedocument.presentationml.slideLayout+xml"/>
  <Override PartName="/ppt/tags/tag553.xml" ContentType="application/vnd.openxmlformats-officedocument.presentationml.tags+xml"/>
  <Override PartName="/ppt/tags/tag698.xml" ContentType="application/vnd.openxmlformats-officedocument.presentationml.tags+xml"/>
  <Override PartName="/ppt/tags/tag900.xml" ContentType="application/vnd.openxmlformats-officedocument.presentationml.tags+xml"/>
  <Override PartName="/ppt/tags/tag1046.xml" ContentType="application/vnd.openxmlformats-officedocument.presentationml.tags+xml"/>
  <Override PartName="/ppt/slideLayouts/slideLayout622.xml" ContentType="application/vnd.openxmlformats-officedocument.presentationml.slideLayout+xml"/>
  <Override PartName="/ppt/tags/tag1377.xml" ContentType="application/vnd.openxmlformats-officedocument.presentationml.tags+xml"/>
  <Override PartName="/ppt/slideMasters/slideMaster14.xml" ContentType="application/vnd.openxmlformats-officedocument.presentationml.slideMaster+xml"/>
  <Override PartName="/ppt/slideLayouts/slideLayout130.xml" ContentType="application/vnd.openxmlformats-officedocument.presentationml.slideLayout+xml"/>
  <Override PartName="/ppt/tags/tag392.xml" ContentType="application/vnd.openxmlformats-officedocument.presentationml.tags+xml"/>
  <Override PartName="/ppt/tags/tag884.xml" ContentType="application/vnd.openxmlformats-officedocument.presentationml.tags+xml"/>
  <Override PartName="/ppt/slideLayouts/slideLayout461.xml" ContentType="application/vnd.openxmlformats-officedocument.presentationml.slideLayout+xml"/>
  <Override PartName="/ppt/tags/tag1232.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slideLayouts/slideLayout206.xml" ContentType="application/vnd.openxmlformats-officedocument.presentationml.slideLayout+xml"/>
  <Override PartName="/ppt/tags/tag629.xml" ContentType="application/vnd.openxmlformats-officedocument.presentationml.tags+xml"/>
  <Override PartName="/ppt/tags/tag815.xml" ContentType="application/vnd.openxmlformats-officedocument.presentationml.tags+xml"/>
  <Override PartName="/ppt/slideLayouts/slideLayout537.xml" ContentType="application/vnd.openxmlformats-officedocument.presentationml.slideLayout+xml"/>
  <Override PartName="/ppt/tags/tag1071.xml" ContentType="application/vnd.openxmlformats-officedocument.presentationml.tags+xml"/>
  <Override PartName="/ppt/tags/tag1308.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slideLayouts/slideLayout231.xml" ContentType="application/vnd.openxmlformats-officedocument.presentationml.slideLayout+xml"/>
  <Override PartName="/ppt/tags/tag468.xml" ContentType="application/vnd.openxmlformats-officedocument.presentationml.tags+xml"/>
  <Override PartName="/ppt/tags/tag654.xml" ContentType="application/vnd.openxmlformats-officedocument.presentationml.tags+xml"/>
  <Override PartName="/ppt/slideLayouts/slideLayout376.xml" ContentType="application/vnd.openxmlformats-officedocument.presentationml.slideLayout+xml"/>
  <Override PartName="/ppt/tags/tag799.xml" ContentType="application/vnd.openxmlformats-officedocument.presentationml.tags+xml"/>
  <Override PartName="/ppt/tags/tag985.xml" ContentType="application/vnd.openxmlformats-officedocument.presentationml.tags+xml"/>
  <Override PartName="/ppt/tags/tag1002.xml" ContentType="application/vnd.openxmlformats-officedocument.presentationml.tags+xml"/>
  <Override PartName="/ppt/tags/tag1147.xml" ContentType="application/vnd.openxmlformats-officedocument.presentationml.tags+xml"/>
  <Override PartName="/ppt/tags/tag1333.xml" ContentType="application/vnd.openxmlformats-officedocument.presentationml.tags+xml"/>
  <Override PartName="/ppt/slideLayouts/slideLayout68.xml" ContentType="application/vnd.openxmlformats-officedocument.presentationml.slideLayout+xml"/>
  <Override PartName="/ppt/tags/tag162.xml" ContentType="application/vnd.openxmlformats-officedocument.presentationml.tags+xml"/>
  <Override PartName="/ppt/tags/tag493.xml" ContentType="application/vnd.openxmlformats-officedocument.presentationml.tags+xml"/>
  <Override PartName="/ppt/tags/tag840.xml" ContentType="application/vnd.openxmlformats-officedocument.presentationml.tags+xml"/>
  <Override PartName="/ppt/slideLayouts/slideLayout562.xml" ContentType="application/vnd.openxmlformats-officedocument.presentationml.slideLayout+xml"/>
  <Override PartName="/ppt/tags/tag1172.xml" ContentType="application/vnd.openxmlformats-officedocument.presentationml.tags+xml"/>
  <Override PartName="/ppt/tags/tag1409.xml" ContentType="application/vnd.openxmlformats-officedocument.presentationml.tags+xml"/>
  <Override PartName="/ppt/tags/tag8.xml" ContentType="application/vnd.openxmlformats-officedocument.presentationml.tags+xml"/>
  <Override PartName="/ppt/tags/tag238.xml" ContentType="application/vnd.openxmlformats-officedocument.presentationml.tags+xml"/>
  <Override PartName="/ppt/tags/tag916.xml" ContentType="application/vnd.openxmlformats-officedocument.presentationml.tags+xml"/>
  <Override PartName="/ppt/slideLayouts/slideLayout638.xml" ContentType="application/vnd.openxmlformats-officedocument.presentationml.slideLayout+xml"/>
  <Override PartName="/ppt/tags/tag1248.xml" ContentType="application/vnd.openxmlformats-officedocument.presentationml.tags+xml"/>
  <Override PartName="/ppt/slideLayouts/slideLayout146.xml" ContentType="application/vnd.openxmlformats-officedocument.presentationml.slideLayout+xml"/>
  <Override PartName="/ppt/tags/tag424.xml" ContentType="application/vnd.openxmlformats-officedocument.presentationml.tags+xml"/>
  <Override PartName="/ppt/tags/tag610.xml" ContentType="application/vnd.openxmlformats-officedocument.presentationml.tags+xml"/>
  <Override PartName="/ppt/slideLayouts/slideLayout332.xml" ContentType="application/vnd.openxmlformats-officedocument.presentationml.slideLayout+xml"/>
  <Override PartName="/ppt/slideLayouts/slideLayout2.xml" ContentType="application/vnd.openxmlformats-officedocument.presentationml.slideLayout+xml"/>
  <Override PartName="/ppt/tags/tag594.xml" ContentType="application/vnd.openxmlformats-officedocument.presentationml.tags+xml"/>
  <Override PartName="/ppt/tags/tag780.xml" ContentType="application/vnd.openxmlformats-officedocument.presentationml.tags+xml"/>
  <Override PartName="/ppt/tags/tag38.xml" ContentType="application/vnd.openxmlformats-officedocument.presentationml.tags+xml"/>
  <Override PartName="/ppt/tags/tag339.xml" ContentType="application/vnd.openxmlformats-officedocument.presentationml.tags+xml"/>
  <Override PartName="/ppt/slideLayouts/slideLayout247.xml" ContentType="application/vnd.openxmlformats-officedocument.presentationml.slideLayout+xml"/>
  <Override PartName="/ppt/tags/tag525.xml" ContentType="application/vnd.openxmlformats-officedocument.presentationml.tags+xml"/>
  <Override PartName="/ppt/tags/tag1349.xml" ContentType="application/vnd.openxmlformats-officedocument.presentationml.tags+xml"/>
  <Override PartName="/ppt/tags/tag711.xml" ContentType="application/vnd.openxmlformats-officedocument.presentationml.tags+xml"/>
  <Override PartName="/ppt/slideLayouts/slideLayout433.xml" ContentType="application/vnd.openxmlformats-officedocument.presentationml.slideLayout+xml"/>
  <Override PartName="/ppt/tags/tag1043.xml" ContentType="application/vnd.openxmlformats-officedocument.presentationml.tags+xml"/>
  <Override PartName="/ppt/tags/tag695.xml" ContentType="application/vnd.openxmlformats-officedocument.presentationml.tags+xml"/>
  <Override PartName="/ppt/tags/tag881.xml" ContentType="application/vnd.openxmlformats-officedocument.presentationml.tags+xml"/>
  <Override PartName="/ppt/tags/tag626.xml" ContentType="application/vnd.openxmlformats-officedocument.presentationml.tags+xml"/>
  <Override PartName="/ppt/slideLayouts/slideLayout348.xml" ContentType="application/vnd.openxmlformats-officedocument.presentationml.slideLayout+xml"/>
  <Default Extension="xlsx" ContentType="application/vnd.openxmlformats-officedocument.spreadsheetml.sheet"/>
  <Override PartName="/ppt/tags/tag134.xml" ContentType="application/vnd.openxmlformats-officedocument.presentationml.tags+xml"/>
  <Override PartName="/ppt/tags/tag320.xml" ContentType="application/vnd.openxmlformats-officedocument.presentationml.tags+xml"/>
  <Override PartName="/ppt/tags/tag796.xml" ContentType="application/vnd.openxmlformats-officedocument.presentationml.tags+xml"/>
  <Override PartName="/ppt/tags/tag812.xml" ContentType="application/vnd.openxmlformats-officedocument.presentationml.tags+xml"/>
  <Override PartName="/ppt/slideLayouts/slideLayout534.xml" ContentType="application/vnd.openxmlformats-officedocument.presentationml.slideLayout+xml"/>
  <Override PartName="/ppt/tags/tag1144.xml" ContentType="application/vnd.openxmlformats-officedocument.presentationml.tags+xml"/>
  <Override PartName="/ppt/slideLayouts/slideLayout720.xml" ContentType="application/vnd.openxmlformats-officedocument.presentationml.slideLayout+xml"/>
  <Override PartName="/ppt/tags/tag982.xml" ContentType="application/vnd.openxmlformats-officedocument.presentationml.tags+xml"/>
  <Override PartName="/ppt/tags/tag1330.xml" ContentType="application/vnd.openxmlformats-officedocument.presentationml.tags+xml"/>
  <Override PartName="/ppt/tags/tag5.xml" ContentType="application/vnd.openxmlformats-officedocument.presentationml.tags+xml"/>
  <Override PartName="/ppt/slideLayouts/slideLayout65.xml" ContentType="application/vnd.openxmlformats-officedocument.presentationml.slideLayout+xml"/>
  <Override PartName="/ppt/tags/tag490.xml" ContentType="application/vnd.openxmlformats-officedocument.presentationml.tags+xml"/>
  <Override PartName="/ppt/tags/tag727.xml" ContentType="application/vnd.openxmlformats-officedocument.presentationml.tags+xml"/>
  <Override PartName="/ppt/slideLayouts/slideLayout449.xml" ContentType="application/vnd.openxmlformats-officedocument.presentationml.slideLayout+xml"/>
  <Override PartName="/ppt/tags/tag913.xml" ContentType="application/vnd.openxmlformats-officedocument.presentationml.tags+xml"/>
  <Override PartName="/ppt/tags/tag1059.xml" ContentType="application/vnd.openxmlformats-officedocument.presentationml.tags+xml"/>
  <Override PartName="/ppt/slideLayouts/slideLayout635.xml" ContentType="application/vnd.openxmlformats-officedocument.presentationml.slideLayout+xml"/>
  <Override PartName="/ppt/tags/tag235.xml" ContentType="application/vnd.openxmlformats-officedocument.presentationml.tags+xml"/>
  <Override PartName="/ppt/slideLayouts/slideLayout143.xml" ContentType="application/vnd.openxmlformats-officedocument.presentationml.slideLayout+xml"/>
  <Override PartName="/ppt/tags/tag421.xml" ContentType="application/vnd.openxmlformats-officedocument.presentationml.tags+xml"/>
  <Override PartName="/ppt/tags/tag897.xml" ContentType="application/vnd.openxmlformats-officedocument.presentationml.tags+xml"/>
  <Override PartName="/ppt/tags/tag1245.xml" ContentType="application/vnd.openxmlformats-officedocument.presentationml.tags+xml"/>
  <Override PartName="/ppt/tags/tag591.xml" ContentType="application/vnd.openxmlformats-officedocument.presentationml.tags+xml"/>
  <Override PartName="/ppt/tags/tag828.xml" ContentType="application/vnd.openxmlformats-officedocument.presentationml.tags+xml"/>
  <Override PartName="/ppt/tags/tag35.xml" ContentType="application/vnd.openxmlformats-officedocument.presentationml.tags+xml"/>
  <Override PartName="/ppt/tags/tag336.xml" ContentType="application/vnd.openxmlformats-officedocument.presentationml.tags+xml"/>
  <Override PartName="/ppt/tags/tag1346.xml" ContentType="application/vnd.openxmlformats-officedocument.presentationml.tags+xml"/>
  <Override PartName="/ppt/slideLayouts/slideLayout244.xml" ContentType="application/vnd.openxmlformats-officedocument.presentationml.slideLayout+xml"/>
  <Override PartName="/ppt/tags/tag522.xml" ContentType="application/vnd.openxmlformats-officedocument.presentationml.tags+xml"/>
  <Override PartName="/ppt/slideLayouts/slideLayout430.xml" ContentType="application/vnd.openxmlformats-officedocument.presentationml.slideLayout+xml"/>
  <Override PartName="/ppt/tags/tag998.xml" ContentType="application/vnd.openxmlformats-officedocument.presentationml.tags+xml"/>
  <Override PartName="/ppt/tags/tag692.xml" ContentType="application/vnd.openxmlformats-officedocument.presentationml.tags+xml"/>
  <Override PartName="/ppt/tags/tag929.xml" ContentType="application/vnd.openxmlformats-officedocument.presentationml.tags+xml"/>
  <Override PartName="/ppt/tags/tag1040.xml" ContentType="application/vnd.openxmlformats-officedocument.presentationml.tags+xml"/>
  <Override PartName="/ppt/slideLayouts/slideLayout159.xml" ContentType="application/vnd.openxmlformats-officedocument.presentationml.slideLayout+xml"/>
  <Override PartName="/ppt/tags/tag437.xml" ContentType="application/vnd.openxmlformats-officedocument.presentationml.tags+xml"/>
  <Override PartName="/ppt/tags/tag623.xml" ContentType="application/vnd.openxmlformats-officedocument.presentationml.tags+xml"/>
  <Override PartName="/ppt/slideLayouts/slideLayout345.xml" ContentType="application/vnd.openxmlformats-officedocument.presentationml.slideLayout+xml"/>
  <Override PartName="/ppt/notesSlides/notesSlide4.xml" ContentType="application/vnd.openxmlformats-officedocument.presentationml.notesSlide+xml"/>
  <Override PartName="/ppt/tags/tag131.xml" ContentType="application/vnd.openxmlformats-officedocument.presentationml.tags+xml"/>
  <Override PartName="/ppt/slideLayouts/slideLayout531.xml" ContentType="application/vnd.openxmlformats-officedocument.presentationml.slideLayout+xml"/>
  <Override PartName="/ppt/tags/tag793.xml" ContentType="application/vnd.openxmlformats-officedocument.presentationml.tags+xml"/>
  <Override PartName="/ppt/tags/tag1141.xml" ContentType="application/vnd.openxmlformats-officedocument.presentationml.tags+xml"/>
  <Override PartName="/ppt/tags/tag2.xml" ContentType="application/vnd.openxmlformats-officedocument.presentationml.tags+xml"/>
  <Override PartName="/ppt/slideLayouts/slideLayout62.xml" ContentType="application/vnd.openxmlformats-officedocument.presentationml.slideLayout+xml"/>
  <Override PartName="/ppt/tags/tag538.xml" ContentType="application/vnd.openxmlformats-officedocument.presentationml.tags+xml"/>
  <Override PartName="/ppt/tags/tag724.xml" ContentType="application/vnd.openxmlformats-officedocument.presentationml.tags+xml"/>
  <Override PartName="/ppt/slideLayouts/slideLayout446.xml" ContentType="application/vnd.openxmlformats-officedocument.presentationml.slideLayout+xml"/>
  <Override PartName="/ppt/tags/tag232.xml" ContentType="application/vnd.openxmlformats-officedocument.presentationml.tags+xml"/>
  <Override PartName="/ppt/slideLayouts/slideLayout140.xml" ContentType="application/vnd.openxmlformats-officedocument.presentationml.slideLayout+xml"/>
  <Override PartName="/ppt/tags/tag894.xml" ContentType="application/vnd.openxmlformats-officedocument.presentationml.tags+xml"/>
  <Override PartName="/ppt/tags/tag910.xml" ContentType="application/vnd.openxmlformats-officedocument.presentationml.tags+xml"/>
  <Override PartName="/ppt/tags/tag1056.xml" ContentType="application/vnd.openxmlformats-officedocument.presentationml.tags+xml"/>
  <Override PartName="/ppt/slideLayouts/slideLayout632.xml" ContentType="application/vnd.openxmlformats-officedocument.presentationml.slideLayout+xml"/>
  <Override PartName="/ppt/tags/tag1242.xml" ContentType="application/vnd.openxmlformats-officedocument.presentationml.tags+xml"/>
  <Override PartName="/ppt/tags/tag639.xml" ContentType="application/vnd.openxmlformats-officedocument.presentationml.tags+xml"/>
  <Override PartName="/ppt/tags/tag147.xml" ContentType="application/vnd.openxmlformats-officedocument.presentationml.tags+xml"/>
  <Override PartName="/ppt/tags/tag825.xml" ContentType="application/vnd.openxmlformats-officedocument.presentationml.tags+xml"/>
  <Override PartName="/ppt/slideLayouts/slideLayout547.xml" ContentType="application/vnd.openxmlformats-officedocument.presentationml.slideLayout+xml"/>
  <Override PartName="/ppt/tags/tag1157.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slideLayouts/slideLayout241.xml" ContentType="application/vnd.openxmlformats-officedocument.presentationml.slideLayout+xml"/>
  <Override PartName="/ppt/tags/tag995.xml" ContentType="application/vnd.openxmlformats-officedocument.presentationml.tags+xml"/>
  <Override PartName="/ppt/tags/tag1343.xml" ContentType="application/vnd.openxmlformats-officedocument.presentationml.tags+xml"/>
  <Override PartName="/ppt/slideLayouts/slideLayout78.xml" ContentType="application/vnd.openxmlformats-officedocument.presentationml.slideLayout+xml"/>
  <Override PartName="/ppt/slideLayouts/slideLayout648.xml" ContentType="application/vnd.openxmlformats-officedocument.presentationml.slideLayout+xml"/>
  <Override PartName="/ppt/tags/tag248.xml" ContentType="application/vnd.openxmlformats-officedocument.presentationml.tags+xml"/>
  <Override PartName="/ppt/slideLayouts/slideLayout156.xml" ContentType="application/vnd.openxmlformats-officedocument.presentationml.slideLayout+xml"/>
  <Override PartName="/ppt/tags/tag434.xml" ContentType="application/vnd.openxmlformats-officedocument.presentationml.tags+xml"/>
  <Override PartName="/ppt/tags/tag926.xml" ContentType="application/vnd.openxmlformats-officedocument.presentationml.tags+xml"/>
  <Override PartName="/ppt/tags/tag1258.xml" ContentType="application/vnd.openxmlformats-officedocument.presentationml.tags+xml"/>
  <Override PartName="/ppt/notesSlides/notesSlide1.xml" ContentType="application/vnd.openxmlformats-officedocument.presentationml.notesSlide+xml"/>
  <Override PartName="/ppt/tags/tag620.xml" ContentType="application/vnd.openxmlformats-officedocument.presentationml.tags+xml"/>
  <Override PartName="/ppt/slideLayouts/slideLayout342.xml" ContentType="application/vnd.openxmlformats-officedocument.presentationml.slideLayout+xml"/>
  <Override PartName="/ppt/tags/tag790.xml" ContentType="application/vnd.openxmlformats-officedocument.presentationml.tags+xml"/>
  <Override PartName="/ppt/tags/tag48.xml" ContentType="application/vnd.openxmlformats-officedocument.presentationml.tags+xml"/>
  <Override PartName="/ppt/tags/tag349.xml" ContentType="application/vnd.openxmlformats-officedocument.presentationml.tags+xml"/>
  <Override PartName="/ppt/slideLayouts/slideLayout257.xml" ContentType="application/vnd.openxmlformats-officedocument.presentationml.slideLayout+xml"/>
  <Override PartName="/ppt/tags/tag535.xml" ContentType="application/vnd.openxmlformats-officedocument.presentationml.tags+xml"/>
  <Override PartName="/ppt/tags/tag1359.xml" ContentType="application/vnd.openxmlformats-officedocument.presentationml.tags+xml"/>
  <Override PartName="/ppt/theme/theme17.xml" ContentType="application/vnd.openxmlformats-officedocument.theme+xml"/>
  <Override PartName="/ppt/tags/tag721.xml" ContentType="application/vnd.openxmlformats-officedocument.presentationml.tags+xml"/>
  <Override PartName="/ppt/slideLayouts/slideLayout443.xml" ContentType="application/vnd.openxmlformats-officedocument.presentationml.slideLayout+xml"/>
  <Override PartName="/ppt/tags/tag1053.xml" ContentType="application/vnd.openxmlformats-officedocument.presentationml.tags+xml"/>
  <Override PartName="/ppt/tags/tag891.xml" ContentType="application/vnd.openxmlformats-officedocument.presentationml.tags+xml"/>
  <Override PartName="/ppt/tags/tag636.xml" ContentType="application/vnd.openxmlformats-officedocument.presentationml.tags+xml"/>
  <Override PartName="/ppt/slideLayouts/slideLayout358.xml" ContentType="application/vnd.openxmlformats-officedocument.presentationml.slideLayout+xml"/>
  <Override PartName="/ppt/tags/tag822.xml" ContentType="application/vnd.openxmlformats-officedocument.presentationml.tags+xml"/>
  <Override PartName="/ppt/slideLayouts/slideLayout544.xml" ContentType="application/vnd.openxmlformats-officedocument.presentationml.slideLayout+xml"/>
  <Override PartName="/ppt/tags/tag144.xml" ContentType="application/vnd.openxmlformats-officedocument.presentationml.tags+xml"/>
  <Override PartName="/ppt/tags/tag330.xml" ContentType="application/vnd.openxmlformats-officedocument.presentationml.tags+xml"/>
  <Override PartName="/ppt/tags/tag992.xml" ContentType="application/vnd.openxmlformats-officedocument.presentationml.tags+xml"/>
  <Override PartName="/ppt/tags/tag1154.xml" ContentType="application/vnd.openxmlformats-officedocument.presentationml.tags+xml"/>
  <Override PartName="/ppt/tags/tag1340.xml" ContentType="application/vnd.openxmlformats-officedocument.presentationml.tags+xml"/>
  <Override PartName="/ppt/tags/tag737.xml" ContentType="application/vnd.openxmlformats-officedocument.presentationml.tags+xml"/>
  <Override PartName="/ppt/slideLayouts/slideLayout459.xml" ContentType="application/vnd.openxmlformats-officedocument.presentationml.slideLayout+xml"/>
  <Override PartName="/ppt/slideLayouts/slideLayout75.xml" ContentType="application/vnd.openxmlformats-officedocument.presentationml.slideLayout+xml"/>
  <Override PartName="/ppt/tags/tag245.xml" ContentType="application/vnd.openxmlformats-officedocument.presentationml.tags+xml"/>
  <Override PartName="/ppt/tags/tag923.xml" ContentType="application/vnd.openxmlformats-officedocument.presentationml.tags+xml"/>
  <Override PartName="/ppt/tags/tag1069.xml" ContentType="application/vnd.openxmlformats-officedocument.presentationml.tags+xml"/>
  <Override PartName="/ppt/slideLayouts/slideLayout645.xml" ContentType="application/vnd.openxmlformats-officedocument.presentationml.slideLayout+xml"/>
  <Override PartName="/ppt/slideLayouts/slideLayout153.xml" ContentType="application/vnd.openxmlformats-officedocument.presentationml.slideLayout+xml"/>
  <Override PartName="/ppt/tags/tag431.xml" ContentType="application/vnd.openxmlformats-officedocument.presentationml.tags+xml"/>
  <Override PartName="/ppt/tags/tag1255.xml" ContentType="application/vnd.openxmlformats-officedocument.presentationml.tags+xml"/>
  <Override PartName="/ppt/tags/tag838.xml" ContentType="application/vnd.openxmlformats-officedocument.presentationml.tags+xml"/>
  <Override PartName="/ppt/charts/colors2.xml" ContentType="application/vnd.ms-office.chartcolorstyle+xml"/>
  <Override PartName="/ppt/tags/tag45.xml" ContentType="application/vnd.openxmlformats-officedocument.presentationml.tags+xml"/>
  <Override PartName="/ppt/tags/tag346.xml" ContentType="application/vnd.openxmlformats-officedocument.presentationml.tags+xml"/>
  <Override PartName="/ppt/slideLayouts/slideLayout254.xml" ContentType="application/vnd.openxmlformats-officedocument.presentationml.slideLayout+xml"/>
  <Override PartName="/ppt/tags/tag532.xml" ContentType="application/vnd.openxmlformats-officedocument.presentationml.tags+xml"/>
  <Override PartName="/ppt/tags/tag1356.xml" ContentType="application/vnd.openxmlformats-officedocument.presentationml.tags+xml"/>
  <Override PartName="/ppt/theme/theme14.xml" ContentType="application/vnd.openxmlformats-officedocument.theme+xml"/>
  <Override PartName="/ppt/slideLayouts/slideLayout440.xml" ContentType="application/vnd.openxmlformats-officedocument.presentationml.slideLayout+xml"/>
  <Override PartName="/ppt/tags/tag939.xml" ContentType="application/vnd.openxmlformats-officedocument.presentationml.tags+xml"/>
  <Override PartName="/ppt/tags/tag1050.xml" ContentType="application/vnd.openxmlformats-officedocument.presentationml.tags+xml"/>
  <Override PartName="/ppt/slideLayouts/slideLayout169.xml" ContentType="application/vnd.openxmlformats-officedocument.presentationml.slideLayout+xml"/>
  <Override PartName="/ppt/tags/tag447.xml" ContentType="application/vnd.openxmlformats-officedocument.presentationml.tags+xml"/>
  <Override PartName="/ppt/tags/tag633.xml" ContentType="application/vnd.openxmlformats-officedocument.presentationml.tags+xml"/>
  <Override PartName="/ppt/slideLayouts/slideLayout355.xml" ContentType="application/vnd.openxmlformats-officedocument.presentationml.slideLayout+xml"/>
  <Override PartName="/ppt/tags/tag141.xml" ContentType="application/vnd.openxmlformats-officedocument.presentationml.tags+xml"/>
  <Override PartName="/ppt/slideLayouts/slideLayout541.xml" ContentType="application/vnd.openxmlformats-officedocument.presentationml.slideLayout+xml"/>
  <Override PartName="/ppt/tags/tag1151.xml" ContentType="application/vnd.openxmlformats-officedocument.presentationml.tags+xml"/>
  <Override PartName="/ppt/tags/tag548.xml" ContentType="application/vnd.openxmlformats-officedocument.presentationml.tags+xml"/>
  <Override PartName="/ppt/slideLayouts/slideLayout72.xml" ContentType="application/vnd.openxmlformats-officedocument.presentationml.slideLayout+xml"/>
  <Override PartName="/ppt/tags/tag734.xml" ContentType="application/vnd.openxmlformats-officedocument.presentationml.tags+xml"/>
  <Override PartName="/ppt/slideLayouts/slideLayout456.xml" ContentType="application/vnd.openxmlformats-officedocument.presentationml.slideLayout+xml"/>
  <Override PartName="/ppt/tags/tag920.xml" ContentType="application/vnd.openxmlformats-officedocument.presentationml.tags+xml"/>
  <Override PartName="/ppt/tags/tag1066.xml" ContentType="application/vnd.openxmlformats-officedocument.presentationml.tags+xml"/>
  <Override PartName="/ppt/slideLayouts/slideLayout642.xml" ContentType="application/vnd.openxmlformats-officedocument.presentationml.slideLayout+xml"/>
  <Override PartName="/ppt/tags/tag242.xml" ContentType="application/vnd.openxmlformats-officedocument.presentationml.tags+xml"/>
  <Override PartName="/ppt/slideLayouts/slideLayout150.xml" ContentType="application/vnd.openxmlformats-officedocument.presentationml.slideLayout+xml"/>
  <Override PartName="/ppt/tags/tag1252.xml" ContentType="application/vnd.openxmlformats-officedocument.presentationml.tags+xml"/>
  <Override PartName="/ppt/tags/tag649.xml" ContentType="application/vnd.openxmlformats-officedocument.presentationml.tags+xml"/>
  <Override PartName="/ppt/slideLayouts/slideLayout557.xml" ContentType="application/vnd.openxmlformats-officedocument.presentationml.slideLayout+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835.xml" ContentType="application/vnd.openxmlformats-officedocument.presentationml.tags+xml"/>
  <Override PartName="/ppt/tags/tag1167.xml" ContentType="application/vnd.openxmlformats-officedocument.presentationml.tags+xml"/>
  <Override PartName="/ppt/tags/tag42.xml" ContentType="application/vnd.openxmlformats-officedocument.presentationml.tags+xml"/>
  <Override PartName="/ppt/slideLayouts/slideLayout251.xml" ContentType="application/vnd.openxmlformats-officedocument.presentationml.slideLayout+xml"/>
  <Override PartName="/ppt/tags/tag1353.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ppt/tags/tag936.xml" ContentType="application/vnd.openxmlformats-officedocument.presentationml.tags+xml"/>
  <Override PartName="/ppt/slideLayouts/slideLayout658.xml" ContentType="application/vnd.openxmlformats-officedocument.presentationml.slideLayout+xml"/>
  <Override PartName="/ppt/slideLayouts/slideLayout19.xml" ContentType="application/vnd.openxmlformats-officedocument.presentationml.slideLayout+xml"/>
  <Override PartName="/ppt/tags/tag258.xml" ContentType="application/vnd.openxmlformats-officedocument.presentationml.tags+xml"/>
  <Override PartName="/ppt/slideLayouts/slideLayout166.xml" ContentType="application/vnd.openxmlformats-officedocument.presentationml.slideLayout+xml"/>
  <Override PartName="/ppt/tags/tag444.xml" ContentType="application/vnd.openxmlformats-officedocument.presentationml.tags+xml"/>
  <Override PartName="/ppt/tags/tag1268.xml" ContentType="application/vnd.openxmlformats-officedocument.presentationml.tags+xml"/>
  <Override PartName="/ppt/tags/tag630.xml" ContentType="application/vnd.openxmlformats-officedocument.presentationml.tags+xml"/>
  <Override PartName="/ppt/slideLayouts/slideLayout352.xml" ContentType="application/vnd.openxmlformats-officedocument.presentationml.slideLayout+xml"/>
  <Override PartName="/ppt/tags/tag58.xml" ContentType="application/vnd.openxmlformats-officedocument.presentationml.tags+xml"/>
  <Override PartName="/ppt/tags/tag359.xml" ContentType="application/vnd.openxmlformats-officedocument.presentationml.tags+xml"/>
  <Override PartName="/ppt/tags/tag1369.xml" ContentType="application/vnd.openxmlformats-officedocument.presentationml.tags+xml"/>
  <Override PartName="/ppt/slideLayouts/slideLayout267.xml" ContentType="application/vnd.openxmlformats-officedocument.presentationml.slideLayout+xml"/>
  <Override PartName="/ppt/tags/tag545.xml" ContentType="application/vnd.openxmlformats-officedocument.presentationml.tags+xml"/>
  <Override PartName="/ppt/tags/tag731.xml" ContentType="application/vnd.openxmlformats-officedocument.presentationml.tags+xml"/>
  <Override PartName="/ppt/slideLayouts/slideLayout453.xml" ContentType="application/vnd.openxmlformats-officedocument.presentationml.slideLayout+xml"/>
  <Override PartName="/ppt/tags/tag1063.xml" ContentType="application/vnd.openxmlformats-officedocument.presentationml.tags+xml"/>
  <Override PartName="/ppt/theme/theme27.xml" ContentType="application/vnd.openxmlformats-officedocument.theme+xml"/>
  <Override PartName="/ppt/tags/tag646.xml" ContentType="application/vnd.openxmlformats-officedocument.presentationml.tags+xml"/>
  <Override PartName="/ppt/slideLayouts/slideLayout368.xml" ContentType="application/vnd.openxmlformats-officedocument.presentationml.slideLayout+xml"/>
  <Override PartName="/ppt/slideMasters/slideMaster6.xml" ContentType="application/vnd.openxmlformats-officedocument.presentationml.slideMaster+xml"/>
  <Override PartName="/ppt/tags/tag154.xml" ContentType="application/vnd.openxmlformats-officedocument.presentationml.tags+xml"/>
  <Override PartName="/ppt/tags/tag832.xml" ContentType="application/vnd.openxmlformats-officedocument.presentationml.tags+xml"/>
  <Override PartName="/ppt/slideLayouts/slideLayout554.xml" ContentType="application/vnd.openxmlformats-officedocument.presentationml.slideLayout+xml"/>
  <Override PartName="/ppt/tags/tag340.xml" ContentType="application/vnd.openxmlformats-officedocument.presentationml.tags+xml"/>
  <Override PartName="/ppt/tags/tag1164.xml" ContentType="application/vnd.openxmlformats-officedocument.presentationml.tags+xml"/>
  <Override PartName="/ppt/tags/tag1350.xml" ContentType="application/vnd.openxmlformats-officedocument.presentationml.tags+xml"/>
  <Override PartName="/ppt/slideLayouts/slideLayout85.xml" ContentType="application/vnd.openxmlformats-officedocument.presentationml.slideLayout+xml"/>
  <Override PartName="/ppt/tags/tag747.xml" ContentType="application/vnd.openxmlformats-officedocument.presentationml.tags+xml"/>
  <Override PartName="/ppt/slideLayouts/slideLayout469.xml" ContentType="application/vnd.openxmlformats-officedocument.presentationml.slideLayout+xml"/>
  <Override PartName="/ppt/slides/slide17.xml" ContentType="application/vnd.openxmlformats-officedocument.presentationml.slide+xml"/>
  <Override PartName="/ppt/tags/tag255.xml" ContentType="application/vnd.openxmlformats-officedocument.presentationml.tags+xml"/>
  <Override PartName="/ppt/slideLayouts/slideLayout163.xml" ContentType="application/vnd.openxmlformats-officedocument.presentationml.slideLayout+xml"/>
  <Override PartName="/ppt/tags/tag933.xml" ContentType="application/vnd.openxmlformats-officedocument.presentationml.tags+xml"/>
  <Override PartName="/ppt/tags/tag1079.xml" ContentType="application/vnd.openxmlformats-officedocument.presentationml.tags+xml"/>
  <Override PartName="/ppt/tags/tag1265.xml" ContentType="application/vnd.openxmlformats-officedocument.presentationml.tags+xml"/>
  <Override PartName="/ppt/slideLayouts/slideLayout655.xml" ContentType="application/vnd.openxmlformats-officedocument.presentationml.slideLayout+xml"/>
  <Override PartName="/ppt/slideLayouts/slideLayout16.xml" ContentType="application/vnd.openxmlformats-officedocument.presentationml.slideLayout+xml"/>
  <Override PartName="/ppt/tags/tag441.xml" ContentType="application/vnd.openxmlformats-officedocument.presentationml.tags+xml"/>
  <Override PartName="/ppt/tags/tag848.xml" ContentType="application/vnd.openxmlformats-officedocument.presentationml.tags+xml"/>
  <Override PartName="/ppt/tags/tag55.xml" ContentType="application/vnd.openxmlformats-officedocument.presentationml.tags+xml"/>
  <Override PartName="/ppt/tags/tag356.xml" ContentType="application/vnd.openxmlformats-officedocument.presentationml.tags+xml"/>
  <Override PartName="/ppt/slideLayouts/slideLayout264.xml" ContentType="application/vnd.openxmlformats-officedocument.presentationml.slideLayout+xml"/>
  <Override PartName="/ppt/tags/tag542.xml" ContentType="application/vnd.openxmlformats-officedocument.presentationml.tags+xml"/>
  <Override PartName="/ppt/tags/tag1366.xml" ContentType="application/vnd.openxmlformats-officedocument.presentationml.tags+xml"/>
  <Override PartName="/ppt/slideLayouts/slideLayout450.xml" ContentType="application/vnd.openxmlformats-officedocument.presentationml.slideLayout+xml"/>
  <Override PartName="/ppt/theme/theme24.xml" ContentType="application/vnd.openxmlformats-officedocument.theme+xml"/>
  <Override PartName="/ppt/tags/tag1060.xml" ContentType="application/vnd.openxmlformats-officedocument.presentationml.tags+xml"/>
  <Override PartName="/ppt/slideLayouts/slideLayout179.xml" ContentType="application/vnd.openxmlformats-officedocument.presentationml.slideLayout+xml"/>
  <Override PartName="/ppt/tags/tag457.xml" ContentType="application/vnd.openxmlformats-officedocument.presentationml.tags+xml"/>
  <Override PartName="/ppt/tags/tag949.xml" ContentType="application/vnd.openxmlformats-officedocument.presentationml.tags+xml"/>
  <Override PartName="/ppt/slides/slide8.xml" ContentType="application/vnd.openxmlformats-officedocument.presentationml.slide+xml"/>
  <Override PartName="/ppt/tags/tag643.xml" ContentType="application/vnd.openxmlformats-officedocument.presentationml.tags+xml"/>
  <Override PartName="/ppt/slideLayouts/slideLayout365.xml" ContentType="application/vnd.openxmlformats-officedocument.presentationml.slideLayout+xml"/>
  <Override PartName="/ppt/slideLayouts/slideLayout551.xml" ContentType="application/vnd.openxmlformats-officedocument.presentationml.slideLayout+xml"/>
  <Override PartName="/ppt/slideMasters/slideMaster3.xml" ContentType="application/vnd.openxmlformats-officedocument.presentationml.slideMaster+xml"/>
  <Override PartName="/ppt/tags/tag151.xml" ContentType="application/vnd.openxmlformats-officedocument.presentationml.tags+xml"/>
  <Override PartName="/ppt/tags/tag1161.xml" ContentType="application/vnd.openxmlformats-officedocument.presentationml.tags+xml"/>
  <Override PartName="/ppt/tags/tag558.xml" ContentType="application/vnd.openxmlformats-officedocument.presentationml.tags+xml"/>
  <Override PartName="/ppt/slideMasters/slideMaster19.xml" ContentType="application/vnd.openxmlformats-officedocument.presentationml.slideMaster+xml"/>
  <Override PartName="/ppt/slideLayouts/slideLayout82.xml" ContentType="application/vnd.openxmlformats-officedocument.presentationml.slideLayout+xml"/>
  <Override PartName="/ppt/tags/tag252.xml" ContentType="application/vnd.openxmlformats-officedocument.presentationml.tags+xml"/>
  <Override PartName="/ppt/tags/tag744.xml" ContentType="application/vnd.openxmlformats-officedocument.presentationml.tags+xml"/>
  <Override PartName="/ppt/slideLayouts/slideLayout466.xml" ContentType="application/vnd.openxmlformats-officedocument.presentationml.slideLayout+xml"/>
  <Override PartName="/ppt/tags/tag930.xml" ContentType="application/vnd.openxmlformats-officedocument.presentationml.tags+xml"/>
  <Override PartName="/ppt/tags/tag1076.xml" ContentType="application/vnd.openxmlformats-officedocument.presentationml.tags+xml"/>
  <Override PartName="/ppt/slideLayouts/slideLayout652.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tags/tag1262.xml" ContentType="application/vnd.openxmlformats-officedocument.presentationml.tags+xml"/>
  <Override PartName="/ppt/tags/tag659.xml" ContentType="application/vnd.openxmlformats-officedocument.presentationml.tags+xml"/>
  <Override PartName="/ppt/tags/tag845.xml" ContentType="application/vnd.openxmlformats-officedocument.presentationml.tags+xml"/>
  <Override PartName="/ppt/tags/tag1007.xml" ContentType="application/vnd.openxmlformats-officedocument.presentationml.tags+xml"/>
  <Override PartName="/ppt/slideLayouts/slideLayout567.xml" ContentType="application/vnd.openxmlformats-officedocument.presentationml.slideLayout+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1177.xml" ContentType="application/vnd.openxmlformats-officedocument.presentationml.tags+xml"/>
  <Override PartName="/ppt/tags/tag1363.xml" ContentType="application/vnd.openxmlformats-officedocument.presentationml.tags+xml"/>
  <Override PartName="/ppt/slideLayouts/slideLayout261.xml" ContentType="application/vnd.openxmlformats-officedocument.presentationml.slideLayout+xml"/>
  <Override PartName="/ppt/theme/theme21.xml" ContentType="application/vnd.openxmlformats-officedocument.theme+xml"/>
  <Override PartName="/ppt/tags/tag1108.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tags/tag946.xml" ContentType="application/vnd.openxmlformats-officedocument.presentationml.tags+xml"/>
  <Override PartName="/ppt/slideLayouts/slideLayout668.xml" ContentType="application/vnd.openxmlformats-officedocument.presentationml.slideLayout+xml"/>
  <Override PartName="/ppt/slides/slide5.xml" ContentType="application/vnd.openxmlformats-officedocument.presentationml.slide+xml"/>
  <Override PartName="/ppt/slideLayouts/slideLayout29.xml" ContentType="application/vnd.openxmlformats-officedocument.presentationml.slideLayout+xml"/>
  <Override PartName="/ppt/slideLayouts/slideLayout176.xml" ContentType="application/vnd.openxmlformats-officedocument.presentationml.slideLayout+xml"/>
  <Override PartName="/ppt/tags/tag454.xml" ContentType="application/vnd.openxmlformats-officedocument.presentationml.tags+xml"/>
  <Override PartName="/ppt/tags/tag640.xml" ContentType="application/vnd.openxmlformats-officedocument.presentationml.tags+xml"/>
  <Override PartName="/ppt/slideLayouts/slideLayout362.xml" ContentType="application/vnd.openxmlformats-officedocument.presentationml.slideLayout+xml"/>
  <Override PartName="/ppt/tags/tag1278.xml" ContentType="application/vnd.openxmlformats-officedocument.presentationml.tags+xml"/>
  <Override PartName="/ppt/slideLayouts/slideLayout107.xml" ContentType="application/vnd.openxmlformats-officedocument.presentationml.slideLayout+xml"/>
  <Override PartName="/ppt/tags/tag1209.xml" ContentType="application/vnd.openxmlformats-officedocument.presentationml.tags+xml"/>
  <Override PartName="/ppt/tags/tag68.xml" ContentType="application/vnd.openxmlformats-officedocument.presentationml.tags+xml"/>
  <Override PartName="/ppt/tags/tag369.xml" ContentType="application/vnd.openxmlformats-officedocument.presentationml.tags+xml"/>
  <Override PartName="/ppt/slideLayouts/slideLayout277.xml" ContentType="application/vnd.openxmlformats-officedocument.presentationml.slideLayout+xml"/>
  <Override PartName="/ppt/tags/tag555.xml" ContentType="application/vnd.openxmlformats-officedocument.presentationml.tags+xml"/>
  <Override PartName="/ppt/tags/tag1379.xml" ContentType="application/vnd.openxmlformats-officedocument.presentationml.tags+xml"/>
  <Override PartName="/ppt/slideMasters/slideMaster16.xml" ContentType="application/vnd.openxmlformats-officedocument.presentationml.slideMaster+xml"/>
  <Override PartName="/ppt/tags/tag741.xml" ContentType="application/vnd.openxmlformats-officedocument.presentationml.tags+xml"/>
  <Override PartName="/ppt/slideLayouts/slideLayout463.xml" ContentType="application/vnd.openxmlformats-officedocument.presentationml.slideLayout+xml"/>
  <Override PartName="/ppt/slides/slide11.xml" ContentType="application/vnd.openxmlformats-officedocument.presentationml.slide+xml"/>
  <Override PartName="/ppt/slideLayouts/slideLayout208.xml" ContentType="application/vnd.openxmlformats-officedocument.presentationml.slideLayout+xml"/>
  <Override PartName="/ppt/tags/tag1073.xml" ContentType="application/vnd.openxmlformats-officedocument.presentationml.tags+xml"/>
  <Override PartName="/ppt/slideLayouts/slideLayout10.xml" ContentType="application/vnd.openxmlformats-officedocument.presentationml.slideLayout+xml"/>
  <Override PartName="/ppt/tags/tag656.xml" ContentType="application/vnd.openxmlformats-officedocument.presentationml.tags+xml"/>
  <Override PartName="/ppt/slideLayouts/slideLayout378.xml" ContentType="application/vnd.openxmlformats-officedocument.presentationml.slideLayout+xml"/>
  <Override PartName="/ppt/tags/tag1004.xml" ContentType="application/vnd.openxmlformats-officedocument.presentationml.tags+xml"/>
  <Override PartName="/ppt/tags/tag164.xml" ContentType="application/vnd.openxmlformats-officedocument.presentationml.tags+xml"/>
  <Override PartName="/ppt/tags/tag842.xml" ContentType="application/vnd.openxmlformats-officedocument.presentationml.tags+xml"/>
  <Override PartName="/ppt/slideLayouts/slideLayout564.xml" ContentType="application/vnd.openxmlformats-officedocument.presentationml.slideLayout+xml"/>
  <Override PartName="/ppt/tags/tag1174.xml" ContentType="application/vnd.openxmlformats-officedocument.presentationml.tags+xml"/>
  <Override PartName="/ppt/tags/tag350.xml" ContentType="application/vnd.openxmlformats-officedocument.presentationml.tags+xml"/>
  <Override PartName="/ppt/slideLayouts/slideLayout309.xml" ContentType="application/vnd.openxmlformats-officedocument.presentationml.slideLayout+xml"/>
  <Override PartName="/ppt/tags/tag1360.xml" ContentType="application/vnd.openxmlformats-officedocument.presentationml.tags+xml"/>
  <Override PartName="/ppt/slideLayouts/slideLayout95.xml" ContentType="application/vnd.openxmlformats-officedocument.presentationml.slideLayout+xml"/>
  <Override PartName="/ppt/tags/tag757.xml" ContentType="application/vnd.openxmlformats-officedocument.presentationml.tags+xml"/>
  <Override PartName="/ppt/slideLayouts/slideLayout479.xml" ContentType="application/vnd.openxmlformats-officedocument.presentationml.slideLayout+xml"/>
  <Override PartName="/ppt/tags/tag943.xml" ContentType="application/vnd.openxmlformats-officedocument.presentationml.tags+xml"/>
  <Override PartName="/ppt/tags/tag1089.xml" ContentType="application/vnd.openxmlformats-officedocument.presentationml.tags+xml"/>
  <Override PartName="/ppt/tags/tag1105.xml" ContentType="application/vnd.openxmlformats-officedocument.presentationml.tags+xml"/>
  <Override PartName="/ppt/slideLayouts/slideLayout665.xml" ContentType="application/vnd.openxmlformats-officedocument.presentationml.slideLayout+xml"/>
  <Override PartName="/ppt/tags/tag265.xml" ContentType="application/vnd.openxmlformats-officedocument.presentationml.tags+xml"/>
  <Override PartName="/ppt/slideLayouts/slideLayout173.xml" ContentType="application/vnd.openxmlformats-officedocument.presentationml.slideLayout+xml"/>
  <Override PartName="/ppt/tags/tag451.xml" ContentType="application/vnd.openxmlformats-officedocument.presentationml.tags+xml"/>
  <Override PartName="/ppt/tags/tag1275.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tags/tag1206.xml" ContentType="application/vnd.openxmlformats-officedocument.presentationml.tags+xml"/>
  <Override PartName="/ppt/slideLayouts/slideLayout104.xml" ContentType="application/vnd.openxmlformats-officedocument.presentationml.slideLayout+xml"/>
  <Override PartName="/ppt/tags/tag366.xml" ContentType="application/vnd.openxmlformats-officedocument.presentationml.tags+xml"/>
  <Override PartName="/ppt/tags/tag858.xml" ContentType="application/vnd.openxmlformats-officedocument.presentationml.tags+xml"/>
  <Override PartName="/ppt/tags/tag65.xml" ContentType="application/vnd.openxmlformats-officedocument.presentationml.tags+xml"/>
  <Override PartName="/ppt/slideLayouts/slideLayout274.xml" ContentType="application/vnd.openxmlformats-officedocument.presentationml.slideLayout+xml"/>
  <Override PartName="/ppt/tags/tag552.xml" ContentType="application/vnd.openxmlformats-officedocument.presentationml.tags+xml"/>
  <Override PartName="/ppt/slideLayouts/slideLayout460.xml" ContentType="application/vnd.openxmlformats-officedocument.presentationml.slideLayout+xml"/>
  <Override PartName="/ppt/tags/tag1376.xml" ContentType="application/vnd.openxmlformats-officedocument.presentationml.tags+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tags/tag959.xml" ContentType="application/vnd.openxmlformats-officedocument.presentationml.tags+xml"/>
  <Override PartName="/ppt/tags/tag1070.xml" ContentType="application/vnd.openxmlformats-officedocument.presentationml.tags+xml"/>
  <Override PartName="/ppt/tags/tag1307.xml" ContentType="application/vnd.openxmlformats-officedocument.presentationml.tags+xml"/>
  <Override PartName="/ppt/slideLayouts/slideLayout189.xml" ContentType="application/vnd.openxmlformats-officedocument.presentationml.slideLayout+xml"/>
  <Override PartName="/ppt/tags/tag467.xml" ContentType="application/vnd.openxmlformats-officedocument.presentationml.tags+xml"/>
  <Override PartName="/ppt/tags/tag161.xml" ContentType="application/vnd.openxmlformats-officedocument.presentationml.tags+xml"/>
  <Override PartName="/ppt/tags/tag653.xml" ContentType="application/vnd.openxmlformats-officedocument.presentationml.tags+xml"/>
  <Override PartName="/ppt/slideLayouts/slideLayout375.xml" ContentType="application/vnd.openxmlformats-officedocument.presentationml.slideLayout+xml"/>
  <Override PartName="/ppt/tags/tag1001.xml" ContentType="application/vnd.openxmlformats-officedocument.presentationml.tags+xml"/>
  <Override PartName="/ppt/slideLayouts/slideLayout561.xml" ContentType="application/vnd.openxmlformats-officedocument.presentationml.slideLayout+xml"/>
  <Override PartName="/ppt/slideLayouts/slideLayout306.xml" ContentType="application/vnd.openxmlformats-officedocument.presentationml.slideLayout+xml"/>
  <Override PartName="/ppt/tags/tag1171.xml" ContentType="application/vnd.openxmlformats-officedocument.presentationml.tags+xml"/>
  <Override PartName="/ppt/tags/tag1408.xml" ContentType="application/vnd.openxmlformats-officedocument.presentationml.tags+xml"/>
  <Override PartName="/ppt/slideMasters/slideMaster29.xml" ContentType="application/vnd.openxmlformats-officedocument.presentationml.slideMaster+xml"/>
  <Override PartName="/ppt/tags/tag568.xml" ContentType="application/vnd.openxmlformats-officedocument.presentationml.tags+xml"/>
  <Override PartName="/ppt/tags/tag754.xml" ContentType="application/vnd.openxmlformats-officedocument.presentationml.tags+xml"/>
  <Override PartName="/ppt/slideLayouts/slideLayout476.xml" ContentType="application/vnd.openxmlformats-officedocument.presentationml.slideLayout+xml"/>
  <Override PartName="/ppt/tags/tag1102.xml" ContentType="application/vnd.openxmlformats-officedocument.presentationml.tags+xml"/>
  <Override PartName="/ppt/slides/slide24.xml" ContentType="application/vnd.openxmlformats-officedocument.presentationml.slide+xml"/>
  <Override PartName="/ppt/slideLayouts/slideLayout92.xml" ContentType="application/vnd.openxmlformats-officedocument.presentationml.slideLayout+xml"/>
  <Override PartName="/ppt/tags/tag262.xml" ContentType="application/vnd.openxmlformats-officedocument.presentationml.tags+xml"/>
  <Override PartName="/ppt/tags/tag940.xml" ContentType="application/vnd.openxmlformats-officedocument.presentationml.tags+xml"/>
  <Override PartName="/ppt/tags/tag1086.xml" ContentType="application/vnd.openxmlformats-officedocument.presentationml.tags+xml"/>
  <Override PartName="/ppt/slideLayouts/slideLayout662.xml" ContentType="application/vnd.openxmlformats-officedocument.presentationml.slideLayout+xml"/>
  <Override PartName="/ppt/tags/tag1272.xml" ContentType="application/vnd.openxmlformats-officedocument.presentationml.tags+xml"/>
  <Override PartName="/ppt/slideLayouts/slideLayout23.xml" ContentType="application/vnd.openxmlformats-officedocument.presentationml.slideLayout+xml"/>
  <Override PartName="/ppt/slideLayouts/slideLayout170.xml" ContentType="application/vnd.openxmlformats-officedocument.presentationml.slideLayout+xml"/>
  <Override PartName="/ppt/tags/tag669.xml" ContentType="application/vnd.openxmlformats-officedocument.presentationml.tags+xml"/>
  <Override PartName="/ppt/slideLayouts/slideLayout407.xml" ContentType="application/vnd.openxmlformats-officedocument.presentationml.slideLayout+xml"/>
  <Override PartName="/ppt/tags/tag1017.xml" ContentType="application/vnd.openxmlformats-officedocument.presentationml.tags+xml"/>
  <Override PartName="/ppt/tags/tag177.xml" ContentType="application/vnd.openxmlformats-officedocument.presentationml.tags+xml"/>
  <Override PartName="/ppt/slideLayouts/slideLayout101.xml" ContentType="application/vnd.openxmlformats-officedocument.presentationml.slideLayout+xml"/>
  <Override PartName="/ppt/tags/tag855.xml" ContentType="application/vnd.openxmlformats-officedocument.presentationml.tags+xml"/>
  <Override PartName="/ppt/slideLayouts/slideLayout577.xml" ContentType="application/vnd.openxmlformats-officedocument.presentationml.slideLayout+xml"/>
  <Override PartName="/ppt/tags/tag1203.xml" ContentType="application/vnd.openxmlformats-officedocument.presentationml.tags+xml"/>
  <Override PartName="/ppt/tags/tag62.xml" ContentType="application/vnd.openxmlformats-officedocument.presentationml.tags+xml"/>
  <Override PartName="/ppt/tags/tag363.xml" ContentType="application/vnd.openxmlformats-officedocument.presentationml.tags+xml"/>
  <Override PartName="/ppt/slideLayouts/slideLayout271.xml" ContentType="application/vnd.openxmlformats-officedocument.presentationml.slideLayout+xml"/>
  <Override PartName="/ppt/slideLayouts/slideLayout508.xml" ContentType="application/vnd.openxmlformats-officedocument.presentationml.slideLayout+xml"/>
  <Override PartName="/ppt/tags/tag1187.xml" ContentType="application/vnd.openxmlformats-officedocument.presentationml.tags+xml"/>
  <Override PartName="/ppt/tags/tag1373.xml" ContentType="application/vnd.openxmlformats-officedocument.presentationml.tags+xml"/>
  <Override PartName="/ppt/slideMasters/slideMaster10.xml" ContentType="application/vnd.openxmlformats-officedocument.presentationml.slideMaster+xml"/>
  <Override PartName="/ppt/tags/tag108.xml" ContentType="application/vnd.openxmlformats-officedocument.presentationml.tags+xml"/>
  <Override PartName="/ppt/tags/tag1118.xml" ContentType="application/vnd.openxmlformats-officedocument.presentationml.tags+xml"/>
  <Override PartName="/ppt/theme/theme31.xml" ContentType="application/vnd.openxmlformats-officedocument.theme+xml"/>
  <Override PartName="/ppt/tags/tag278.xml" ContentType="application/vnd.openxmlformats-officedocument.presentationml.tags+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956.xml" ContentType="application/vnd.openxmlformats-officedocument.presentationml.tags+xml"/>
  <Override PartName="/ppt/tags/tag1288.xml" ContentType="application/vnd.openxmlformats-officedocument.presentationml.tags+xml"/>
  <Override PartName="/ppt/tags/tag1304.xml" ContentType="application/vnd.openxmlformats-officedocument.presentationml.tags+xml"/>
  <Override PartName="/ppt/slideLayouts/slideLayout678.xml" ContentType="application/vnd.openxmlformats-officedocument.presentationml.slideLayout+xml"/>
  <Override PartName="/ppt/slideLayouts/slideLayout39.xml" ContentType="application/vnd.openxmlformats-officedocument.presentationml.slideLayout+xml"/>
  <Override PartName="/ppt/tags/tag209.xml" ContentType="application/vnd.openxmlformats-officedocument.presentationml.tags+xml"/>
  <Override PartName="/ppt/tags/tag464.xml" ContentType="application/vnd.openxmlformats-officedocument.presentationml.tags+xml"/>
  <Override PartName="/ppt/tags/tag650.xml" ContentType="application/vnd.openxmlformats-officedocument.presentationml.tags+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117.xml" ContentType="application/vnd.openxmlformats-officedocument.presentationml.slideLayout+xml"/>
  <Override PartName="/ppt/slideLayouts/slideLayout303.xml" ContentType="application/vnd.openxmlformats-officedocument.presentationml.slideLayout+xml"/>
  <Override PartName="/ppt/tags/tag1219.xml" ContentType="application/vnd.openxmlformats-officedocument.presentationml.tags+xml"/>
  <Override PartName="/ppt/tags/tag1405.xml" ContentType="application/vnd.openxmlformats-officedocument.presentationml.tags+xml"/>
  <Override PartName="/ppt/tags/tag78.xml" ContentType="application/vnd.openxmlformats-officedocument.presentationml.tags+xml"/>
  <Override PartName="/ppt/tags/tag379.xml" ContentType="application/vnd.openxmlformats-officedocument.presentationml.tags+xml"/>
  <Override PartName="/ppt/slideLayouts/slideLayout287.xml" ContentType="application/vnd.openxmlformats-officedocument.presentationml.slideLayout+xml"/>
  <Override PartName="/ppt/tags/tag565.xml" ContentType="application/vnd.openxmlformats-officedocument.presentationml.tags+xml"/>
  <Override PartName="/ppt/tags/tag1389.xml" ContentType="application/vnd.openxmlformats-officedocument.presentationml.tags+xml"/>
  <Override PartName="/ppt/slideMasters/slideMaster26.xml" ContentType="application/vnd.openxmlformats-officedocument.presentationml.slideMaster+xml"/>
  <Override PartName="/ppt/tags/tag751.xml" ContentType="application/vnd.openxmlformats-officedocument.presentationml.tags+xml"/>
  <Override PartName="/ppt/slideLayouts/slideLayout473.xml" ContentType="application/vnd.openxmlformats-officedocument.presentationml.slideLayout+xml"/>
  <Override PartName="/ppt/tags/tag1083.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218.xml" ContentType="application/vnd.openxmlformats-officedocument.presentationml.slideLayout+xml"/>
  <Override PartName="/ppt/slideLayouts/slideLayout404.xml" ContentType="application/vnd.openxmlformats-officedocument.presentationml.slideLayout+xml"/>
  <Override PartName="/ppt/tags/tag666.xml" ContentType="application/vnd.openxmlformats-officedocument.presentationml.tags+xml"/>
  <Override PartName="/ppt/slideLayouts/slideLayout388.xml" ContentType="application/vnd.openxmlformats-officedocument.presentationml.slideLayout+xml"/>
  <Override PartName="/ppt/tags/tag852.xml" ContentType="application/vnd.openxmlformats-officedocument.presentationml.tags+xml"/>
  <Override PartName="/ppt/tags/tag1014.xml" ContentType="application/vnd.openxmlformats-officedocument.presentationml.tags+xml"/>
  <Override PartName="/ppt/slideLayouts/slideLayout574.xml" ContentType="application/vnd.openxmlformats-officedocument.presentationml.slideLayout+xml"/>
  <Override PartName="/ppt/tags/tag1200.xml" ContentType="application/vnd.openxmlformats-officedocument.presentationml.tags+xml"/>
  <Override PartName="/ppt/tags/tag174.xml" ContentType="application/vnd.openxmlformats-officedocument.presentationml.tags+xml"/>
  <Override PartName="/ppt/tags/tag360.xml" ContentType="application/vnd.openxmlformats-officedocument.presentationml.tags+xml"/>
  <Override PartName="/ppt/slideLayouts/slideLayout319.xml" ContentType="application/vnd.openxmlformats-officedocument.presentationml.slideLayout+xml"/>
  <Override PartName="/ppt/tags/tag1184.xml" ContentType="application/vnd.openxmlformats-officedocument.presentationml.tags+xml"/>
  <Override PartName="/ppt/tags/tag105.xml" ContentType="application/vnd.openxmlformats-officedocument.presentationml.tags+xml"/>
  <Override PartName="/ppt/slideLayouts/slideLayout505.xml" ContentType="application/vnd.openxmlformats-officedocument.presentationml.slideLayout+xml"/>
  <Override PartName="/ppt/tags/tag1115.xml" ContentType="application/vnd.openxmlformats-officedocument.presentationml.tags+xml"/>
  <Override PartName="/ppt/tags/tag1370.xml" ContentType="application/vnd.openxmlformats-officedocument.presentationml.tags+xml"/>
  <Override PartName="/ppt/tags/tag275.xml" ContentType="application/vnd.openxmlformats-officedocument.presentationml.tags+xml"/>
  <Override PartName="/ppt/tags/tag767.xml" ContentType="application/vnd.openxmlformats-officedocument.presentationml.tags+xml"/>
  <Override PartName="/ppt/slideLayouts/slideLayout489.xml" ContentType="application/vnd.openxmlformats-officedocument.presentationml.slideLayout+xml"/>
  <Override PartName="/ppt/tags/tag953.xml" ContentType="application/vnd.openxmlformats-officedocument.presentationml.tags+xml"/>
  <Override PartName="/ppt/tags/tag1099.xml" ContentType="application/vnd.openxmlformats-officedocument.presentationml.tags+xml"/>
  <Override PartName="/ppt/tags/tag1301.xml" ContentType="application/vnd.openxmlformats-officedocument.presentationml.tags+xml"/>
  <Override PartName="/ppt/slideLayouts/slideLayout675.xml" ContentType="application/vnd.openxmlformats-officedocument.presentationml.slideLayout+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183.xml" ContentType="application/vnd.openxmlformats-officedocument.presentationml.slideLayout+xml"/>
  <Override PartName="/ppt/tags/tag461.xml" ContentType="application/vnd.openxmlformats-officedocument.presentationml.tags+xml"/>
  <Override PartName="/ppt/tags/tag1285.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tags/tag868.xml" ContentType="application/vnd.openxmlformats-officedocument.presentationml.tags+xml"/>
  <Override PartName="/ppt/slideLayouts/slideLayout606.xml" ContentType="application/vnd.openxmlformats-officedocument.presentationml.slideLayout+xml"/>
  <Override PartName="/ppt/tags/tag1216.xml" ContentType="application/vnd.openxmlformats-officedocument.presentationml.tags+xml"/>
  <Override PartName="/ppt/tags/tag75.xml" ContentType="application/vnd.openxmlformats-officedocument.presentationml.tags+xml"/>
  <Override PartName="/ppt/tags/tag376.xml" ContentType="application/vnd.openxmlformats-officedocument.presentationml.tags+xml"/>
  <Override PartName="/ppt/slideLayouts/slideLayout300.xml" ContentType="application/vnd.openxmlformats-officedocument.presentationml.slideLayout+xml"/>
  <Override PartName="/ppt/tags/tag1386.xml" ContentType="application/vnd.openxmlformats-officedocument.presentationml.tags+xml"/>
  <Override PartName="/ppt/tags/tag1402.xml" ContentType="application/vnd.openxmlformats-officedocument.presentationml.tags+xml"/>
  <Override PartName="/ppt/slideMasters/slideMaster23.xml" ContentType="application/vnd.openxmlformats-officedocument.presentationml.slideMaster+xml"/>
  <Override PartName="/ppt/slideLayouts/slideLayout284.xml" ContentType="application/vnd.openxmlformats-officedocument.presentationml.slideLayout+xml"/>
  <Override PartName="/ppt/tags/tag562.xml" ContentType="application/vnd.openxmlformats-officedocument.presentationml.tags+xml"/>
  <Override PartName="/ppt/slideLayouts/slideLayout470.xml" ContentType="application/vnd.openxmlformats-officedocument.presentationml.slideLayout+xml"/>
  <Override PartName="/ppt/slideLayouts/slideLayout707.xml" ContentType="application/vnd.openxmlformats-officedocument.presentationml.slideLayout+xml"/>
  <Override PartName="/ppt/tags/tag307.xml" ContentType="application/vnd.openxmlformats-officedocument.presentationml.tags+xml"/>
  <Override PartName="/ppt/slideLayouts/slideLayout215.xml" ContentType="application/vnd.openxmlformats-officedocument.presentationml.slideLayout+xml"/>
  <Override PartName="/ppt/tags/tag969.xml" ContentType="application/vnd.openxmlformats-officedocument.presentationml.tags+xml"/>
  <Override PartName="/ppt/tags/tag1080.xml" ContentType="application/vnd.openxmlformats-officedocument.presentationml.tags+xml"/>
  <Override PartName="/ppt/tags/tag1317.xml" ContentType="application/vnd.openxmlformats-officedocument.presentationml.tags+xml"/>
  <Override PartName="/ppt/slideLayouts/slideLayout199.xml" ContentType="application/vnd.openxmlformats-officedocument.presentationml.slideLayout+xml"/>
  <Override PartName="/ppt/tags/tag477.xml" ContentType="application/vnd.openxmlformats-officedocument.presentationml.tags+xml"/>
  <Override PartName="/ppt/tags/tag663.xml" ContentType="application/vnd.openxmlformats-officedocument.presentationml.tags+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tags/tag1011.xml" ContentType="application/vnd.openxmlformats-officedocument.presentationml.tags+xml"/>
  <Override PartName="/ppt/tags/tag171.xml" ContentType="application/vnd.openxmlformats-officedocument.presentationml.tags+xml"/>
  <Override PartName="/ppt/tags/tag408.xml" ContentType="application/vnd.openxmlformats-officedocument.presentationml.tags+xml"/>
  <Override PartName="/ppt/slideLayouts/slideLayout571.xml" ContentType="application/vnd.openxmlformats-officedocument.presentationml.slideLayout+xml"/>
  <Override PartName="/ppt/tags/tag1181.xml" ContentType="application/vnd.openxmlformats-officedocument.presentationml.tags+xml"/>
  <Override PartName="/ppt/tags/tag578.xml" ContentType="application/vnd.openxmlformats-officedocument.presentationml.tags+xml"/>
  <Override PartName="/ppt/slideLayouts/slideLayout316.xml" ContentType="application/vnd.openxmlformats-officedocument.presentationml.slideLayout+xml"/>
  <Override PartName="/ppt/slideLayouts/slideLayout502.xml" ContentType="application/vnd.openxmlformats-officedocument.presentationml.slideLayout+xml"/>
  <Override PartName="/ppt/tags/tag102.xml" ContentType="application/vnd.openxmlformats-officedocument.presentationml.tags+xml"/>
  <Override PartName="/ppt/tags/tag764.xml" ContentType="application/vnd.openxmlformats-officedocument.presentationml.tags+xml"/>
  <Override PartName="/ppt/slideLayouts/slideLayout486.xml" ContentType="application/vnd.openxmlformats-officedocument.presentationml.slideLayout+xml"/>
  <Override PartName="/ppt/tags/tag1112.xml" ContentType="application/vnd.openxmlformats-officedocument.presentationml.tags+xml"/>
  <Override PartName="/ppt/slideLayouts/slideLayout672.xml" ContentType="application/vnd.openxmlformats-officedocument.presentationml.slideLayout+xml"/>
  <Override PartName="/ppt/tags/tag272.xml" ContentType="application/vnd.openxmlformats-officedocument.presentationml.tags+xml"/>
  <Override PartName="/ppt/slideLayouts/slideLayout180.xml" ContentType="application/vnd.openxmlformats-officedocument.presentationml.slideLayout+xml"/>
  <Override PartName="/ppt/tags/tag509.xml" ContentType="application/vnd.openxmlformats-officedocument.presentationml.tags+xml"/>
  <Override PartName="/ppt/slideLayouts/slideLayout417.xml" ContentType="application/vnd.openxmlformats-officedocument.presentationml.slideLayout+xml"/>
  <Override PartName="/ppt/tags/tag950.xml" ContentType="application/vnd.openxmlformats-officedocument.presentationml.tags+xml"/>
  <Override PartName="/ppt/tags/tag1096.xml" ContentType="application/vnd.openxmlformats-officedocument.presentationml.tags+xml"/>
  <Override PartName="/ppt/tags/tag1282.xml" ContentType="application/vnd.openxmlformats-officedocument.presentationml.tags+xml"/>
  <Override PartName="/ppt/slideLayouts/slideLayout33.xml" ContentType="application/vnd.openxmlformats-officedocument.presentationml.slideLayout+xml"/>
  <Override PartName="/ppt/tags/tag203.xml" ContentType="application/vnd.openxmlformats-officedocument.presentationml.tags+xml"/>
  <Override PartName="/ppt/tags/tag679.xml" ContentType="application/vnd.openxmlformats-officedocument.presentationml.tags+xml"/>
  <Override PartName="/ppt/tags/tag1027.xml" ContentType="application/vnd.openxmlformats-officedocument.presentationml.tags+xml"/>
  <Override PartName="/ppt/slideLayouts/slideLayout603.xml" ContentType="application/vnd.openxmlformats-officedocument.presentationml.slideLayout+xml"/>
  <Override PartName="/ppt/tags/tag187.xml" ContentType="application/vnd.openxmlformats-officedocument.presentationml.tags+xml"/>
  <Override PartName="/ppt/slideLayouts/slideLayout111.xml" ContentType="application/vnd.openxmlformats-officedocument.presentationml.slideLayout+xml"/>
  <Override PartName="/ppt/tags/tag865.xml" ContentType="application/vnd.openxmlformats-officedocument.presentationml.tags+xml"/>
  <Override PartName="/ppt/slideLayouts/slideLayout587.xml" ContentType="application/vnd.openxmlformats-officedocument.presentationml.slideLayout+xml"/>
  <Override PartName="/ppt/tags/tag1197.xml" ContentType="application/vnd.openxmlformats-officedocument.presentationml.tags+xml"/>
  <Override PartName="/ppt/tags/tag1213.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373.xml" ContentType="application/vnd.openxmlformats-officedocument.presentationml.tags+xml"/>
  <Override PartName="/ppt/slideLayouts/slideLayout281.xml" ContentType="application/vnd.openxmlformats-officedocument.presentationml.slideLayout+xml"/>
  <Override PartName="/ppt/slideLayouts/slideLayout518.xml" ContentType="application/vnd.openxmlformats-officedocument.presentationml.slideLayout+xml"/>
  <Override PartName="/ppt/tags/tag1383.xml" ContentType="application/vnd.openxmlformats-officedocument.presentationml.tags+xml"/>
  <Override PartName="/ppt/slideMasters/slideMaster20.xml" ContentType="application/vnd.openxmlformats-officedocument.presentationml.slideMaster+xml"/>
  <Override PartName="/ppt/tags/tag304.xml" ContentType="application/vnd.openxmlformats-officedocument.presentationml.tags+xml"/>
  <Override PartName="/ppt/theme/theme8.xml" ContentType="application/vnd.openxmlformats-officedocument.theme+xml"/>
  <Override PartName="/ppt/tags/tag966.xml" ContentType="application/vnd.openxmlformats-officedocument.presentationml.tags+xml"/>
  <Override PartName="/ppt/tags/tag1128.xml" ContentType="application/vnd.openxmlformats-officedocument.presentationml.tags+xml"/>
  <Override PartName="/ppt/tags/tag1314.xml" ContentType="application/vnd.openxmlformats-officedocument.presentationml.tags+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tags/tag288.xml" ContentType="application/vnd.openxmlformats-officedocument.presentationml.tags+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474.xml" ContentType="application/vnd.openxmlformats-officedocument.presentationml.tags+xml"/>
  <Override PartName="/ppt/tags/tag129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700" r:id="rId2"/>
    <p:sldMasterId id="2147483725" r:id="rId3"/>
    <p:sldMasterId id="2147483750" r:id="rId4"/>
    <p:sldMasterId id="2147483775" r:id="rId5"/>
    <p:sldMasterId id="2147483800" r:id="rId6"/>
    <p:sldMasterId id="2147483825" r:id="rId7"/>
    <p:sldMasterId id="2147483850" r:id="rId8"/>
    <p:sldMasterId id="2147483875" r:id="rId9"/>
    <p:sldMasterId id="2147483900" r:id="rId10"/>
    <p:sldMasterId id="2147483925" r:id="rId11"/>
    <p:sldMasterId id="2147483950" r:id="rId12"/>
    <p:sldMasterId id="2147483952" r:id="rId13"/>
    <p:sldMasterId id="2147483977" r:id="rId14"/>
    <p:sldMasterId id="2147484002" r:id="rId15"/>
    <p:sldMasterId id="2147484027" r:id="rId16"/>
    <p:sldMasterId id="2147484052" r:id="rId17"/>
    <p:sldMasterId id="2147484077" r:id="rId18"/>
    <p:sldMasterId id="2147484102" r:id="rId19"/>
    <p:sldMasterId id="2147484127" r:id="rId20"/>
    <p:sldMasterId id="2147484152" r:id="rId21"/>
    <p:sldMasterId id="2147484177" r:id="rId22"/>
    <p:sldMasterId id="2147484202" r:id="rId23"/>
    <p:sldMasterId id="2147484227" r:id="rId24"/>
    <p:sldMasterId id="2147484252" r:id="rId25"/>
    <p:sldMasterId id="2147484277" r:id="rId26"/>
    <p:sldMasterId id="2147484302" r:id="rId27"/>
    <p:sldMasterId id="2147484327" r:id="rId28"/>
    <p:sldMasterId id="2147484352" r:id="rId29"/>
    <p:sldMasterId id="2147484377" r:id="rId30"/>
    <p:sldMasterId id="2147484402" r:id="rId31"/>
  </p:sldMasterIdLst>
  <p:notesMasterIdLst>
    <p:notesMasterId r:id="rId56"/>
  </p:notesMasterIdLst>
  <p:handoutMasterIdLst>
    <p:handoutMasterId r:id="rId57"/>
  </p:handoutMasterIdLst>
  <p:sldIdLst>
    <p:sldId id="588" r:id="rId32"/>
    <p:sldId id="589" r:id="rId33"/>
    <p:sldId id="630" r:id="rId34"/>
    <p:sldId id="631" r:id="rId35"/>
    <p:sldId id="638" r:id="rId36"/>
    <p:sldId id="634" r:id="rId37"/>
    <p:sldId id="655" r:id="rId38"/>
    <p:sldId id="659" r:id="rId39"/>
    <p:sldId id="660" r:id="rId40"/>
    <p:sldId id="667" r:id="rId41"/>
    <p:sldId id="662" r:id="rId42"/>
    <p:sldId id="663" r:id="rId43"/>
    <p:sldId id="664" r:id="rId44"/>
    <p:sldId id="665" r:id="rId45"/>
    <p:sldId id="639" r:id="rId46"/>
    <p:sldId id="642" r:id="rId47"/>
    <p:sldId id="650" r:id="rId48"/>
    <p:sldId id="643" r:id="rId49"/>
    <p:sldId id="651" r:id="rId50"/>
    <p:sldId id="652" r:id="rId51"/>
    <p:sldId id="653" r:id="rId52"/>
    <p:sldId id="615" r:id="rId53"/>
    <p:sldId id="616" r:id="rId54"/>
    <p:sldId id="618" r:id="rId55"/>
  </p:sldIdLst>
  <p:sldSz cx="9144000" cy="6858000" type="screen4x3"/>
  <p:notesSz cx="6797675" cy="9926638"/>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075" userDrawn="1">
          <p15:clr>
            <a:srgbClr val="A4A3A4"/>
          </p15:clr>
        </p15:guide>
        <p15:guide id="2" pos="2094"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yn" initials="T" lastIdx="1" clrIdx="0"/>
  <p:cmAuthor id="2" name="Tracey Naledi" initials="TN" lastIdx="3" clrIdx="1">
    <p:extLst>
      <p:ext uri="{19B8F6BF-5375-455C-9EA6-DF929625EA0E}">
        <p15:presenceInfo xmlns:p15="http://schemas.microsoft.com/office/powerpoint/2012/main" xmlns="" userId="S-1-5-21-3528385313-3887411669-492545649-39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121B"/>
    <a:srgbClr val="0032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4" autoAdjust="0"/>
    <p:restoredTop sz="75404" autoAdjust="0"/>
  </p:normalViewPr>
  <p:slideViewPr>
    <p:cSldViewPr>
      <p:cViewPr varScale="1">
        <p:scale>
          <a:sx n="87" d="100"/>
          <a:sy n="87" d="100"/>
        </p:scale>
        <p:origin x="-2478" y="-78"/>
      </p:cViewPr>
      <p:guideLst>
        <p:guide orient="horz" pos="3838"/>
        <p:guide orient="horz" pos="890"/>
        <p:guide pos="5602"/>
        <p:guide pos="204"/>
      </p:guideLst>
    </p:cSldViewPr>
  </p:slideViewPr>
  <p:notesTextViewPr>
    <p:cViewPr>
      <p:scale>
        <a:sx n="75" d="100"/>
        <a:sy n="75" d="100"/>
      </p:scale>
      <p:origin x="0" y="0"/>
    </p:cViewPr>
  </p:notesTextViewPr>
  <p:sorterViewPr>
    <p:cViewPr>
      <p:scale>
        <a:sx n="90" d="100"/>
        <a:sy n="90" d="100"/>
      </p:scale>
      <p:origin x="0" y="0"/>
    </p:cViewPr>
  </p:sorterViewPr>
  <p:notesViewPr>
    <p:cSldViewPr showGuides="1">
      <p:cViewPr varScale="1">
        <p:scale>
          <a:sx n="69" d="100"/>
          <a:sy n="69" d="100"/>
        </p:scale>
        <p:origin x="-3456" y="-108"/>
      </p:cViewPr>
      <p:guideLst>
        <p:guide orient="horz" pos="3075"/>
        <p:guide orient="horz" pos="3127"/>
        <p:guide pos="2094"/>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handoutMaster" Target="handoutMasters/handout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State-owned Facilities</a:t>
            </a: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9466278918159003E-2"/>
          <c:y val="0.34884258601248858"/>
          <c:w val="0.80908242649444095"/>
          <c:h val="0.52425261253403033"/>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dPt>
            <c:idx val="3"/>
            <c:spPr>
              <a:solidFill>
                <a:schemeClr val="accent4"/>
              </a:solidFill>
              <a:ln w="25400">
                <a:solidFill>
                  <a:schemeClr val="lt1"/>
                </a:solidFill>
              </a:ln>
              <a:effectLst/>
              <a:sp3d contourW="25400">
                <a:contourClr>
                  <a:schemeClr val="lt1"/>
                </a:contourClr>
              </a:sp3d>
            </c:spPr>
          </c:dPt>
          <c:dLbls>
            <c:dLbl>
              <c:idx val="0"/>
              <c:layout>
                <c:manualLayout>
                  <c:x val="5.7595392368609468E-3"/>
                  <c:y val="-2.4067388688327328E-2"/>
                </c:manualLayout>
              </c:layout>
              <c:dLblPos val="bestFit"/>
              <c:showCatName val="1"/>
              <c:showPercent val="1"/>
              <c:extLst>
                <c:ext xmlns:c15="http://schemas.microsoft.com/office/drawing/2012/chart" uri="{CE6537A1-D6FC-4f65-9D91-7224C49458BB}"/>
              </c:extLst>
            </c:dLbl>
            <c:dLbl>
              <c:idx val="2"/>
              <c:layout>
                <c:manualLayout>
                  <c:x val="-5.7595392368610786E-3"/>
                  <c:y val="-7.220216606498199E-2"/>
                </c:manualLayout>
              </c:layout>
              <c:dLblPos val="bestFit"/>
              <c:showCatName val="1"/>
              <c:showPercent val="1"/>
              <c:extLst>
                <c:ext xmlns:c15="http://schemas.microsoft.com/office/drawing/2012/chart" uri="{CE6537A1-D6FC-4f65-9D91-7224C49458BB}"/>
              </c:extLst>
            </c:dLbl>
            <c:dLbl>
              <c:idx val="3"/>
              <c:layout>
                <c:manualLayout>
                  <c:x val="-1.4398848092152682E-2"/>
                  <c:y val="-3.8507821901323736E-2"/>
                </c:manualLayout>
              </c:layout>
              <c:dLblPos val="bestFit"/>
              <c:showCatName val="1"/>
              <c:showPercent val="1"/>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Sheet1!$B$5:$B$8</c:f>
              <c:strCache>
                <c:ptCount val="4"/>
                <c:pt idx="0">
                  <c:v>C5 - Excellent</c:v>
                </c:pt>
                <c:pt idx="1">
                  <c:v>C4 - Good</c:v>
                </c:pt>
                <c:pt idx="2">
                  <c:v>C3 - Fair</c:v>
                </c:pt>
                <c:pt idx="3">
                  <c:v>C2 - Poor</c:v>
                </c:pt>
              </c:strCache>
              <c:extLst>
                <c:ext xmlns:c15="http://schemas.microsoft.com/office/drawing/2012/chart" uri="{02D57815-91ED-43cb-92C2-25804820EDAC}">
                  <c15:fullRef>
                    <c15:sqref>Sheet1!$B$5:$B$9</c15:sqref>
                  </c15:fullRef>
                </c:ext>
              </c:extLst>
            </c:strRef>
          </c:cat>
          <c:val>
            <c:numRef>
              <c:f>Sheet1!$C$5:$C$8</c:f>
              <c:numCache>
                <c:formatCode>General</c:formatCode>
                <c:ptCount val="4"/>
                <c:pt idx="0">
                  <c:v>27</c:v>
                </c:pt>
                <c:pt idx="1">
                  <c:v>177</c:v>
                </c:pt>
                <c:pt idx="2">
                  <c:v>126</c:v>
                </c:pt>
                <c:pt idx="3">
                  <c:v>10</c:v>
                </c:pt>
              </c:numCache>
              <c:extLst>
                <c:ext xmlns:c15="http://schemas.microsoft.com/office/drawing/2012/chart" uri="{02D57815-91ED-43cb-92C2-25804820EDAC}">
                  <c15:fullRef>
                    <c15:sqref>Sheet1!$C$5:$C$9</c15:sqref>
                  </c15:fullRef>
                </c:ext>
              </c:extLst>
            </c:numRef>
          </c:val>
          <c:extLst>
            <c:ext xmlns:c15="http://schemas.microsoft.com/office/drawing/2012/chart" uri="{02D57815-91ED-43cb-92C2-25804820EDAC}">
              <c15:categoryFilterExceptions/>
            </c:ext>
          </c:extLst>
        </c:ser>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Leased Facilities</a:t>
            </a:r>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8.9466278918159003E-2"/>
          <c:y val="0.39216388565147775"/>
          <c:w val="0.80908242649444095"/>
          <c:h val="0.52425261253403033"/>
        </c:manualLayout>
      </c:layout>
      <c:pie3DChart>
        <c:varyColors val="1"/>
        <c:ser>
          <c:idx val="0"/>
          <c:order val="0"/>
          <c:dPt>
            <c:idx val="0"/>
            <c:spPr>
              <a:solidFill>
                <a:schemeClr val="accent1"/>
              </a:solidFill>
              <a:ln w="25400">
                <a:solidFill>
                  <a:schemeClr val="lt1"/>
                </a:solidFill>
              </a:ln>
              <a:effectLst/>
              <a:sp3d contourW="25400">
                <a:contourClr>
                  <a:schemeClr val="lt1"/>
                </a:contourClr>
              </a:sp3d>
            </c:spPr>
          </c:dPt>
          <c:dPt>
            <c:idx val="1"/>
            <c:spPr>
              <a:solidFill>
                <a:schemeClr val="accent2"/>
              </a:solidFill>
              <a:ln w="25400">
                <a:solidFill>
                  <a:schemeClr val="lt1"/>
                </a:solidFill>
              </a:ln>
              <a:effectLst/>
              <a:sp3d contourW="25400">
                <a:contourClr>
                  <a:schemeClr val="lt1"/>
                </a:contourClr>
              </a:sp3d>
            </c:spPr>
          </c:dPt>
          <c:dPt>
            <c:idx val="2"/>
            <c:spPr>
              <a:solidFill>
                <a:schemeClr val="accent3"/>
              </a:solidFill>
              <a:ln w="25400">
                <a:solidFill>
                  <a:schemeClr val="lt1"/>
                </a:solidFill>
              </a:ln>
              <a:effectLst/>
              <a:sp3d contourW="25400">
                <a:contourClr>
                  <a:schemeClr val="lt1"/>
                </a:contourClr>
              </a:sp3d>
            </c:spPr>
          </c:dPt>
          <c:dPt>
            <c:idx val="3"/>
            <c:spPr>
              <a:solidFill>
                <a:schemeClr val="accent4"/>
              </a:solidFill>
              <a:ln w="25400">
                <a:solidFill>
                  <a:schemeClr val="lt1"/>
                </a:solidFill>
              </a:ln>
              <a:effectLst/>
              <a:sp3d contourW="25400">
                <a:contourClr>
                  <a:schemeClr val="lt1"/>
                </a:contourClr>
              </a:sp3d>
            </c:spPr>
          </c:dPt>
          <c:dPt>
            <c:idx val="4"/>
            <c:spPr>
              <a:solidFill>
                <a:schemeClr val="accent5"/>
              </a:solidFill>
              <a:ln w="25400">
                <a:solidFill>
                  <a:schemeClr val="lt1"/>
                </a:solidFill>
              </a:ln>
              <a:effectLst/>
              <a:sp3d contourW="25400">
                <a:contourClr>
                  <a:schemeClr val="lt1"/>
                </a:contourClr>
              </a:sp3d>
            </c:spPr>
          </c:dPt>
          <c:dLbls>
            <c:dLbl>
              <c:idx val="0"/>
              <c:layout>
                <c:manualLayout>
                  <c:x val="8.3513318934485159E-2"/>
                  <c:y val="-7.7015643802647443E-2"/>
                </c:manualLayout>
              </c:layout>
              <c:dLblPos val="bestFit"/>
              <c:showCatName val="1"/>
              <c:showPercent val="1"/>
              <c:extLst>
                <c:ext xmlns:c15="http://schemas.microsoft.com/office/drawing/2012/chart" uri="{CE6537A1-D6FC-4f65-9D91-7224C49458BB}"/>
              </c:extLst>
            </c:dLbl>
            <c:dLbl>
              <c:idx val="1"/>
              <c:layout>
                <c:manualLayout>
                  <c:x val="4.8956083513318933E-2"/>
                  <c:y val="-4.8134777376655077E-3"/>
                </c:manualLayout>
              </c:layout>
              <c:dLblPos val="bestFit"/>
              <c:showCatName val="1"/>
              <c:showPercent val="1"/>
              <c:extLst>
                <c:ext xmlns:c15="http://schemas.microsoft.com/office/drawing/2012/chart" uri="{CE6537A1-D6FC-4f65-9D91-7224C49458BB}"/>
              </c:extLst>
            </c:dLbl>
            <c:dLbl>
              <c:idx val="2"/>
              <c:layout>
                <c:manualLayout>
                  <c:x val="-9.2152627789776842E-2"/>
                  <c:y val="-3.8507821901323715E-2"/>
                </c:manualLayout>
              </c:layout>
              <c:dLblPos val="bestFit"/>
              <c:showCatName val="1"/>
              <c:showPercent val="1"/>
              <c:extLst>
                <c:ext xmlns:c15="http://schemas.microsoft.com/office/drawing/2012/chart" uri="{CE6537A1-D6FC-4f65-9D91-7224C49458BB}"/>
              </c:extLst>
            </c:dLbl>
            <c:dLbl>
              <c:idx val="3"/>
              <c:layout>
                <c:manualLayout>
                  <c:x val="-6.9114470842332645E-2"/>
                  <c:y val="-3.3694344163658241E-2"/>
                </c:manualLayout>
              </c:layout>
              <c:dLblPos val="bestFit"/>
              <c:showCatName val="1"/>
              <c:showPercent val="1"/>
              <c:extLst>
                <c:ext xmlns:c15="http://schemas.microsoft.com/office/drawing/2012/chart" uri="{CE6537A1-D6FC-4f65-9D91-7224C49458BB}"/>
              </c:extLst>
            </c:dLbl>
            <c:dLbl>
              <c:idx val="4"/>
              <c:layout>
                <c:manualLayout>
                  <c:x val="-5.4715622750180062E-2"/>
                  <c:y val="-8.6642599277978349E-2"/>
                </c:manualLayout>
              </c:layout>
              <c:dLblPos val="bestFit"/>
              <c:showCatName val="1"/>
              <c:showPercent val="1"/>
              <c:extLst>
                <c:ext xmlns:c15="http://schemas.microsoft.com/office/drawing/2012/chart" uri="{CE6537A1-D6FC-4f65-9D91-7224C49458BB}"/>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CatName val="1"/>
            <c:showPercent val="1"/>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Sheet1!$B$5:$B$9</c:f>
              <c:strCache>
                <c:ptCount val="5"/>
                <c:pt idx="0">
                  <c:v>C5 - Excellent</c:v>
                </c:pt>
                <c:pt idx="1">
                  <c:v>C4 - Good</c:v>
                </c:pt>
                <c:pt idx="2">
                  <c:v>C3 - Fair</c:v>
                </c:pt>
                <c:pt idx="3">
                  <c:v>C2 - Poor</c:v>
                </c:pt>
                <c:pt idx="4">
                  <c:v>C1 – Very Poor</c:v>
                </c:pt>
              </c:strCache>
            </c:strRef>
          </c:cat>
          <c:val>
            <c:numRef>
              <c:f>Sheet1!$E$5:$E$9</c:f>
              <c:numCache>
                <c:formatCode>General</c:formatCode>
                <c:ptCount val="5"/>
                <c:pt idx="0">
                  <c:v>1</c:v>
                </c:pt>
                <c:pt idx="1">
                  <c:v>25</c:v>
                </c:pt>
                <c:pt idx="2">
                  <c:v>49</c:v>
                </c:pt>
                <c:pt idx="3">
                  <c:v>13</c:v>
                </c:pt>
                <c:pt idx="4">
                  <c:v>1</c:v>
                </c:pt>
              </c:numCache>
            </c:numRef>
          </c:val>
          <c:extLst/>
        </c:ser>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3168" tIns="46584" rIns="93168" bIns="46584" rtlCol="0"/>
          <a:lstStyle>
            <a:lvl1pPr algn="l">
              <a:defRPr sz="1200"/>
            </a:lvl1pPr>
          </a:lstStyle>
          <a:p>
            <a:endParaRPr lang="en-GB"/>
          </a:p>
        </p:txBody>
      </p:sp>
      <p:sp>
        <p:nvSpPr>
          <p:cNvPr id="3" name="Date Placeholder 2"/>
          <p:cNvSpPr>
            <a:spLocks noGrp="1"/>
          </p:cNvSpPr>
          <p:nvPr>
            <p:ph type="dt" sz="quarter" idx="1"/>
          </p:nvPr>
        </p:nvSpPr>
        <p:spPr>
          <a:xfrm>
            <a:off x="3850445" y="0"/>
            <a:ext cx="2945659" cy="496332"/>
          </a:xfrm>
          <a:prstGeom prst="rect">
            <a:avLst/>
          </a:prstGeom>
        </p:spPr>
        <p:txBody>
          <a:bodyPr vert="horz" lIns="93168" tIns="46584" rIns="93168" bIns="46584" rtlCol="0"/>
          <a:lstStyle>
            <a:lvl1pPr algn="r">
              <a:defRPr sz="1200"/>
            </a:lvl1pPr>
          </a:lstStyle>
          <a:p>
            <a:fld id="{8BC7F027-379E-4D32-9199-1B8938F68AAE}" type="datetimeFigureOut">
              <a:rPr lang="en-GB" smtClean="0"/>
              <a:pPr/>
              <a:t>21/05/2018</a:t>
            </a:fld>
            <a:endParaRPr lang="en-GB"/>
          </a:p>
        </p:txBody>
      </p:sp>
      <p:sp>
        <p:nvSpPr>
          <p:cNvPr id="4" name="Footer Placeholder 3"/>
          <p:cNvSpPr>
            <a:spLocks noGrp="1"/>
          </p:cNvSpPr>
          <p:nvPr>
            <p:ph type="ftr" sz="quarter" idx="2"/>
          </p:nvPr>
        </p:nvSpPr>
        <p:spPr>
          <a:xfrm>
            <a:off x="1" y="9428586"/>
            <a:ext cx="2945659" cy="496332"/>
          </a:xfrm>
          <a:prstGeom prst="rect">
            <a:avLst/>
          </a:prstGeom>
        </p:spPr>
        <p:txBody>
          <a:bodyPr vert="horz" lIns="93168" tIns="46584" rIns="93168" bIns="46584" rtlCol="0" anchor="b"/>
          <a:lstStyle>
            <a:lvl1pPr algn="l">
              <a:defRPr sz="1200"/>
            </a:lvl1pPr>
          </a:lstStyle>
          <a:p>
            <a:endParaRPr lang="en-GB"/>
          </a:p>
        </p:txBody>
      </p:sp>
      <p:sp>
        <p:nvSpPr>
          <p:cNvPr id="5" name="Slide Number Placeholder 4"/>
          <p:cNvSpPr>
            <a:spLocks noGrp="1"/>
          </p:cNvSpPr>
          <p:nvPr>
            <p:ph type="sldNum" sz="quarter" idx="3"/>
          </p:nvPr>
        </p:nvSpPr>
        <p:spPr>
          <a:xfrm>
            <a:off x="3850445" y="9428586"/>
            <a:ext cx="2945659" cy="496332"/>
          </a:xfrm>
          <a:prstGeom prst="rect">
            <a:avLst/>
          </a:prstGeom>
        </p:spPr>
        <p:txBody>
          <a:bodyPr vert="horz" lIns="93168" tIns="46584" rIns="93168" bIns="46584"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3168" tIns="46584" rIns="93168" bIns="46584" rtlCol="0"/>
          <a:lstStyle>
            <a:lvl1pPr algn="l">
              <a:defRPr sz="1200"/>
            </a:lvl1pPr>
          </a:lstStyle>
          <a:p>
            <a:endParaRPr lang="en-ZA"/>
          </a:p>
        </p:txBody>
      </p:sp>
      <p:sp>
        <p:nvSpPr>
          <p:cNvPr id="3" name="Date Placeholder 2"/>
          <p:cNvSpPr>
            <a:spLocks noGrp="1"/>
          </p:cNvSpPr>
          <p:nvPr>
            <p:ph type="dt" idx="1"/>
          </p:nvPr>
        </p:nvSpPr>
        <p:spPr>
          <a:xfrm>
            <a:off x="3850445" y="0"/>
            <a:ext cx="2945659" cy="496332"/>
          </a:xfrm>
          <a:prstGeom prst="rect">
            <a:avLst/>
          </a:prstGeom>
        </p:spPr>
        <p:txBody>
          <a:bodyPr vert="horz" lIns="93168" tIns="46584" rIns="93168" bIns="46584" rtlCol="0"/>
          <a:lstStyle>
            <a:lvl1pPr algn="r">
              <a:defRPr sz="1200"/>
            </a:lvl1pPr>
          </a:lstStyle>
          <a:p>
            <a:fld id="{0B7E7989-31F3-4EB9-8547-909D99F43AE5}" type="datetimeFigureOut">
              <a:rPr lang="en-ZA" smtClean="0"/>
              <a:pPr/>
              <a:t>2018/05/21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68" tIns="46584" rIns="93168" bIns="46584" rtlCol="0" anchor="ctr"/>
          <a:lstStyle/>
          <a:p>
            <a:endParaRPr lang="en-ZA"/>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3168" tIns="46584" rIns="93168"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6"/>
            <a:ext cx="2945659" cy="496332"/>
          </a:xfrm>
          <a:prstGeom prst="rect">
            <a:avLst/>
          </a:prstGeom>
        </p:spPr>
        <p:txBody>
          <a:bodyPr vert="horz" lIns="93168" tIns="46584" rIns="93168" bIns="46584" rtlCol="0" anchor="b"/>
          <a:lstStyle>
            <a:lvl1pPr algn="l">
              <a:defRPr sz="1200"/>
            </a:lvl1pPr>
          </a:lstStyle>
          <a:p>
            <a:endParaRPr lang="en-ZA"/>
          </a:p>
        </p:txBody>
      </p:sp>
      <p:sp>
        <p:nvSpPr>
          <p:cNvPr id="7" name="Slide Number Placeholder 6"/>
          <p:cNvSpPr>
            <a:spLocks noGrp="1"/>
          </p:cNvSpPr>
          <p:nvPr>
            <p:ph type="sldNum" sz="quarter" idx="5"/>
          </p:nvPr>
        </p:nvSpPr>
        <p:spPr>
          <a:xfrm>
            <a:off x="3850445" y="9428586"/>
            <a:ext cx="2945659" cy="496332"/>
          </a:xfrm>
          <a:prstGeom prst="rect">
            <a:avLst/>
          </a:prstGeom>
        </p:spPr>
        <p:txBody>
          <a:bodyPr vert="horz" lIns="93168" tIns="46584" rIns="93168" bIns="46584"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7</a:t>
            </a:fld>
            <a:endParaRPr lang="en-ZA"/>
          </a:p>
        </p:txBody>
      </p:sp>
    </p:spTree>
    <p:extLst>
      <p:ext uri="{BB962C8B-B14F-4D97-AF65-F5344CB8AC3E}">
        <p14:creationId xmlns:p14="http://schemas.microsoft.com/office/powerpoint/2010/main" xmlns="" val="1582401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Meeting Notes (16/09/27 11:30) -----</a:t>
            </a:r>
          </a:p>
          <a:p>
            <a:r>
              <a:rPr lang="en-ZA" dirty="0"/>
              <a:t>programme and project </a:t>
            </a:r>
          </a:p>
        </p:txBody>
      </p:sp>
      <p:sp>
        <p:nvSpPr>
          <p:cNvPr id="4" name="Slide Number Placeholder 3"/>
          <p:cNvSpPr>
            <a:spLocks noGrp="1"/>
          </p:cNvSpPr>
          <p:nvPr>
            <p:ph type="sldNum" sz="quarter" idx="10"/>
          </p:nvPr>
        </p:nvSpPr>
        <p:spPr/>
        <p:txBody>
          <a:bodyPr/>
          <a:lstStyle/>
          <a:p>
            <a:fld id="{05E2897E-B052-44CE-92A6-D4B2AB10F3F6}" type="slidenum">
              <a:rPr lang="en-ZA" smtClean="0"/>
              <a:pPr/>
              <a:t>12</a:t>
            </a:fld>
            <a:endParaRPr lang="en-ZA" dirty="0"/>
          </a:p>
        </p:txBody>
      </p:sp>
    </p:spTree>
    <p:extLst>
      <p:ext uri="{BB962C8B-B14F-4D97-AF65-F5344CB8AC3E}">
        <p14:creationId xmlns:p14="http://schemas.microsoft.com/office/powerpoint/2010/main" xmlns="" val="168196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Meeting Notes (16/09/27 11:30) -----</a:t>
            </a:r>
          </a:p>
          <a:p>
            <a:r>
              <a:rPr lang="en-ZA" dirty="0"/>
              <a:t>programme and project </a:t>
            </a:r>
          </a:p>
        </p:txBody>
      </p:sp>
      <p:sp>
        <p:nvSpPr>
          <p:cNvPr id="4" name="Slide Number Placeholder 3"/>
          <p:cNvSpPr>
            <a:spLocks noGrp="1"/>
          </p:cNvSpPr>
          <p:nvPr>
            <p:ph type="sldNum" sz="quarter" idx="10"/>
          </p:nvPr>
        </p:nvSpPr>
        <p:spPr/>
        <p:txBody>
          <a:bodyPr/>
          <a:lstStyle/>
          <a:p>
            <a:fld id="{05E2897E-B052-44CE-92A6-D4B2AB10F3F6}" type="slidenum">
              <a:rPr lang="en-ZA" smtClean="0"/>
              <a:pPr/>
              <a:t>17</a:t>
            </a:fld>
            <a:endParaRPr lang="en-ZA" dirty="0"/>
          </a:p>
        </p:txBody>
      </p:sp>
    </p:spTree>
    <p:extLst>
      <p:ext uri="{BB962C8B-B14F-4D97-AF65-F5344CB8AC3E}">
        <p14:creationId xmlns:p14="http://schemas.microsoft.com/office/powerpoint/2010/main" xmlns="" val="97699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Meeting Notes (16/09/27 11:30) -----</a:t>
            </a:r>
          </a:p>
          <a:p>
            <a:r>
              <a:rPr lang="en-ZA" dirty="0"/>
              <a:t>programme and project </a:t>
            </a:r>
          </a:p>
        </p:txBody>
      </p:sp>
      <p:sp>
        <p:nvSpPr>
          <p:cNvPr id="4" name="Slide Number Placeholder 3"/>
          <p:cNvSpPr>
            <a:spLocks noGrp="1"/>
          </p:cNvSpPr>
          <p:nvPr>
            <p:ph type="sldNum" sz="quarter" idx="10"/>
          </p:nvPr>
        </p:nvSpPr>
        <p:spPr/>
        <p:txBody>
          <a:bodyPr/>
          <a:lstStyle/>
          <a:p>
            <a:fld id="{05E2897E-B052-44CE-92A6-D4B2AB10F3F6}" type="slidenum">
              <a:rPr lang="en-ZA" smtClean="0"/>
              <a:pPr/>
              <a:t>18</a:t>
            </a:fld>
            <a:endParaRPr lang="en-ZA" dirty="0"/>
          </a:p>
        </p:txBody>
      </p:sp>
    </p:spTree>
    <p:extLst>
      <p:ext uri="{BB962C8B-B14F-4D97-AF65-F5344CB8AC3E}">
        <p14:creationId xmlns:p14="http://schemas.microsoft.com/office/powerpoint/2010/main" xmlns="" val="1857667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1.xml"/><Relationship Id="rId1" Type="http://schemas.openxmlformats.org/officeDocument/2006/relationships/tags" Target="../tags/tag200.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5.xml"/><Relationship Id="rId1" Type="http://schemas.openxmlformats.org/officeDocument/2006/relationships/tags" Target="../tags/tag204.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tags" Target="../tags/tag206.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9.xml"/><Relationship Id="rId1" Type="http://schemas.openxmlformats.org/officeDocument/2006/relationships/tags" Target="../tags/tag208.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1.xml"/><Relationship Id="rId1" Type="http://schemas.openxmlformats.org/officeDocument/2006/relationships/tags" Target="../tags/tag210.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3.xml"/><Relationship Id="rId1" Type="http://schemas.openxmlformats.org/officeDocument/2006/relationships/tags" Target="../tags/tag212.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5.xml"/><Relationship Id="rId1" Type="http://schemas.openxmlformats.org/officeDocument/2006/relationships/tags" Target="../tags/tag214.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7.xml"/><Relationship Id="rId1" Type="http://schemas.openxmlformats.org/officeDocument/2006/relationships/tags" Target="../tags/tag216.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9.xml"/><Relationship Id="rId1" Type="http://schemas.openxmlformats.org/officeDocument/2006/relationships/tags" Target="../tags/tag218.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1.xml"/><Relationship Id="rId1" Type="http://schemas.openxmlformats.org/officeDocument/2006/relationships/tags" Target="../tags/tag220.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3.xml"/><Relationship Id="rId1" Type="http://schemas.openxmlformats.org/officeDocument/2006/relationships/tags" Target="../tags/tag222.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5.xml"/><Relationship Id="rId1" Type="http://schemas.openxmlformats.org/officeDocument/2006/relationships/tags" Target="../tags/tag224.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7.xml"/><Relationship Id="rId1" Type="http://schemas.openxmlformats.org/officeDocument/2006/relationships/tags" Target="../tags/tag226.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9.xml"/><Relationship Id="rId1" Type="http://schemas.openxmlformats.org/officeDocument/2006/relationships/tags" Target="../tags/tag228.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1.xml"/><Relationship Id="rId1" Type="http://schemas.openxmlformats.org/officeDocument/2006/relationships/tags" Target="../tags/tag230.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3.xml"/><Relationship Id="rId1" Type="http://schemas.openxmlformats.org/officeDocument/2006/relationships/tags" Target="../tags/tag232.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5.xml"/><Relationship Id="rId1" Type="http://schemas.openxmlformats.org/officeDocument/2006/relationships/tags" Target="../tags/tag23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236.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4.xml"/><Relationship Id="rId1" Type="http://schemas.openxmlformats.org/officeDocument/2006/relationships/tags" Target="../tags/tag243.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6.xml"/><Relationship Id="rId1" Type="http://schemas.openxmlformats.org/officeDocument/2006/relationships/tags" Target="../tags/tag24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8.xml"/><Relationship Id="rId1" Type="http://schemas.openxmlformats.org/officeDocument/2006/relationships/tags" Target="../tags/tag247.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0.xml"/><Relationship Id="rId1" Type="http://schemas.openxmlformats.org/officeDocument/2006/relationships/tags" Target="../tags/tag249.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2.xml"/><Relationship Id="rId1" Type="http://schemas.openxmlformats.org/officeDocument/2006/relationships/tags" Target="../tags/tag251.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4.xml"/><Relationship Id="rId1" Type="http://schemas.openxmlformats.org/officeDocument/2006/relationships/tags" Target="../tags/tag253.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6.xml"/><Relationship Id="rId1" Type="http://schemas.openxmlformats.org/officeDocument/2006/relationships/tags" Target="../tags/tag255.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8.xml"/><Relationship Id="rId1" Type="http://schemas.openxmlformats.org/officeDocument/2006/relationships/tags" Target="../tags/tag257.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0.xml"/><Relationship Id="rId1" Type="http://schemas.openxmlformats.org/officeDocument/2006/relationships/tags" Target="../tags/tag259.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2.xml"/><Relationship Id="rId1" Type="http://schemas.openxmlformats.org/officeDocument/2006/relationships/tags" Target="../tags/tag261.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4.xml"/><Relationship Id="rId1" Type="http://schemas.openxmlformats.org/officeDocument/2006/relationships/tags" Target="../tags/tag263.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6.xml"/><Relationship Id="rId1" Type="http://schemas.openxmlformats.org/officeDocument/2006/relationships/tags" Target="../tags/tag26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8.xml"/><Relationship Id="rId1" Type="http://schemas.openxmlformats.org/officeDocument/2006/relationships/tags" Target="../tags/tag26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0.xml"/><Relationship Id="rId1" Type="http://schemas.openxmlformats.org/officeDocument/2006/relationships/tags" Target="../tags/tag269.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2.xml"/><Relationship Id="rId1" Type="http://schemas.openxmlformats.org/officeDocument/2006/relationships/tags" Target="../tags/tag271.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4.xml"/><Relationship Id="rId1" Type="http://schemas.openxmlformats.org/officeDocument/2006/relationships/tags" Target="../tags/tag273.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6.xml"/><Relationship Id="rId1" Type="http://schemas.openxmlformats.org/officeDocument/2006/relationships/tags" Target="../tags/tag27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8.xml"/><Relationship Id="rId1" Type="http://schemas.openxmlformats.org/officeDocument/2006/relationships/tags" Target="../tags/tag277.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0.xml"/><Relationship Id="rId1" Type="http://schemas.openxmlformats.org/officeDocument/2006/relationships/tags" Target="../tags/tag279.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2.xml"/><Relationship Id="rId1" Type="http://schemas.openxmlformats.org/officeDocument/2006/relationships/tags" Target="../tags/tag281.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283.xml"/><Relationship Id="rId4" Type="http://schemas.openxmlformats.org/officeDocument/2006/relationships/image" Target="../media/image9.pn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1.xml"/><Relationship Id="rId1" Type="http://schemas.openxmlformats.org/officeDocument/2006/relationships/tags" Target="../tags/tag290.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3.xml"/><Relationship Id="rId1" Type="http://schemas.openxmlformats.org/officeDocument/2006/relationships/tags" Target="../tags/tag292.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5.xml"/><Relationship Id="rId1" Type="http://schemas.openxmlformats.org/officeDocument/2006/relationships/tags" Target="../tags/tag294.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7.xml"/><Relationship Id="rId1" Type="http://schemas.openxmlformats.org/officeDocument/2006/relationships/tags" Target="../tags/tag296.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9.xml"/><Relationship Id="rId1" Type="http://schemas.openxmlformats.org/officeDocument/2006/relationships/tags" Target="../tags/tag298.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1.xml"/><Relationship Id="rId1" Type="http://schemas.openxmlformats.org/officeDocument/2006/relationships/tags" Target="../tags/tag300.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3.xml"/><Relationship Id="rId1" Type="http://schemas.openxmlformats.org/officeDocument/2006/relationships/tags" Target="../tags/tag302.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5.xml"/><Relationship Id="rId1" Type="http://schemas.openxmlformats.org/officeDocument/2006/relationships/tags" Target="../tags/tag304.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7.xml"/><Relationship Id="rId1" Type="http://schemas.openxmlformats.org/officeDocument/2006/relationships/tags" Target="../tags/tag306.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9.xml"/><Relationship Id="rId1" Type="http://schemas.openxmlformats.org/officeDocument/2006/relationships/tags" Target="../tags/tag308.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1.xml"/><Relationship Id="rId1" Type="http://schemas.openxmlformats.org/officeDocument/2006/relationships/tags" Target="../tags/tag31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3.xml"/><Relationship Id="rId1" Type="http://schemas.openxmlformats.org/officeDocument/2006/relationships/tags" Target="../tags/tag31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5.xml"/><Relationship Id="rId1" Type="http://schemas.openxmlformats.org/officeDocument/2006/relationships/tags" Target="../tags/tag314.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7.xml"/><Relationship Id="rId1" Type="http://schemas.openxmlformats.org/officeDocument/2006/relationships/tags" Target="../tags/tag316.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9.xml"/><Relationship Id="rId1" Type="http://schemas.openxmlformats.org/officeDocument/2006/relationships/tags" Target="../tags/tag318.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1.xml"/><Relationship Id="rId1" Type="http://schemas.openxmlformats.org/officeDocument/2006/relationships/tags" Target="../tags/tag320.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3.xml"/><Relationship Id="rId1" Type="http://schemas.openxmlformats.org/officeDocument/2006/relationships/tags" Target="../tags/tag322.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5.xml"/><Relationship Id="rId1" Type="http://schemas.openxmlformats.org/officeDocument/2006/relationships/tags" Target="../tags/tag324.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7.xml"/><Relationship Id="rId1" Type="http://schemas.openxmlformats.org/officeDocument/2006/relationships/tags" Target="../tags/tag326.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9.xml"/><Relationship Id="rId1" Type="http://schemas.openxmlformats.org/officeDocument/2006/relationships/tags" Target="../tags/tag328.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ags" Target="../tags/tag330.xml"/><Relationship Id="rId4" Type="http://schemas.openxmlformats.org/officeDocument/2006/relationships/image" Target="../media/image9.png"/></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8.xml"/><Relationship Id="rId1" Type="http://schemas.openxmlformats.org/officeDocument/2006/relationships/tags" Target="../tags/tag337.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0.xml"/><Relationship Id="rId1" Type="http://schemas.openxmlformats.org/officeDocument/2006/relationships/tags" Target="../tags/tag339.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2.xml"/><Relationship Id="rId1" Type="http://schemas.openxmlformats.org/officeDocument/2006/relationships/tags" Target="../tags/tag341.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4.xml"/><Relationship Id="rId1" Type="http://schemas.openxmlformats.org/officeDocument/2006/relationships/tags" Target="../tags/tag343.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6.xml"/><Relationship Id="rId1" Type="http://schemas.openxmlformats.org/officeDocument/2006/relationships/tags" Target="../tags/tag345.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8.xml"/><Relationship Id="rId1" Type="http://schemas.openxmlformats.org/officeDocument/2006/relationships/tags" Target="../tags/tag347.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0.xml"/><Relationship Id="rId1" Type="http://schemas.openxmlformats.org/officeDocument/2006/relationships/tags" Target="../tags/tag349.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2.xml"/><Relationship Id="rId1" Type="http://schemas.openxmlformats.org/officeDocument/2006/relationships/tags" Target="../tags/tag351.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4.xml"/><Relationship Id="rId1" Type="http://schemas.openxmlformats.org/officeDocument/2006/relationships/tags" Target="../tags/tag353.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6.xml"/><Relationship Id="rId1" Type="http://schemas.openxmlformats.org/officeDocument/2006/relationships/tags" Target="../tags/tag355.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8.xml"/><Relationship Id="rId1" Type="http://schemas.openxmlformats.org/officeDocument/2006/relationships/tags" Target="../tags/tag357.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0.xml"/><Relationship Id="rId1" Type="http://schemas.openxmlformats.org/officeDocument/2006/relationships/tags" Target="../tags/tag359.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2.xml"/><Relationship Id="rId1" Type="http://schemas.openxmlformats.org/officeDocument/2006/relationships/tags" Target="../tags/tag361.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4.xml"/><Relationship Id="rId1" Type="http://schemas.openxmlformats.org/officeDocument/2006/relationships/tags" Target="../tags/tag363.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6.xml"/><Relationship Id="rId1" Type="http://schemas.openxmlformats.org/officeDocument/2006/relationships/tags" Target="../tags/tag365.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8.xml"/><Relationship Id="rId1" Type="http://schemas.openxmlformats.org/officeDocument/2006/relationships/tags" Target="../tags/tag367.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0.xml"/><Relationship Id="rId1" Type="http://schemas.openxmlformats.org/officeDocument/2006/relationships/tags" Target="../tags/tag369.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2.xml"/><Relationship Id="rId1" Type="http://schemas.openxmlformats.org/officeDocument/2006/relationships/tags" Target="../tags/tag371.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4.xml"/><Relationship Id="rId1" Type="http://schemas.openxmlformats.org/officeDocument/2006/relationships/tags" Target="../tags/tag37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6.xml"/><Relationship Id="rId1" Type="http://schemas.openxmlformats.org/officeDocument/2006/relationships/tags" Target="../tags/tag37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tags" Target="../tags/tag377.xml"/><Relationship Id="rId4" Type="http://schemas.openxmlformats.org/officeDocument/2006/relationships/image" Target="../media/image9.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5.xml"/><Relationship Id="rId1" Type="http://schemas.openxmlformats.org/officeDocument/2006/relationships/tags" Target="../tags/tag384.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7.xml"/><Relationship Id="rId1" Type="http://schemas.openxmlformats.org/officeDocument/2006/relationships/tags" Target="../tags/tag386.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9.xml"/><Relationship Id="rId1" Type="http://schemas.openxmlformats.org/officeDocument/2006/relationships/tags" Target="../tags/tag388.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1.xml"/><Relationship Id="rId1" Type="http://schemas.openxmlformats.org/officeDocument/2006/relationships/tags" Target="../tags/tag390.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3.xml"/><Relationship Id="rId1" Type="http://schemas.openxmlformats.org/officeDocument/2006/relationships/tags" Target="../tags/tag392.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5.xml"/><Relationship Id="rId1" Type="http://schemas.openxmlformats.org/officeDocument/2006/relationships/tags" Target="../tags/tag394.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7.xml"/><Relationship Id="rId1" Type="http://schemas.openxmlformats.org/officeDocument/2006/relationships/tags" Target="../tags/tag396.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9.xml"/><Relationship Id="rId1" Type="http://schemas.openxmlformats.org/officeDocument/2006/relationships/tags" Target="../tags/tag398.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1.xml"/><Relationship Id="rId1" Type="http://schemas.openxmlformats.org/officeDocument/2006/relationships/tags" Target="../tags/tag400.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3.xml"/><Relationship Id="rId1" Type="http://schemas.openxmlformats.org/officeDocument/2006/relationships/tags" Target="../tags/tag402.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5.xml"/><Relationship Id="rId1" Type="http://schemas.openxmlformats.org/officeDocument/2006/relationships/tags" Target="../tags/tag404.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7.xml"/><Relationship Id="rId1" Type="http://schemas.openxmlformats.org/officeDocument/2006/relationships/tags" Target="../tags/tag40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9.xml"/><Relationship Id="rId1" Type="http://schemas.openxmlformats.org/officeDocument/2006/relationships/tags" Target="../tags/tag408.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1.xml"/><Relationship Id="rId1" Type="http://schemas.openxmlformats.org/officeDocument/2006/relationships/tags" Target="../tags/tag410.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3.xml"/><Relationship Id="rId1" Type="http://schemas.openxmlformats.org/officeDocument/2006/relationships/tags" Target="../tags/tag41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5.xml"/><Relationship Id="rId1" Type="http://schemas.openxmlformats.org/officeDocument/2006/relationships/tags" Target="../tags/tag414.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7.xml"/><Relationship Id="rId1" Type="http://schemas.openxmlformats.org/officeDocument/2006/relationships/tags" Target="../tags/tag416.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9.xml"/><Relationship Id="rId1" Type="http://schemas.openxmlformats.org/officeDocument/2006/relationships/tags" Target="../tags/tag418.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1.xml"/><Relationship Id="rId1" Type="http://schemas.openxmlformats.org/officeDocument/2006/relationships/tags" Target="../tags/tag420.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3.xml"/><Relationship Id="rId1" Type="http://schemas.openxmlformats.org/officeDocument/2006/relationships/tags" Target="../tags/tag422.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tags" Target="../tags/tag424.xml"/><Relationship Id="rId4" Type="http://schemas.openxmlformats.org/officeDocument/2006/relationships/image" Target="../media/image9.png"/></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2.xml"/><Relationship Id="rId1" Type="http://schemas.openxmlformats.org/officeDocument/2006/relationships/tags" Target="../tags/tag431.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4.xml"/><Relationship Id="rId1" Type="http://schemas.openxmlformats.org/officeDocument/2006/relationships/tags" Target="../tags/tag433.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6.xml"/><Relationship Id="rId1" Type="http://schemas.openxmlformats.org/officeDocument/2006/relationships/tags" Target="../tags/tag435.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8.xml"/><Relationship Id="rId1" Type="http://schemas.openxmlformats.org/officeDocument/2006/relationships/tags" Target="../tags/tag437.xml"/></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0.xml"/><Relationship Id="rId1" Type="http://schemas.openxmlformats.org/officeDocument/2006/relationships/tags" Target="../tags/tag439.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2.xml"/><Relationship Id="rId1" Type="http://schemas.openxmlformats.org/officeDocument/2006/relationships/tags" Target="../tags/tag441.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4.xml"/><Relationship Id="rId1" Type="http://schemas.openxmlformats.org/officeDocument/2006/relationships/tags" Target="../tags/tag443.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6.xml"/><Relationship Id="rId1" Type="http://schemas.openxmlformats.org/officeDocument/2006/relationships/tags" Target="../tags/tag445.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8.xml"/><Relationship Id="rId1" Type="http://schemas.openxmlformats.org/officeDocument/2006/relationships/tags" Target="../tags/tag447.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0.xml"/><Relationship Id="rId1" Type="http://schemas.openxmlformats.org/officeDocument/2006/relationships/tags" Target="../tags/tag449.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2.xml"/><Relationship Id="rId1" Type="http://schemas.openxmlformats.org/officeDocument/2006/relationships/tags" Target="../tags/tag451.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4.xml"/><Relationship Id="rId1" Type="http://schemas.openxmlformats.org/officeDocument/2006/relationships/tags" Target="../tags/tag45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6.xml"/><Relationship Id="rId1" Type="http://schemas.openxmlformats.org/officeDocument/2006/relationships/tags" Target="../tags/tag455.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8.xml"/><Relationship Id="rId1" Type="http://schemas.openxmlformats.org/officeDocument/2006/relationships/tags" Target="../tags/tag457.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0.xml"/><Relationship Id="rId1" Type="http://schemas.openxmlformats.org/officeDocument/2006/relationships/tags" Target="../tags/tag459.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2.xml"/><Relationship Id="rId1" Type="http://schemas.openxmlformats.org/officeDocument/2006/relationships/tags" Target="../tags/tag461.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4.xml"/><Relationship Id="rId1" Type="http://schemas.openxmlformats.org/officeDocument/2006/relationships/tags" Target="../tags/tag463.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6.xml"/><Relationship Id="rId1" Type="http://schemas.openxmlformats.org/officeDocument/2006/relationships/tags" Target="../tags/tag465.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8.xml"/><Relationship Id="rId1" Type="http://schemas.openxmlformats.org/officeDocument/2006/relationships/tags" Target="../tags/tag467.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0.xml"/><Relationship Id="rId1" Type="http://schemas.openxmlformats.org/officeDocument/2006/relationships/tags" Target="../tags/tag469.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tags" Target="../tags/tag47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9.xml"/><Relationship Id="rId1" Type="http://schemas.openxmlformats.org/officeDocument/2006/relationships/tags" Target="../tags/tag478.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1.xml"/><Relationship Id="rId1" Type="http://schemas.openxmlformats.org/officeDocument/2006/relationships/tags" Target="../tags/tag480.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3.xml"/><Relationship Id="rId1" Type="http://schemas.openxmlformats.org/officeDocument/2006/relationships/tags" Target="../tags/tag482.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5.xml"/><Relationship Id="rId1" Type="http://schemas.openxmlformats.org/officeDocument/2006/relationships/tags" Target="../tags/tag484.xml"/></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7.xml"/><Relationship Id="rId1" Type="http://schemas.openxmlformats.org/officeDocument/2006/relationships/tags" Target="../tags/tag486.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9.xml"/><Relationship Id="rId1" Type="http://schemas.openxmlformats.org/officeDocument/2006/relationships/tags" Target="../tags/tag488.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1.xml"/><Relationship Id="rId1" Type="http://schemas.openxmlformats.org/officeDocument/2006/relationships/tags" Target="../tags/tag490.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3.xml"/><Relationship Id="rId1" Type="http://schemas.openxmlformats.org/officeDocument/2006/relationships/tags" Target="../tags/tag49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5.xml"/><Relationship Id="rId1" Type="http://schemas.openxmlformats.org/officeDocument/2006/relationships/tags" Target="../tags/tag494.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7.xml"/><Relationship Id="rId1" Type="http://schemas.openxmlformats.org/officeDocument/2006/relationships/tags" Target="../tags/tag496.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9.xml"/><Relationship Id="rId1" Type="http://schemas.openxmlformats.org/officeDocument/2006/relationships/tags" Target="../tags/tag498.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1.xml"/><Relationship Id="rId1" Type="http://schemas.openxmlformats.org/officeDocument/2006/relationships/tags" Target="../tags/tag500.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5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3.xml"/><Relationship Id="rId1" Type="http://schemas.openxmlformats.org/officeDocument/2006/relationships/tags" Target="../tags/tag50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5.xml"/><Relationship Id="rId1" Type="http://schemas.openxmlformats.org/officeDocument/2006/relationships/tags" Target="../tags/tag504.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7.xml"/><Relationship Id="rId1" Type="http://schemas.openxmlformats.org/officeDocument/2006/relationships/tags" Target="../tags/tag506.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9.xml"/><Relationship Id="rId1" Type="http://schemas.openxmlformats.org/officeDocument/2006/relationships/tags" Target="../tags/tag508.xml"/></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1.xml"/><Relationship Id="rId1" Type="http://schemas.openxmlformats.org/officeDocument/2006/relationships/tags" Target="../tags/tag510.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3.xml"/><Relationship Id="rId1" Type="http://schemas.openxmlformats.org/officeDocument/2006/relationships/tags" Target="../tags/tag512.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5.xml"/><Relationship Id="rId1" Type="http://schemas.openxmlformats.org/officeDocument/2006/relationships/tags" Target="../tags/tag514.xml"/></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7.xml"/><Relationship Id="rId1" Type="http://schemas.openxmlformats.org/officeDocument/2006/relationships/tags" Target="../tags/tag516.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tags" Target="../tags/tag518.xml"/><Relationship Id="rId4" Type="http://schemas.openxmlformats.org/officeDocument/2006/relationships/image" Target="../media/image9.png"/></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26.xml"/><Relationship Id="rId1" Type="http://schemas.openxmlformats.org/officeDocument/2006/relationships/tags" Target="../tags/tag525.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28.xml"/><Relationship Id="rId1" Type="http://schemas.openxmlformats.org/officeDocument/2006/relationships/tags" Target="../tags/tag527.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0.xml"/><Relationship Id="rId1" Type="http://schemas.openxmlformats.org/officeDocument/2006/relationships/tags" Target="../tags/tag529.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2.xml"/><Relationship Id="rId1" Type="http://schemas.openxmlformats.org/officeDocument/2006/relationships/tags" Target="../tags/tag531.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4.xml"/><Relationship Id="rId1" Type="http://schemas.openxmlformats.org/officeDocument/2006/relationships/tags" Target="../tags/tag533.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6.xml"/><Relationship Id="rId1" Type="http://schemas.openxmlformats.org/officeDocument/2006/relationships/tags" Target="../tags/tag535.xml"/></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38.xml"/><Relationship Id="rId1" Type="http://schemas.openxmlformats.org/officeDocument/2006/relationships/tags" Target="../tags/tag537.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0.xml"/><Relationship Id="rId1" Type="http://schemas.openxmlformats.org/officeDocument/2006/relationships/tags" Target="../tags/tag539.xml"/></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2.xml"/><Relationship Id="rId1" Type="http://schemas.openxmlformats.org/officeDocument/2006/relationships/tags" Target="../tags/tag541.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4.xml"/><Relationship Id="rId1" Type="http://schemas.openxmlformats.org/officeDocument/2006/relationships/tags" Target="../tags/tag543.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6.xml"/><Relationship Id="rId1" Type="http://schemas.openxmlformats.org/officeDocument/2006/relationships/tags" Target="../tags/tag545.xml"/></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48.xml"/><Relationship Id="rId1" Type="http://schemas.openxmlformats.org/officeDocument/2006/relationships/tags" Target="../tags/tag54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0.xml"/><Relationship Id="rId1" Type="http://schemas.openxmlformats.org/officeDocument/2006/relationships/tags" Target="../tags/tag549.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2.xml"/><Relationship Id="rId1" Type="http://schemas.openxmlformats.org/officeDocument/2006/relationships/tags" Target="../tags/tag551.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4.xml"/><Relationship Id="rId1" Type="http://schemas.openxmlformats.org/officeDocument/2006/relationships/tags" Target="../tags/tag553.xml"/></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6.xml"/><Relationship Id="rId1" Type="http://schemas.openxmlformats.org/officeDocument/2006/relationships/tags" Target="../tags/tag555.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58.xml"/><Relationship Id="rId1" Type="http://schemas.openxmlformats.org/officeDocument/2006/relationships/tags" Target="../tags/tag557.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0.xml"/><Relationship Id="rId1" Type="http://schemas.openxmlformats.org/officeDocument/2006/relationships/tags" Target="../tags/tag559.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2.xml"/><Relationship Id="rId1" Type="http://schemas.openxmlformats.org/officeDocument/2006/relationships/tags" Target="../tags/tag561.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64.xml"/><Relationship Id="rId1" Type="http://schemas.openxmlformats.org/officeDocument/2006/relationships/tags" Target="../tags/tag56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3.xml"/><Relationship Id="rId1" Type="http://schemas.openxmlformats.org/officeDocument/2006/relationships/tags" Target="../tags/tag565.xml"/><Relationship Id="rId4" Type="http://schemas.openxmlformats.org/officeDocument/2006/relationships/image" Target="../media/image9.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11.png"/></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3.xml"/><Relationship Id="rId1" Type="http://schemas.openxmlformats.org/officeDocument/2006/relationships/tags" Target="../tags/tag572.xml"/></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5.xml"/><Relationship Id="rId1" Type="http://schemas.openxmlformats.org/officeDocument/2006/relationships/tags" Target="../tags/tag574.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7.xml"/><Relationship Id="rId1" Type="http://schemas.openxmlformats.org/officeDocument/2006/relationships/tags" Target="../tags/tag576.xml"/></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79.xml"/><Relationship Id="rId1" Type="http://schemas.openxmlformats.org/officeDocument/2006/relationships/tags" Target="../tags/tag578.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1.xml"/><Relationship Id="rId1" Type="http://schemas.openxmlformats.org/officeDocument/2006/relationships/tags" Target="../tags/tag580.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3.xml"/><Relationship Id="rId1" Type="http://schemas.openxmlformats.org/officeDocument/2006/relationships/tags" Target="../tags/tag582.xml"/></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5.xml"/><Relationship Id="rId1" Type="http://schemas.openxmlformats.org/officeDocument/2006/relationships/tags" Target="../tags/tag584.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7.xml"/><Relationship Id="rId1" Type="http://schemas.openxmlformats.org/officeDocument/2006/relationships/tags" Target="../tags/tag586.xml"/></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89.xml"/><Relationship Id="rId1" Type="http://schemas.openxmlformats.org/officeDocument/2006/relationships/tags" Target="../tags/tag58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image" Target="../media/image11.pn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1.xml"/><Relationship Id="rId1" Type="http://schemas.openxmlformats.org/officeDocument/2006/relationships/tags" Target="../tags/tag590.xml"/></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3.xml"/><Relationship Id="rId1" Type="http://schemas.openxmlformats.org/officeDocument/2006/relationships/tags" Target="../tags/tag592.xml"/></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5.xml"/><Relationship Id="rId1" Type="http://schemas.openxmlformats.org/officeDocument/2006/relationships/tags" Target="../tags/tag59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7.xml"/><Relationship Id="rId1" Type="http://schemas.openxmlformats.org/officeDocument/2006/relationships/tags" Target="../tags/tag596.xml"/></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599.xml"/><Relationship Id="rId1" Type="http://schemas.openxmlformats.org/officeDocument/2006/relationships/tags" Target="../tags/tag598.xml"/></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1.xml"/><Relationship Id="rId1" Type="http://schemas.openxmlformats.org/officeDocument/2006/relationships/tags" Target="../tags/tag600.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3.xml"/><Relationship Id="rId1" Type="http://schemas.openxmlformats.org/officeDocument/2006/relationships/tags" Target="../tags/tag602.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5.xml"/><Relationship Id="rId1" Type="http://schemas.openxmlformats.org/officeDocument/2006/relationships/tags" Target="../tags/tag604.xml"/></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7.xml"/><Relationship Id="rId1" Type="http://schemas.openxmlformats.org/officeDocument/2006/relationships/tags" Target="../tags/tag606.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11.png"/></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09.xml"/><Relationship Id="rId1" Type="http://schemas.openxmlformats.org/officeDocument/2006/relationships/tags" Target="../tags/tag608.xml"/></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11.xml"/><Relationship Id="rId1" Type="http://schemas.openxmlformats.org/officeDocument/2006/relationships/tags" Target="../tags/tag610.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4.xml"/><Relationship Id="rId1" Type="http://schemas.openxmlformats.org/officeDocument/2006/relationships/tags" Target="../tags/tag612.xml"/><Relationship Id="rId4" Type="http://schemas.openxmlformats.org/officeDocument/2006/relationships/image" Target="../media/image9.png"/></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0.xml"/><Relationship Id="rId1" Type="http://schemas.openxmlformats.org/officeDocument/2006/relationships/tags" Target="../tags/tag619.xml"/></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2.xml"/><Relationship Id="rId1" Type="http://schemas.openxmlformats.org/officeDocument/2006/relationships/tags" Target="../tags/tag621.xml"/></Relationships>
</file>

<file path=ppt/slideLayouts/_rels/slideLayout3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4.xml"/><Relationship Id="rId1" Type="http://schemas.openxmlformats.org/officeDocument/2006/relationships/tags" Target="../tags/tag623.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6.xml"/><Relationship Id="rId1" Type="http://schemas.openxmlformats.org/officeDocument/2006/relationships/tags" Target="../tags/tag625.xml"/><Relationship Id="rId4" Type="http://schemas.openxmlformats.org/officeDocument/2006/relationships/image" Target="../media/image11.png"/></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28.xml"/><Relationship Id="rId1" Type="http://schemas.openxmlformats.org/officeDocument/2006/relationships/tags" Target="../tags/tag627.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11.png"/></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30.xml"/><Relationship Id="rId1" Type="http://schemas.openxmlformats.org/officeDocument/2006/relationships/tags" Target="../tags/tag629.xml"/><Relationship Id="rId4" Type="http://schemas.openxmlformats.org/officeDocument/2006/relationships/image" Target="../media/image11.png"/></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32.xml"/><Relationship Id="rId1" Type="http://schemas.openxmlformats.org/officeDocument/2006/relationships/tags" Target="../tags/tag631.xml"/><Relationship Id="rId4" Type="http://schemas.openxmlformats.org/officeDocument/2006/relationships/image" Target="../media/image11.png"/></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34.xml"/><Relationship Id="rId1" Type="http://schemas.openxmlformats.org/officeDocument/2006/relationships/tags" Target="../tags/tag633.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36.xml"/><Relationship Id="rId1" Type="http://schemas.openxmlformats.org/officeDocument/2006/relationships/tags" Target="../tags/tag635.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38.xml"/><Relationship Id="rId1" Type="http://schemas.openxmlformats.org/officeDocument/2006/relationships/tags" Target="../tags/tag637.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0.xml"/><Relationship Id="rId1" Type="http://schemas.openxmlformats.org/officeDocument/2006/relationships/tags" Target="../tags/tag639.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2.xml"/><Relationship Id="rId1" Type="http://schemas.openxmlformats.org/officeDocument/2006/relationships/tags" Target="../tags/tag641.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4.xml"/><Relationship Id="rId1" Type="http://schemas.openxmlformats.org/officeDocument/2006/relationships/tags" Target="../tags/tag643.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6.xml"/><Relationship Id="rId1" Type="http://schemas.openxmlformats.org/officeDocument/2006/relationships/tags" Target="../tags/tag645.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48.xml"/><Relationship Id="rId1" Type="http://schemas.openxmlformats.org/officeDocument/2006/relationships/tags" Target="../tags/tag647.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0.xml"/><Relationship Id="rId1" Type="http://schemas.openxmlformats.org/officeDocument/2006/relationships/tags" Target="../tags/tag649.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2.xml"/><Relationship Id="rId1" Type="http://schemas.openxmlformats.org/officeDocument/2006/relationships/tags" Target="../tags/tag651.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4.xml"/><Relationship Id="rId1" Type="http://schemas.openxmlformats.org/officeDocument/2006/relationships/tags" Target="../tags/tag653.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6.xml"/><Relationship Id="rId1" Type="http://schemas.openxmlformats.org/officeDocument/2006/relationships/tags" Target="../tags/tag655.xml"/></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58.xml"/><Relationship Id="rId1" Type="http://schemas.openxmlformats.org/officeDocument/2006/relationships/tags" Target="../tags/tag657.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5.xml"/><Relationship Id="rId1" Type="http://schemas.openxmlformats.org/officeDocument/2006/relationships/tags" Target="../tags/tag659.xml"/><Relationship Id="rId4" Type="http://schemas.openxmlformats.org/officeDocument/2006/relationships/image" Target="../media/image13.png"/></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7.xml"/><Relationship Id="rId1" Type="http://schemas.openxmlformats.org/officeDocument/2006/relationships/tags" Target="../tags/tag666.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69.xml"/><Relationship Id="rId1" Type="http://schemas.openxmlformats.org/officeDocument/2006/relationships/tags" Target="../tags/tag668.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1.xml"/><Relationship Id="rId1" Type="http://schemas.openxmlformats.org/officeDocument/2006/relationships/tags" Target="../tags/tag670.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3.xml"/><Relationship Id="rId1" Type="http://schemas.openxmlformats.org/officeDocument/2006/relationships/tags" Target="../tags/tag672.xml"/><Relationship Id="rId4" Type="http://schemas.openxmlformats.org/officeDocument/2006/relationships/image" Target="../media/image11.png"/></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5.xml"/><Relationship Id="rId1" Type="http://schemas.openxmlformats.org/officeDocument/2006/relationships/tags" Target="../tags/tag674.xml"/><Relationship Id="rId4" Type="http://schemas.openxmlformats.org/officeDocument/2006/relationships/image" Target="../media/image11.png"/></Relationships>
</file>

<file path=ppt/slideLayouts/_rels/slideLayout34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7.xml"/><Relationship Id="rId1" Type="http://schemas.openxmlformats.org/officeDocument/2006/relationships/tags" Target="../tags/tag676.xml"/><Relationship Id="rId4" Type="http://schemas.openxmlformats.org/officeDocument/2006/relationships/image" Target="../media/image11.png"/></Relationships>
</file>

<file path=ppt/slideLayouts/_rels/slideLayout34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79.xml"/><Relationship Id="rId1" Type="http://schemas.openxmlformats.org/officeDocument/2006/relationships/tags" Target="../tags/tag678.xml"/><Relationship Id="rId4" Type="http://schemas.openxmlformats.org/officeDocument/2006/relationships/image" Target="../media/image11.png"/></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81.xml"/><Relationship Id="rId1" Type="http://schemas.openxmlformats.org/officeDocument/2006/relationships/tags" Target="../tags/tag680.xml"/></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83.xml"/><Relationship Id="rId1" Type="http://schemas.openxmlformats.org/officeDocument/2006/relationships/tags" Target="../tags/tag682.xml"/></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85.xml"/><Relationship Id="rId1" Type="http://schemas.openxmlformats.org/officeDocument/2006/relationships/tags" Target="../tags/tag684.xml"/></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87.xml"/><Relationship Id="rId1" Type="http://schemas.openxmlformats.org/officeDocument/2006/relationships/tags" Target="../tags/tag68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89.xml"/><Relationship Id="rId1" Type="http://schemas.openxmlformats.org/officeDocument/2006/relationships/tags" Target="../tags/tag688.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1.xml"/><Relationship Id="rId1" Type="http://schemas.openxmlformats.org/officeDocument/2006/relationships/tags" Target="../tags/tag690.xml"/></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3.xml"/><Relationship Id="rId1" Type="http://schemas.openxmlformats.org/officeDocument/2006/relationships/tags" Target="../tags/tag692.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5.xml"/><Relationship Id="rId1" Type="http://schemas.openxmlformats.org/officeDocument/2006/relationships/tags" Target="../tags/tag694.xml"/></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7.xml"/><Relationship Id="rId1" Type="http://schemas.openxmlformats.org/officeDocument/2006/relationships/tags" Target="../tags/tag696.xml"/></Relationships>
</file>

<file path=ppt/slideLayouts/_rels/slideLayout35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699.xml"/><Relationship Id="rId1" Type="http://schemas.openxmlformats.org/officeDocument/2006/relationships/tags" Target="../tags/tag698.xml"/></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01.xml"/><Relationship Id="rId1" Type="http://schemas.openxmlformats.org/officeDocument/2006/relationships/tags" Target="../tags/tag700.xml"/></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03.xml"/><Relationship Id="rId1" Type="http://schemas.openxmlformats.org/officeDocument/2006/relationships/tags" Target="../tags/tag702.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05.xml"/><Relationship Id="rId1" Type="http://schemas.openxmlformats.org/officeDocument/2006/relationships/tags" Target="../tags/tag70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6.xml"/><Relationship Id="rId1" Type="http://schemas.openxmlformats.org/officeDocument/2006/relationships/tags" Target="../tags/tag706.xml"/><Relationship Id="rId4" Type="http://schemas.openxmlformats.org/officeDocument/2006/relationships/image" Target="../media/image13.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4.xml"/><Relationship Id="rId1" Type="http://schemas.openxmlformats.org/officeDocument/2006/relationships/tags" Target="../tags/tag713.xml"/></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6.xml"/><Relationship Id="rId1" Type="http://schemas.openxmlformats.org/officeDocument/2006/relationships/tags" Target="../tags/tag715.xml"/></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18.xml"/><Relationship Id="rId1" Type="http://schemas.openxmlformats.org/officeDocument/2006/relationships/tags" Target="../tags/tag717.xml"/></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0.xml"/><Relationship Id="rId1" Type="http://schemas.openxmlformats.org/officeDocument/2006/relationships/tags" Target="../tags/tag719.xml"/><Relationship Id="rId4" Type="http://schemas.openxmlformats.org/officeDocument/2006/relationships/image" Target="../media/image11.png"/></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2.xml"/><Relationship Id="rId1" Type="http://schemas.openxmlformats.org/officeDocument/2006/relationships/tags" Target="../tags/tag721.xml"/><Relationship Id="rId4" Type="http://schemas.openxmlformats.org/officeDocument/2006/relationships/image" Target="../media/image11.png"/></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4.xml"/><Relationship Id="rId1" Type="http://schemas.openxmlformats.org/officeDocument/2006/relationships/tags" Target="../tags/tag723.xml"/><Relationship Id="rId4" Type="http://schemas.openxmlformats.org/officeDocument/2006/relationships/image" Target="../media/image11.png"/></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6.xml"/><Relationship Id="rId1" Type="http://schemas.openxmlformats.org/officeDocument/2006/relationships/tags" Target="../tags/tag725.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28.xml"/><Relationship Id="rId1" Type="http://schemas.openxmlformats.org/officeDocument/2006/relationships/tags" Target="../tags/tag727.xml"/></Relationships>
</file>

<file path=ppt/slideLayouts/_rels/slideLayout37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0.xml"/><Relationship Id="rId1" Type="http://schemas.openxmlformats.org/officeDocument/2006/relationships/tags" Target="../tags/tag729.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2.xml"/><Relationship Id="rId1" Type="http://schemas.openxmlformats.org/officeDocument/2006/relationships/tags" Target="../tags/tag731.xml"/></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4.xml"/><Relationship Id="rId1" Type="http://schemas.openxmlformats.org/officeDocument/2006/relationships/tags" Target="../tags/tag733.xml"/></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6.xml"/><Relationship Id="rId1" Type="http://schemas.openxmlformats.org/officeDocument/2006/relationships/tags" Target="../tags/tag735.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37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38.xml"/><Relationship Id="rId1" Type="http://schemas.openxmlformats.org/officeDocument/2006/relationships/tags" Target="../tags/tag737.xml"/></Relationships>
</file>

<file path=ppt/slideLayouts/_rels/slideLayout37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0.xml"/><Relationship Id="rId1" Type="http://schemas.openxmlformats.org/officeDocument/2006/relationships/tags" Target="../tags/tag739.xml"/></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2.xml"/><Relationship Id="rId1" Type="http://schemas.openxmlformats.org/officeDocument/2006/relationships/tags" Target="../tags/tag741.xml"/></Relationships>
</file>

<file path=ppt/slideLayouts/_rels/slideLayout37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4.xml"/><Relationship Id="rId1" Type="http://schemas.openxmlformats.org/officeDocument/2006/relationships/tags" Target="../tags/tag74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6.xml"/><Relationship Id="rId1" Type="http://schemas.openxmlformats.org/officeDocument/2006/relationships/tags" Target="../tags/tag745.xml"/></Relationships>
</file>

<file path=ppt/slideLayouts/_rels/slideLayout38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48.xml"/><Relationship Id="rId1" Type="http://schemas.openxmlformats.org/officeDocument/2006/relationships/tags" Target="../tags/tag747.xml"/></Relationships>
</file>

<file path=ppt/slideLayouts/_rels/slideLayout38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0.xml"/><Relationship Id="rId1" Type="http://schemas.openxmlformats.org/officeDocument/2006/relationships/tags" Target="../tags/tag749.xml"/></Relationships>
</file>

<file path=ppt/slideLayouts/_rels/slideLayout38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52.xml"/><Relationship Id="rId1" Type="http://schemas.openxmlformats.org/officeDocument/2006/relationships/tags" Target="../tags/tag751.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7.xml"/><Relationship Id="rId1" Type="http://schemas.openxmlformats.org/officeDocument/2006/relationships/tags" Target="../tags/tag753.xml"/><Relationship Id="rId4" Type="http://schemas.openxmlformats.org/officeDocument/2006/relationships/image" Target="../media/image13.png"/></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38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1.xml"/><Relationship Id="rId1" Type="http://schemas.openxmlformats.org/officeDocument/2006/relationships/tags" Target="../tags/tag760.xml"/></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3.xml"/><Relationship Id="rId1" Type="http://schemas.openxmlformats.org/officeDocument/2006/relationships/tags" Target="../tags/tag762.xml"/></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5.xml"/><Relationship Id="rId1" Type="http://schemas.openxmlformats.org/officeDocument/2006/relationships/tags" Target="../tags/tag764.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7.xml"/><Relationship Id="rId1" Type="http://schemas.openxmlformats.org/officeDocument/2006/relationships/tags" Target="../tags/tag766.xml"/><Relationship Id="rId4" Type="http://schemas.openxmlformats.org/officeDocument/2006/relationships/image" Target="../media/image11.png"/></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69.xml"/><Relationship Id="rId1" Type="http://schemas.openxmlformats.org/officeDocument/2006/relationships/tags" Target="../tags/tag768.xml"/><Relationship Id="rId4" Type="http://schemas.openxmlformats.org/officeDocument/2006/relationships/image" Target="../media/image11.png"/></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71.xml"/><Relationship Id="rId1" Type="http://schemas.openxmlformats.org/officeDocument/2006/relationships/tags" Target="../tags/tag770.xml"/><Relationship Id="rId4" Type="http://schemas.openxmlformats.org/officeDocument/2006/relationships/image" Target="../media/image11.png"/></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73.xml"/><Relationship Id="rId1" Type="http://schemas.openxmlformats.org/officeDocument/2006/relationships/tags" Target="../tags/tag772.xml"/><Relationship Id="rId4" Type="http://schemas.openxmlformats.org/officeDocument/2006/relationships/image" Target="../media/image11.png"/></Relationships>
</file>

<file path=ppt/slideLayouts/_rels/slideLayout39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75.xml"/><Relationship Id="rId1" Type="http://schemas.openxmlformats.org/officeDocument/2006/relationships/tags" Target="../tags/tag774.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77.xml"/><Relationship Id="rId1" Type="http://schemas.openxmlformats.org/officeDocument/2006/relationships/tags" Target="../tags/tag776.xml"/></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79.xml"/><Relationship Id="rId1" Type="http://schemas.openxmlformats.org/officeDocument/2006/relationships/tags" Target="../tags/tag778.xml"/></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81.xml"/><Relationship Id="rId1" Type="http://schemas.openxmlformats.org/officeDocument/2006/relationships/tags" Target="../tags/tag780.xml"/></Relationships>
</file>

<file path=ppt/slideLayouts/_rels/slideLayout39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83.xml"/><Relationship Id="rId1" Type="http://schemas.openxmlformats.org/officeDocument/2006/relationships/tags" Target="../tags/tag78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0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85.xml"/><Relationship Id="rId1" Type="http://schemas.openxmlformats.org/officeDocument/2006/relationships/tags" Target="../tags/tag784.xml"/></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87.xml"/><Relationship Id="rId1" Type="http://schemas.openxmlformats.org/officeDocument/2006/relationships/tags" Target="../tags/tag786.xml"/></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89.xml"/><Relationship Id="rId1" Type="http://schemas.openxmlformats.org/officeDocument/2006/relationships/tags" Target="../tags/tag788.xml"/></Relationships>
</file>

<file path=ppt/slideLayouts/_rels/slideLayout40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91.xml"/><Relationship Id="rId1" Type="http://schemas.openxmlformats.org/officeDocument/2006/relationships/tags" Target="../tags/tag790.xml"/></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93.xml"/><Relationship Id="rId1" Type="http://schemas.openxmlformats.org/officeDocument/2006/relationships/tags" Target="../tags/tag792.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95.xml"/><Relationship Id="rId1" Type="http://schemas.openxmlformats.org/officeDocument/2006/relationships/tags" Target="../tags/tag794.xml"/></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97.xml"/><Relationship Id="rId1" Type="http://schemas.openxmlformats.org/officeDocument/2006/relationships/tags" Target="../tags/tag796.xml"/></Relationships>
</file>

<file path=ppt/slideLayouts/_rels/slideLayout40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799.xml"/><Relationship Id="rId1" Type="http://schemas.openxmlformats.org/officeDocument/2006/relationships/tags" Target="../tags/tag798.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8.xml"/><Relationship Id="rId1" Type="http://schemas.openxmlformats.org/officeDocument/2006/relationships/tags" Target="../tags/tag800.xml"/><Relationship Id="rId4" Type="http://schemas.openxmlformats.org/officeDocument/2006/relationships/image" Target="../media/image13.png"/></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41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08.xml"/><Relationship Id="rId1" Type="http://schemas.openxmlformats.org/officeDocument/2006/relationships/tags" Target="../tags/tag807.xml"/></Relationships>
</file>

<file path=ppt/slideLayouts/_rels/slideLayout41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0.xml"/><Relationship Id="rId1" Type="http://schemas.openxmlformats.org/officeDocument/2006/relationships/tags" Target="../tags/tag809.xml"/></Relationships>
</file>

<file path=ppt/slideLayouts/_rels/slideLayout41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2.xml"/><Relationship Id="rId1" Type="http://schemas.openxmlformats.org/officeDocument/2006/relationships/tags" Target="../tags/tag811.xml"/></Relationships>
</file>

<file path=ppt/slideLayouts/_rels/slideLayout41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4.xml"/><Relationship Id="rId1" Type="http://schemas.openxmlformats.org/officeDocument/2006/relationships/tags" Target="../tags/tag813.xml"/></Relationships>
</file>

<file path=ppt/slideLayouts/_rels/slideLayout41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6.xml"/><Relationship Id="rId1" Type="http://schemas.openxmlformats.org/officeDocument/2006/relationships/tags" Target="../tags/tag815.xml"/></Relationships>
</file>

<file path=ppt/slideLayouts/_rels/slideLayout41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18.xml"/><Relationship Id="rId1" Type="http://schemas.openxmlformats.org/officeDocument/2006/relationships/tags" Target="../tags/tag817.xml"/></Relationships>
</file>

<file path=ppt/slideLayouts/_rels/slideLayout41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20.xml"/><Relationship Id="rId1" Type="http://schemas.openxmlformats.org/officeDocument/2006/relationships/tags" Target="../tags/tag819.xml"/></Relationships>
</file>

<file path=ppt/slideLayouts/_rels/slideLayout41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22.xml"/><Relationship Id="rId1" Type="http://schemas.openxmlformats.org/officeDocument/2006/relationships/tags" Target="../tags/tag821.xml"/></Relationships>
</file>

<file path=ppt/slideLayouts/_rels/slideLayout41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24.xml"/><Relationship Id="rId1" Type="http://schemas.openxmlformats.org/officeDocument/2006/relationships/tags" Target="../tags/tag823.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2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26.xml"/><Relationship Id="rId1" Type="http://schemas.openxmlformats.org/officeDocument/2006/relationships/tags" Target="../tags/tag825.xml"/></Relationships>
</file>

<file path=ppt/slideLayouts/_rels/slideLayout42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28.xml"/><Relationship Id="rId1" Type="http://schemas.openxmlformats.org/officeDocument/2006/relationships/tags" Target="../tags/tag827.xml"/></Relationships>
</file>

<file path=ppt/slideLayouts/_rels/slideLayout42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30.xml"/><Relationship Id="rId1" Type="http://schemas.openxmlformats.org/officeDocument/2006/relationships/tags" Target="../tags/tag829.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42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32.xml"/><Relationship Id="rId1" Type="http://schemas.openxmlformats.org/officeDocument/2006/relationships/tags" Target="../tags/tag831.xml"/></Relationships>
</file>

<file path=ppt/slideLayouts/_rels/slideLayout42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34.xml"/><Relationship Id="rId1" Type="http://schemas.openxmlformats.org/officeDocument/2006/relationships/tags" Target="../tags/tag833.xml"/></Relationships>
</file>

<file path=ppt/slideLayouts/_rels/slideLayout42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36.xml"/><Relationship Id="rId1" Type="http://schemas.openxmlformats.org/officeDocument/2006/relationships/tags" Target="../tags/tag835.xml"/></Relationships>
</file>

<file path=ppt/slideLayouts/_rels/slideLayout42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38.xml"/><Relationship Id="rId1" Type="http://schemas.openxmlformats.org/officeDocument/2006/relationships/tags" Target="../tags/tag837.xml"/></Relationships>
</file>

<file path=ppt/slideLayouts/_rels/slideLayout42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40.xml"/><Relationship Id="rId1" Type="http://schemas.openxmlformats.org/officeDocument/2006/relationships/tags" Target="../tags/tag839.xml"/></Relationships>
</file>

<file path=ppt/slideLayouts/_rels/slideLayout42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42.xml"/><Relationship Id="rId1" Type="http://schemas.openxmlformats.org/officeDocument/2006/relationships/tags" Target="../tags/tag841.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3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44.xml"/><Relationship Id="rId1" Type="http://schemas.openxmlformats.org/officeDocument/2006/relationships/tags" Target="../tags/tag843.xml"/></Relationships>
</file>

<file path=ppt/slideLayouts/_rels/slideLayout43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46.xml"/><Relationship Id="rId1" Type="http://schemas.openxmlformats.org/officeDocument/2006/relationships/tags" Target="../tags/tag845.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9.xml"/><Relationship Id="rId1" Type="http://schemas.openxmlformats.org/officeDocument/2006/relationships/tags" Target="../tags/tag847.xml"/><Relationship Id="rId4" Type="http://schemas.openxmlformats.org/officeDocument/2006/relationships/image" Target="../media/image9.png"/></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43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5.xml"/><Relationship Id="rId1" Type="http://schemas.openxmlformats.org/officeDocument/2006/relationships/tags" Target="../tags/tag854.xml"/></Relationships>
</file>

<file path=ppt/slideLayouts/_rels/slideLayout43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7.xml"/><Relationship Id="rId1" Type="http://schemas.openxmlformats.org/officeDocument/2006/relationships/tags" Target="../tags/tag856.xml"/></Relationships>
</file>

<file path=ppt/slideLayouts/_rels/slideLayout43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59.xml"/><Relationship Id="rId1" Type="http://schemas.openxmlformats.org/officeDocument/2006/relationships/tags" Target="../tags/tag858.xml"/></Relationships>
</file>

<file path=ppt/slideLayouts/_rels/slideLayout43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61.xml"/><Relationship Id="rId1" Type="http://schemas.openxmlformats.org/officeDocument/2006/relationships/tags" Target="../tags/tag860.xml"/></Relationships>
</file>

<file path=ppt/slideLayouts/_rels/slideLayout43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63.xml"/><Relationship Id="rId1" Type="http://schemas.openxmlformats.org/officeDocument/2006/relationships/tags" Target="../tags/tag86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s>
</file>

<file path=ppt/slideLayouts/_rels/slideLayout44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65.xml"/><Relationship Id="rId1" Type="http://schemas.openxmlformats.org/officeDocument/2006/relationships/tags" Target="../tags/tag864.xml"/></Relationships>
</file>

<file path=ppt/slideLayouts/_rels/slideLayout44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67.xml"/><Relationship Id="rId1" Type="http://schemas.openxmlformats.org/officeDocument/2006/relationships/tags" Target="../tags/tag866.xml"/></Relationships>
</file>

<file path=ppt/slideLayouts/_rels/slideLayout44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69.xml"/><Relationship Id="rId1" Type="http://schemas.openxmlformats.org/officeDocument/2006/relationships/tags" Target="../tags/tag868.xml"/></Relationships>
</file>

<file path=ppt/slideLayouts/_rels/slideLayout44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71.xml"/><Relationship Id="rId1" Type="http://schemas.openxmlformats.org/officeDocument/2006/relationships/tags" Target="../tags/tag870.xml"/></Relationships>
</file>

<file path=ppt/slideLayouts/_rels/slideLayout44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73.xml"/><Relationship Id="rId1" Type="http://schemas.openxmlformats.org/officeDocument/2006/relationships/tags" Target="../tags/tag872.xml"/></Relationships>
</file>

<file path=ppt/slideLayouts/_rels/slideLayout44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75.xml"/><Relationship Id="rId1" Type="http://schemas.openxmlformats.org/officeDocument/2006/relationships/tags" Target="../tags/tag874.xml"/></Relationships>
</file>

<file path=ppt/slideLayouts/_rels/slideLayout44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77.xml"/><Relationship Id="rId1" Type="http://schemas.openxmlformats.org/officeDocument/2006/relationships/tags" Target="../tags/tag876.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44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79.xml"/><Relationship Id="rId1" Type="http://schemas.openxmlformats.org/officeDocument/2006/relationships/tags" Target="../tags/tag878.xml"/></Relationships>
</file>

<file path=ppt/slideLayouts/_rels/slideLayout44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81.xml"/><Relationship Id="rId1" Type="http://schemas.openxmlformats.org/officeDocument/2006/relationships/tags" Target="../tags/tag880.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s>
</file>

<file path=ppt/slideLayouts/_rels/slideLayout45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83.xml"/><Relationship Id="rId1" Type="http://schemas.openxmlformats.org/officeDocument/2006/relationships/tags" Target="../tags/tag882.xml"/></Relationships>
</file>

<file path=ppt/slideLayouts/_rels/slideLayout45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85.xml"/><Relationship Id="rId1" Type="http://schemas.openxmlformats.org/officeDocument/2006/relationships/tags" Target="../tags/tag884.xml"/></Relationships>
</file>

<file path=ppt/slideLayouts/_rels/slideLayout45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87.xml"/><Relationship Id="rId1" Type="http://schemas.openxmlformats.org/officeDocument/2006/relationships/tags" Target="../tags/tag886.xml"/></Relationships>
</file>

<file path=ppt/slideLayouts/_rels/slideLayout4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89.xml"/><Relationship Id="rId1" Type="http://schemas.openxmlformats.org/officeDocument/2006/relationships/tags" Target="../tags/tag888.xml"/></Relationships>
</file>

<file path=ppt/slideLayouts/_rels/slideLayout45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91.xml"/><Relationship Id="rId1" Type="http://schemas.openxmlformats.org/officeDocument/2006/relationships/tags" Target="../tags/tag890.xml"/></Relationships>
</file>

<file path=ppt/slideLayouts/_rels/slideLayout45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893.xml"/><Relationship Id="rId1" Type="http://schemas.openxmlformats.org/officeDocument/2006/relationships/tags" Target="../tags/tag892.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0.xml"/><Relationship Id="rId1" Type="http://schemas.openxmlformats.org/officeDocument/2006/relationships/tags" Target="../tags/tag894.xml"/><Relationship Id="rId4" Type="http://schemas.openxmlformats.org/officeDocument/2006/relationships/image" Target="../media/image9.png"/></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45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2.xml"/><Relationship Id="rId1" Type="http://schemas.openxmlformats.org/officeDocument/2006/relationships/tags" Target="../tags/tag901.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s>
</file>

<file path=ppt/slideLayouts/_rels/slideLayout46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4.xml"/><Relationship Id="rId1" Type="http://schemas.openxmlformats.org/officeDocument/2006/relationships/tags" Target="../tags/tag903.xml"/></Relationships>
</file>

<file path=ppt/slideLayouts/_rels/slideLayout4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6.xml"/><Relationship Id="rId1" Type="http://schemas.openxmlformats.org/officeDocument/2006/relationships/tags" Target="../tags/tag905.xml"/></Relationships>
</file>

<file path=ppt/slideLayouts/_rels/slideLayout46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08.xml"/><Relationship Id="rId1" Type="http://schemas.openxmlformats.org/officeDocument/2006/relationships/tags" Target="../tags/tag907.xml"/></Relationships>
</file>

<file path=ppt/slideLayouts/_rels/slideLayout46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10.xml"/><Relationship Id="rId1" Type="http://schemas.openxmlformats.org/officeDocument/2006/relationships/tags" Target="../tags/tag909.xml"/></Relationships>
</file>

<file path=ppt/slideLayouts/_rels/slideLayout46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12.xml"/><Relationship Id="rId1" Type="http://schemas.openxmlformats.org/officeDocument/2006/relationships/tags" Target="../tags/tag911.xml"/></Relationships>
</file>

<file path=ppt/slideLayouts/_rels/slideLayout4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14.xml"/><Relationship Id="rId1" Type="http://schemas.openxmlformats.org/officeDocument/2006/relationships/tags" Target="../tags/tag913.xml"/></Relationships>
</file>

<file path=ppt/slideLayouts/_rels/slideLayout4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16.xml"/><Relationship Id="rId1" Type="http://schemas.openxmlformats.org/officeDocument/2006/relationships/tags" Target="../tags/tag915.xml"/></Relationships>
</file>

<file path=ppt/slideLayouts/_rels/slideLayout46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18.xml"/><Relationship Id="rId1" Type="http://schemas.openxmlformats.org/officeDocument/2006/relationships/tags" Target="../tags/tag917.xml"/></Relationships>
</file>

<file path=ppt/slideLayouts/_rels/slideLayout4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20.xml"/><Relationship Id="rId1" Type="http://schemas.openxmlformats.org/officeDocument/2006/relationships/tags" Target="../tags/tag919.xml"/></Relationships>
</file>

<file path=ppt/slideLayouts/_rels/slideLayout46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22.xml"/><Relationship Id="rId1" Type="http://schemas.openxmlformats.org/officeDocument/2006/relationships/tags" Target="../tags/tag92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13.png"/></Relationships>
</file>

<file path=ppt/slideLayouts/_rels/slideLayout47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24.xml"/><Relationship Id="rId1" Type="http://schemas.openxmlformats.org/officeDocument/2006/relationships/tags" Target="../tags/tag923.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47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26.xml"/><Relationship Id="rId1" Type="http://schemas.openxmlformats.org/officeDocument/2006/relationships/tags" Target="../tags/tag925.xml"/></Relationships>
</file>

<file path=ppt/slideLayouts/_rels/slideLayout47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28.xml"/><Relationship Id="rId1" Type="http://schemas.openxmlformats.org/officeDocument/2006/relationships/tags" Target="../tags/tag927.xml"/></Relationships>
</file>

<file path=ppt/slideLayouts/_rels/slideLayout47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30.xml"/><Relationship Id="rId1" Type="http://schemas.openxmlformats.org/officeDocument/2006/relationships/tags" Target="../tags/tag929.xml"/></Relationships>
</file>

<file path=ppt/slideLayouts/_rels/slideLayout47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32.xml"/><Relationship Id="rId1" Type="http://schemas.openxmlformats.org/officeDocument/2006/relationships/tags" Target="../tags/tag931.xml"/></Relationships>
</file>

<file path=ppt/slideLayouts/_rels/slideLayout47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34.xml"/><Relationship Id="rId1" Type="http://schemas.openxmlformats.org/officeDocument/2006/relationships/tags" Target="../tags/tag933.xml"/></Relationships>
</file>

<file path=ppt/slideLayouts/_rels/slideLayout47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36.xml"/><Relationship Id="rId1" Type="http://schemas.openxmlformats.org/officeDocument/2006/relationships/tags" Target="../tags/tag935.xml"/></Relationships>
</file>

<file path=ppt/slideLayouts/_rels/slideLayout47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38.xml"/><Relationship Id="rId1" Type="http://schemas.openxmlformats.org/officeDocument/2006/relationships/tags" Target="../tags/tag937.xml"/></Relationships>
</file>

<file path=ppt/slideLayouts/_rels/slideLayout47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40.xml"/><Relationship Id="rId1" Type="http://schemas.openxmlformats.org/officeDocument/2006/relationships/tags" Target="../tags/tag93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1.xml"/><Relationship Id="rId1" Type="http://schemas.openxmlformats.org/officeDocument/2006/relationships/tags" Target="../tags/tag941.xml"/><Relationship Id="rId4" Type="http://schemas.openxmlformats.org/officeDocument/2006/relationships/image" Target="../media/image9.png"/></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48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49.xml"/><Relationship Id="rId1" Type="http://schemas.openxmlformats.org/officeDocument/2006/relationships/tags" Target="../tags/tag948.xml"/></Relationships>
</file>

<file path=ppt/slideLayouts/_rels/slideLayout48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1.xml"/><Relationship Id="rId1" Type="http://schemas.openxmlformats.org/officeDocument/2006/relationships/tags" Target="../tags/tag950.xml"/></Relationships>
</file>

<file path=ppt/slideLayouts/_rels/slideLayout48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3.xml"/><Relationship Id="rId1" Type="http://schemas.openxmlformats.org/officeDocument/2006/relationships/tags" Target="../tags/tag952.xml"/></Relationships>
</file>

<file path=ppt/slideLayouts/_rels/slideLayout48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5.xml"/><Relationship Id="rId1" Type="http://schemas.openxmlformats.org/officeDocument/2006/relationships/tags" Target="../tags/tag954.xml"/></Relationships>
</file>

<file path=ppt/slideLayouts/_rels/slideLayout48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7.xml"/><Relationship Id="rId1" Type="http://schemas.openxmlformats.org/officeDocument/2006/relationships/tags" Target="../tags/tag956.xml"/></Relationships>
</file>

<file path=ppt/slideLayouts/_rels/slideLayout48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59.xml"/><Relationship Id="rId1" Type="http://schemas.openxmlformats.org/officeDocument/2006/relationships/tags" Target="../tags/tag958.xml"/></Relationships>
</file>

<file path=ppt/slideLayouts/_rels/slideLayout48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61.xml"/><Relationship Id="rId1" Type="http://schemas.openxmlformats.org/officeDocument/2006/relationships/tags" Target="../tags/tag96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63.xml"/><Relationship Id="rId1" Type="http://schemas.openxmlformats.org/officeDocument/2006/relationships/tags" Target="../tags/tag962.xml"/></Relationships>
</file>

<file path=ppt/slideLayouts/_rels/slideLayout49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65.xml"/><Relationship Id="rId1" Type="http://schemas.openxmlformats.org/officeDocument/2006/relationships/tags" Target="../tags/tag964.xml"/></Relationships>
</file>

<file path=ppt/slideLayouts/_rels/slideLayout49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67.xml"/><Relationship Id="rId1" Type="http://schemas.openxmlformats.org/officeDocument/2006/relationships/tags" Target="../tags/tag966.xml"/></Relationships>
</file>

<file path=ppt/slideLayouts/_rels/slideLayout49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69.xml"/><Relationship Id="rId1" Type="http://schemas.openxmlformats.org/officeDocument/2006/relationships/tags" Target="../tags/tag968.xml"/></Relationships>
</file>

<file path=ppt/slideLayouts/_rels/slideLayout49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71.xml"/><Relationship Id="rId1" Type="http://schemas.openxmlformats.org/officeDocument/2006/relationships/tags" Target="../tags/tag970.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49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73.xml"/><Relationship Id="rId1" Type="http://schemas.openxmlformats.org/officeDocument/2006/relationships/tags" Target="../tags/tag972.xml"/></Relationships>
</file>

<file path=ppt/slideLayouts/_rels/slideLayout49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75.xml"/><Relationship Id="rId1" Type="http://schemas.openxmlformats.org/officeDocument/2006/relationships/tags" Target="../tags/tag974.xml"/></Relationships>
</file>

<file path=ppt/slideLayouts/_rels/slideLayout49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77.xml"/><Relationship Id="rId1" Type="http://schemas.openxmlformats.org/officeDocument/2006/relationships/tags" Target="../tags/tag976.xml"/></Relationships>
</file>

<file path=ppt/slideLayouts/_rels/slideLayout49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79.xml"/><Relationship Id="rId1" Type="http://schemas.openxmlformats.org/officeDocument/2006/relationships/tags" Target="../tags/tag97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s>
</file>

<file path=ppt/slideLayouts/_rels/slideLayout50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81.xml"/><Relationship Id="rId1" Type="http://schemas.openxmlformats.org/officeDocument/2006/relationships/tags" Target="../tags/tag980.xml"/></Relationships>
</file>

<file path=ppt/slideLayouts/_rels/slideLayout50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83.xml"/><Relationship Id="rId1" Type="http://schemas.openxmlformats.org/officeDocument/2006/relationships/tags" Target="../tags/tag982.xml"/></Relationships>
</file>

<file path=ppt/slideLayouts/_rels/slideLayout50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85.xml"/><Relationship Id="rId1" Type="http://schemas.openxmlformats.org/officeDocument/2006/relationships/tags" Target="../tags/tag984.xml"/></Relationships>
</file>

<file path=ppt/slideLayouts/_rels/slideLayout50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87.xml"/><Relationship Id="rId1" Type="http://schemas.openxmlformats.org/officeDocument/2006/relationships/tags" Target="../tags/tag986.xml"/></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2.xml"/><Relationship Id="rId1" Type="http://schemas.openxmlformats.org/officeDocument/2006/relationships/tags" Target="../tags/tag988.xml"/><Relationship Id="rId4" Type="http://schemas.openxmlformats.org/officeDocument/2006/relationships/image" Target="../media/image9.png"/></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50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96.xml"/><Relationship Id="rId1" Type="http://schemas.openxmlformats.org/officeDocument/2006/relationships/tags" Target="../tags/tag995.xml"/></Relationships>
</file>

<file path=ppt/slideLayouts/_rels/slideLayout50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998.xml"/><Relationship Id="rId1" Type="http://schemas.openxmlformats.org/officeDocument/2006/relationships/tags" Target="../tags/tag997.xml"/></Relationships>
</file>

<file path=ppt/slideLayouts/_rels/slideLayout509.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0.xml"/><Relationship Id="rId1" Type="http://schemas.openxmlformats.org/officeDocument/2006/relationships/tags" Target="../tags/tag999.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s>
</file>

<file path=ppt/slideLayouts/_rels/slideLayout51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2.xml"/><Relationship Id="rId1" Type="http://schemas.openxmlformats.org/officeDocument/2006/relationships/tags" Target="../tags/tag1001.xml"/><Relationship Id="rId4" Type="http://schemas.openxmlformats.org/officeDocument/2006/relationships/image" Target="../media/image11.png"/></Relationships>
</file>

<file path=ppt/slideLayouts/_rels/slideLayout51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4.xml"/><Relationship Id="rId1" Type="http://schemas.openxmlformats.org/officeDocument/2006/relationships/tags" Target="../tags/tag1003.xml"/><Relationship Id="rId4" Type="http://schemas.openxmlformats.org/officeDocument/2006/relationships/image" Target="../media/image11.png"/></Relationships>
</file>

<file path=ppt/slideLayouts/_rels/slideLayout51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6.xml"/><Relationship Id="rId1" Type="http://schemas.openxmlformats.org/officeDocument/2006/relationships/tags" Target="../tags/tag1005.xml"/><Relationship Id="rId4" Type="http://schemas.openxmlformats.org/officeDocument/2006/relationships/image" Target="../media/image11.png"/></Relationships>
</file>

<file path=ppt/slideLayouts/_rels/slideLayout513.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08.xml"/><Relationship Id="rId1" Type="http://schemas.openxmlformats.org/officeDocument/2006/relationships/tags" Target="../tags/tag1007.xml"/><Relationship Id="rId4" Type="http://schemas.openxmlformats.org/officeDocument/2006/relationships/image" Target="../media/image11.png"/></Relationships>
</file>

<file path=ppt/slideLayouts/_rels/slideLayout51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10.xml"/><Relationship Id="rId1" Type="http://schemas.openxmlformats.org/officeDocument/2006/relationships/tags" Target="../tags/tag1009.xml"/></Relationships>
</file>

<file path=ppt/slideLayouts/_rels/slideLayout51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12.xml"/><Relationship Id="rId1" Type="http://schemas.openxmlformats.org/officeDocument/2006/relationships/tags" Target="../tags/tag1011.xml"/></Relationships>
</file>

<file path=ppt/slideLayouts/_rels/slideLayout51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14.xml"/><Relationship Id="rId1" Type="http://schemas.openxmlformats.org/officeDocument/2006/relationships/tags" Target="../tags/tag1013.xml"/></Relationships>
</file>

<file path=ppt/slideLayouts/_rels/slideLayout51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16.xml"/><Relationship Id="rId1" Type="http://schemas.openxmlformats.org/officeDocument/2006/relationships/tags" Target="../tags/tag1015.xml"/></Relationships>
</file>

<file path=ppt/slideLayouts/_rels/slideLayout51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18.xml"/><Relationship Id="rId1" Type="http://schemas.openxmlformats.org/officeDocument/2006/relationships/tags" Target="../tags/tag1017.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s>
</file>

<file path=ppt/slideLayouts/_rels/slideLayout52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20.xml"/><Relationship Id="rId1" Type="http://schemas.openxmlformats.org/officeDocument/2006/relationships/tags" Target="../tags/tag1019.xml"/></Relationships>
</file>

<file path=ppt/slideLayouts/_rels/slideLayout52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22.xml"/><Relationship Id="rId1" Type="http://schemas.openxmlformats.org/officeDocument/2006/relationships/tags" Target="../tags/tag1021.xml"/></Relationships>
</file>

<file path=ppt/slideLayouts/_rels/slideLayout52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24.xml"/><Relationship Id="rId1" Type="http://schemas.openxmlformats.org/officeDocument/2006/relationships/tags" Target="../tags/tag1023.xml"/></Relationships>
</file>

<file path=ppt/slideLayouts/_rels/slideLayout523.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26.xml"/><Relationship Id="rId1" Type="http://schemas.openxmlformats.org/officeDocument/2006/relationships/tags" Target="../tags/tag1025.xml"/></Relationships>
</file>

<file path=ppt/slideLayouts/_rels/slideLayout52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28.xml"/><Relationship Id="rId1" Type="http://schemas.openxmlformats.org/officeDocument/2006/relationships/tags" Target="../tags/tag1027.xml"/></Relationships>
</file>

<file path=ppt/slideLayouts/_rels/slideLayout52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30.xml"/><Relationship Id="rId1" Type="http://schemas.openxmlformats.org/officeDocument/2006/relationships/tags" Target="../tags/tag1029.xml"/></Relationships>
</file>

<file path=ppt/slideLayouts/_rels/slideLayout52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32.xml"/><Relationship Id="rId1" Type="http://schemas.openxmlformats.org/officeDocument/2006/relationships/tags" Target="../tags/tag1031.xml"/></Relationships>
</file>

<file path=ppt/slideLayouts/_rels/slideLayout52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34.xml"/><Relationship Id="rId1" Type="http://schemas.openxmlformats.org/officeDocument/2006/relationships/tags" Target="../tags/tag1033.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3.xml"/><Relationship Id="rId1" Type="http://schemas.openxmlformats.org/officeDocument/2006/relationships/tags" Target="../tags/tag1035.xml"/><Relationship Id="rId4" Type="http://schemas.openxmlformats.org/officeDocument/2006/relationships/image" Target="../media/image13.png"/></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image" Target="../media/image11.png"/></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53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3.xml"/><Relationship Id="rId1" Type="http://schemas.openxmlformats.org/officeDocument/2006/relationships/tags" Target="../tags/tag1042.xml"/></Relationships>
</file>

<file path=ppt/slideLayouts/_rels/slideLayout53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5.xml"/><Relationship Id="rId1" Type="http://schemas.openxmlformats.org/officeDocument/2006/relationships/tags" Target="../tags/tag1044.xml"/></Relationships>
</file>

<file path=ppt/slideLayouts/_rels/slideLayout53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7.xml"/><Relationship Id="rId1" Type="http://schemas.openxmlformats.org/officeDocument/2006/relationships/tags" Target="../tags/tag1046.xml"/></Relationships>
</file>

<file path=ppt/slideLayouts/_rels/slideLayout53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49.xml"/><Relationship Id="rId1" Type="http://schemas.openxmlformats.org/officeDocument/2006/relationships/tags" Target="../tags/tag1048.xml"/></Relationships>
</file>

<file path=ppt/slideLayouts/_rels/slideLayout53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51.xml"/><Relationship Id="rId1" Type="http://schemas.openxmlformats.org/officeDocument/2006/relationships/tags" Target="../tags/tag1050.xml"/></Relationships>
</file>

<file path=ppt/slideLayouts/_rels/slideLayout53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53.xml"/><Relationship Id="rId1" Type="http://schemas.openxmlformats.org/officeDocument/2006/relationships/tags" Target="../tags/tag1052.xml"/></Relationships>
</file>

<file path=ppt/slideLayouts/_rels/slideLayout53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55.xml"/><Relationship Id="rId1" Type="http://schemas.openxmlformats.org/officeDocument/2006/relationships/tags" Target="../tags/tag1054.xml"/></Relationships>
</file>

<file path=ppt/slideLayouts/_rels/slideLayout53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57.xml"/><Relationship Id="rId1" Type="http://schemas.openxmlformats.org/officeDocument/2006/relationships/tags" Target="../tags/tag1056.xml"/></Relationships>
</file>

<file path=ppt/slideLayouts/_rels/slideLayout53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59.xml"/><Relationship Id="rId1" Type="http://schemas.openxmlformats.org/officeDocument/2006/relationships/tags" Target="../tags/tag1058.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image" Target="../media/image11.png"/></Relationships>
</file>

<file path=ppt/slideLayouts/_rels/slideLayout54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61.xml"/><Relationship Id="rId1" Type="http://schemas.openxmlformats.org/officeDocument/2006/relationships/tags" Target="../tags/tag1060.xml"/></Relationships>
</file>

<file path=ppt/slideLayouts/_rels/slideLayout54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63.xml"/><Relationship Id="rId1" Type="http://schemas.openxmlformats.org/officeDocument/2006/relationships/tags" Target="../tags/tag1062.xml"/></Relationships>
</file>

<file path=ppt/slideLayouts/_rels/slideLayout54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65.xml"/><Relationship Id="rId1" Type="http://schemas.openxmlformats.org/officeDocument/2006/relationships/tags" Target="../tags/tag1064.xml"/></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54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67.xml"/><Relationship Id="rId1" Type="http://schemas.openxmlformats.org/officeDocument/2006/relationships/tags" Target="../tags/tag1066.xml"/></Relationships>
</file>

<file path=ppt/slideLayouts/_rels/slideLayout54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69.xml"/><Relationship Id="rId1" Type="http://schemas.openxmlformats.org/officeDocument/2006/relationships/tags" Target="../tags/tag1068.xml"/></Relationships>
</file>

<file path=ppt/slideLayouts/_rels/slideLayout54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71.xml"/><Relationship Id="rId1" Type="http://schemas.openxmlformats.org/officeDocument/2006/relationships/tags" Target="../tags/tag1070.xml"/></Relationships>
</file>

<file path=ppt/slideLayouts/_rels/slideLayout54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73.xml"/><Relationship Id="rId1" Type="http://schemas.openxmlformats.org/officeDocument/2006/relationships/tags" Target="../tags/tag1072.xml"/></Relationships>
</file>

<file path=ppt/slideLayouts/_rels/slideLayout54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75.xml"/><Relationship Id="rId1" Type="http://schemas.openxmlformats.org/officeDocument/2006/relationships/tags" Target="../tags/tag1074.xml"/></Relationships>
</file>

<file path=ppt/slideLayouts/_rels/slideLayout54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77.xml"/><Relationship Id="rId1" Type="http://schemas.openxmlformats.org/officeDocument/2006/relationships/tags" Target="../tags/tag1076.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11.png"/></Relationships>
</file>

<file path=ppt/slideLayouts/_rels/slideLayout55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79.xml"/><Relationship Id="rId1" Type="http://schemas.openxmlformats.org/officeDocument/2006/relationships/tags" Target="../tags/tag1078.xml"/></Relationships>
</file>

<file path=ppt/slideLayouts/_rels/slideLayout55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81.xml"/><Relationship Id="rId1" Type="http://schemas.openxmlformats.org/officeDocument/2006/relationships/tags" Target="../tags/tag1080.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4.xml"/><Relationship Id="rId1" Type="http://schemas.openxmlformats.org/officeDocument/2006/relationships/tags" Target="../tags/tag1082.xml"/><Relationship Id="rId4" Type="http://schemas.openxmlformats.org/officeDocument/2006/relationships/image" Target="../media/image9.png"/></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55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0.xml"/><Relationship Id="rId1" Type="http://schemas.openxmlformats.org/officeDocument/2006/relationships/tags" Target="../tags/tag1089.xml"/></Relationships>
</file>

<file path=ppt/slideLayouts/_rels/slideLayout55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2.xml"/><Relationship Id="rId1" Type="http://schemas.openxmlformats.org/officeDocument/2006/relationships/tags" Target="../tags/tag1091.xml"/></Relationships>
</file>

<file path=ppt/slideLayouts/_rels/slideLayout55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4.xml"/><Relationship Id="rId1" Type="http://schemas.openxmlformats.org/officeDocument/2006/relationships/tags" Target="../tags/tag1093.xml"/></Relationships>
</file>

<file path=ppt/slideLayouts/_rels/slideLayout55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6.xml"/><Relationship Id="rId1" Type="http://schemas.openxmlformats.org/officeDocument/2006/relationships/tags" Target="../tags/tag1095.xml"/></Relationships>
</file>

<file path=ppt/slideLayouts/_rels/slideLayout55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098.xml"/><Relationship Id="rId1" Type="http://schemas.openxmlformats.org/officeDocument/2006/relationships/tags" Target="../tags/tag109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image" Target="../media/image11.png"/></Relationships>
</file>

<file path=ppt/slideLayouts/_rels/slideLayout56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00.xml"/><Relationship Id="rId1" Type="http://schemas.openxmlformats.org/officeDocument/2006/relationships/tags" Target="../tags/tag1099.xml"/></Relationships>
</file>

<file path=ppt/slideLayouts/_rels/slideLayout561.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02.xml"/><Relationship Id="rId1" Type="http://schemas.openxmlformats.org/officeDocument/2006/relationships/tags" Target="../tags/tag1101.xml"/></Relationships>
</file>

<file path=ppt/slideLayouts/_rels/slideLayout56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04.xml"/><Relationship Id="rId1" Type="http://schemas.openxmlformats.org/officeDocument/2006/relationships/tags" Target="../tags/tag1103.xml"/></Relationships>
</file>

<file path=ppt/slideLayouts/_rels/slideLayout56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06.xml"/><Relationship Id="rId1" Type="http://schemas.openxmlformats.org/officeDocument/2006/relationships/tags" Target="../tags/tag1105.xml"/></Relationships>
</file>

<file path=ppt/slideLayouts/_rels/slideLayout56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08.xml"/><Relationship Id="rId1" Type="http://schemas.openxmlformats.org/officeDocument/2006/relationships/tags" Target="../tags/tag1107.xml"/></Relationships>
</file>

<file path=ppt/slideLayouts/_rels/slideLayout56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10.xml"/><Relationship Id="rId1" Type="http://schemas.openxmlformats.org/officeDocument/2006/relationships/tags" Target="../tags/tag1109.xml"/></Relationships>
</file>

<file path=ppt/slideLayouts/_rels/slideLayout56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12.xml"/><Relationship Id="rId1" Type="http://schemas.openxmlformats.org/officeDocument/2006/relationships/tags" Target="../tags/tag1111.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56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14.xml"/><Relationship Id="rId1" Type="http://schemas.openxmlformats.org/officeDocument/2006/relationships/tags" Target="../tags/tag1113.xml"/></Relationships>
</file>

<file path=ppt/slideLayouts/_rels/slideLayout56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16.xml"/><Relationship Id="rId1" Type="http://schemas.openxmlformats.org/officeDocument/2006/relationships/tags" Target="../tags/tag1115.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s>
</file>

<file path=ppt/slideLayouts/_rels/slideLayout57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18.xml"/><Relationship Id="rId1" Type="http://schemas.openxmlformats.org/officeDocument/2006/relationships/tags" Target="../tags/tag1117.xml"/></Relationships>
</file>

<file path=ppt/slideLayouts/_rels/slideLayout571.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20.xml"/><Relationship Id="rId1" Type="http://schemas.openxmlformats.org/officeDocument/2006/relationships/tags" Target="../tags/tag1119.xml"/></Relationships>
</file>

<file path=ppt/slideLayouts/_rels/slideLayout57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22.xml"/><Relationship Id="rId1" Type="http://schemas.openxmlformats.org/officeDocument/2006/relationships/tags" Target="../tags/tag1121.xml"/></Relationships>
</file>

<file path=ppt/slideLayouts/_rels/slideLayout57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24.xml"/><Relationship Id="rId1" Type="http://schemas.openxmlformats.org/officeDocument/2006/relationships/tags" Target="../tags/tag1123.xml"/></Relationships>
</file>

<file path=ppt/slideLayouts/_rels/slideLayout57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26.xml"/><Relationship Id="rId1" Type="http://schemas.openxmlformats.org/officeDocument/2006/relationships/tags" Target="../tags/tag1125.xml"/></Relationships>
</file>

<file path=ppt/slideLayouts/_rels/slideLayout57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28.xml"/><Relationship Id="rId1" Type="http://schemas.openxmlformats.org/officeDocument/2006/relationships/tags" Target="../tags/tag1127.xml"/></Relationships>
</file>

<file path=ppt/slideLayouts/_rels/slideLayout5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5.xml"/><Relationship Id="rId1" Type="http://schemas.openxmlformats.org/officeDocument/2006/relationships/tags" Target="../tags/tag1129.xml"/><Relationship Id="rId4" Type="http://schemas.openxmlformats.org/officeDocument/2006/relationships/image" Target="../media/image9.png"/></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579.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37.xml"/><Relationship Id="rId1" Type="http://schemas.openxmlformats.org/officeDocument/2006/relationships/tags" Target="../tags/tag1136.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580.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39.xml"/><Relationship Id="rId1" Type="http://schemas.openxmlformats.org/officeDocument/2006/relationships/tags" Target="../tags/tag1138.xml"/></Relationships>
</file>

<file path=ppt/slideLayouts/_rels/slideLayout58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1.xml"/><Relationship Id="rId1" Type="http://schemas.openxmlformats.org/officeDocument/2006/relationships/tags" Target="../tags/tag1140.xml"/></Relationships>
</file>

<file path=ppt/slideLayouts/_rels/slideLayout582.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3.xml"/><Relationship Id="rId1" Type="http://schemas.openxmlformats.org/officeDocument/2006/relationships/tags" Target="../tags/tag1142.xml"/></Relationships>
</file>

<file path=ppt/slideLayouts/_rels/slideLayout583.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5.xml"/><Relationship Id="rId1" Type="http://schemas.openxmlformats.org/officeDocument/2006/relationships/tags" Target="../tags/tag1144.xml"/></Relationships>
</file>

<file path=ppt/slideLayouts/_rels/slideLayout584.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7.xml"/><Relationship Id="rId1" Type="http://schemas.openxmlformats.org/officeDocument/2006/relationships/tags" Target="../tags/tag1146.xml"/></Relationships>
</file>

<file path=ppt/slideLayouts/_rels/slideLayout58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49.xml"/><Relationship Id="rId1" Type="http://schemas.openxmlformats.org/officeDocument/2006/relationships/tags" Target="../tags/tag1148.xml"/></Relationships>
</file>

<file path=ppt/slideLayouts/_rels/slideLayout58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51.xml"/><Relationship Id="rId1" Type="http://schemas.openxmlformats.org/officeDocument/2006/relationships/tags" Target="../tags/tag1150.xml"/></Relationships>
</file>

<file path=ppt/slideLayouts/_rels/slideLayout58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53.xml"/><Relationship Id="rId1" Type="http://schemas.openxmlformats.org/officeDocument/2006/relationships/tags" Target="../tags/tag1152.xml"/></Relationships>
</file>

<file path=ppt/slideLayouts/_rels/slideLayout58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55.xml"/><Relationship Id="rId1" Type="http://schemas.openxmlformats.org/officeDocument/2006/relationships/tags" Target="../tags/tag1154.xml"/></Relationships>
</file>

<file path=ppt/slideLayouts/_rels/slideLayout589.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57.xml"/><Relationship Id="rId1" Type="http://schemas.openxmlformats.org/officeDocument/2006/relationships/tags" Target="../tags/tag1156.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590.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59.xml"/><Relationship Id="rId1" Type="http://schemas.openxmlformats.org/officeDocument/2006/relationships/tags" Target="../tags/tag1158.xml"/></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592.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61.xml"/><Relationship Id="rId1" Type="http://schemas.openxmlformats.org/officeDocument/2006/relationships/tags" Target="../tags/tag1160.xml"/></Relationships>
</file>

<file path=ppt/slideLayouts/_rels/slideLayout593.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63.xml"/><Relationship Id="rId1" Type="http://schemas.openxmlformats.org/officeDocument/2006/relationships/tags" Target="../tags/tag1162.xml"/></Relationships>
</file>

<file path=ppt/slideLayouts/_rels/slideLayout594.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65.xml"/><Relationship Id="rId1" Type="http://schemas.openxmlformats.org/officeDocument/2006/relationships/tags" Target="../tags/tag1164.xml"/></Relationships>
</file>

<file path=ppt/slideLayouts/_rels/slideLayout59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67.xml"/><Relationship Id="rId1" Type="http://schemas.openxmlformats.org/officeDocument/2006/relationships/tags" Target="../tags/tag1166.xml"/></Relationships>
</file>

<file path=ppt/slideLayouts/_rels/slideLayout59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69.xml"/><Relationship Id="rId1" Type="http://schemas.openxmlformats.org/officeDocument/2006/relationships/tags" Target="../tags/tag1168.xml"/></Relationships>
</file>

<file path=ppt/slideLayouts/_rels/slideLayout59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71.xml"/><Relationship Id="rId1" Type="http://schemas.openxmlformats.org/officeDocument/2006/relationships/tags" Target="../tags/tag1170.xml"/></Relationships>
</file>

<file path=ppt/slideLayouts/_rels/slideLayout59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73.xml"/><Relationship Id="rId1" Type="http://schemas.openxmlformats.org/officeDocument/2006/relationships/tags" Target="../tags/tag1172.xml"/></Relationships>
</file>

<file path=ppt/slideLayouts/_rels/slideLayout599.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75.xml"/><Relationship Id="rId1" Type="http://schemas.openxmlformats.org/officeDocument/2006/relationships/tags" Target="../tags/tag117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6.xml"/><Relationship Id="rId1" Type="http://schemas.openxmlformats.org/officeDocument/2006/relationships/tags" Target="../tags/tag1176.xml"/><Relationship Id="rId4" Type="http://schemas.openxmlformats.org/officeDocument/2006/relationships/image" Target="../media/image9.png"/></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60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84.xml"/><Relationship Id="rId1" Type="http://schemas.openxmlformats.org/officeDocument/2006/relationships/tags" Target="../tags/tag1183.xml"/></Relationships>
</file>

<file path=ppt/slideLayouts/_rels/slideLayout60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86.xml"/><Relationship Id="rId1" Type="http://schemas.openxmlformats.org/officeDocument/2006/relationships/tags" Target="../tags/tag1185.xml"/></Relationships>
</file>

<file path=ppt/slideLayouts/_rels/slideLayout605.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88.xml"/><Relationship Id="rId1" Type="http://schemas.openxmlformats.org/officeDocument/2006/relationships/tags" Target="../tags/tag1187.xml"/></Relationships>
</file>

<file path=ppt/slideLayouts/_rels/slideLayout60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90.xml"/><Relationship Id="rId1" Type="http://schemas.openxmlformats.org/officeDocument/2006/relationships/tags" Target="../tags/tag1189.xml"/><Relationship Id="rId4" Type="http://schemas.openxmlformats.org/officeDocument/2006/relationships/image" Target="../media/image11.png"/></Relationships>
</file>

<file path=ppt/slideLayouts/_rels/slideLayout60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92.xml"/><Relationship Id="rId1" Type="http://schemas.openxmlformats.org/officeDocument/2006/relationships/tags" Target="../tags/tag1191.xml"/><Relationship Id="rId4" Type="http://schemas.openxmlformats.org/officeDocument/2006/relationships/image" Target="../media/image11.png"/></Relationships>
</file>

<file path=ppt/slideLayouts/_rels/slideLayout608.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94.xml"/><Relationship Id="rId1" Type="http://schemas.openxmlformats.org/officeDocument/2006/relationships/tags" Target="../tags/tag1193.xml"/><Relationship Id="rId4" Type="http://schemas.openxmlformats.org/officeDocument/2006/relationships/image" Target="../media/image11.png"/></Relationships>
</file>

<file path=ppt/slideLayouts/_rels/slideLayout6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96.xml"/><Relationship Id="rId1" Type="http://schemas.openxmlformats.org/officeDocument/2006/relationships/tags" Target="../tags/tag1195.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61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198.xml"/><Relationship Id="rId1" Type="http://schemas.openxmlformats.org/officeDocument/2006/relationships/tags" Target="../tags/tag1197.xml"/></Relationships>
</file>

<file path=ppt/slideLayouts/_rels/slideLayout61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00.xml"/><Relationship Id="rId1" Type="http://schemas.openxmlformats.org/officeDocument/2006/relationships/tags" Target="../tags/tag1199.xml"/></Relationships>
</file>

<file path=ppt/slideLayouts/_rels/slideLayout61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02.xml"/><Relationship Id="rId1" Type="http://schemas.openxmlformats.org/officeDocument/2006/relationships/tags" Target="../tags/tag1201.xml"/></Relationships>
</file>

<file path=ppt/slideLayouts/_rels/slideLayout6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04.xml"/><Relationship Id="rId1" Type="http://schemas.openxmlformats.org/officeDocument/2006/relationships/tags" Target="../tags/tag1203.xml"/></Relationships>
</file>

<file path=ppt/slideLayouts/_rels/slideLayout6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06.xml"/><Relationship Id="rId1" Type="http://schemas.openxmlformats.org/officeDocument/2006/relationships/tags" Target="../tags/tag1205.xml"/></Relationships>
</file>

<file path=ppt/slideLayouts/_rels/slideLayout6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6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08.xml"/><Relationship Id="rId1" Type="http://schemas.openxmlformats.org/officeDocument/2006/relationships/tags" Target="../tags/tag1207.xml"/></Relationships>
</file>

<file path=ppt/slideLayouts/_rels/slideLayout61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10.xml"/><Relationship Id="rId1" Type="http://schemas.openxmlformats.org/officeDocument/2006/relationships/tags" Target="../tags/tag1209.xml"/></Relationships>
</file>

<file path=ppt/slideLayouts/_rels/slideLayout618.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12.xml"/><Relationship Id="rId1" Type="http://schemas.openxmlformats.org/officeDocument/2006/relationships/tags" Target="../tags/tag1211.xml"/></Relationships>
</file>

<file path=ppt/slideLayouts/_rels/slideLayout61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14.xml"/><Relationship Id="rId1" Type="http://schemas.openxmlformats.org/officeDocument/2006/relationships/tags" Target="../tags/tag121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2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16.xml"/><Relationship Id="rId1" Type="http://schemas.openxmlformats.org/officeDocument/2006/relationships/tags" Target="../tags/tag1215.xml"/></Relationships>
</file>

<file path=ppt/slideLayouts/_rels/slideLayout62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18.xml"/><Relationship Id="rId1" Type="http://schemas.openxmlformats.org/officeDocument/2006/relationships/tags" Target="../tags/tag1217.xml"/></Relationships>
</file>

<file path=ppt/slideLayouts/_rels/slideLayout62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20.xml"/><Relationship Id="rId1" Type="http://schemas.openxmlformats.org/officeDocument/2006/relationships/tags" Target="../tags/tag1219.xml"/></Relationships>
</file>

<file path=ppt/slideLayouts/_rels/slideLayout62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22.xml"/><Relationship Id="rId1" Type="http://schemas.openxmlformats.org/officeDocument/2006/relationships/tags" Target="../tags/tag1221.xml"/></Relationships>
</file>

<file path=ppt/slideLayouts/_rels/slideLayout6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7.xml"/><Relationship Id="rId1" Type="http://schemas.openxmlformats.org/officeDocument/2006/relationships/tags" Target="../tags/tag1223.xml"/><Relationship Id="rId4" Type="http://schemas.openxmlformats.org/officeDocument/2006/relationships/image" Target="../media/image13.png"/></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6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62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1.xml"/><Relationship Id="rId1" Type="http://schemas.openxmlformats.org/officeDocument/2006/relationships/tags" Target="../tags/tag1230.xml"/></Relationships>
</file>

<file path=ppt/slideLayouts/_rels/slideLayout628.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3.xml"/><Relationship Id="rId1" Type="http://schemas.openxmlformats.org/officeDocument/2006/relationships/tags" Target="../tags/tag1232.xml"/></Relationships>
</file>

<file path=ppt/slideLayouts/_rels/slideLayout629.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5.xml"/><Relationship Id="rId1" Type="http://schemas.openxmlformats.org/officeDocument/2006/relationships/tags" Target="../tags/tag1234.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s>
</file>

<file path=ppt/slideLayouts/_rels/slideLayout63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7.xml"/><Relationship Id="rId1" Type="http://schemas.openxmlformats.org/officeDocument/2006/relationships/tags" Target="../tags/tag1236.xml"/></Relationships>
</file>

<file path=ppt/slideLayouts/_rels/slideLayout63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39.xml"/><Relationship Id="rId1" Type="http://schemas.openxmlformats.org/officeDocument/2006/relationships/tags" Target="../tags/tag1238.xml"/></Relationships>
</file>

<file path=ppt/slideLayouts/_rels/slideLayout63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41.xml"/><Relationship Id="rId1" Type="http://schemas.openxmlformats.org/officeDocument/2006/relationships/tags" Target="../tags/tag1240.xml"/></Relationships>
</file>

<file path=ppt/slideLayouts/_rels/slideLayout633.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43.xml"/><Relationship Id="rId1" Type="http://schemas.openxmlformats.org/officeDocument/2006/relationships/tags" Target="../tags/tag1242.xml"/></Relationships>
</file>

<file path=ppt/slideLayouts/_rels/slideLayout63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45.xml"/><Relationship Id="rId1" Type="http://schemas.openxmlformats.org/officeDocument/2006/relationships/tags" Target="../tags/tag1244.xml"/></Relationships>
</file>

<file path=ppt/slideLayouts/_rels/slideLayout635.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47.xml"/><Relationship Id="rId1" Type="http://schemas.openxmlformats.org/officeDocument/2006/relationships/tags" Target="../tags/tag1246.xml"/></Relationships>
</file>

<file path=ppt/slideLayouts/_rels/slideLayout63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49.xml"/><Relationship Id="rId1" Type="http://schemas.openxmlformats.org/officeDocument/2006/relationships/tags" Target="../tags/tag1248.xml"/></Relationships>
</file>

<file path=ppt/slideLayouts/_rels/slideLayout63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51.xml"/><Relationship Id="rId1" Type="http://schemas.openxmlformats.org/officeDocument/2006/relationships/tags" Target="../tags/tag1250.xml"/></Relationships>
</file>

<file path=ppt/slideLayouts/_rels/slideLayout638.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53.xml"/><Relationship Id="rId1" Type="http://schemas.openxmlformats.org/officeDocument/2006/relationships/tags" Target="../tags/tag1252.xml"/></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s>
</file>

<file path=ppt/slideLayouts/_rels/slideLayout64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55.xml"/><Relationship Id="rId1" Type="http://schemas.openxmlformats.org/officeDocument/2006/relationships/tags" Target="../tags/tag1254.xml"/></Relationships>
</file>

<file path=ppt/slideLayouts/_rels/slideLayout64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57.xml"/><Relationship Id="rId1" Type="http://schemas.openxmlformats.org/officeDocument/2006/relationships/tags" Target="../tags/tag1256.xml"/></Relationships>
</file>

<file path=ppt/slideLayouts/_rels/slideLayout64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59.xml"/><Relationship Id="rId1" Type="http://schemas.openxmlformats.org/officeDocument/2006/relationships/tags" Target="../tags/tag1258.xml"/></Relationships>
</file>

<file path=ppt/slideLayouts/_rels/slideLayout643.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61.xml"/><Relationship Id="rId1" Type="http://schemas.openxmlformats.org/officeDocument/2006/relationships/tags" Target="../tags/tag1260.xml"/></Relationships>
</file>

<file path=ppt/slideLayouts/_rels/slideLayout64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63.xml"/><Relationship Id="rId1" Type="http://schemas.openxmlformats.org/officeDocument/2006/relationships/tags" Target="../tags/tag1262.xml"/></Relationships>
</file>

<file path=ppt/slideLayouts/_rels/slideLayout645.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65.xml"/><Relationship Id="rId1" Type="http://schemas.openxmlformats.org/officeDocument/2006/relationships/tags" Target="../tags/tag1264.xml"/></Relationships>
</file>

<file path=ppt/slideLayouts/_rels/slideLayout64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67.xml"/><Relationship Id="rId1" Type="http://schemas.openxmlformats.org/officeDocument/2006/relationships/tags" Target="../tags/tag1266.xml"/></Relationships>
</file>

<file path=ppt/slideLayouts/_rels/slideLayout64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69.xml"/><Relationship Id="rId1" Type="http://schemas.openxmlformats.org/officeDocument/2006/relationships/tags" Target="../tags/tag1268.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8.xml"/><Relationship Id="rId1" Type="http://schemas.openxmlformats.org/officeDocument/2006/relationships/tags" Target="../tags/tag1270.xml"/><Relationship Id="rId4" Type="http://schemas.openxmlformats.org/officeDocument/2006/relationships/image" Target="../media/image9.png"/></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tags" Target="../tags/tag130.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65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78.xml"/><Relationship Id="rId1" Type="http://schemas.openxmlformats.org/officeDocument/2006/relationships/tags" Target="../tags/tag1277.xml"/></Relationships>
</file>

<file path=ppt/slideLayouts/_rels/slideLayout65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0.xml"/><Relationship Id="rId1" Type="http://schemas.openxmlformats.org/officeDocument/2006/relationships/tags" Target="../tags/tag1279.xml"/></Relationships>
</file>

<file path=ppt/slideLayouts/_rels/slideLayout653.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2.xml"/><Relationship Id="rId1" Type="http://schemas.openxmlformats.org/officeDocument/2006/relationships/tags" Target="../tags/tag1281.xml"/></Relationships>
</file>

<file path=ppt/slideLayouts/_rels/slideLayout654.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4.xml"/><Relationship Id="rId1" Type="http://schemas.openxmlformats.org/officeDocument/2006/relationships/tags" Target="../tags/tag1283.xml"/><Relationship Id="rId4" Type="http://schemas.openxmlformats.org/officeDocument/2006/relationships/image" Target="../media/image11.png"/></Relationships>
</file>

<file path=ppt/slideLayouts/_rels/slideLayout65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6.xml"/><Relationship Id="rId1" Type="http://schemas.openxmlformats.org/officeDocument/2006/relationships/tags" Target="../tags/tag1285.xml"/><Relationship Id="rId4" Type="http://schemas.openxmlformats.org/officeDocument/2006/relationships/image" Target="../media/image11.png"/></Relationships>
</file>

<file path=ppt/slideLayouts/_rels/slideLayout656.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88.xml"/><Relationship Id="rId1" Type="http://schemas.openxmlformats.org/officeDocument/2006/relationships/tags" Target="../tags/tag1287.xml"/><Relationship Id="rId4" Type="http://schemas.openxmlformats.org/officeDocument/2006/relationships/image" Target="../media/image11.png"/></Relationships>
</file>

<file path=ppt/slideLayouts/_rels/slideLayout657.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90.xml"/><Relationship Id="rId1" Type="http://schemas.openxmlformats.org/officeDocument/2006/relationships/tags" Target="../tags/tag1289.xml"/><Relationship Id="rId4" Type="http://schemas.openxmlformats.org/officeDocument/2006/relationships/image" Target="../media/image11.png"/></Relationships>
</file>

<file path=ppt/slideLayouts/_rels/slideLayout65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92.xml"/><Relationship Id="rId1" Type="http://schemas.openxmlformats.org/officeDocument/2006/relationships/tags" Target="../tags/tag1291.xml"/></Relationships>
</file>

<file path=ppt/slideLayouts/_rels/slideLayout65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94.xml"/><Relationship Id="rId1" Type="http://schemas.openxmlformats.org/officeDocument/2006/relationships/tags" Target="../tags/tag1293.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s>
</file>

<file path=ppt/slideLayouts/_rels/slideLayout66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96.xml"/><Relationship Id="rId1" Type="http://schemas.openxmlformats.org/officeDocument/2006/relationships/tags" Target="../tags/tag1295.xml"/></Relationships>
</file>

<file path=ppt/slideLayouts/_rels/slideLayout66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298.xml"/><Relationship Id="rId1" Type="http://schemas.openxmlformats.org/officeDocument/2006/relationships/tags" Target="../tags/tag1297.xml"/></Relationships>
</file>

<file path=ppt/slideLayouts/_rels/slideLayout66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00.xml"/><Relationship Id="rId1" Type="http://schemas.openxmlformats.org/officeDocument/2006/relationships/tags" Target="../tags/tag1299.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9.xml"/></Relationships>
</file>

<file path=ppt/slideLayouts/_rels/slideLayout664.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02.xml"/><Relationship Id="rId1" Type="http://schemas.openxmlformats.org/officeDocument/2006/relationships/tags" Target="../tags/tag1301.xml"/></Relationships>
</file>

<file path=ppt/slideLayouts/_rels/slideLayout66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04.xml"/><Relationship Id="rId1" Type="http://schemas.openxmlformats.org/officeDocument/2006/relationships/tags" Target="../tags/tag1303.xml"/></Relationships>
</file>

<file path=ppt/slideLayouts/_rels/slideLayout666.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06.xml"/><Relationship Id="rId1" Type="http://schemas.openxmlformats.org/officeDocument/2006/relationships/tags" Target="../tags/tag1305.xml"/></Relationships>
</file>

<file path=ppt/slideLayouts/_rels/slideLayout667.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08.xml"/><Relationship Id="rId1" Type="http://schemas.openxmlformats.org/officeDocument/2006/relationships/tags" Target="../tags/tag1307.xml"/></Relationships>
</file>

<file path=ppt/slideLayouts/_rels/slideLayout66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10.xml"/><Relationship Id="rId1" Type="http://schemas.openxmlformats.org/officeDocument/2006/relationships/tags" Target="../tags/tag1309.xml"/></Relationships>
</file>

<file path=ppt/slideLayouts/_rels/slideLayout66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12.xml"/><Relationship Id="rId1" Type="http://schemas.openxmlformats.org/officeDocument/2006/relationships/tags" Target="../tags/tag1311.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tags" Target="../tags/tag134.xml"/></Relationships>
</file>

<file path=ppt/slideLayouts/_rels/slideLayout67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14.xml"/><Relationship Id="rId1" Type="http://schemas.openxmlformats.org/officeDocument/2006/relationships/tags" Target="../tags/tag1313.xml"/></Relationships>
</file>

<file path=ppt/slideLayouts/_rels/slideLayout67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16.xml"/><Relationship Id="rId1" Type="http://schemas.openxmlformats.org/officeDocument/2006/relationships/tags" Target="../tags/tag1315.xml"/></Relationships>
</file>

<file path=ppt/slideLayouts/_rels/slideLayout6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9.xml"/><Relationship Id="rId1" Type="http://schemas.openxmlformats.org/officeDocument/2006/relationships/tags" Target="../tags/tag1317.xml"/><Relationship Id="rId4" Type="http://schemas.openxmlformats.org/officeDocument/2006/relationships/image" Target="../media/image13.png"/></Relationships>
</file>

<file path=ppt/slideLayouts/_rels/slideLayout6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67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25.xml"/><Relationship Id="rId1" Type="http://schemas.openxmlformats.org/officeDocument/2006/relationships/tags" Target="../tags/tag1324.xml"/></Relationships>
</file>

<file path=ppt/slideLayouts/_rels/slideLayout67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27.xml"/><Relationship Id="rId1" Type="http://schemas.openxmlformats.org/officeDocument/2006/relationships/tags" Target="../tags/tag1326.xml"/></Relationships>
</file>

<file path=ppt/slideLayouts/_rels/slideLayout67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29.xml"/><Relationship Id="rId1" Type="http://schemas.openxmlformats.org/officeDocument/2006/relationships/tags" Target="../tags/tag1328.xml"/></Relationships>
</file>

<file path=ppt/slideLayouts/_rels/slideLayout67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31.xml"/><Relationship Id="rId1" Type="http://schemas.openxmlformats.org/officeDocument/2006/relationships/tags" Target="../tags/tag1330.xml"/></Relationships>
</file>

<file path=ppt/slideLayouts/_rels/slideLayout67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33.xml"/><Relationship Id="rId1" Type="http://schemas.openxmlformats.org/officeDocument/2006/relationships/tags" Target="../tags/tag133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7.xml"/><Relationship Id="rId1" Type="http://schemas.openxmlformats.org/officeDocument/2006/relationships/tags" Target="../tags/tag136.xml"/></Relationships>
</file>

<file path=ppt/slideLayouts/_rels/slideLayout68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35.xml"/><Relationship Id="rId1" Type="http://schemas.openxmlformats.org/officeDocument/2006/relationships/tags" Target="../tags/tag1334.xml"/></Relationships>
</file>

<file path=ppt/slideLayouts/_rels/slideLayout681.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37.xml"/><Relationship Id="rId1" Type="http://schemas.openxmlformats.org/officeDocument/2006/relationships/tags" Target="../tags/tag1336.xml"/></Relationships>
</file>

<file path=ppt/slideLayouts/_rels/slideLayout68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39.xml"/><Relationship Id="rId1" Type="http://schemas.openxmlformats.org/officeDocument/2006/relationships/tags" Target="../tags/tag1338.xml"/></Relationships>
</file>

<file path=ppt/slideLayouts/_rels/slideLayout68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41.xml"/><Relationship Id="rId1" Type="http://schemas.openxmlformats.org/officeDocument/2006/relationships/tags" Target="../tags/tag1340.xml"/></Relationships>
</file>

<file path=ppt/slideLayouts/_rels/slideLayout68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43.xml"/><Relationship Id="rId1" Type="http://schemas.openxmlformats.org/officeDocument/2006/relationships/tags" Target="../tags/tag1342.xml"/></Relationships>
</file>

<file path=ppt/slideLayouts/_rels/slideLayout68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45.xml"/><Relationship Id="rId1" Type="http://schemas.openxmlformats.org/officeDocument/2006/relationships/tags" Target="../tags/tag1344.xml"/></Relationships>
</file>

<file path=ppt/slideLayouts/_rels/slideLayout68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47.xml"/><Relationship Id="rId1" Type="http://schemas.openxmlformats.org/officeDocument/2006/relationships/tags" Target="../tags/tag1346.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0.xml"/></Relationships>
</file>

<file path=ppt/slideLayouts/_rels/slideLayout68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49.xml"/><Relationship Id="rId1" Type="http://schemas.openxmlformats.org/officeDocument/2006/relationships/tags" Target="../tags/tag1348.xml"/></Relationships>
</file>

<file path=ppt/slideLayouts/_rels/slideLayout68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51.xml"/><Relationship Id="rId1" Type="http://schemas.openxmlformats.org/officeDocument/2006/relationships/tags" Target="../tags/tag1350.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9.xml"/><Relationship Id="rId1" Type="http://schemas.openxmlformats.org/officeDocument/2006/relationships/tags" Target="../tags/tag138.xml"/></Relationships>
</file>

<file path=ppt/slideLayouts/_rels/slideLayout69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53.xml"/><Relationship Id="rId1" Type="http://schemas.openxmlformats.org/officeDocument/2006/relationships/tags" Target="../tags/tag1352.xml"/></Relationships>
</file>

<file path=ppt/slideLayouts/_rels/slideLayout691.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55.xml"/><Relationship Id="rId1" Type="http://schemas.openxmlformats.org/officeDocument/2006/relationships/tags" Target="../tags/tag1354.xml"/></Relationships>
</file>

<file path=ppt/slideLayouts/_rels/slideLayout69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57.xml"/><Relationship Id="rId1" Type="http://schemas.openxmlformats.org/officeDocument/2006/relationships/tags" Target="../tags/tag1356.xml"/></Relationships>
</file>

<file path=ppt/slideLayouts/_rels/slideLayout69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59.xml"/><Relationship Id="rId1" Type="http://schemas.openxmlformats.org/officeDocument/2006/relationships/tags" Target="../tags/tag1358.xml"/></Relationships>
</file>

<file path=ppt/slideLayouts/_rels/slideLayout69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61.xml"/><Relationship Id="rId1" Type="http://schemas.openxmlformats.org/officeDocument/2006/relationships/tags" Target="../tags/tag1360.xml"/></Relationships>
</file>

<file path=ppt/slideLayouts/_rels/slideLayout69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63.xml"/><Relationship Id="rId1" Type="http://schemas.openxmlformats.org/officeDocument/2006/relationships/tags" Target="../tags/tag1362.xml"/></Relationships>
</file>

<file path=ppt/slideLayouts/_rels/slideLayout6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0.xml"/><Relationship Id="rId1" Type="http://schemas.openxmlformats.org/officeDocument/2006/relationships/tags" Target="../tags/tag1364.xml"/><Relationship Id="rId4" Type="http://schemas.openxmlformats.org/officeDocument/2006/relationships/image" Target="../media/image9.png"/></Relationships>
</file>

<file path=ppt/slideLayouts/_rels/slideLayout6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6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699.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2.xml"/><Relationship Id="rId1" Type="http://schemas.openxmlformats.org/officeDocument/2006/relationships/tags" Target="../tags/tag137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1.xml"/><Relationship Id="rId1" Type="http://schemas.openxmlformats.org/officeDocument/2006/relationships/tags" Target="../tags/tag140.xml"/></Relationships>
</file>

<file path=ppt/slideLayouts/_rels/slideLayout700.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4.xml"/><Relationship Id="rId1" Type="http://schemas.openxmlformats.org/officeDocument/2006/relationships/tags" Target="../tags/tag1373.xml"/></Relationships>
</file>

<file path=ppt/slideLayouts/_rels/slideLayout70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6.xml"/><Relationship Id="rId1" Type="http://schemas.openxmlformats.org/officeDocument/2006/relationships/tags" Target="../tags/tag1375.xml"/></Relationships>
</file>

<file path=ppt/slideLayouts/_rels/slideLayout702.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78.xml"/><Relationship Id="rId1" Type="http://schemas.openxmlformats.org/officeDocument/2006/relationships/tags" Target="../tags/tag1377.xml"/></Relationships>
</file>

<file path=ppt/slideLayouts/_rels/slideLayout703.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80.xml"/><Relationship Id="rId1" Type="http://schemas.openxmlformats.org/officeDocument/2006/relationships/tags" Target="../tags/tag1379.xml"/></Relationships>
</file>

<file path=ppt/slideLayouts/_rels/slideLayout704.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82.xml"/><Relationship Id="rId1" Type="http://schemas.openxmlformats.org/officeDocument/2006/relationships/tags" Target="../tags/tag1381.xml"/></Relationships>
</file>

<file path=ppt/slideLayouts/_rels/slideLayout70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84.xml"/><Relationship Id="rId1" Type="http://schemas.openxmlformats.org/officeDocument/2006/relationships/tags" Target="../tags/tag1383.xml"/></Relationships>
</file>

<file path=ppt/slideLayouts/_rels/slideLayout70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86.xml"/><Relationship Id="rId1" Type="http://schemas.openxmlformats.org/officeDocument/2006/relationships/tags" Target="../tags/tag1385.xml"/></Relationships>
</file>

<file path=ppt/slideLayouts/_rels/slideLayout707.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88.xml"/><Relationship Id="rId1" Type="http://schemas.openxmlformats.org/officeDocument/2006/relationships/tags" Target="../tags/tag1387.xml"/></Relationships>
</file>

<file path=ppt/slideLayouts/_rels/slideLayout70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90.xml"/><Relationship Id="rId1" Type="http://schemas.openxmlformats.org/officeDocument/2006/relationships/tags" Target="../tags/tag1389.xml"/></Relationships>
</file>

<file path=ppt/slideLayouts/_rels/slideLayout709.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92.xml"/><Relationship Id="rId1" Type="http://schemas.openxmlformats.org/officeDocument/2006/relationships/tags" Target="../tags/tag139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42.xml"/><Relationship Id="rId4" Type="http://schemas.openxmlformats.org/officeDocument/2006/relationships/image" Target="../media/image13.png"/></Relationships>
</file>

<file path=ppt/slideLayouts/_rels/slideLayout710.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94.xml"/><Relationship Id="rId1" Type="http://schemas.openxmlformats.org/officeDocument/2006/relationships/tags" Target="../tags/tag1393.xml"/></Relationships>
</file>

<file path=ppt/slideLayouts/_rels/slideLayout7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1.xml"/></Relationships>
</file>

<file path=ppt/slideLayouts/_rels/slideLayout712.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96.xml"/><Relationship Id="rId1" Type="http://schemas.openxmlformats.org/officeDocument/2006/relationships/tags" Target="../tags/tag1395.xml"/></Relationships>
</file>

<file path=ppt/slideLayouts/_rels/slideLayout713.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398.xml"/><Relationship Id="rId1" Type="http://schemas.openxmlformats.org/officeDocument/2006/relationships/tags" Target="../tags/tag1397.xml"/></Relationships>
</file>

<file path=ppt/slideLayouts/_rels/slideLayout714.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00.xml"/><Relationship Id="rId1" Type="http://schemas.openxmlformats.org/officeDocument/2006/relationships/tags" Target="../tags/tag1399.xml"/></Relationships>
</file>

<file path=ppt/slideLayouts/_rels/slideLayout71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02.xml"/><Relationship Id="rId1" Type="http://schemas.openxmlformats.org/officeDocument/2006/relationships/tags" Target="../tags/tag1401.xml"/></Relationships>
</file>

<file path=ppt/slideLayouts/_rels/slideLayout71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04.xml"/><Relationship Id="rId1" Type="http://schemas.openxmlformats.org/officeDocument/2006/relationships/tags" Target="../tags/tag1403.xml"/></Relationships>
</file>

<file path=ppt/slideLayouts/_rels/slideLayout717.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06.xml"/><Relationship Id="rId1" Type="http://schemas.openxmlformats.org/officeDocument/2006/relationships/tags" Target="../tags/tag1405.xml"/></Relationships>
</file>

<file path=ppt/slideLayouts/_rels/slideLayout71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08.xml"/><Relationship Id="rId1" Type="http://schemas.openxmlformats.org/officeDocument/2006/relationships/tags" Target="../tags/tag1407.xml"/></Relationships>
</file>

<file path=ppt/slideLayouts/_rels/slideLayout719.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10.xml"/><Relationship Id="rId1" Type="http://schemas.openxmlformats.org/officeDocument/2006/relationships/tags" Target="../tags/tag140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1.xml"/><Relationship Id="rId1" Type="http://schemas.openxmlformats.org/officeDocument/2006/relationships/tags" Target="../tags/tag1411.xml"/><Relationship Id="rId4" Type="http://schemas.openxmlformats.org/officeDocument/2006/relationships/image" Target="../media/image9.png"/></Relationships>
</file>

<file path=ppt/slideLayouts/_rels/slideLayout7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0.xml"/><Relationship Id="rId1" Type="http://schemas.openxmlformats.org/officeDocument/2006/relationships/tags" Target="../tags/tag149.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2.xml"/><Relationship Id="rId1" Type="http://schemas.openxmlformats.org/officeDocument/2006/relationships/tags" Target="../tags/tag151.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4.xml"/><Relationship Id="rId1" Type="http://schemas.openxmlformats.org/officeDocument/2006/relationships/tags" Target="../tags/tag153.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tags" Target="../tags/tag155.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8.xml"/><Relationship Id="rId1" Type="http://schemas.openxmlformats.org/officeDocument/2006/relationships/tags" Target="../tags/tag157.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tags" Target="../tags/tag159.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tags" Target="../tags/tag161.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4.xml"/><Relationship Id="rId1" Type="http://schemas.openxmlformats.org/officeDocument/2006/relationships/tags" Target="../tags/tag163.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tags" Target="../tags/tag165.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8.xml"/><Relationship Id="rId1" Type="http://schemas.openxmlformats.org/officeDocument/2006/relationships/tags" Target="../tags/tag167.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0.xml"/><Relationship Id="rId1" Type="http://schemas.openxmlformats.org/officeDocument/2006/relationships/tags" Target="../tags/tag169.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tags" Target="../tags/tag17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4.xml"/><Relationship Id="rId1" Type="http://schemas.openxmlformats.org/officeDocument/2006/relationships/tags" Target="../tags/tag173.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6.xml"/><Relationship Id="rId1" Type="http://schemas.openxmlformats.org/officeDocument/2006/relationships/tags" Target="../tags/tag175.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8.xml"/><Relationship Id="rId1" Type="http://schemas.openxmlformats.org/officeDocument/2006/relationships/tags" Target="../tags/tag17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0.xml"/><Relationship Id="rId1" Type="http://schemas.openxmlformats.org/officeDocument/2006/relationships/tags" Target="../tags/tag179.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2.xml"/><Relationship Id="rId1" Type="http://schemas.openxmlformats.org/officeDocument/2006/relationships/tags" Target="../tags/tag181.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4.xml"/><Relationship Id="rId1" Type="http://schemas.openxmlformats.org/officeDocument/2006/relationships/tags" Target="../tags/tag183.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6.xml"/><Relationship Id="rId1" Type="http://schemas.openxmlformats.org/officeDocument/2006/relationships/tags" Target="../tags/tag185.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8.xml"/><Relationship Id="rId1" Type="http://schemas.openxmlformats.org/officeDocument/2006/relationships/tags" Target="../tags/tag18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ags" Target="../tags/tag189.xml"/><Relationship Id="rId4" Type="http://schemas.openxmlformats.org/officeDocument/2006/relationships/image" Target="../media/image9.pn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9.xml"/><Relationship Id="rId1" Type="http://schemas.openxmlformats.org/officeDocument/2006/relationships/tags" Target="../tags/tag19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727739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418294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658466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5427596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02607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5638566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9564328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64152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797994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10005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2461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728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29219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57398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330473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488051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79335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045927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314138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84488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859317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84919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33260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892183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50591358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470183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1200334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7330786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564005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0081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8598649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61519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430055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13562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397624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62319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42403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07141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060005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6783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023992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75094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35630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38972569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8332329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20677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434345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66453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60721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63480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3893498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8518341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55020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163038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9934286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644128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8702232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417137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92459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20603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723926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997016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35730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629428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136953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166304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604421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98335570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7634268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18499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249346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7063878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03277496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492730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93978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255405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1833435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3518824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7383826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5289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919452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730162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19524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1866598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22749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254353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1127089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65989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9685910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9899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167879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9063130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3416379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97184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5317682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0418707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4437857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3795713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5983434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01030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784125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256233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7357612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48238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7436708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560362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5356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11913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6470802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2150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76985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638219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570062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4500312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3762436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8874869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14224674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52349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5854028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9620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0696395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7464712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0270869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66900079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5568228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4900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2663972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440331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6428863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39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910667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913323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958262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50146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5737578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898199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0784762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5534940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1120302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4816014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50955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10011154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749633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9735940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688623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95864066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099226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216519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45693264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652696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73250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3211970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123549883"/>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0828577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5325544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6415565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252748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47972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9997912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339292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8869635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84135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4757472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567119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108045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96660860"/>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39037895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46486354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New section heading</a:t>
            </a:r>
            <a:br>
              <a:rPr lang="en-US" dirty="0"/>
            </a:br>
            <a:endParaRPr lang="en-US" dirty="0"/>
          </a:p>
        </p:txBody>
      </p:sp>
    </p:spTree>
    <p:extLst>
      <p:ext uri="{BB962C8B-B14F-4D97-AF65-F5344CB8AC3E}">
        <p14:creationId xmlns:p14="http://schemas.microsoft.com/office/powerpoint/2010/main" xmlns="" val="280442969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4404974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965884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8588430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253058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5267698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1136884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0602740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13507024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6867702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64244373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15815786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4734747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4916827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191515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938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95595968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8784193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0710405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087233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6380506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780791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1667486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0302943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222162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75391812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054861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971456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741848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7960654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0937157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2129534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099674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9584837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86525414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5187118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73432806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224362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61954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8193958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4749474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1328174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68890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769806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489688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440822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563593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130339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1826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313530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410237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960865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24042409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95183368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21511401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55803184"/>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02104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65405156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428405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80446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881718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8860661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485543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0373084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3963086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8593689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1268119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919753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038265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0290609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2006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1929368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88151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095004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46929375"/>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9830768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083257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660133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316953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71246443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099117832"/>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3211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04798102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6114447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407665827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083542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807929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407722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572972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1513941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9946721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1588599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21371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9249766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3992304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6056038"/>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25681131"/>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557055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5161606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5473403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9848740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02396076"/>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02520730"/>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78925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1616056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972164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58167809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88237154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8585392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391551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55149790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8476026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025969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029703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46785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3876416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02473017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5386374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896395"/>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24392039"/>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58616387"/>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2011793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2862632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9583937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3851985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187475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3046557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78025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3109011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9852634"/>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2421409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648667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71920861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72200552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8471684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1745538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4040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549624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711430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433098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7716228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6540597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52867172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2123421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2887516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661854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510318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165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607596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5489676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250114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056523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48741503"/>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273789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00795774"/>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3300675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4458807"/>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812011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217274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13386990"/>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994245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8043925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32452222"/>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65018071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1436166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1959308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71732725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944476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1274613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99667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820374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7292078"/>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4256845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92015940"/>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981045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2683015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5201516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864608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1687772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87772581"/>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10630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7760892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1110291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5861070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534448239"/>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55580317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801313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196280"/>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812636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491869979"/>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42296256"/>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97411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023483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66620089"/>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32084315"/>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584198511"/>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81638984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46687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52766351"/>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3504602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8398934"/>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3479612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77300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46504736"/>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41109649"/>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9545026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10049168"/>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71779959"/>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63621092"/>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2551572"/>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796424455"/>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870933254"/>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8888935"/>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28436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48748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3065791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800609257"/>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8070240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6340606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47176520"/>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51322017"/>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839853337"/>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947852797"/>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1867535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17154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76629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02979634"/>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676725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32121530"/>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1638489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2336546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009374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99193929"/>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96790790"/>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55663997"/>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50696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737428519"/>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626118879"/>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84413555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97470055"/>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09665367"/>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46612135"/>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313248144"/>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70792993"/>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55000671"/>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22494607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78423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417655877"/>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90365535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88581266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5787603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50947196"/>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3986322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1995325"/>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6507523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106959"/>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61136817"/>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968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67458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3186673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36048364"/>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89987956"/>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95998361"/>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3439912"/>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30415219"/>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870437944"/>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5169177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91309021"/>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1539151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96265393"/>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908656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0931274"/>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1308621"/>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1704581"/>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48850651"/>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19391861"/>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12299713"/>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3937777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23616509"/>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2762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86694972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51072663"/>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0054205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37697018"/>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36554877"/>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83916606"/>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1507330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01332407"/>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3756669"/>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7212619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979254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223500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3349321"/>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3784594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4828732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210660510"/>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993477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17811441"/>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78393166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56579766"/>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288724340"/>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8361321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394926"/>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22160314"/>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4856961"/>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97466859"/>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0936816"/>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72388739"/>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4571221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3243861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25241521"/>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710075"/>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93143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84858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9969521"/>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5920901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3256209"/>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766132413"/>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483534"/>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00621381"/>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98322445"/>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444670463"/>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97207276"/>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21033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37514886"/>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721449511"/>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7261633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612536388"/>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3280357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06253360"/>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47739799"/>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86804052"/>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251453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9604019"/>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5012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597212351"/>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0136873"/>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42826711"/>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63591046"/>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11379081"/>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2206059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45501570"/>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323344773"/>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538367906"/>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9034032"/>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77709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5590091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4902993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347403255"/>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96647716"/>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22502544"/>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287077989"/>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9606358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79861194"/>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50538104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5796758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74702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4297383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22847194"/>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146362"/>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85149072"/>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52665501"/>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45488473"/>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2767411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639649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81352465"/>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6105924"/>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03381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64782763"/>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8555120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872571522"/>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3920840945"/>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9919851"/>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92742068"/>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770314986"/>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08953343"/>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415641"/>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503640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31568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60606826"/>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72477574"/>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685001934"/>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72228181"/>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25612225"/>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00380129"/>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252410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68104795"/>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45691325"/>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0687857"/>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533661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61456540"/>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05226689"/>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43130309"/>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74358469"/>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60692606"/>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7961146"/>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002573441"/>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647449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94875343"/>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98675511"/>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1690640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75231632"/>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88514442"/>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72075302"/>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576811967"/>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2169810"/>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37921352"/>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740144652"/>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6923576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82527232"/>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58452096"/>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0183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94980534"/>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71543316"/>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4408605"/>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2411721"/>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48638821"/>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6440639"/>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26312672"/>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39325187"/>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23734028"/>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1271313026"/>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475031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12515375"/>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spTree>
    <p:extLst>
      <p:ext uri="{BB962C8B-B14F-4D97-AF65-F5344CB8AC3E}">
        <p14:creationId xmlns:p14="http://schemas.microsoft.com/office/powerpoint/2010/main" xmlns="" val="1159094778"/>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19730106"/>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27822737"/>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426673644"/>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30725"/>
            <a:ext cx="1454552" cy="5367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5519050"/>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18"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200" y="6047920"/>
            <a:ext cx="1524000" cy="562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7253624"/>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pic>
        <p:nvPicPr>
          <p:cNvPr id="7170"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019800"/>
            <a:ext cx="1600200" cy="59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25117265"/>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194"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6104164"/>
            <a:ext cx="1371600" cy="506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6250685"/>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02520919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000185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13371406"/>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06300516"/>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55311"/>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37318841"/>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0245"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110243"/>
            <a:ext cx="1219199" cy="51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0936780"/>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87392948"/>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2869525"/>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2778667"/>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8947010"/>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07443528"/>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21051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1465286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58831190"/>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16286473"/>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0742710"/>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8486575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3268585"/>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23723710"/>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60012063"/>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117730861"/>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22633687"/>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787840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5921333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82406954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44247757"/>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949835476"/>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536597944"/>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18703712"/>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4649739"/>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79455970"/>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4056220"/>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21740455"/>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88038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6762236"/>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09068892"/>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3881572"/>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64249037"/>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16873236"/>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61488259"/>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10147939"/>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71247440"/>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376000607"/>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8148159"/>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88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39158013"/>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25924975"/>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2427563907"/>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43795504"/>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39665899"/>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406272616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39844567"/>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484537206"/>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20814257"/>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597532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08836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614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85077" y="1820063"/>
            <a:ext cx="2376263" cy="846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6041837"/>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29074924"/>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2432826"/>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77706500"/>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90979278"/>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46954022"/>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061882"/>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42709902"/>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9208432"/>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04849692"/>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654035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1167080"/>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4263720118"/>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1457650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127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82497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316688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832728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954869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569830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Tree>
    <p:extLst>
      <p:ext uri="{BB962C8B-B14F-4D97-AF65-F5344CB8AC3E}">
        <p14:creationId xmlns:p14="http://schemas.microsoft.com/office/powerpoint/2010/main" xmlns="" val="384144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836859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021894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6224481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004669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676355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323386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6143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892975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13916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8314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69305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600135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79520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29499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247641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38866866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7617236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566499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707230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6625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vmlDrawing" Target="../drawings/vmlDrawing10.v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34" Type="http://schemas.openxmlformats.org/officeDocument/2006/relationships/image" Target="../media/image2.jpeg"/><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theme" Target="../theme/theme10.xml"/><Relationship Id="rId33" Type="http://schemas.openxmlformats.org/officeDocument/2006/relationships/oleObject" Target="../embeddings/oleObject10.bin"/><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tags" Target="../tags/tag427.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tags" Target="../tags/tag430.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tags" Target="../tags/tag426.xml"/><Relationship Id="rId36" Type="http://schemas.openxmlformats.org/officeDocument/2006/relationships/image" Target="../media/image4.png"/><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tags" Target="../tags/tag429.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tags" Target="../tags/tag425.xml"/><Relationship Id="rId30" Type="http://schemas.openxmlformats.org/officeDocument/2006/relationships/tags" Target="../tags/tag428.xml"/><Relationship Id="rId35"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vmlDrawing" Target="../drawings/vmlDrawing11.vml"/><Relationship Id="rId3" Type="http://schemas.openxmlformats.org/officeDocument/2006/relationships/slideLayout" Target="../slideLayouts/slideLayout243.xml"/><Relationship Id="rId21" Type="http://schemas.openxmlformats.org/officeDocument/2006/relationships/slideLayout" Target="../slideLayouts/slideLayout261.xml"/><Relationship Id="rId34" Type="http://schemas.openxmlformats.org/officeDocument/2006/relationships/image" Target="../media/image2.jpeg"/><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theme" Target="../theme/theme11.xml"/><Relationship Id="rId33" Type="http://schemas.openxmlformats.org/officeDocument/2006/relationships/oleObject" Target="../embeddings/oleObject11.bin"/><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tags" Target="../tags/tag474.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tags" Target="../tags/tag477.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tags" Target="../tags/tag473.xml"/><Relationship Id="rId36" Type="http://schemas.openxmlformats.org/officeDocument/2006/relationships/image" Target="../media/image4.png"/><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tags" Target="../tags/tag476.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tags" Target="../tags/tag472.xml"/><Relationship Id="rId30" Type="http://schemas.openxmlformats.org/officeDocument/2006/relationships/tags" Target="../tags/tag475.xml"/><Relationship Id="rId35"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12.xml"/><Relationship Id="rId1" Type="http://schemas.openxmlformats.org/officeDocument/2006/relationships/slideLayout" Target="../slideLayouts/slideLayout2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18" Type="http://schemas.openxmlformats.org/officeDocument/2006/relationships/slideLayout" Target="../slideLayouts/slideLayout283.xml"/><Relationship Id="rId26" Type="http://schemas.openxmlformats.org/officeDocument/2006/relationships/vmlDrawing" Target="../drawings/vmlDrawing12.vml"/><Relationship Id="rId3" Type="http://schemas.openxmlformats.org/officeDocument/2006/relationships/slideLayout" Target="../slideLayouts/slideLayout268.xml"/><Relationship Id="rId21" Type="http://schemas.openxmlformats.org/officeDocument/2006/relationships/slideLayout" Target="../slideLayouts/slideLayout286.xml"/><Relationship Id="rId34" Type="http://schemas.openxmlformats.org/officeDocument/2006/relationships/image" Target="../media/image2.jpeg"/><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slideLayout" Target="../slideLayouts/slideLayout282.xml"/><Relationship Id="rId25" Type="http://schemas.openxmlformats.org/officeDocument/2006/relationships/theme" Target="../theme/theme13.xml"/><Relationship Id="rId33" Type="http://schemas.openxmlformats.org/officeDocument/2006/relationships/oleObject" Target="../embeddings/oleObject12.bin"/><Relationship Id="rId2" Type="http://schemas.openxmlformats.org/officeDocument/2006/relationships/slideLayout" Target="../slideLayouts/slideLayout267.xml"/><Relationship Id="rId16" Type="http://schemas.openxmlformats.org/officeDocument/2006/relationships/slideLayout" Target="../slideLayouts/slideLayout281.xml"/><Relationship Id="rId20" Type="http://schemas.openxmlformats.org/officeDocument/2006/relationships/slideLayout" Target="../slideLayouts/slideLayout285.xml"/><Relationship Id="rId29" Type="http://schemas.openxmlformats.org/officeDocument/2006/relationships/tags" Target="../tags/tag521.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24" Type="http://schemas.openxmlformats.org/officeDocument/2006/relationships/slideLayout" Target="../slideLayouts/slideLayout289.xml"/><Relationship Id="rId32" Type="http://schemas.openxmlformats.org/officeDocument/2006/relationships/tags" Target="../tags/tag524.xml"/><Relationship Id="rId5" Type="http://schemas.openxmlformats.org/officeDocument/2006/relationships/slideLayout" Target="../slideLayouts/slideLayout270.xml"/><Relationship Id="rId15" Type="http://schemas.openxmlformats.org/officeDocument/2006/relationships/slideLayout" Target="../slideLayouts/slideLayout280.xml"/><Relationship Id="rId23" Type="http://schemas.openxmlformats.org/officeDocument/2006/relationships/slideLayout" Target="../slideLayouts/slideLayout288.xml"/><Relationship Id="rId28" Type="http://schemas.openxmlformats.org/officeDocument/2006/relationships/tags" Target="../tags/tag520.xml"/><Relationship Id="rId36" Type="http://schemas.openxmlformats.org/officeDocument/2006/relationships/image" Target="../media/image4.png"/><Relationship Id="rId10" Type="http://schemas.openxmlformats.org/officeDocument/2006/relationships/slideLayout" Target="../slideLayouts/slideLayout275.xml"/><Relationship Id="rId19" Type="http://schemas.openxmlformats.org/officeDocument/2006/relationships/slideLayout" Target="../slideLayouts/slideLayout284.xml"/><Relationship Id="rId31" Type="http://schemas.openxmlformats.org/officeDocument/2006/relationships/tags" Target="../tags/tag523.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 Id="rId22" Type="http://schemas.openxmlformats.org/officeDocument/2006/relationships/slideLayout" Target="../slideLayouts/slideLayout287.xml"/><Relationship Id="rId27" Type="http://schemas.openxmlformats.org/officeDocument/2006/relationships/tags" Target="../tags/tag519.xml"/><Relationship Id="rId30" Type="http://schemas.openxmlformats.org/officeDocument/2006/relationships/tags" Target="../tags/tag522.xml"/><Relationship Id="rId35"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slideLayout" Target="../slideLayouts/slideLayout302.xml"/><Relationship Id="rId18" Type="http://schemas.openxmlformats.org/officeDocument/2006/relationships/slideLayout" Target="../slideLayouts/slideLayout307.xml"/><Relationship Id="rId26" Type="http://schemas.openxmlformats.org/officeDocument/2006/relationships/vmlDrawing" Target="../drawings/vmlDrawing13.vml"/><Relationship Id="rId3" Type="http://schemas.openxmlformats.org/officeDocument/2006/relationships/slideLayout" Target="../slideLayouts/slideLayout292.xml"/><Relationship Id="rId21" Type="http://schemas.openxmlformats.org/officeDocument/2006/relationships/slideLayout" Target="../slideLayouts/slideLayout310.xml"/><Relationship Id="rId34" Type="http://schemas.openxmlformats.org/officeDocument/2006/relationships/image" Target="../media/image2.jpeg"/><Relationship Id="rId7" Type="http://schemas.openxmlformats.org/officeDocument/2006/relationships/slideLayout" Target="../slideLayouts/slideLayout296.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5" Type="http://schemas.openxmlformats.org/officeDocument/2006/relationships/theme" Target="../theme/theme14.xml"/><Relationship Id="rId33" Type="http://schemas.openxmlformats.org/officeDocument/2006/relationships/oleObject" Target="../embeddings/oleObject13.bin"/><Relationship Id="rId2" Type="http://schemas.openxmlformats.org/officeDocument/2006/relationships/slideLayout" Target="../slideLayouts/slideLayout291.xml"/><Relationship Id="rId16" Type="http://schemas.openxmlformats.org/officeDocument/2006/relationships/slideLayout" Target="../slideLayouts/slideLayout305.xml"/><Relationship Id="rId20" Type="http://schemas.openxmlformats.org/officeDocument/2006/relationships/slideLayout" Target="../slideLayouts/slideLayout309.xml"/><Relationship Id="rId29" Type="http://schemas.openxmlformats.org/officeDocument/2006/relationships/tags" Target="../tags/tag568.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24" Type="http://schemas.openxmlformats.org/officeDocument/2006/relationships/slideLayout" Target="../slideLayouts/slideLayout313.xml"/><Relationship Id="rId32" Type="http://schemas.openxmlformats.org/officeDocument/2006/relationships/tags" Target="../tags/tag571.xml"/><Relationship Id="rId5" Type="http://schemas.openxmlformats.org/officeDocument/2006/relationships/slideLayout" Target="../slideLayouts/slideLayout294.xml"/><Relationship Id="rId15" Type="http://schemas.openxmlformats.org/officeDocument/2006/relationships/slideLayout" Target="../slideLayouts/slideLayout304.xml"/><Relationship Id="rId23" Type="http://schemas.openxmlformats.org/officeDocument/2006/relationships/slideLayout" Target="../slideLayouts/slideLayout312.xml"/><Relationship Id="rId28" Type="http://schemas.openxmlformats.org/officeDocument/2006/relationships/tags" Target="../tags/tag567.xml"/><Relationship Id="rId36" Type="http://schemas.openxmlformats.org/officeDocument/2006/relationships/image" Target="../media/image4.png"/><Relationship Id="rId10" Type="http://schemas.openxmlformats.org/officeDocument/2006/relationships/slideLayout" Target="../slideLayouts/slideLayout299.xml"/><Relationship Id="rId19" Type="http://schemas.openxmlformats.org/officeDocument/2006/relationships/slideLayout" Target="../slideLayouts/slideLayout308.xml"/><Relationship Id="rId31" Type="http://schemas.openxmlformats.org/officeDocument/2006/relationships/tags" Target="../tags/tag570.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 Id="rId22" Type="http://schemas.openxmlformats.org/officeDocument/2006/relationships/slideLayout" Target="../slideLayouts/slideLayout311.xml"/><Relationship Id="rId27" Type="http://schemas.openxmlformats.org/officeDocument/2006/relationships/tags" Target="../tags/tag566.xml"/><Relationship Id="rId30" Type="http://schemas.openxmlformats.org/officeDocument/2006/relationships/tags" Target="../tags/tag569.xml"/><Relationship Id="rId35"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18" Type="http://schemas.openxmlformats.org/officeDocument/2006/relationships/slideLayout" Target="../slideLayouts/slideLayout331.xml"/><Relationship Id="rId26" Type="http://schemas.openxmlformats.org/officeDocument/2006/relationships/vmlDrawing" Target="../drawings/vmlDrawing14.vml"/><Relationship Id="rId3" Type="http://schemas.openxmlformats.org/officeDocument/2006/relationships/slideLayout" Target="../slideLayouts/slideLayout316.xml"/><Relationship Id="rId21" Type="http://schemas.openxmlformats.org/officeDocument/2006/relationships/slideLayout" Target="../slideLayouts/slideLayout334.xml"/><Relationship Id="rId34" Type="http://schemas.openxmlformats.org/officeDocument/2006/relationships/image" Target="../media/image2.jpeg"/><Relationship Id="rId7" Type="http://schemas.openxmlformats.org/officeDocument/2006/relationships/slideLayout" Target="../slideLayouts/slideLayout320.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5" Type="http://schemas.openxmlformats.org/officeDocument/2006/relationships/theme" Target="../theme/theme15.xml"/><Relationship Id="rId33" Type="http://schemas.openxmlformats.org/officeDocument/2006/relationships/oleObject" Target="../embeddings/oleObject14.bin"/><Relationship Id="rId2" Type="http://schemas.openxmlformats.org/officeDocument/2006/relationships/slideLayout" Target="../slideLayouts/slideLayout315.xml"/><Relationship Id="rId16" Type="http://schemas.openxmlformats.org/officeDocument/2006/relationships/slideLayout" Target="../slideLayouts/slideLayout329.xml"/><Relationship Id="rId20" Type="http://schemas.openxmlformats.org/officeDocument/2006/relationships/slideLayout" Target="../slideLayouts/slideLayout333.xml"/><Relationship Id="rId29" Type="http://schemas.openxmlformats.org/officeDocument/2006/relationships/tags" Target="../tags/tag6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24" Type="http://schemas.openxmlformats.org/officeDocument/2006/relationships/slideLayout" Target="../slideLayouts/slideLayout337.xml"/><Relationship Id="rId32" Type="http://schemas.openxmlformats.org/officeDocument/2006/relationships/tags" Target="../tags/tag618.xml"/><Relationship Id="rId5" Type="http://schemas.openxmlformats.org/officeDocument/2006/relationships/slideLayout" Target="../slideLayouts/slideLayout318.xml"/><Relationship Id="rId15" Type="http://schemas.openxmlformats.org/officeDocument/2006/relationships/slideLayout" Target="../slideLayouts/slideLayout328.xml"/><Relationship Id="rId23" Type="http://schemas.openxmlformats.org/officeDocument/2006/relationships/slideLayout" Target="../slideLayouts/slideLayout336.xml"/><Relationship Id="rId28" Type="http://schemas.openxmlformats.org/officeDocument/2006/relationships/tags" Target="../tags/tag614.xml"/><Relationship Id="rId36" Type="http://schemas.openxmlformats.org/officeDocument/2006/relationships/image" Target="../media/image4.png"/><Relationship Id="rId10" Type="http://schemas.openxmlformats.org/officeDocument/2006/relationships/slideLayout" Target="../slideLayouts/slideLayout323.xml"/><Relationship Id="rId19" Type="http://schemas.openxmlformats.org/officeDocument/2006/relationships/slideLayout" Target="../slideLayouts/slideLayout332.xml"/><Relationship Id="rId31" Type="http://schemas.openxmlformats.org/officeDocument/2006/relationships/tags" Target="../tags/tag617.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 Id="rId22" Type="http://schemas.openxmlformats.org/officeDocument/2006/relationships/slideLayout" Target="../slideLayouts/slideLayout335.xml"/><Relationship Id="rId27" Type="http://schemas.openxmlformats.org/officeDocument/2006/relationships/tags" Target="../tags/tag613.xml"/><Relationship Id="rId30" Type="http://schemas.openxmlformats.org/officeDocument/2006/relationships/tags" Target="../tags/tag616.xml"/><Relationship Id="rId35" Type="http://schemas.openxmlformats.org/officeDocument/2006/relationships/image" Target="../media/image10.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26" Type="http://schemas.openxmlformats.org/officeDocument/2006/relationships/vmlDrawing" Target="../drawings/vmlDrawing15.vml"/><Relationship Id="rId3" Type="http://schemas.openxmlformats.org/officeDocument/2006/relationships/slideLayout" Target="../slideLayouts/slideLayout340.xml"/><Relationship Id="rId21" Type="http://schemas.openxmlformats.org/officeDocument/2006/relationships/slideLayout" Target="../slideLayouts/slideLayout358.xml"/><Relationship Id="rId34" Type="http://schemas.openxmlformats.org/officeDocument/2006/relationships/image" Target="../media/image2.jpeg"/><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5" Type="http://schemas.openxmlformats.org/officeDocument/2006/relationships/theme" Target="../theme/theme16.xml"/><Relationship Id="rId33" Type="http://schemas.openxmlformats.org/officeDocument/2006/relationships/oleObject" Target="../embeddings/oleObject15.bin"/><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slideLayout" Target="../slideLayouts/slideLayout357.xml"/><Relationship Id="rId29" Type="http://schemas.openxmlformats.org/officeDocument/2006/relationships/tags" Target="../tags/tag662.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24" Type="http://schemas.openxmlformats.org/officeDocument/2006/relationships/slideLayout" Target="../slideLayouts/slideLayout361.xml"/><Relationship Id="rId32" Type="http://schemas.openxmlformats.org/officeDocument/2006/relationships/tags" Target="../tags/tag665.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slideLayout" Target="../slideLayouts/slideLayout360.xml"/><Relationship Id="rId28" Type="http://schemas.openxmlformats.org/officeDocument/2006/relationships/tags" Target="../tags/tag661.xml"/><Relationship Id="rId36" Type="http://schemas.openxmlformats.org/officeDocument/2006/relationships/image" Target="../media/image4.png"/><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31" Type="http://schemas.openxmlformats.org/officeDocument/2006/relationships/tags" Target="../tags/tag664.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slideLayout" Target="../slideLayouts/slideLayout359.xml"/><Relationship Id="rId27" Type="http://schemas.openxmlformats.org/officeDocument/2006/relationships/tags" Target="../tags/tag660.xml"/><Relationship Id="rId30" Type="http://schemas.openxmlformats.org/officeDocument/2006/relationships/tags" Target="../tags/tag663.xml"/><Relationship Id="rId35" Type="http://schemas.openxmlformats.org/officeDocument/2006/relationships/image" Target="../media/image10.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18" Type="http://schemas.openxmlformats.org/officeDocument/2006/relationships/slideLayout" Target="../slideLayouts/slideLayout379.xml"/><Relationship Id="rId26" Type="http://schemas.openxmlformats.org/officeDocument/2006/relationships/vmlDrawing" Target="../drawings/vmlDrawing16.vml"/><Relationship Id="rId3" Type="http://schemas.openxmlformats.org/officeDocument/2006/relationships/slideLayout" Target="../slideLayouts/slideLayout364.xml"/><Relationship Id="rId21" Type="http://schemas.openxmlformats.org/officeDocument/2006/relationships/slideLayout" Target="../slideLayouts/slideLayout382.xml"/><Relationship Id="rId34" Type="http://schemas.openxmlformats.org/officeDocument/2006/relationships/image" Target="../media/image2.jpeg"/><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slideLayout" Target="../slideLayouts/slideLayout378.xml"/><Relationship Id="rId25" Type="http://schemas.openxmlformats.org/officeDocument/2006/relationships/theme" Target="../theme/theme17.xml"/><Relationship Id="rId33" Type="http://schemas.openxmlformats.org/officeDocument/2006/relationships/oleObject" Target="../embeddings/oleObject16.bin"/><Relationship Id="rId2" Type="http://schemas.openxmlformats.org/officeDocument/2006/relationships/slideLayout" Target="../slideLayouts/slideLayout363.xml"/><Relationship Id="rId16" Type="http://schemas.openxmlformats.org/officeDocument/2006/relationships/slideLayout" Target="../slideLayouts/slideLayout377.xml"/><Relationship Id="rId20" Type="http://schemas.openxmlformats.org/officeDocument/2006/relationships/slideLayout" Target="../slideLayouts/slideLayout381.xml"/><Relationship Id="rId29" Type="http://schemas.openxmlformats.org/officeDocument/2006/relationships/tags" Target="../tags/tag709.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24" Type="http://schemas.openxmlformats.org/officeDocument/2006/relationships/slideLayout" Target="../slideLayouts/slideLayout385.xml"/><Relationship Id="rId32" Type="http://schemas.openxmlformats.org/officeDocument/2006/relationships/tags" Target="../tags/tag712.xml"/><Relationship Id="rId5" Type="http://schemas.openxmlformats.org/officeDocument/2006/relationships/slideLayout" Target="../slideLayouts/slideLayout366.xml"/><Relationship Id="rId15" Type="http://schemas.openxmlformats.org/officeDocument/2006/relationships/slideLayout" Target="../slideLayouts/slideLayout376.xml"/><Relationship Id="rId23" Type="http://schemas.openxmlformats.org/officeDocument/2006/relationships/slideLayout" Target="../slideLayouts/slideLayout384.xml"/><Relationship Id="rId28" Type="http://schemas.openxmlformats.org/officeDocument/2006/relationships/tags" Target="../tags/tag708.xml"/><Relationship Id="rId36" Type="http://schemas.openxmlformats.org/officeDocument/2006/relationships/image" Target="../media/image4.png"/><Relationship Id="rId10" Type="http://schemas.openxmlformats.org/officeDocument/2006/relationships/slideLayout" Target="../slideLayouts/slideLayout371.xml"/><Relationship Id="rId19" Type="http://schemas.openxmlformats.org/officeDocument/2006/relationships/slideLayout" Target="../slideLayouts/slideLayout380.xml"/><Relationship Id="rId31" Type="http://schemas.openxmlformats.org/officeDocument/2006/relationships/tags" Target="../tags/tag711.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 Id="rId22" Type="http://schemas.openxmlformats.org/officeDocument/2006/relationships/slideLayout" Target="../slideLayouts/slideLayout383.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image" Target="../media/image10.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slideLayout" Target="../slideLayouts/slideLayout398.xml"/><Relationship Id="rId18" Type="http://schemas.openxmlformats.org/officeDocument/2006/relationships/slideLayout" Target="../slideLayouts/slideLayout403.xml"/><Relationship Id="rId26" Type="http://schemas.openxmlformats.org/officeDocument/2006/relationships/vmlDrawing" Target="../drawings/vmlDrawing17.vml"/><Relationship Id="rId3" Type="http://schemas.openxmlformats.org/officeDocument/2006/relationships/slideLayout" Target="../slideLayouts/slideLayout388.xml"/><Relationship Id="rId21" Type="http://schemas.openxmlformats.org/officeDocument/2006/relationships/slideLayout" Target="../slideLayouts/slideLayout406.xml"/><Relationship Id="rId34" Type="http://schemas.openxmlformats.org/officeDocument/2006/relationships/image" Target="../media/image2.jpeg"/><Relationship Id="rId7" Type="http://schemas.openxmlformats.org/officeDocument/2006/relationships/slideLayout" Target="../slideLayouts/slideLayout392.xml"/><Relationship Id="rId12" Type="http://schemas.openxmlformats.org/officeDocument/2006/relationships/slideLayout" Target="../slideLayouts/slideLayout397.xml"/><Relationship Id="rId17" Type="http://schemas.openxmlformats.org/officeDocument/2006/relationships/slideLayout" Target="../slideLayouts/slideLayout402.xml"/><Relationship Id="rId25" Type="http://schemas.openxmlformats.org/officeDocument/2006/relationships/theme" Target="../theme/theme18.xml"/><Relationship Id="rId33" Type="http://schemas.openxmlformats.org/officeDocument/2006/relationships/oleObject" Target="../embeddings/oleObject17.bin"/><Relationship Id="rId2" Type="http://schemas.openxmlformats.org/officeDocument/2006/relationships/slideLayout" Target="../slideLayouts/slideLayout387.xml"/><Relationship Id="rId16" Type="http://schemas.openxmlformats.org/officeDocument/2006/relationships/slideLayout" Target="../slideLayouts/slideLayout401.xml"/><Relationship Id="rId20" Type="http://schemas.openxmlformats.org/officeDocument/2006/relationships/slideLayout" Target="../slideLayouts/slideLayout405.xml"/><Relationship Id="rId29" Type="http://schemas.openxmlformats.org/officeDocument/2006/relationships/tags" Target="../tags/tag756.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24" Type="http://schemas.openxmlformats.org/officeDocument/2006/relationships/slideLayout" Target="../slideLayouts/slideLayout409.xml"/><Relationship Id="rId32" Type="http://schemas.openxmlformats.org/officeDocument/2006/relationships/tags" Target="../tags/tag759.xml"/><Relationship Id="rId5" Type="http://schemas.openxmlformats.org/officeDocument/2006/relationships/slideLayout" Target="../slideLayouts/slideLayout390.xml"/><Relationship Id="rId15" Type="http://schemas.openxmlformats.org/officeDocument/2006/relationships/slideLayout" Target="../slideLayouts/slideLayout400.xml"/><Relationship Id="rId23" Type="http://schemas.openxmlformats.org/officeDocument/2006/relationships/slideLayout" Target="../slideLayouts/slideLayout408.xml"/><Relationship Id="rId28" Type="http://schemas.openxmlformats.org/officeDocument/2006/relationships/tags" Target="../tags/tag755.xml"/><Relationship Id="rId36" Type="http://schemas.openxmlformats.org/officeDocument/2006/relationships/image" Target="../media/image4.png"/><Relationship Id="rId10" Type="http://schemas.openxmlformats.org/officeDocument/2006/relationships/slideLayout" Target="../slideLayouts/slideLayout395.xml"/><Relationship Id="rId19" Type="http://schemas.openxmlformats.org/officeDocument/2006/relationships/slideLayout" Target="../slideLayouts/slideLayout404.xml"/><Relationship Id="rId31" Type="http://schemas.openxmlformats.org/officeDocument/2006/relationships/tags" Target="../tags/tag758.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slideLayout" Target="../slideLayouts/slideLayout399.xml"/><Relationship Id="rId22" Type="http://schemas.openxmlformats.org/officeDocument/2006/relationships/slideLayout" Target="../slideLayouts/slideLayout407.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image" Target="../media/image10.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slideLayout" Target="../slideLayouts/slideLayout422.xml"/><Relationship Id="rId18" Type="http://schemas.openxmlformats.org/officeDocument/2006/relationships/slideLayout" Target="../slideLayouts/slideLayout427.xml"/><Relationship Id="rId26" Type="http://schemas.openxmlformats.org/officeDocument/2006/relationships/vmlDrawing" Target="../drawings/vmlDrawing18.vml"/><Relationship Id="rId3" Type="http://schemas.openxmlformats.org/officeDocument/2006/relationships/slideLayout" Target="../slideLayouts/slideLayout412.xml"/><Relationship Id="rId21" Type="http://schemas.openxmlformats.org/officeDocument/2006/relationships/slideLayout" Target="../slideLayouts/slideLayout430.xml"/><Relationship Id="rId34" Type="http://schemas.openxmlformats.org/officeDocument/2006/relationships/image" Target="../media/image2.jpeg"/><Relationship Id="rId7" Type="http://schemas.openxmlformats.org/officeDocument/2006/relationships/slideLayout" Target="../slideLayouts/slideLayout416.xml"/><Relationship Id="rId12" Type="http://schemas.openxmlformats.org/officeDocument/2006/relationships/slideLayout" Target="../slideLayouts/slideLayout421.xml"/><Relationship Id="rId17" Type="http://schemas.openxmlformats.org/officeDocument/2006/relationships/slideLayout" Target="../slideLayouts/slideLayout426.xml"/><Relationship Id="rId25" Type="http://schemas.openxmlformats.org/officeDocument/2006/relationships/theme" Target="../theme/theme19.xml"/><Relationship Id="rId33" Type="http://schemas.openxmlformats.org/officeDocument/2006/relationships/oleObject" Target="../embeddings/oleObject18.bin"/><Relationship Id="rId2" Type="http://schemas.openxmlformats.org/officeDocument/2006/relationships/slideLayout" Target="../slideLayouts/slideLayout411.xml"/><Relationship Id="rId16" Type="http://schemas.openxmlformats.org/officeDocument/2006/relationships/slideLayout" Target="../slideLayouts/slideLayout425.xml"/><Relationship Id="rId20" Type="http://schemas.openxmlformats.org/officeDocument/2006/relationships/slideLayout" Target="../slideLayouts/slideLayout429.xml"/><Relationship Id="rId29" Type="http://schemas.openxmlformats.org/officeDocument/2006/relationships/tags" Target="../tags/tag803.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24" Type="http://schemas.openxmlformats.org/officeDocument/2006/relationships/slideLayout" Target="../slideLayouts/slideLayout433.xml"/><Relationship Id="rId32" Type="http://schemas.openxmlformats.org/officeDocument/2006/relationships/tags" Target="../tags/tag806.xml"/><Relationship Id="rId5" Type="http://schemas.openxmlformats.org/officeDocument/2006/relationships/slideLayout" Target="../slideLayouts/slideLayout414.xml"/><Relationship Id="rId15" Type="http://schemas.openxmlformats.org/officeDocument/2006/relationships/slideLayout" Target="../slideLayouts/slideLayout424.xml"/><Relationship Id="rId23" Type="http://schemas.openxmlformats.org/officeDocument/2006/relationships/slideLayout" Target="../slideLayouts/slideLayout432.xml"/><Relationship Id="rId28" Type="http://schemas.openxmlformats.org/officeDocument/2006/relationships/tags" Target="../tags/tag802.xml"/><Relationship Id="rId36" Type="http://schemas.openxmlformats.org/officeDocument/2006/relationships/image" Target="../media/image4.png"/><Relationship Id="rId10" Type="http://schemas.openxmlformats.org/officeDocument/2006/relationships/slideLayout" Target="../slideLayouts/slideLayout419.xml"/><Relationship Id="rId19" Type="http://schemas.openxmlformats.org/officeDocument/2006/relationships/slideLayout" Target="../slideLayouts/slideLayout428.xml"/><Relationship Id="rId31" Type="http://schemas.openxmlformats.org/officeDocument/2006/relationships/tags" Target="../tags/tag805.xml"/><Relationship Id="rId4" Type="http://schemas.openxmlformats.org/officeDocument/2006/relationships/slideLayout" Target="../slideLayouts/slideLayout413.xml"/><Relationship Id="rId9" Type="http://schemas.openxmlformats.org/officeDocument/2006/relationships/slideLayout" Target="../slideLayouts/slideLayout418.xml"/><Relationship Id="rId14" Type="http://schemas.openxmlformats.org/officeDocument/2006/relationships/slideLayout" Target="../slideLayouts/slideLayout423.xml"/><Relationship Id="rId22" Type="http://schemas.openxmlformats.org/officeDocument/2006/relationships/slideLayout" Target="../slideLayouts/slideLayout431.xml"/><Relationship Id="rId27" Type="http://schemas.openxmlformats.org/officeDocument/2006/relationships/tags" Target="../tags/tag801.xml"/><Relationship Id="rId30" Type="http://schemas.openxmlformats.org/officeDocument/2006/relationships/tags" Target="../tags/tag804.xml"/><Relationship Id="rId3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vmlDrawing" Target="../drawings/vmlDrawing2.v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image" Target="../media/image2.jpe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33" Type="http://schemas.openxmlformats.org/officeDocument/2006/relationships/oleObject" Target="../embeddings/oleObject2.bin"/><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51.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54.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50.xml"/><Relationship Id="rId36" Type="http://schemas.openxmlformats.org/officeDocument/2006/relationships/image" Target="../media/image4.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image" Target="../media/image10.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slideLayout" Target="../slideLayouts/slideLayout446.xml"/><Relationship Id="rId18" Type="http://schemas.openxmlformats.org/officeDocument/2006/relationships/slideLayout" Target="../slideLayouts/slideLayout451.xml"/><Relationship Id="rId26" Type="http://schemas.openxmlformats.org/officeDocument/2006/relationships/vmlDrawing" Target="../drawings/vmlDrawing19.vml"/><Relationship Id="rId3" Type="http://schemas.openxmlformats.org/officeDocument/2006/relationships/slideLayout" Target="../slideLayouts/slideLayout436.xml"/><Relationship Id="rId21" Type="http://schemas.openxmlformats.org/officeDocument/2006/relationships/slideLayout" Target="../slideLayouts/slideLayout454.xml"/><Relationship Id="rId34" Type="http://schemas.openxmlformats.org/officeDocument/2006/relationships/image" Target="../media/image2.jpeg"/><Relationship Id="rId7" Type="http://schemas.openxmlformats.org/officeDocument/2006/relationships/slideLayout" Target="../slideLayouts/slideLayout440.xml"/><Relationship Id="rId12" Type="http://schemas.openxmlformats.org/officeDocument/2006/relationships/slideLayout" Target="../slideLayouts/slideLayout445.xml"/><Relationship Id="rId17" Type="http://schemas.openxmlformats.org/officeDocument/2006/relationships/slideLayout" Target="../slideLayouts/slideLayout450.xml"/><Relationship Id="rId25" Type="http://schemas.openxmlformats.org/officeDocument/2006/relationships/theme" Target="../theme/theme20.xml"/><Relationship Id="rId33" Type="http://schemas.openxmlformats.org/officeDocument/2006/relationships/oleObject" Target="../embeddings/oleObject19.bin"/><Relationship Id="rId2" Type="http://schemas.openxmlformats.org/officeDocument/2006/relationships/slideLayout" Target="../slideLayouts/slideLayout435.xml"/><Relationship Id="rId16" Type="http://schemas.openxmlformats.org/officeDocument/2006/relationships/slideLayout" Target="../slideLayouts/slideLayout449.xml"/><Relationship Id="rId20" Type="http://schemas.openxmlformats.org/officeDocument/2006/relationships/slideLayout" Target="../slideLayouts/slideLayout453.xml"/><Relationship Id="rId29" Type="http://schemas.openxmlformats.org/officeDocument/2006/relationships/tags" Target="../tags/tag850.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24" Type="http://schemas.openxmlformats.org/officeDocument/2006/relationships/slideLayout" Target="../slideLayouts/slideLayout457.xml"/><Relationship Id="rId32" Type="http://schemas.openxmlformats.org/officeDocument/2006/relationships/tags" Target="../tags/tag853.xml"/><Relationship Id="rId5" Type="http://schemas.openxmlformats.org/officeDocument/2006/relationships/slideLayout" Target="../slideLayouts/slideLayout438.xml"/><Relationship Id="rId15" Type="http://schemas.openxmlformats.org/officeDocument/2006/relationships/slideLayout" Target="../slideLayouts/slideLayout448.xml"/><Relationship Id="rId23" Type="http://schemas.openxmlformats.org/officeDocument/2006/relationships/slideLayout" Target="../slideLayouts/slideLayout456.xml"/><Relationship Id="rId28" Type="http://schemas.openxmlformats.org/officeDocument/2006/relationships/tags" Target="../tags/tag849.xml"/><Relationship Id="rId36" Type="http://schemas.openxmlformats.org/officeDocument/2006/relationships/image" Target="../media/image4.png"/><Relationship Id="rId10" Type="http://schemas.openxmlformats.org/officeDocument/2006/relationships/slideLayout" Target="../slideLayouts/slideLayout443.xml"/><Relationship Id="rId19" Type="http://schemas.openxmlformats.org/officeDocument/2006/relationships/slideLayout" Target="../slideLayouts/slideLayout452.xml"/><Relationship Id="rId31" Type="http://schemas.openxmlformats.org/officeDocument/2006/relationships/tags" Target="../tags/tag852.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slideLayout" Target="../slideLayouts/slideLayout447.xml"/><Relationship Id="rId22" Type="http://schemas.openxmlformats.org/officeDocument/2006/relationships/slideLayout" Target="../slideLayouts/slideLayout455.xml"/><Relationship Id="rId27" Type="http://schemas.openxmlformats.org/officeDocument/2006/relationships/tags" Target="../tags/tag848.xml"/><Relationship Id="rId30" Type="http://schemas.openxmlformats.org/officeDocument/2006/relationships/tags" Target="../tags/tag851.xml"/><Relationship Id="rId35"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18" Type="http://schemas.openxmlformats.org/officeDocument/2006/relationships/slideLayout" Target="../slideLayouts/slideLayout475.xml"/><Relationship Id="rId26" Type="http://schemas.openxmlformats.org/officeDocument/2006/relationships/vmlDrawing" Target="../drawings/vmlDrawing20.vml"/><Relationship Id="rId3" Type="http://schemas.openxmlformats.org/officeDocument/2006/relationships/slideLayout" Target="../slideLayouts/slideLayout460.xml"/><Relationship Id="rId21" Type="http://schemas.openxmlformats.org/officeDocument/2006/relationships/slideLayout" Target="../slideLayouts/slideLayout478.xml"/><Relationship Id="rId34" Type="http://schemas.openxmlformats.org/officeDocument/2006/relationships/image" Target="../media/image2.jpeg"/><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slideLayout" Target="../slideLayouts/slideLayout474.xml"/><Relationship Id="rId25" Type="http://schemas.openxmlformats.org/officeDocument/2006/relationships/theme" Target="../theme/theme21.xml"/><Relationship Id="rId33" Type="http://schemas.openxmlformats.org/officeDocument/2006/relationships/oleObject" Target="../embeddings/oleObject20.bin"/><Relationship Id="rId2" Type="http://schemas.openxmlformats.org/officeDocument/2006/relationships/slideLayout" Target="../slideLayouts/slideLayout459.xml"/><Relationship Id="rId16" Type="http://schemas.openxmlformats.org/officeDocument/2006/relationships/slideLayout" Target="../slideLayouts/slideLayout473.xml"/><Relationship Id="rId20" Type="http://schemas.openxmlformats.org/officeDocument/2006/relationships/slideLayout" Target="../slideLayouts/slideLayout477.xml"/><Relationship Id="rId29" Type="http://schemas.openxmlformats.org/officeDocument/2006/relationships/tags" Target="../tags/tag897.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24" Type="http://schemas.openxmlformats.org/officeDocument/2006/relationships/slideLayout" Target="../slideLayouts/slideLayout481.xml"/><Relationship Id="rId32" Type="http://schemas.openxmlformats.org/officeDocument/2006/relationships/tags" Target="../tags/tag900.xml"/><Relationship Id="rId5" Type="http://schemas.openxmlformats.org/officeDocument/2006/relationships/slideLayout" Target="../slideLayouts/slideLayout462.xml"/><Relationship Id="rId15" Type="http://schemas.openxmlformats.org/officeDocument/2006/relationships/slideLayout" Target="../slideLayouts/slideLayout472.xml"/><Relationship Id="rId23" Type="http://schemas.openxmlformats.org/officeDocument/2006/relationships/slideLayout" Target="../slideLayouts/slideLayout480.xml"/><Relationship Id="rId28" Type="http://schemas.openxmlformats.org/officeDocument/2006/relationships/tags" Target="../tags/tag896.xml"/><Relationship Id="rId36" Type="http://schemas.openxmlformats.org/officeDocument/2006/relationships/image" Target="../media/image4.png"/><Relationship Id="rId10" Type="http://schemas.openxmlformats.org/officeDocument/2006/relationships/slideLayout" Target="../slideLayouts/slideLayout467.xml"/><Relationship Id="rId19" Type="http://schemas.openxmlformats.org/officeDocument/2006/relationships/slideLayout" Target="../slideLayouts/slideLayout476.xml"/><Relationship Id="rId31" Type="http://schemas.openxmlformats.org/officeDocument/2006/relationships/tags" Target="../tags/tag899.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 Id="rId22" Type="http://schemas.openxmlformats.org/officeDocument/2006/relationships/slideLayout" Target="../slideLayouts/slideLayout479.xml"/><Relationship Id="rId27" Type="http://schemas.openxmlformats.org/officeDocument/2006/relationships/tags" Target="../tags/tag895.xml"/><Relationship Id="rId30" Type="http://schemas.openxmlformats.org/officeDocument/2006/relationships/tags" Target="../tags/tag898.xml"/><Relationship Id="rId35"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vmlDrawing" Target="../drawings/vmlDrawing21.vml"/><Relationship Id="rId3" Type="http://schemas.openxmlformats.org/officeDocument/2006/relationships/slideLayout" Target="../slideLayouts/slideLayout484.xml"/><Relationship Id="rId21" Type="http://schemas.openxmlformats.org/officeDocument/2006/relationships/slideLayout" Target="../slideLayouts/slideLayout502.xml"/><Relationship Id="rId34" Type="http://schemas.openxmlformats.org/officeDocument/2006/relationships/image" Target="../media/image2.jpeg"/><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theme" Target="../theme/theme22.xml"/><Relationship Id="rId33" Type="http://schemas.openxmlformats.org/officeDocument/2006/relationships/oleObject" Target="../embeddings/oleObject21.bin"/><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tags" Target="../tags/tag944.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tags" Target="../tags/tag947.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tags" Target="../tags/tag943.xml"/><Relationship Id="rId36" Type="http://schemas.openxmlformats.org/officeDocument/2006/relationships/image" Target="../media/image4.png"/><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tags" Target="../tags/tag946.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tags" Target="../tags/tag942.xml"/><Relationship Id="rId30" Type="http://schemas.openxmlformats.org/officeDocument/2006/relationships/tags" Target="../tags/tag945.xml"/><Relationship Id="rId35"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513.xml"/><Relationship Id="rId13" Type="http://schemas.openxmlformats.org/officeDocument/2006/relationships/slideLayout" Target="../slideLayouts/slideLayout518.xml"/><Relationship Id="rId18" Type="http://schemas.openxmlformats.org/officeDocument/2006/relationships/slideLayout" Target="../slideLayouts/slideLayout523.xml"/><Relationship Id="rId26" Type="http://schemas.openxmlformats.org/officeDocument/2006/relationships/vmlDrawing" Target="../drawings/vmlDrawing22.vml"/><Relationship Id="rId3" Type="http://schemas.openxmlformats.org/officeDocument/2006/relationships/slideLayout" Target="../slideLayouts/slideLayout508.xml"/><Relationship Id="rId21" Type="http://schemas.openxmlformats.org/officeDocument/2006/relationships/slideLayout" Target="../slideLayouts/slideLayout526.xml"/><Relationship Id="rId34" Type="http://schemas.openxmlformats.org/officeDocument/2006/relationships/image" Target="../media/image2.jpeg"/><Relationship Id="rId7" Type="http://schemas.openxmlformats.org/officeDocument/2006/relationships/slideLayout" Target="../slideLayouts/slideLayout512.xml"/><Relationship Id="rId12" Type="http://schemas.openxmlformats.org/officeDocument/2006/relationships/slideLayout" Target="../slideLayouts/slideLayout517.xml"/><Relationship Id="rId17" Type="http://schemas.openxmlformats.org/officeDocument/2006/relationships/slideLayout" Target="../slideLayouts/slideLayout522.xml"/><Relationship Id="rId25" Type="http://schemas.openxmlformats.org/officeDocument/2006/relationships/theme" Target="../theme/theme23.xml"/><Relationship Id="rId33" Type="http://schemas.openxmlformats.org/officeDocument/2006/relationships/oleObject" Target="../embeddings/oleObject22.bin"/><Relationship Id="rId2" Type="http://schemas.openxmlformats.org/officeDocument/2006/relationships/slideLayout" Target="../slideLayouts/slideLayout507.xml"/><Relationship Id="rId16" Type="http://schemas.openxmlformats.org/officeDocument/2006/relationships/slideLayout" Target="../slideLayouts/slideLayout521.xml"/><Relationship Id="rId20" Type="http://schemas.openxmlformats.org/officeDocument/2006/relationships/slideLayout" Target="../slideLayouts/slideLayout525.xml"/><Relationship Id="rId29" Type="http://schemas.openxmlformats.org/officeDocument/2006/relationships/tags" Target="../tags/tag991.xml"/><Relationship Id="rId1" Type="http://schemas.openxmlformats.org/officeDocument/2006/relationships/slideLayout" Target="../slideLayouts/slideLayout506.xml"/><Relationship Id="rId6" Type="http://schemas.openxmlformats.org/officeDocument/2006/relationships/slideLayout" Target="../slideLayouts/slideLayout511.xml"/><Relationship Id="rId11" Type="http://schemas.openxmlformats.org/officeDocument/2006/relationships/slideLayout" Target="../slideLayouts/slideLayout516.xml"/><Relationship Id="rId24" Type="http://schemas.openxmlformats.org/officeDocument/2006/relationships/slideLayout" Target="../slideLayouts/slideLayout529.xml"/><Relationship Id="rId32" Type="http://schemas.openxmlformats.org/officeDocument/2006/relationships/tags" Target="../tags/tag994.xml"/><Relationship Id="rId5" Type="http://schemas.openxmlformats.org/officeDocument/2006/relationships/slideLayout" Target="../slideLayouts/slideLayout510.xml"/><Relationship Id="rId15" Type="http://schemas.openxmlformats.org/officeDocument/2006/relationships/slideLayout" Target="../slideLayouts/slideLayout520.xml"/><Relationship Id="rId23" Type="http://schemas.openxmlformats.org/officeDocument/2006/relationships/slideLayout" Target="../slideLayouts/slideLayout528.xml"/><Relationship Id="rId28" Type="http://schemas.openxmlformats.org/officeDocument/2006/relationships/tags" Target="../tags/tag990.xml"/><Relationship Id="rId36" Type="http://schemas.openxmlformats.org/officeDocument/2006/relationships/image" Target="../media/image4.png"/><Relationship Id="rId10" Type="http://schemas.openxmlformats.org/officeDocument/2006/relationships/slideLayout" Target="../slideLayouts/slideLayout515.xml"/><Relationship Id="rId19" Type="http://schemas.openxmlformats.org/officeDocument/2006/relationships/slideLayout" Target="../slideLayouts/slideLayout524.xml"/><Relationship Id="rId31" Type="http://schemas.openxmlformats.org/officeDocument/2006/relationships/tags" Target="../tags/tag993.xml"/><Relationship Id="rId4" Type="http://schemas.openxmlformats.org/officeDocument/2006/relationships/slideLayout" Target="../slideLayouts/slideLayout509.xml"/><Relationship Id="rId9" Type="http://schemas.openxmlformats.org/officeDocument/2006/relationships/slideLayout" Target="../slideLayouts/slideLayout514.xml"/><Relationship Id="rId14" Type="http://schemas.openxmlformats.org/officeDocument/2006/relationships/slideLayout" Target="../slideLayouts/slideLayout519.xml"/><Relationship Id="rId22" Type="http://schemas.openxmlformats.org/officeDocument/2006/relationships/slideLayout" Target="../slideLayouts/slideLayout527.xml"/><Relationship Id="rId27" Type="http://schemas.openxmlformats.org/officeDocument/2006/relationships/tags" Target="../tags/tag989.xml"/><Relationship Id="rId30" Type="http://schemas.openxmlformats.org/officeDocument/2006/relationships/tags" Target="../tags/tag992.xml"/><Relationship Id="rId35" Type="http://schemas.openxmlformats.org/officeDocument/2006/relationships/image" Target="../media/image10.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slideLayout" Target="../slideLayouts/slideLayout542.xml"/><Relationship Id="rId18" Type="http://schemas.openxmlformats.org/officeDocument/2006/relationships/slideLayout" Target="../slideLayouts/slideLayout547.xml"/><Relationship Id="rId26" Type="http://schemas.openxmlformats.org/officeDocument/2006/relationships/vmlDrawing" Target="../drawings/vmlDrawing23.vml"/><Relationship Id="rId3" Type="http://schemas.openxmlformats.org/officeDocument/2006/relationships/slideLayout" Target="../slideLayouts/slideLayout532.xml"/><Relationship Id="rId21" Type="http://schemas.openxmlformats.org/officeDocument/2006/relationships/slideLayout" Target="../slideLayouts/slideLayout550.xml"/><Relationship Id="rId34" Type="http://schemas.openxmlformats.org/officeDocument/2006/relationships/image" Target="../media/image2.jpeg"/><Relationship Id="rId7" Type="http://schemas.openxmlformats.org/officeDocument/2006/relationships/slideLayout" Target="../slideLayouts/slideLayout536.xml"/><Relationship Id="rId12" Type="http://schemas.openxmlformats.org/officeDocument/2006/relationships/slideLayout" Target="../slideLayouts/slideLayout541.xml"/><Relationship Id="rId17" Type="http://schemas.openxmlformats.org/officeDocument/2006/relationships/slideLayout" Target="../slideLayouts/slideLayout546.xml"/><Relationship Id="rId25" Type="http://schemas.openxmlformats.org/officeDocument/2006/relationships/theme" Target="../theme/theme24.xml"/><Relationship Id="rId33" Type="http://schemas.openxmlformats.org/officeDocument/2006/relationships/oleObject" Target="../embeddings/oleObject23.bin"/><Relationship Id="rId2" Type="http://schemas.openxmlformats.org/officeDocument/2006/relationships/slideLayout" Target="../slideLayouts/slideLayout531.xml"/><Relationship Id="rId16" Type="http://schemas.openxmlformats.org/officeDocument/2006/relationships/slideLayout" Target="../slideLayouts/slideLayout545.xml"/><Relationship Id="rId20" Type="http://schemas.openxmlformats.org/officeDocument/2006/relationships/slideLayout" Target="../slideLayouts/slideLayout549.xml"/><Relationship Id="rId29" Type="http://schemas.openxmlformats.org/officeDocument/2006/relationships/tags" Target="../tags/tag1038.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24" Type="http://schemas.openxmlformats.org/officeDocument/2006/relationships/slideLayout" Target="../slideLayouts/slideLayout553.xml"/><Relationship Id="rId32" Type="http://schemas.openxmlformats.org/officeDocument/2006/relationships/tags" Target="../tags/tag1041.xml"/><Relationship Id="rId5" Type="http://schemas.openxmlformats.org/officeDocument/2006/relationships/slideLayout" Target="../slideLayouts/slideLayout534.xml"/><Relationship Id="rId15" Type="http://schemas.openxmlformats.org/officeDocument/2006/relationships/slideLayout" Target="../slideLayouts/slideLayout544.xml"/><Relationship Id="rId23" Type="http://schemas.openxmlformats.org/officeDocument/2006/relationships/slideLayout" Target="../slideLayouts/slideLayout552.xml"/><Relationship Id="rId28" Type="http://schemas.openxmlformats.org/officeDocument/2006/relationships/tags" Target="../tags/tag1037.xml"/><Relationship Id="rId36" Type="http://schemas.openxmlformats.org/officeDocument/2006/relationships/image" Target="../media/image4.png"/><Relationship Id="rId10" Type="http://schemas.openxmlformats.org/officeDocument/2006/relationships/slideLayout" Target="../slideLayouts/slideLayout539.xml"/><Relationship Id="rId19" Type="http://schemas.openxmlformats.org/officeDocument/2006/relationships/slideLayout" Target="../slideLayouts/slideLayout548.xml"/><Relationship Id="rId31" Type="http://schemas.openxmlformats.org/officeDocument/2006/relationships/tags" Target="../tags/tag1040.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slideLayout" Target="../slideLayouts/slideLayout543.xml"/><Relationship Id="rId22" Type="http://schemas.openxmlformats.org/officeDocument/2006/relationships/slideLayout" Target="../slideLayouts/slideLayout551.xml"/><Relationship Id="rId27" Type="http://schemas.openxmlformats.org/officeDocument/2006/relationships/tags" Target="../tags/tag1036.xml"/><Relationship Id="rId30" Type="http://schemas.openxmlformats.org/officeDocument/2006/relationships/tags" Target="../tags/tag1039.xml"/><Relationship Id="rId35" Type="http://schemas.openxmlformats.org/officeDocument/2006/relationships/image" Target="../media/image3.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61.xml"/><Relationship Id="rId13" Type="http://schemas.openxmlformats.org/officeDocument/2006/relationships/slideLayout" Target="../slideLayouts/slideLayout566.xml"/><Relationship Id="rId18" Type="http://schemas.openxmlformats.org/officeDocument/2006/relationships/slideLayout" Target="../slideLayouts/slideLayout571.xml"/><Relationship Id="rId26" Type="http://schemas.openxmlformats.org/officeDocument/2006/relationships/vmlDrawing" Target="../drawings/vmlDrawing24.vml"/><Relationship Id="rId3" Type="http://schemas.openxmlformats.org/officeDocument/2006/relationships/slideLayout" Target="../slideLayouts/slideLayout556.xml"/><Relationship Id="rId21" Type="http://schemas.openxmlformats.org/officeDocument/2006/relationships/slideLayout" Target="../slideLayouts/slideLayout574.xml"/><Relationship Id="rId34" Type="http://schemas.openxmlformats.org/officeDocument/2006/relationships/image" Target="../media/image2.jpeg"/><Relationship Id="rId7" Type="http://schemas.openxmlformats.org/officeDocument/2006/relationships/slideLayout" Target="../slideLayouts/slideLayout560.xml"/><Relationship Id="rId12" Type="http://schemas.openxmlformats.org/officeDocument/2006/relationships/slideLayout" Target="../slideLayouts/slideLayout565.xml"/><Relationship Id="rId17" Type="http://schemas.openxmlformats.org/officeDocument/2006/relationships/slideLayout" Target="../slideLayouts/slideLayout570.xml"/><Relationship Id="rId25" Type="http://schemas.openxmlformats.org/officeDocument/2006/relationships/theme" Target="../theme/theme25.xml"/><Relationship Id="rId33" Type="http://schemas.openxmlformats.org/officeDocument/2006/relationships/oleObject" Target="../embeddings/oleObject24.bin"/><Relationship Id="rId2" Type="http://schemas.openxmlformats.org/officeDocument/2006/relationships/slideLayout" Target="../slideLayouts/slideLayout555.xml"/><Relationship Id="rId16" Type="http://schemas.openxmlformats.org/officeDocument/2006/relationships/slideLayout" Target="../slideLayouts/slideLayout569.xml"/><Relationship Id="rId20" Type="http://schemas.openxmlformats.org/officeDocument/2006/relationships/slideLayout" Target="../slideLayouts/slideLayout573.xml"/><Relationship Id="rId29" Type="http://schemas.openxmlformats.org/officeDocument/2006/relationships/tags" Target="../tags/tag1085.xml"/><Relationship Id="rId1" Type="http://schemas.openxmlformats.org/officeDocument/2006/relationships/slideLayout" Target="../slideLayouts/slideLayout554.xml"/><Relationship Id="rId6" Type="http://schemas.openxmlformats.org/officeDocument/2006/relationships/slideLayout" Target="../slideLayouts/slideLayout559.xml"/><Relationship Id="rId11" Type="http://schemas.openxmlformats.org/officeDocument/2006/relationships/slideLayout" Target="../slideLayouts/slideLayout564.xml"/><Relationship Id="rId24" Type="http://schemas.openxmlformats.org/officeDocument/2006/relationships/slideLayout" Target="../slideLayouts/slideLayout577.xml"/><Relationship Id="rId32" Type="http://schemas.openxmlformats.org/officeDocument/2006/relationships/tags" Target="../tags/tag1088.xml"/><Relationship Id="rId5" Type="http://schemas.openxmlformats.org/officeDocument/2006/relationships/slideLayout" Target="../slideLayouts/slideLayout558.xml"/><Relationship Id="rId15" Type="http://schemas.openxmlformats.org/officeDocument/2006/relationships/slideLayout" Target="../slideLayouts/slideLayout568.xml"/><Relationship Id="rId23" Type="http://schemas.openxmlformats.org/officeDocument/2006/relationships/slideLayout" Target="../slideLayouts/slideLayout576.xml"/><Relationship Id="rId28" Type="http://schemas.openxmlformats.org/officeDocument/2006/relationships/tags" Target="../tags/tag1084.xml"/><Relationship Id="rId36" Type="http://schemas.openxmlformats.org/officeDocument/2006/relationships/image" Target="../media/image4.png"/><Relationship Id="rId10" Type="http://schemas.openxmlformats.org/officeDocument/2006/relationships/slideLayout" Target="../slideLayouts/slideLayout563.xml"/><Relationship Id="rId19" Type="http://schemas.openxmlformats.org/officeDocument/2006/relationships/slideLayout" Target="../slideLayouts/slideLayout572.xml"/><Relationship Id="rId31" Type="http://schemas.openxmlformats.org/officeDocument/2006/relationships/tags" Target="../tags/tag1087.xml"/><Relationship Id="rId4" Type="http://schemas.openxmlformats.org/officeDocument/2006/relationships/slideLayout" Target="../slideLayouts/slideLayout557.xml"/><Relationship Id="rId9" Type="http://schemas.openxmlformats.org/officeDocument/2006/relationships/slideLayout" Target="../slideLayouts/slideLayout562.xml"/><Relationship Id="rId14" Type="http://schemas.openxmlformats.org/officeDocument/2006/relationships/slideLayout" Target="../slideLayouts/slideLayout567.xml"/><Relationship Id="rId22" Type="http://schemas.openxmlformats.org/officeDocument/2006/relationships/slideLayout" Target="../slideLayouts/slideLayout575.xml"/><Relationship Id="rId27" Type="http://schemas.openxmlformats.org/officeDocument/2006/relationships/tags" Target="../tags/tag1083.xml"/><Relationship Id="rId30" Type="http://schemas.openxmlformats.org/officeDocument/2006/relationships/tags" Target="../tags/tag1086.xml"/><Relationship Id="rId35" Type="http://schemas.openxmlformats.org/officeDocument/2006/relationships/image" Target="../media/image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slideLayout" Target="../slideLayouts/slideLayout590.xml"/><Relationship Id="rId18" Type="http://schemas.openxmlformats.org/officeDocument/2006/relationships/slideLayout" Target="../slideLayouts/slideLayout595.xml"/><Relationship Id="rId26" Type="http://schemas.openxmlformats.org/officeDocument/2006/relationships/vmlDrawing" Target="../drawings/vmlDrawing25.vml"/><Relationship Id="rId3" Type="http://schemas.openxmlformats.org/officeDocument/2006/relationships/slideLayout" Target="../slideLayouts/slideLayout580.xml"/><Relationship Id="rId21" Type="http://schemas.openxmlformats.org/officeDocument/2006/relationships/slideLayout" Target="../slideLayouts/slideLayout598.xml"/><Relationship Id="rId34" Type="http://schemas.openxmlformats.org/officeDocument/2006/relationships/image" Target="../media/image2.jpeg"/><Relationship Id="rId7" Type="http://schemas.openxmlformats.org/officeDocument/2006/relationships/slideLayout" Target="../slideLayouts/slideLayout584.xml"/><Relationship Id="rId12" Type="http://schemas.openxmlformats.org/officeDocument/2006/relationships/slideLayout" Target="../slideLayouts/slideLayout589.xml"/><Relationship Id="rId17" Type="http://schemas.openxmlformats.org/officeDocument/2006/relationships/slideLayout" Target="../slideLayouts/slideLayout594.xml"/><Relationship Id="rId25" Type="http://schemas.openxmlformats.org/officeDocument/2006/relationships/theme" Target="../theme/theme26.xml"/><Relationship Id="rId33" Type="http://schemas.openxmlformats.org/officeDocument/2006/relationships/oleObject" Target="../embeddings/oleObject25.bin"/><Relationship Id="rId2" Type="http://schemas.openxmlformats.org/officeDocument/2006/relationships/slideLayout" Target="../slideLayouts/slideLayout579.xml"/><Relationship Id="rId16" Type="http://schemas.openxmlformats.org/officeDocument/2006/relationships/slideLayout" Target="../slideLayouts/slideLayout593.xml"/><Relationship Id="rId20" Type="http://schemas.openxmlformats.org/officeDocument/2006/relationships/slideLayout" Target="../slideLayouts/slideLayout597.xml"/><Relationship Id="rId29" Type="http://schemas.openxmlformats.org/officeDocument/2006/relationships/tags" Target="../tags/tag1132.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24" Type="http://schemas.openxmlformats.org/officeDocument/2006/relationships/slideLayout" Target="../slideLayouts/slideLayout601.xml"/><Relationship Id="rId32" Type="http://schemas.openxmlformats.org/officeDocument/2006/relationships/tags" Target="../tags/tag1135.xml"/><Relationship Id="rId5" Type="http://schemas.openxmlformats.org/officeDocument/2006/relationships/slideLayout" Target="../slideLayouts/slideLayout582.xml"/><Relationship Id="rId15" Type="http://schemas.openxmlformats.org/officeDocument/2006/relationships/slideLayout" Target="../slideLayouts/slideLayout592.xml"/><Relationship Id="rId23" Type="http://schemas.openxmlformats.org/officeDocument/2006/relationships/slideLayout" Target="../slideLayouts/slideLayout600.xml"/><Relationship Id="rId28" Type="http://schemas.openxmlformats.org/officeDocument/2006/relationships/tags" Target="../tags/tag1131.xml"/><Relationship Id="rId36" Type="http://schemas.openxmlformats.org/officeDocument/2006/relationships/image" Target="../media/image4.png"/><Relationship Id="rId10" Type="http://schemas.openxmlformats.org/officeDocument/2006/relationships/slideLayout" Target="../slideLayouts/slideLayout587.xml"/><Relationship Id="rId19" Type="http://schemas.openxmlformats.org/officeDocument/2006/relationships/slideLayout" Target="../slideLayouts/slideLayout596.xml"/><Relationship Id="rId31" Type="http://schemas.openxmlformats.org/officeDocument/2006/relationships/tags" Target="../tags/tag1134.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 Id="rId22" Type="http://schemas.openxmlformats.org/officeDocument/2006/relationships/slideLayout" Target="../slideLayouts/slideLayout599.xml"/><Relationship Id="rId27" Type="http://schemas.openxmlformats.org/officeDocument/2006/relationships/tags" Target="../tags/tag1130.xml"/><Relationship Id="rId30" Type="http://schemas.openxmlformats.org/officeDocument/2006/relationships/tags" Target="../tags/tag1133.xml"/><Relationship Id="rId35" Type="http://schemas.openxmlformats.org/officeDocument/2006/relationships/image" Target="../media/image3.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609.xml"/><Relationship Id="rId13" Type="http://schemas.openxmlformats.org/officeDocument/2006/relationships/slideLayout" Target="../slideLayouts/slideLayout614.xml"/><Relationship Id="rId18" Type="http://schemas.openxmlformats.org/officeDocument/2006/relationships/slideLayout" Target="../slideLayouts/slideLayout619.xml"/><Relationship Id="rId26" Type="http://schemas.openxmlformats.org/officeDocument/2006/relationships/vmlDrawing" Target="../drawings/vmlDrawing26.vml"/><Relationship Id="rId3" Type="http://schemas.openxmlformats.org/officeDocument/2006/relationships/slideLayout" Target="../slideLayouts/slideLayout604.xml"/><Relationship Id="rId21" Type="http://schemas.openxmlformats.org/officeDocument/2006/relationships/slideLayout" Target="../slideLayouts/slideLayout622.xml"/><Relationship Id="rId34" Type="http://schemas.openxmlformats.org/officeDocument/2006/relationships/image" Target="../media/image2.jpeg"/><Relationship Id="rId7" Type="http://schemas.openxmlformats.org/officeDocument/2006/relationships/slideLayout" Target="../slideLayouts/slideLayout608.xml"/><Relationship Id="rId12" Type="http://schemas.openxmlformats.org/officeDocument/2006/relationships/slideLayout" Target="../slideLayouts/slideLayout613.xml"/><Relationship Id="rId17" Type="http://schemas.openxmlformats.org/officeDocument/2006/relationships/slideLayout" Target="../slideLayouts/slideLayout618.xml"/><Relationship Id="rId25" Type="http://schemas.openxmlformats.org/officeDocument/2006/relationships/theme" Target="../theme/theme27.xml"/><Relationship Id="rId33" Type="http://schemas.openxmlformats.org/officeDocument/2006/relationships/oleObject" Target="../embeddings/oleObject26.bin"/><Relationship Id="rId2" Type="http://schemas.openxmlformats.org/officeDocument/2006/relationships/slideLayout" Target="../slideLayouts/slideLayout603.xml"/><Relationship Id="rId16" Type="http://schemas.openxmlformats.org/officeDocument/2006/relationships/slideLayout" Target="../slideLayouts/slideLayout617.xml"/><Relationship Id="rId20" Type="http://schemas.openxmlformats.org/officeDocument/2006/relationships/slideLayout" Target="../slideLayouts/slideLayout621.xml"/><Relationship Id="rId29" Type="http://schemas.openxmlformats.org/officeDocument/2006/relationships/tags" Target="../tags/tag1179.xml"/><Relationship Id="rId1" Type="http://schemas.openxmlformats.org/officeDocument/2006/relationships/slideLayout" Target="../slideLayouts/slideLayout602.xml"/><Relationship Id="rId6" Type="http://schemas.openxmlformats.org/officeDocument/2006/relationships/slideLayout" Target="../slideLayouts/slideLayout607.xml"/><Relationship Id="rId11" Type="http://schemas.openxmlformats.org/officeDocument/2006/relationships/slideLayout" Target="../slideLayouts/slideLayout612.xml"/><Relationship Id="rId24" Type="http://schemas.openxmlformats.org/officeDocument/2006/relationships/slideLayout" Target="../slideLayouts/slideLayout625.xml"/><Relationship Id="rId32" Type="http://schemas.openxmlformats.org/officeDocument/2006/relationships/tags" Target="../tags/tag1182.xml"/><Relationship Id="rId5" Type="http://schemas.openxmlformats.org/officeDocument/2006/relationships/slideLayout" Target="../slideLayouts/slideLayout606.xml"/><Relationship Id="rId15" Type="http://schemas.openxmlformats.org/officeDocument/2006/relationships/slideLayout" Target="../slideLayouts/slideLayout616.xml"/><Relationship Id="rId23" Type="http://schemas.openxmlformats.org/officeDocument/2006/relationships/slideLayout" Target="../slideLayouts/slideLayout624.xml"/><Relationship Id="rId28" Type="http://schemas.openxmlformats.org/officeDocument/2006/relationships/tags" Target="../tags/tag1178.xml"/><Relationship Id="rId36" Type="http://schemas.openxmlformats.org/officeDocument/2006/relationships/image" Target="../media/image4.png"/><Relationship Id="rId10" Type="http://schemas.openxmlformats.org/officeDocument/2006/relationships/slideLayout" Target="../slideLayouts/slideLayout611.xml"/><Relationship Id="rId19" Type="http://schemas.openxmlformats.org/officeDocument/2006/relationships/slideLayout" Target="../slideLayouts/slideLayout620.xml"/><Relationship Id="rId31" Type="http://schemas.openxmlformats.org/officeDocument/2006/relationships/tags" Target="../tags/tag1181.xml"/><Relationship Id="rId4" Type="http://schemas.openxmlformats.org/officeDocument/2006/relationships/slideLayout" Target="../slideLayouts/slideLayout605.xml"/><Relationship Id="rId9" Type="http://schemas.openxmlformats.org/officeDocument/2006/relationships/slideLayout" Target="../slideLayouts/slideLayout610.xml"/><Relationship Id="rId14" Type="http://schemas.openxmlformats.org/officeDocument/2006/relationships/slideLayout" Target="../slideLayouts/slideLayout615.xml"/><Relationship Id="rId22" Type="http://schemas.openxmlformats.org/officeDocument/2006/relationships/slideLayout" Target="../slideLayouts/slideLayout623.xml"/><Relationship Id="rId27" Type="http://schemas.openxmlformats.org/officeDocument/2006/relationships/tags" Target="../tags/tag1177.xml"/><Relationship Id="rId30" Type="http://schemas.openxmlformats.org/officeDocument/2006/relationships/tags" Target="../tags/tag1180.xml"/><Relationship Id="rId35" Type="http://schemas.openxmlformats.org/officeDocument/2006/relationships/image" Target="../media/image10.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633.xml"/><Relationship Id="rId13" Type="http://schemas.openxmlformats.org/officeDocument/2006/relationships/slideLayout" Target="../slideLayouts/slideLayout638.xml"/><Relationship Id="rId18" Type="http://schemas.openxmlformats.org/officeDocument/2006/relationships/slideLayout" Target="../slideLayouts/slideLayout643.xml"/><Relationship Id="rId26" Type="http://schemas.openxmlformats.org/officeDocument/2006/relationships/vmlDrawing" Target="../drawings/vmlDrawing27.vml"/><Relationship Id="rId3" Type="http://schemas.openxmlformats.org/officeDocument/2006/relationships/slideLayout" Target="../slideLayouts/slideLayout628.xml"/><Relationship Id="rId21" Type="http://schemas.openxmlformats.org/officeDocument/2006/relationships/slideLayout" Target="../slideLayouts/slideLayout646.xml"/><Relationship Id="rId34" Type="http://schemas.openxmlformats.org/officeDocument/2006/relationships/image" Target="../media/image2.jpeg"/><Relationship Id="rId7" Type="http://schemas.openxmlformats.org/officeDocument/2006/relationships/slideLayout" Target="../slideLayouts/slideLayout632.xml"/><Relationship Id="rId12" Type="http://schemas.openxmlformats.org/officeDocument/2006/relationships/slideLayout" Target="../slideLayouts/slideLayout637.xml"/><Relationship Id="rId17" Type="http://schemas.openxmlformats.org/officeDocument/2006/relationships/slideLayout" Target="../slideLayouts/slideLayout642.xml"/><Relationship Id="rId25" Type="http://schemas.openxmlformats.org/officeDocument/2006/relationships/theme" Target="../theme/theme28.xml"/><Relationship Id="rId33" Type="http://schemas.openxmlformats.org/officeDocument/2006/relationships/oleObject" Target="../embeddings/oleObject27.bin"/><Relationship Id="rId2" Type="http://schemas.openxmlformats.org/officeDocument/2006/relationships/slideLayout" Target="../slideLayouts/slideLayout627.xml"/><Relationship Id="rId16" Type="http://schemas.openxmlformats.org/officeDocument/2006/relationships/slideLayout" Target="../slideLayouts/slideLayout641.xml"/><Relationship Id="rId20" Type="http://schemas.openxmlformats.org/officeDocument/2006/relationships/slideLayout" Target="../slideLayouts/slideLayout645.xml"/><Relationship Id="rId29" Type="http://schemas.openxmlformats.org/officeDocument/2006/relationships/tags" Target="../tags/tag1226.xml"/><Relationship Id="rId1" Type="http://schemas.openxmlformats.org/officeDocument/2006/relationships/slideLayout" Target="../slideLayouts/slideLayout626.xml"/><Relationship Id="rId6" Type="http://schemas.openxmlformats.org/officeDocument/2006/relationships/slideLayout" Target="../slideLayouts/slideLayout631.xml"/><Relationship Id="rId11" Type="http://schemas.openxmlformats.org/officeDocument/2006/relationships/slideLayout" Target="../slideLayouts/slideLayout636.xml"/><Relationship Id="rId24" Type="http://schemas.openxmlformats.org/officeDocument/2006/relationships/slideLayout" Target="../slideLayouts/slideLayout649.xml"/><Relationship Id="rId32" Type="http://schemas.openxmlformats.org/officeDocument/2006/relationships/tags" Target="../tags/tag1229.xml"/><Relationship Id="rId5" Type="http://schemas.openxmlformats.org/officeDocument/2006/relationships/slideLayout" Target="../slideLayouts/slideLayout630.xml"/><Relationship Id="rId15" Type="http://schemas.openxmlformats.org/officeDocument/2006/relationships/slideLayout" Target="../slideLayouts/slideLayout640.xml"/><Relationship Id="rId23" Type="http://schemas.openxmlformats.org/officeDocument/2006/relationships/slideLayout" Target="../slideLayouts/slideLayout648.xml"/><Relationship Id="rId28" Type="http://schemas.openxmlformats.org/officeDocument/2006/relationships/tags" Target="../tags/tag1225.xml"/><Relationship Id="rId36" Type="http://schemas.openxmlformats.org/officeDocument/2006/relationships/image" Target="../media/image4.png"/><Relationship Id="rId10" Type="http://schemas.openxmlformats.org/officeDocument/2006/relationships/slideLayout" Target="../slideLayouts/slideLayout635.xml"/><Relationship Id="rId19" Type="http://schemas.openxmlformats.org/officeDocument/2006/relationships/slideLayout" Target="../slideLayouts/slideLayout644.xml"/><Relationship Id="rId31" Type="http://schemas.openxmlformats.org/officeDocument/2006/relationships/tags" Target="../tags/tag1228.xml"/><Relationship Id="rId4" Type="http://schemas.openxmlformats.org/officeDocument/2006/relationships/slideLayout" Target="../slideLayouts/slideLayout629.xml"/><Relationship Id="rId9" Type="http://schemas.openxmlformats.org/officeDocument/2006/relationships/slideLayout" Target="../slideLayouts/slideLayout634.xml"/><Relationship Id="rId14" Type="http://schemas.openxmlformats.org/officeDocument/2006/relationships/slideLayout" Target="../slideLayouts/slideLayout639.xml"/><Relationship Id="rId22" Type="http://schemas.openxmlformats.org/officeDocument/2006/relationships/slideLayout" Target="../slideLayouts/slideLayout647.xml"/><Relationship Id="rId27" Type="http://schemas.openxmlformats.org/officeDocument/2006/relationships/tags" Target="../tags/tag1224.xml"/><Relationship Id="rId30" Type="http://schemas.openxmlformats.org/officeDocument/2006/relationships/tags" Target="../tags/tag1227.xml"/><Relationship Id="rId35"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slideLayout" Target="../slideLayouts/slideLayout662.xml"/><Relationship Id="rId18" Type="http://schemas.openxmlformats.org/officeDocument/2006/relationships/slideLayout" Target="../slideLayouts/slideLayout667.xml"/><Relationship Id="rId26" Type="http://schemas.openxmlformats.org/officeDocument/2006/relationships/vmlDrawing" Target="../drawings/vmlDrawing28.vml"/><Relationship Id="rId3" Type="http://schemas.openxmlformats.org/officeDocument/2006/relationships/slideLayout" Target="../slideLayouts/slideLayout652.xml"/><Relationship Id="rId21" Type="http://schemas.openxmlformats.org/officeDocument/2006/relationships/slideLayout" Target="../slideLayouts/slideLayout670.xml"/><Relationship Id="rId34" Type="http://schemas.openxmlformats.org/officeDocument/2006/relationships/image" Target="../media/image2.jpeg"/><Relationship Id="rId7" Type="http://schemas.openxmlformats.org/officeDocument/2006/relationships/slideLayout" Target="../slideLayouts/slideLayout656.xml"/><Relationship Id="rId12" Type="http://schemas.openxmlformats.org/officeDocument/2006/relationships/slideLayout" Target="../slideLayouts/slideLayout661.xml"/><Relationship Id="rId17" Type="http://schemas.openxmlformats.org/officeDocument/2006/relationships/slideLayout" Target="../slideLayouts/slideLayout666.xml"/><Relationship Id="rId25" Type="http://schemas.openxmlformats.org/officeDocument/2006/relationships/theme" Target="../theme/theme29.xml"/><Relationship Id="rId33" Type="http://schemas.openxmlformats.org/officeDocument/2006/relationships/oleObject" Target="../embeddings/oleObject28.bin"/><Relationship Id="rId2" Type="http://schemas.openxmlformats.org/officeDocument/2006/relationships/slideLayout" Target="../slideLayouts/slideLayout651.xml"/><Relationship Id="rId16" Type="http://schemas.openxmlformats.org/officeDocument/2006/relationships/slideLayout" Target="../slideLayouts/slideLayout665.xml"/><Relationship Id="rId20" Type="http://schemas.openxmlformats.org/officeDocument/2006/relationships/slideLayout" Target="../slideLayouts/slideLayout669.xml"/><Relationship Id="rId29" Type="http://schemas.openxmlformats.org/officeDocument/2006/relationships/tags" Target="../tags/tag1273.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24" Type="http://schemas.openxmlformats.org/officeDocument/2006/relationships/slideLayout" Target="../slideLayouts/slideLayout673.xml"/><Relationship Id="rId32" Type="http://schemas.openxmlformats.org/officeDocument/2006/relationships/tags" Target="../tags/tag1276.xml"/><Relationship Id="rId5" Type="http://schemas.openxmlformats.org/officeDocument/2006/relationships/slideLayout" Target="../slideLayouts/slideLayout654.xml"/><Relationship Id="rId15" Type="http://schemas.openxmlformats.org/officeDocument/2006/relationships/slideLayout" Target="../slideLayouts/slideLayout664.xml"/><Relationship Id="rId23" Type="http://schemas.openxmlformats.org/officeDocument/2006/relationships/slideLayout" Target="../slideLayouts/slideLayout672.xml"/><Relationship Id="rId28" Type="http://schemas.openxmlformats.org/officeDocument/2006/relationships/tags" Target="../tags/tag1272.xml"/><Relationship Id="rId36" Type="http://schemas.openxmlformats.org/officeDocument/2006/relationships/image" Target="../media/image4.png"/><Relationship Id="rId10" Type="http://schemas.openxmlformats.org/officeDocument/2006/relationships/slideLayout" Target="../slideLayouts/slideLayout659.xml"/><Relationship Id="rId19" Type="http://schemas.openxmlformats.org/officeDocument/2006/relationships/slideLayout" Target="../slideLayouts/slideLayout668.xml"/><Relationship Id="rId31" Type="http://schemas.openxmlformats.org/officeDocument/2006/relationships/tags" Target="../tags/tag1275.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slideLayout" Target="../slideLayouts/slideLayout663.xml"/><Relationship Id="rId22" Type="http://schemas.openxmlformats.org/officeDocument/2006/relationships/slideLayout" Target="../slideLayouts/slideLayout671.xml"/><Relationship Id="rId27" Type="http://schemas.openxmlformats.org/officeDocument/2006/relationships/tags" Target="../tags/tag1271.xml"/><Relationship Id="rId30" Type="http://schemas.openxmlformats.org/officeDocument/2006/relationships/tags" Target="../tags/tag1274.xml"/><Relationship Id="rId35"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vmlDrawing" Target="../drawings/vmlDrawing3.v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image" Target="../media/image2.jpe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3.xml"/><Relationship Id="rId33" Type="http://schemas.openxmlformats.org/officeDocument/2006/relationships/oleObject" Target="../embeddings/oleObject3.bin"/><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tags" Target="../tags/tag9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tags" Target="../tags/tag101.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tags" Target="../tags/tag97.xml"/><Relationship Id="rId36" Type="http://schemas.openxmlformats.org/officeDocument/2006/relationships/image" Target="../media/image4.png"/><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ags" Target="../tags/tag100.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image" Target="../media/image10.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681.xml"/><Relationship Id="rId13" Type="http://schemas.openxmlformats.org/officeDocument/2006/relationships/slideLayout" Target="../slideLayouts/slideLayout686.xml"/><Relationship Id="rId18" Type="http://schemas.openxmlformats.org/officeDocument/2006/relationships/slideLayout" Target="../slideLayouts/slideLayout691.xml"/><Relationship Id="rId26" Type="http://schemas.openxmlformats.org/officeDocument/2006/relationships/vmlDrawing" Target="../drawings/vmlDrawing29.vml"/><Relationship Id="rId3" Type="http://schemas.openxmlformats.org/officeDocument/2006/relationships/slideLayout" Target="../slideLayouts/slideLayout676.xml"/><Relationship Id="rId21" Type="http://schemas.openxmlformats.org/officeDocument/2006/relationships/slideLayout" Target="../slideLayouts/slideLayout694.xml"/><Relationship Id="rId34" Type="http://schemas.openxmlformats.org/officeDocument/2006/relationships/image" Target="../media/image2.jpeg"/><Relationship Id="rId7" Type="http://schemas.openxmlformats.org/officeDocument/2006/relationships/slideLayout" Target="../slideLayouts/slideLayout680.xml"/><Relationship Id="rId12" Type="http://schemas.openxmlformats.org/officeDocument/2006/relationships/slideLayout" Target="../slideLayouts/slideLayout685.xml"/><Relationship Id="rId17" Type="http://schemas.openxmlformats.org/officeDocument/2006/relationships/slideLayout" Target="../slideLayouts/slideLayout690.xml"/><Relationship Id="rId25" Type="http://schemas.openxmlformats.org/officeDocument/2006/relationships/theme" Target="../theme/theme30.xml"/><Relationship Id="rId33" Type="http://schemas.openxmlformats.org/officeDocument/2006/relationships/oleObject" Target="../embeddings/oleObject29.bin"/><Relationship Id="rId2" Type="http://schemas.openxmlformats.org/officeDocument/2006/relationships/slideLayout" Target="../slideLayouts/slideLayout675.xml"/><Relationship Id="rId16" Type="http://schemas.openxmlformats.org/officeDocument/2006/relationships/slideLayout" Target="../slideLayouts/slideLayout689.xml"/><Relationship Id="rId20" Type="http://schemas.openxmlformats.org/officeDocument/2006/relationships/slideLayout" Target="../slideLayouts/slideLayout693.xml"/><Relationship Id="rId29" Type="http://schemas.openxmlformats.org/officeDocument/2006/relationships/tags" Target="../tags/tag1320.xml"/><Relationship Id="rId1" Type="http://schemas.openxmlformats.org/officeDocument/2006/relationships/slideLayout" Target="../slideLayouts/slideLayout674.xml"/><Relationship Id="rId6" Type="http://schemas.openxmlformats.org/officeDocument/2006/relationships/slideLayout" Target="../slideLayouts/slideLayout679.xml"/><Relationship Id="rId11" Type="http://schemas.openxmlformats.org/officeDocument/2006/relationships/slideLayout" Target="../slideLayouts/slideLayout684.xml"/><Relationship Id="rId24" Type="http://schemas.openxmlformats.org/officeDocument/2006/relationships/slideLayout" Target="../slideLayouts/slideLayout697.xml"/><Relationship Id="rId32" Type="http://schemas.openxmlformats.org/officeDocument/2006/relationships/tags" Target="../tags/tag1323.xml"/><Relationship Id="rId5" Type="http://schemas.openxmlformats.org/officeDocument/2006/relationships/slideLayout" Target="../slideLayouts/slideLayout678.xml"/><Relationship Id="rId15" Type="http://schemas.openxmlformats.org/officeDocument/2006/relationships/slideLayout" Target="../slideLayouts/slideLayout688.xml"/><Relationship Id="rId23" Type="http://schemas.openxmlformats.org/officeDocument/2006/relationships/slideLayout" Target="../slideLayouts/slideLayout696.xml"/><Relationship Id="rId28" Type="http://schemas.openxmlformats.org/officeDocument/2006/relationships/tags" Target="../tags/tag1319.xml"/><Relationship Id="rId36" Type="http://schemas.openxmlformats.org/officeDocument/2006/relationships/image" Target="../media/image4.png"/><Relationship Id="rId10" Type="http://schemas.openxmlformats.org/officeDocument/2006/relationships/slideLayout" Target="../slideLayouts/slideLayout683.xml"/><Relationship Id="rId19" Type="http://schemas.openxmlformats.org/officeDocument/2006/relationships/slideLayout" Target="../slideLayouts/slideLayout692.xml"/><Relationship Id="rId31" Type="http://schemas.openxmlformats.org/officeDocument/2006/relationships/tags" Target="../tags/tag1322.xml"/><Relationship Id="rId4" Type="http://schemas.openxmlformats.org/officeDocument/2006/relationships/slideLayout" Target="../slideLayouts/slideLayout677.xml"/><Relationship Id="rId9" Type="http://schemas.openxmlformats.org/officeDocument/2006/relationships/slideLayout" Target="../slideLayouts/slideLayout682.xml"/><Relationship Id="rId14" Type="http://schemas.openxmlformats.org/officeDocument/2006/relationships/slideLayout" Target="../slideLayouts/slideLayout687.xml"/><Relationship Id="rId22" Type="http://schemas.openxmlformats.org/officeDocument/2006/relationships/slideLayout" Target="../slideLayouts/slideLayout695.xml"/><Relationship Id="rId27" Type="http://schemas.openxmlformats.org/officeDocument/2006/relationships/tags" Target="../tags/tag1318.xml"/><Relationship Id="rId30" Type="http://schemas.openxmlformats.org/officeDocument/2006/relationships/tags" Target="../tags/tag1321.xml"/><Relationship Id="rId35"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705.xml"/><Relationship Id="rId13" Type="http://schemas.openxmlformats.org/officeDocument/2006/relationships/slideLayout" Target="../slideLayouts/slideLayout710.xml"/><Relationship Id="rId18" Type="http://schemas.openxmlformats.org/officeDocument/2006/relationships/slideLayout" Target="../slideLayouts/slideLayout715.xml"/><Relationship Id="rId26" Type="http://schemas.openxmlformats.org/officeDocument/2006/relationships/vmlDrawing" Target="../drawings/vmlDrawing30.vml"/><Relationship Id="rId3" Type="http://schemas.openxmlformats.org/officeDocument/2006/relationships/slideLayout" Target="../slideLayouts/slideLayout700.xml"/><Relationship Id="rId21" Type="http://schemas.openxmlformats.org/officeDocument/2006/relationships/slideLayout" Target="../slideLayouts/slideLayout718.xml"/><Relationship Id="rId34" Type="http://schemas.openxmlformats.org/officeDocument/2006/relationships/image" Target="../media/image2.jpeg"/><Relationship Id="rId7" Type="http://schemas.openxmlformats.org/officeDocument/2006/relationships/slideLayout" Target="../slideLayouts/slideLayout704.xml"/><Relationship Id="rId12" Type="http://schemas.openxmlformats.org/officeDocument/2006/relationships/slideLayout" Target="../slideLayouts/slideLayout709.xml"/><Relationship Id="rId17" Type="http://schemas.openxmlformats.org/officeDocument/2006/relationships/slideLayout" Target="../slideLayouts/slideLayout714.xml"/><Relationship Id="rId25" Type="http://schemas.openxmlformats.org/officeDocument/2006/relationships/theme" Target="../theme/theme31.xml"/><Relationship Id="rId33" Type="http://schemas.openxmlformats.org/officeDocument/2006/relationships/oleObject" Target="../embeddings/oleObject30.bin"/><Relationship Id="rId2" Type="http://schemas.openxmlformats.org/officeDocument/2006/relationships/slideLayout" Target="../slideLayouts/slideLayout699.xml"/><Relationship Id="rId16" Type="http://schemas.openxmlformats.org/officeDocument/2006/relationships/slideLayout" Target="../slideLayouts/slideLayout713.xml"/><Relationship Id="rId20" Type="http://schemas.openxmlformats.org/officeDocument/2006/relationships/slideLayout" Target="../slideLayouts/slideLayout717.xml"/><Relationship Id="rId29" Type="http://schemas.openxmlformats.org/officeDocument/2006/relationships/tags" Target="../tags/tag1367.xml"/><Relationship Id="rId1" Type="http://schemas.openxmlformats.org/officeDocument/2006/relationships/slideLayout" Target="../slideLayouts/slideLayout698.xml"/><Relationship Id="rId6" Type="http://schemas.openxmlformats.org/officeDocument/2006/relationships/slideLayout" Target="../slideLayouts/slideLayout703.xml"/><Relationship Id="rId11" Type="http://schemas.openxmlformats.org/officeDocument/2006/relationships/slideLayout" Target="../slideLayouts/slideLayout708.xml"/><Relationship Id="rId24" Type="http://schemas.openxmlformats.org/officeDocument/2006/relationships/slideLayout" Target="../slideLayouts/slideLayout721.xml"/><Relationship Id="rId32" Type="http://schemas.openxmlformats.org/officeDocument/2006/relationships/tags" Target="../tags/tag1370.xml"/><Relationship Id="rId5" Type="http://schemas.openxmlformats.org/officeDocument/2006/relationships/slideLayout" Target="../slideLayouts/slideLayout702.xml"/><Relationship Id="rId15" Type="http://schemas.openxmlformats.org/officeDocument/2006/relationships/slideLayout" Target="../slideLayouts/slideLayout712.xml"/><Relationship Id="rId23" Type="http://schemas.openxmlformats.org/officeDocument/2006/relationships/slideLayout" Target="../slideLayouts/slideLayout720.xml"/><Relationship Id="rId28" Type="http://schemas.openxmlformats.org/officeDocument/2006/relationships/tags" Target="../tags/tag1366.xml"/><Relationship Id="rId36" Type="http://schemas.openxmlformats.org/officeDocument/2006/relationships/image" Target="../media/image4.png"/><Relationship Id="rId10" Type="http://schemas.openxmlformats.org/officeDocument/2006/relationships/slideLayout" Target="../slideLayouts/slideLayout707.xml"/><Relationship Id="rId19" Type="http://schemas.openxmlformats.org/officeDocument/2006/relationships/slideLayout" Target="../slideLayouts/slideLayout716.xml"/><Relationship Id="rId31" Type="http://schemas.openxmlformats.org/officeDocument/2006/relationships/tags" Target="../tags/tag1369.xml"/><Relationship Id="rId4" Type="http://schemas.openxmlformats.org/officeDocument/2006/relationships/slideLayout" Target="../slideLayouts/slideLayout701.xml"/><Relationship Id="rId9" Type="http://schemas.openxmlformats.org/officeDocument/2006/relationships/slideLayout" Target="../slideLayouts/slideLayout706.xml"/><Relationship Id="rId14" Type="http://schemas.openxmlformats.org/officeDocument/2006/relationships/slideLayout" Target="../slideLayouts/slideLayout711.xml"/><Relationship Id="rId22" Type="http://schemas.openxmlformats.org/officeDocument/2006/relationships/slideLayout" Target="../slideLayouts/slideLayout719.xml"/><Relationship Id="rId27" Type="http://schemas.openxmlformats.org/officeDocument/2006/relationships/tags" Target="../tags/tag1365.xml"/><Relationship Id="rId30" Type="http://schemas.openxmlformats.org/officeDocument/2006/relationships/tags" Target="../tags/tag1368.xml"/><Relationship Id="rId35"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vmlDrawing" Target="../drawings/vmlDrawing4.vml"/><Relationship Id="rId3" Type="http://schemas.openxmlformats.org/officeDocument/2006/relationships/slideLayout" Target="../slideLayouts/slideLayout75.xml"/><Relationship Id="rId21" Type="http://schemas.openxmlformats.org/officeDocument/2006/relationships/slideLayout" Target="../slideLayouts/slideLayout93.xml"/><Relationship Id="rId34" Type="http://schemas.openxmlformats.org/officeDocument/2006/relationships/image" Target="../media/image2.jpeg"/><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theme" Target="../theme/theme4.xml"/><Relationship Id="rId33" Type="http://schemas.openxmlformats.org/officeDocument/2006/relationships/oleObject" Target="../embeddings/oleObject4.bin"/><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tags" Target="../tags/tag145.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tags" Target="../tags/tag148.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tags" Target="../tags/tag144.xml"/><Relationship Id="rId36" Type="http://schemas.openxmlformats.org/officeDocument/2006/relationships/image" Target="../media/image4.png"/><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tags" Target="../tags/tag147.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vmlDrawing" Target="../drawings/vmlDrawing5.v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34" Type="http://schemas.openxmlformats.org/officeDocument/2006/relationships/image" Target="../media/image2.jpe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theme" Target="../theme/theme5.xml"/><Relationship Id="rId33" Type="http://schemas.openxmlformats.org/officeDocument/2006/relationships/oleObject" Target="../embeddings/oleObject5.bin"/><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tags" Target="../tags/tag19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tags" Target="../tags/tag195.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tags" Target="../tags/tag191.xml"/><Relationship Id="rId36" Type="http://schemas.openxmlformats.org/officeDocument/2006/relationships/image" Target="../media/image4.png"/><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tags" Target="../tags/tag194.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tags" Target="../tags/tag190.xml"/><Relationship Id="rId30" Type="http://schemas.openxmlformats.org/officeDocument/2006/relationships/tags" Target="../tags/tag193.xml"/><Relationship Id="rId35"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vmlDrawing" Target="../drawings/vmlDrawing6.v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34" Type="http://schemas.openxmlformats.org/officeDocument/2006/relationships/image" Target="../media/image2.jpeg"/><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theme" Target="../theme/theme6.xml"/><Relationship Id="rId33" Type="http://schemas.openxmlformats.org/officeDocument/2006/relationships/oleObject" Target="../embeddings/oleObject6.bin"/><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tags" Target="../tags/tag239.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tags" Target="../tags/tag242.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tags" Target="../tags/tag238.xml"/><Relationship Id="rId36" Type="http://schemas.openxmlformats.org/officeDocument/2006/relationships/image" Target="../media/image4.png"/><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tags" Target="../tags/tag241.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vmlDrawing" Target="../drawings/vmlDrawing7.vml"/><Relationship Id="rId3" Type="http://schemas.openxmlformats.org/officeDocument/2006/relationships/slideLayout" Target="../slideLayouts/slideLayout147.xml"/><Relationship Id="rId21" Type="http://schemas.openxmlformats.org/officeDocument/2006/relationships/slideLayout" Target="../slideLayouts/slideLayout165.xml"/><Relationship Id="rId34" Type="http://schemas.openxmlformats.org/officeDocument/2006/relationships/image" Target="../media/image2.jpe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theme" Target="../theme/theme7.xml"/><Relationship Id="rId33" Type="http://schemas.openxmlformats.org/officeDocument/2006/relationships/oleObject" Target="../embeddings/oleObject7.bin"/><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tags" Target="../tags/tag28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tags" Target="../tags/tag289.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tags" Target="../tags/tag285.xml"/><Relationship Id="rId36" Type="http://schemas.openxmlformats.org/officeDocument/2006/relationships/image" Target="../media/image4.png"/><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tags" Target="../tags/tag288.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tags" Target="../tags/tag284.xml"/><Relationship Id="rId30" Type="http://schemas.openxmlformats.org/officeDocument/2006/relationships/tags" Target="../tags/tag287.xml"/><Relationship Id="rId35"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vmlDrawing" Target="../drawings/vmlDrawing8.v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34" Type="http://schemas.openxmlformats.org/officeDocument/2006/relationships/image" Target="../media/image2.jpeg"/><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theme" Target="../theme/theme8.xml"/><Relationship Id="rId33" Type="http://schemas.openxmlformats.org/officeDocument/2006/relationships/oleObject" Target="../embeddings/oleObject8.bin"/><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tags" Target="../tags/tag333.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tags" Target="../tags/tag336.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tags" Target="../tags/tag332.xml"/><Relationship Id="rId36" Type="http://schemas.openxmlformats.org/officeDocument/2006/relationships/image" Target="../media/image4.png"/><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tags" Target="../tags/tag335.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tags" Target="../tags/tag331.xml"/><Relationship Id="rId30" Type="http://schemas.openxmlformats.org/officeDocument/2006/relationships/tags" Target="../tags/tag334.xml"/><Relationship Id="rId35"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slideLayout" Target="../slideLayouts/slideLayout205.xml"/><Relationship Id="rId18" Type="http://schemas.openxmlformats.org/officeDocument/2006/relationships/slideLayout" Target="../slideLayouts/slideLayout210.xml"/><Relationship Id="rId26" Type="http://schemas.openxmlformats.org/officeDocument/2006/relationships/vmlDrawing" Target="../drawings/vmlDrawing9.vml"/><Relationship Id="rId3" Type="http://schemas.openxmlformats.org/officeDocument/2006/relationships/slideLayout" Target="../slideLayouts/slideLayout195.xml"/><Relationship Id="rId21" Type="http://schemas.openxmlformats.org/officeDocument/2006/relationships/slideLayout" Target="../slideLayouts/slideLayout213.xml"/><Relationship Id="rId34" Type="http://schemas.openxmlformats.org/officeDocument/2006/relationships/image" Target="../media/image2.jpeg"/><Relationship Id="rId7" Type="http://schemas.openxmlformats.org/officeDocument/2006/relationships/slideLayout" Target="../slideLayouts/slideLayout199.xml"/><Relationship Id="rId12" Type="http://schemas.openxmlformats.org/officeDocument/2006/relationships/slideLayout" Target="../slideLayouts/slideLayout204.xml"/><Relationship Id="rId17" Type="http://schemas.openxmlformats.org/officeDocument/2006/relationships/slideLayout" Target="../slideLayouts/slideLayout209.xml"/><Relationship Id="rId25" Type="http://schemas.openxmlformats.org/officeDocument/2006/relationships/theme" Target="../theme/theme9.xml"/><Relationship Id="rId33" Type="http://schemas.openxmlformats.org/officeDocument/2006/relationships/oleObject" Target="../embeddings/oleObject9.bin"/><Relationship Id="rId2" Type="http://schemas.openxmlformats.org/officeDocument/2006/relationships/slideLayout" Target="../slideLayouts/slideLayout194.xml"/><Relationship Id="rId16" Type="http://schemas.openxmlformats.org/officeDocument/2006/relationships/slideLayout" Target="../slideLayouts/slideLayout208.xml"/><Relationship Id="rId20" Type="http://schemas.openxmlformats.org/officeDocument/2006/relationships/slideLayout" Target="../slideLayouts/slideLayout212.xml"/><Relationship Id="rId29" Type="http://schemas.openxmlformats.org/officeDocument/2006/relationships/tags" Target="../tags/tag380.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slideLayout" Target="../slideLayouts/slideLayout216.xml"/><Relationship Id="rId32" Type="http://schemas.openxmlformats.org/officeDocument/2006/relationships/tags" Target="../tags/tag383.xml"/><Relationship Id="rId5" Type="http://schemas.openxmlformats.org/officeDocument/2006/relationships/slideLayout" Target="../slideLayouts/slideLayout197.xml"/><Relationship Id="rId15" Type="http://schemas.openxmlformats.org/officeDocument/2006/relationships/slideLayout" Target="../slideLayouts/slideLayout207.xml"/><Relationship Id="rId23" Type="http://schemas.openxmlformats.org/officeDocument/2006/relationships/slideLayout" Target="../slideLayouts/slideLayout215.xml"/><Relationship Id="rId28" Type="http://schemas.openxmlformats.org/officeDocument/2006/relationships/tags" Target="../tags/tag379.xml"/><Relationship Id="rId36" Type="http://schemas.openxmlformats.org/officeDocument/2006/relationships/image" Target="../media/image4.png"/><Relationship Id="rId10" Type="http://schemas.openxmlformats.org/officeDocument/2006/relationships/slideLayout" Target="../slideLayouts/slideLayout202.xml"/><Relationship Id="rId19" Type="http://schemas.openxmlformats.org/officeDocument/2006/relationships/slideLayout" Target="../slideLayouts/slideLayout211.xml"/><Relationship Id="rId31" Type="http://schemas.openxmlformats.org/officeDocument/2006/relationships/tags" Target="../tags/tag38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slideLayout" Target="../slideLayouts/slideLayout206.xml"/><Relationship Id="rId22" Type="http://schemas.openxmlformats.org/officeDocument/2006/relationships/slideLayout" Target="../slideLayouts/slideLayout214.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31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t>PG MTEC 2 Engagement</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69490590"/>
              </p:ext>
            </p:extLst>
          </p:nvPr>
        </p:nvGraphicFramePr>
        <p:xfrm>
          <a:off x="0" y="0"/>
          <a:ext cx="158750" cy="158750"/>
        </p:xfrm>
        <a:graphic>
          <a:graphicData uri="http://schemas.openxmlformats.org/presentationml/2006/ole">
            <p:oleObj spid="_x0000_s1039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444867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267441507"/>
              </p:ext>
            </p:extLst>
          </p:nvPr>
        </p:nvGraphicFramePr>
        <p:xfrm>
          <a:off x="0" y="0"/>
          <a:ext cx="158750" cy="158750"/>
        </p:xfrm>
        <a:graphic>
          <a:graphicData uri="http://schemas.openxmlformats.org/presentationml/2006/ole">
            <p:oleObj spid="_x0000_s1142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0994360"/>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 id="2147483943" r:id="rId18"/>
    <p:sldLayoutId id="2147483944" r:id="rId19"/>
    <p:sldLayoutId id="2147483945" r:id="rId20"/>
    <p:sldLayoutId id="2147483946" r:id="rId21"/>
    <p:sldLayoutId id="2147483947" r:id="rId22"/>
    <p:sldLayoutId id="2147483948" r:id="rId23"/>
    <p:sldLayoutId id="214748394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xmlns="" val="4183456914"/>
      </p:ext>
    </p:extLst>
  </p:cSld>
  <p:clrMap bg1="lt1" tx1="dk1" bg2="lt2" tx2="dk2" accent1="accent1" accent2="accent2" accent3="accent3" accent4="accent4" accent5="accent5" accent6="accent6" hlink="hlink" folHlink="folHlink"/>
  <p:sldLayoutIdLst>
    <p:sldLayoutId id="2147483951"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158968661"/>
              </p:ext>
            </p:extLst>
          </p:nvPr>
        </p:nvGraphicFramePr>
        <p:xfrm>
          <a:off x="0" y="0"/>
          <a:ext cx="158750" cy="158750"/>
        </p:xfrm>
        <a:graphic>
          <a:graphicData uri="http://schemas.openxmlformats.org/presentationml/2006/ole">
            <p:oleObj spid="_x0000_s1244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4924095"/>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69870066"/>
              </p:ext>
            </p:extLst>
          </p:nvPr>
        </p:nvGraphicFramePr>
        <p:xfrm>
          <a:off x="0" y="0"/>
          <a:ext cx="158750" cy="158750"/>
        </p:xfrm>
        <a:graphic>
          <a:graphicData uri="http://schemas.openxmlformats.org/presentationml/2006/ole">
            <p:oleObj spid="_x0000_s1347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6040296"/>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99968927"/>
              </p:ext>
            </p:extLst>
          </p:nvPr>
        </p:nvGraphicFramePr>
        <p:xfrm>
          <a:off x="0" y="0"/>
          <a:ext cx="158750" cy="158750"/>
        </p:xfrm>
        <a:graphic>
          <a:graphicData uri="http://schemas.openxmlformats.org/presentationml/2006/ole">
            <p:oleObj spid="_x0000_s1449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072378"/>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732837005"/>
              </p:ext>
            </p:extLst>
          </p:nvPr>
        </p:nvGraphicFramePr>
        <p:xfrm>
          <a:off x="0" y="0"/>
          <a:ext cx="158750" cy="158750"/>
        </p:xfrm>
        <a:graphic>
          <a:graphicData uri="http://schemas.openxmlformats.org/presentationml/2006/ole">
            <p:oleObj spid="_x0000_s1551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6060460"/>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 id="2147484046" r:id="rId19"/>
    <p:sldLayoutId id="2147484047" r:id="rId20"/>
    <p:sldLayoutId id="2147484048" r:id="rId21"/>
    <p:sldLayoutId id="2147484049" r:id="rId22"/>
    <p:sldLayoutId id="2147484050" r:id="rId23"/>
    <p:sldLayoutId id="21474840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724811012"/>
              </p:ext>
            </p:extLst>
          </p:nvPr>
        </p:nvGraphicFramePr>
        <p:xfrm>
          <a:off x="0" y="0"/>
          <a:ext cx="158750" cy="158750"/>
        </p:xfrm>
        <a:graphic>
          <a:graphicData uri="http://schemas.openxmlformats.org/presentationml/2006/ole">
            <p:oleObj spid="_x0000_s1654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7410885"/>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 id="2147484070" r:id="rId18"/>
    <p:sldLayoutId id="2147484071" r:id="rId19"/>
    <p:sldLayoutId id="2147484072" r:id="rId20"/>
    <p:sldLayoutId id="2147484073" r:id="rId21"/>
    <p:sldLayoutId id="2147484074" r:id="rId22"/>
    <p:sldLayoutId id="2147484075" r:id="rId23"/>
    <p:sldLayoutId id="21474840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900909090"/>
              </p:ext>
            </p:extLst>
          </p:nvPr>
        </p:nvGraphicFramePr>
        <p:xfrm>
          <a:off x="0" y="0"/>
          <a:ext cx="158750" cy="158750"/>
        </p:xfrm>
        <a:graphic>
          <a:graphicData uri="http://schemas.openxmlformats.org/presentationml/2006/ole">
            <p:oleObj spid="_x0000_s1756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042386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 id="2147484100" r:id="rId23"/>
    <p:sldLayoutId id="21474841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478771841"/>
              </p:ext>
            </p:extLst>
          </p:nvPr>
        </p:nvGraphicFramePr>
        <p:xfrm>
          <a:off x="0" y="0"/>
          <a:ext cx="158750" cy="158750"/>
        </p:xfrm>
        <a:graphic>
          <a:graphicData uri="http://schemas.openxmlformats.org/presentationml/2006/ole">
            <p:oleObj spid="_x0000_s1859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20921"/>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4" r:id="rId22"/>
    <p:sldLayoutId id="2147484125" r:id="rId23"/>
    <p:sldLayoutId id="21474841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020451909"/>
              </p:ext>
            </p:extLst>
          </p:nvPr>
        </p:nvGraphicFramePr>
        <p:xfrm>
          <a:off x="0" y="0"/>
          <a:ext cx="158750" cy="158750"/>
        </p:xfrm>
        <a:graphic>
          <a:graphicData uri="http://schemas.openxmlformats.org/presentationml/2006/ole">
            <p:oleObj spid="_x0000_s2218"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243656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184955407"/>
              </p:ext>
            </p:extLst>
          </p:nvPr>
        </p:nvGraphicFramePr>
        <p:xfrm>
          <a:off x="0" y="0"/>
          <a:ext cx="158750" cy="158750"/>
        </p:xfrm>
        <a:graphic>
          <a:graphicData uri="http://schemas.openxmlformats.org/presentationml/2006/ole">
            <p:oleObj spid="_x0000_s1961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278804"/>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927013863"/>
              </p:ext>
            </p:extLst>
          </p:nvPr>
        </p:nvGraphicFramePr>
        <p:xfrm>
          <a:off x="0" y="0"/>
          <a:ext cx="158750" cy="158750"/>
        </p:xfrm>
        <a:graphic>
          <a:graphicData uri="http://schemas.openxmlformats.org/presentationml/2006/ole">
            <p:oleObj spid="_x0000_s2063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4052980"/>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982681574"/>
              </p:ext>
            </p:extLst>
          </p:nvPr>
        </p:nvGraphicFramePr>
        <p:xfrm>
          <a:off x="0" y="0"/>
          <a:ext cx="158750" cy="158750"/>
        </p:xfrm>
        <a:graphic>
          <a:graphicData uri="http://schemas.openxmlformats.org/presentationml/2006/ole">
            <p:oleObj spid="_x0000_s2166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41272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 id="2147484195" r:id="rId18"/>
    <p:sldLayoutId id="2147484196" r:id="rId19"/>
    <p:sldLayoutId id="2147484197" r:id="rId20"/>
    <p:sldLayoutId id="2147484198" r:id="rId21"/>
    <p:sldLayoutId id="2147484199" r:id="rId22"/>
    <p:sldLayoutId id="2147484200" r:id="rId23"/>
    <p:sldLayoutId id="21474842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3387385"/>
              </p:ext>
            </p:extLst>
          </p:nvPr>
        </p:nvGraphicFramePr>
        <p:xfrm>
          <a:off x="0" y="0"/>
          <a:ext cx="158750" cy="158750"/>
        </p:xfrm>
        <a:graphic>
          <a:graphicData uri="http://schemas.openxmlformats.org/presentationml/2006/ole">
            <p:oleObj spid="_x0000_s2268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6030548"/>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 id="2147484223" r:id="rId21"/>
    <p:sldLayoutId id="2147484224" r:id="rId22"/>
    <p:sldLayoutId id="2147484225" r:id="rId23"/>
    <p:sldLayoutId id="21474842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796809654"/>
              </p:ext>
            </p:extLst>
          </p:nvPr>
        </p:nvGraphicFramePr>
        <p:xfrm>
          <a:off x="0" y="0"/>
          <a:ext cx="158750" cy="158750"/>
        </p:xfrm>
        <a:graphic>
          <a:graphicData uri="http://schemas.openxmlformats.org/presentationml/2006/ole">
            <p:oleObj spid="_x0000_s23710"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7385229"/>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 id="2147484250" r:id="rId23"/>
    <p:sldLayoutId id="21474842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438305017"/>
              </p:ext>
            </p:extLst>
          </p:nvPr>
        </p:nvGraphicFramePr>
        <p:xfrm>
          <a:off x="0" y="0"/>
          <a:ext cx="158750" cy="158750"/>
        </p:xfrm>
        <a:graphic>
          <a:graphicData uri="http://schemas.openxmlformats.org/presentationml/2006/ole">
            <p:oleObj spid="_x0000_s24734"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1488709"/>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909134513"/>
              </p:ext>
            </p:extLst>
          </p:nvPr>
        </p:nvGraphicFramePr>
        <p:xfrm>
          <a:off x="0" y="0"/>
          <a:ext cx="158750" cy="158750"/>
        </p:xfrm>
        <a:graphic>
          <a:graphicData uri="http://schemas.openxmlformats.org/presentationml/2006/ole">
            <p:oleObj spid="_x0000_s25758"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7315826"/>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612942334"/>
              </p:ext>
            </p:extLst>
          </p:nvPr>
        </p:nvGraphicFramePr>
        <p:xfrm>
          <a:off x="0" y="0"/>
          <a:ext cx="158750" cy="158750"/>
        </p:xfrm>
        <a:graphic>
          <a:graphicData uri="http://schemas.openxmlformats.org/presentationml/2006/ole">
            <p:oleObj spid="_x0000_s26780"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4103666"/>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 id="2147484323" r:id="rId21"/>
    <p:sldLayoutId id="2147484324" r:id="rId22"/>
    <p:sldLayoutId id="2147484325" r:id="rId23"/>
    <p:sldLayoutId id="21474843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7367284"/>
              </p:ext>
            </p:extLst>
          </p:nvPr>
        </p:nvGraphicFramePr>
        <p:xfrm>
          <a:off x="0" y="0"/>
          <a:ext cx="158750" cy="158750"/>
        </p:xfrm>
        <a:graphic>
          <a:graphicData uri="http://schemas.openxmlformats.org/presentationml/2006/ole">
            <p:oleObj spid="_x0000_s27804"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345348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 id="2147484344" r:id="rId17"/>
    <p:sldLayoutId id="2147484345" r:id="rId18"/>
    <p:sldLayoutId id="2147484346" r:id="rId19"/>
    <p:sldLayoutId id="2147484347" r:id="rId20"/>
    <p:sldLayoutId id="2147484348" r:id="rId21"/>
    <p:sldLayoutId id="2147484349" r:id="rId22"/>
    <p:sldLayoutId id="2147484350" r:id="rId23"/>
    <p:sldLayoutId id="21474843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34145333"/>
              </p:ext>
            </p:extLst>
          </p:nvPr>
        </p:nvGraphicFramePr>
        <p:xfrm>
          <a:off x="0" y="0"/>
          <a:ext cx="158750" cy="158750"/>
        </p:xfrm>
        <a:graphic>
          <a:graphicData uri="http://schemas.openxmlformats.org/presentationml/2006/ole">
            <p:oleObj spid="_x0000_s28828"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353431"/>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446187161"/>
              </p:ext>
            </p:extLst>
          </p:nvPr>
        </p:nvGraphicFramePr>
        <p:xfrm>
          <a:off x="0" y="0"/>
          <a:ext cx="158750" cy="158750"/>
        </p:xfrm>
        <a:graphic>
          <a:graphicData uri="http://schemas.openxmlformats.org/presentationml/2006/ole">
            <p:oleObj spid="_x0000_s323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2014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26989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414196771"/>
              </p:ext>
            </p:extLst>
          </p:nvPr>
        </p:nvGraphicFramePr>
        <p:xfrm>
          <a:off x="0" y="0"/>
          <a:ext cx="158750" cy="158750"/>
        </p:xfrm>
        <a:graphic>
          <a:graphicData uri="http://schemas.openxmlformats.org/presentationml/2006/ole">
            <p:oleObj spid="_x0000_s29852"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9205620"/>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 id="2147484393" r:id="rId16"/>
    <p:sldLayoutId id="2147484394" r:id="rId17"/>
    <p:sldLayoutId id="2147484395" r:id="rId18"/>
    <p:sldLayoutId id="2147484396" r:id="rId19"/>
    <p:sldLayoutId id="2147484397" r:id="rId20"/>
    <p:sldLayoutId id="2147484398" r:id="rId21"/>
    <p:sldLayoutId id="2147484399" r:id="rId22"/>
    <p:sldLayoutId id="2147484400" r:id="rId23"/>
    <p:sldLayoutId id="21474844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046244769"/>
              </p:ext>
            </p:extLst>
          </p:nvPr>
        </p:nvGraphicFramePr>
        <p:xfrm>
          <a:off x="0" y="0"/>
          <a:ext cx="158750" cy="158750"/>
        </p:xfrm>
        <a:graphic>
          <a:graphicData uri="http://schemas.openxmlformats.org/presentationml/2006/ole">
            <p:oleObj spid="_x0000_s3087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1354276"/>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417" r:id="rId15"/>
    <p:sldLayoutId id="2147484418" r:id="rId16"/>
    <p:sldLayoutId id="2147484419" r:id="rId17"/>
    <p:sldLayoutId id="2147484420" r:id="rId18"/>
    <p:sldLayoutId id="2147484421" r:id="rId19"/>
    <p:sldLayoutId id="2147484422" r:id="rId20"/>
    <p:sldLayoutId id="2147484423" r:id="rId21"/>
    <p:sldLayoutId id="2147484424" r:id="rId22"/>
    <p:sldLayoutId id="2147484425" r:id="rId23"/>
    <p:sldLayoutId id="21474844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502355696"/>
              </p:ext>
            </p:extLst>
          </p:nvPr>
        </p:nvGraphicFramePr>
        <p:xfrm>
          <a:off x="0" y="0"/>
          <a:ext cx="158750" cy="158750"/>
        </p:xfrm>
        <a:graphic>
          <a:graphicData uri="http://schemas.openxmlformats.org/presentationml/2006/ole">
            <p:oleObj spid="_x0000_s425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923965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647486982"/>
              </p:ext>
            </p:extLst>
          </p:nvPr>
        </p:nvGraphicFramePr>
        <p:xfrm>
          <a:off x="0" y="0"/>
          <a:ext cx="158750" cy="158750"/>
        </p:xfrm>
        <a:graphic>
          <a:graphicData uri="http://schemas.openxmlformats.org/presentationml/2006/ole">
            <p:oleObj spid="_x0000_s527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526528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073505782"/>
              </p:ext>
            </p:extLst>
          </p:nvPr>
        </p:nvGraphicFramePr>
        <p:xfrm>
          <a:off x="0" y="0"/>
          <a:ext cx="158750" cy="158750"/>
        </p:xfrm>
        <a:graphic>
          <a:graphicData uri="http://schemas.openxmlformats.org/presentationml/2006/ole">
            <p:oleObj spid="_x0000_s630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967945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586717045"/>
              </p:ext>
            </p:extLst>
          </p:nvPr>
        </p:nvGraphicFramePr>
        <p:xfrm>
          <a:off x="0" y="0"/>
          <a:ext cx="158750" cy="158750"/>
        </p:xfrm>
        <a:graphic>
          <a:graphicData uri="http://schemas.openxmlformats.org/presentationml/2006/ole">
            <p:oleObj spid="_x0000_s732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7872003"/>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 id="2147483845" r:id="rId20"/>
    <p:sldLayoutId id="2147483846" r:id="rId21"/>
    <p:sldLayoutId id="2147483847" r:id="rId22"/>
    <p:sldLayoutId id="2147483848" r:id="rId23"/>
    <p:sldLayoutId id="214748384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610720827"/>
              </p:ext>
            </p:extLst>
          </p:nvPr>
        </p:nvGraphicFramePr>
        <p:xfrm>
          <a:off x="0" y="0"/>
          <a:ext cx="158750" cy="158750"/>
        </p:xfrm>
        <a:graphic>
          <a:graphicData uri="http://schemas.openxmlformats.org/presentationml/2006/ole">
            <p:oleObj spid="_x0000_s835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114827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36068323"/>
              </p:ext>
            </p:extLst>
          </p:nvPr>
        </p:nvGraphicFramePr>
        <p:xfrm>
          <a:off x="0" y="0"/>
          <a:ext cx="158750" cy="158750"/>
        </p:xfrm>
        <a:graphic>
          <a:graphicData uri="http://schemas.openxmlformats.org/presentationml/2006/ole">
            <p:oleObj spid="_x0000_s937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fr-FR">
                <a:solidFill>
                  <a:srgbClr val="998F86"/>
                </a:solidFill>
              </a:rPr>
              <a:t>PG MTEC 2 Engagement</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6704789"/>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 id="2147483893" r:id="rId18"/>
    <p:sldLayoutId id="2147483894" r:id="rId19"/>
    <p:sldLayoutId id="2147483895" r:id="rId20"/>
    <p:sldLayoutId id="2147483896" r:id="rId21"/>
    <p:sldLayoutId id="2147483897" r:id="rId22"/>
    <p:sldLayoutId id="2147483898" r:id="rId23"/>
    <p:sldLayoutId id="2147483899"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4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4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416.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4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20000"/>
          </a:bodyPr>
          <a:lstStyle/>
          <a:p>
            <a:r>
              <a:rPr lang="en-ZA" dirty="0" smtClean="0"/>
              <a:t>Including associated costs </a:t>
            </a:r>
            <a:r>
              <a:rPr lang="en-ZA" dirty="0"/>
              <a:t>and challenges relating to the upgrading </a:t>
            </a:r>
            <a:r>
              <a:rPr lang="en-ZA" dirty="0" smtClean="0"/>
              <a:t>and / or </a:t>
            </a:r>
            <a:r>
              <a:rPr lang="en-ZA" dirty="0"/>
              <a:t>eradication of ageing </a:t>
            </a:r>
            <a:r>
              <a:rPr lang="en-ZA" dirty="0" smtClean="0"/>
              <a:t>infrastructure</a:t>
            </a:r>
            <a:endParaRPr lang="en-GB" dirty="0"/>
          </a:p>
        </p:txBody>
      </p:sp>
      <p:sp>
        <p:nvSpPr>
          <p:cNvPr id="6" name="Text Placeholder 5"/>
          <p:cNvSpPr>
            <a:spLocks noGrp="1"/>
          </p:cNvSpPr>
          <p:nvPr>
            <p:ph type="body" sz="quarter" idx="10"/>
          </p:nvPr>
        </p:nvSpPr>
        <p:spPr>
          <a:xfrm>
            <a:off x="1043607" y="5400644"/>
            <a:ext cx="1584176" cy="365125"/>
          </a:xfrm>
        </p:spPr>
        <p:txBody>
          <a:bodyPr>
            <a:normAutofit/>
          </a:bodyPr>
          <a:lstStyle/>
          <a:p>
            <a:r>
              <a:rPr lang="en-GB" dirty="0" smtClean="0"/>
              <a:t>8 </a:t>
            </a:r>
            <a:r>
              <a:rPr lang="en-GB" dirty="0" err="1" smtClean="0"/>
              <a:t>Riebeek</a:t>
            </a:r>
            <a:r>
              <a:rPr lang="en-GB" dirty="0" smtClean="0"/>
              <a:t> Street</a:t>
            </a:r>
            <a:endParaRPr lang="en-GB" dirty="0"/>
          </a:p>
        </p:txBody>
      </p:sp>
      <p:sp>
        <p:nvSpPr>
          <p:cNvPr id="8" name="Text Placeholder 7"/>
          <p:cNvSpPr>
            <a:spLocks noGrp="1"/>
          </p:cNvSpPr>
          <p:nvPr>
            <p:ph type="body" sz="quarter" idx="11"/>
          </p:nvPr>
        </p:nvSpPr>
        <p:spPr>
          <a:xfrm>
            <a:off x="2927903" y="5400645"/>
            <a:ext cx="4414176" cy="365125"/>
          </a:xfrm>
        </p:spPr>
        <p:txBody>
          <a:bodyPr>
            <a:noAutofit/>
          </a:bodyPr>
          <a:lstStyle/>
          <a:p>
            <a:r>
              <a:rPr lang="en-GB" dirty="0"/>
              <a:t>Chief Director: Facilities and Infrastructure </a:t>
            </a:r>
            <a:r>
              <a:rPr lang="en-GB" dirty="0" smtClean="0"/>
              <a:t>Management</a:t>
            </a:r>
            <a:endParaRPr lang="en-GB" dirty="0"/>
          </a:p>
        </p:txBody>
      </p:sp>
      <p:sp>
        <p:nvSpPr>
          <p:cNvPr id="11" name="Title 10"/>
          <p:cNvSpPr>
            <a:spLocks noGrp="1"/>
          </p:cNvSpPr>
          <p:nvPr>
            <p:ph type="ctrTitle"/>
          </p:nvPr>
        </p:nvSpPr>
        <p:spPr/>
        <p:txBody>
          <a:bodyPr>
            <a:normAutofit fontScale="90000"/>
          </a:bodyPr>
          <a:lstStyle/>
          <a:p>
            <a:r>
              <a:rPr lang="en-GB" dirty="0" smtClean="0"/>
              <a:t>Western cape Government Health’s </a:t>
            </a:r>
            <a:br>
              <a:rPr lang="en-GB" dirty="0" smtClean="0"/>
            </a:br>
            <a:r>
              <a:rPr lang="en-GB" dirty="0" smtClean="0"/>
              <a:t>user asset management plan (u-AMP): </a:t>
            </a:r>
            <a:br>
              <a:rPr lang="en-GB" dirty="0" smtClean="0"/>
            </a:br>
            <a:endParaRPr lang="en-GB" dirty="0"/>
          </a:p>
        </p:txBody>
      </p:sp>
      <p:sp>
        <p:nvSpPr>
          <p:cNvPr id="2" name="Rectangle 1"/>
          <p:cNvSpPr/>
          <p:nvPr/>
        </p:nvSpPr>
        <p:spPr>
          <a:xfrm>
            <a:off x="7642199" y="5452403"/>
            <a:ext cx="1034257" cy="261610"/>
          </a:xfrm>
          <a:prstGeom prst="rect">
            <a:avLst/>
          </a:prstGeom>
        </p:spPr>
        <p:txBody>
          <a:bodyPr wrap="none">
            <a:spAutoFit/>
          </a:bodyPr>
          <a:lstStyle/>
          <a:p>
            <a:pPr algn="r">
              <a:spcBef>
                <a:spcPts val="300"/>
              </a:spcBef>
            </a:pPr>
            <a:r>
              <a:rPr lang="en-GB" sz="1100" dirty="0" smtClean="0">
                <a:solidFill>
                  <a:schemeClr val="bg1"/>
                </a:solidFill>
                <a:latin typeface="Century Gothic" pitchFamily="34" charset="0"/>
              </a:rPr>
              <a:t>16 May 2018</a:t>
            </a:r>
            <a:endParaRPr lang="en-GB" sz="1100" dirty="0">
              <a:solidFill>
                <a:schemeClr val="bg1"/>
              </a:solidFill>
              <a:latin typeface="Century Gothic" pitchFamily="34" charset="0"/>
            </a:endParaRPr>
          </a:p>
        </p:txBody>
      </p:sp>
    </p:spTree>
    <p:custDataLst>
      <p:tags r:id="rId1"/>
    </p:custDataLst>
    <p:extLst>
      <p:ext uri="{BB962C8B-B14F-4D97-AF65-F5344CB8AC3E}">
        <p14:creationId xmlns:p14="http://schemas.microsoft.com/office/powerpoint/2010/main" xmlns="" val="106167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Maintenance Definitions </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10</a:t>
            </a:fld>
            <a:endParaRPr lang="en-ZA" dirty="0"/>
          </a:p>
        </p:txBody>
      </p:sp>
      <p:sp>
        <p:nvSpPr>
          <p:cNvPr id="5" name="Text Placeholder 4"/>
          <p:cNvSpPr>
            <a:spLocks noGrp="1"/>
          </p:cNvSpPr>
          <p:nvPr>
            <p:ph type="body" sz="quarter" idx="10"/>
          </p:nvPr>
        </p:nvSpPr>
        <p:spPr>
          <a:xfrm>
            <a:off x="295275" y="1196752"/>
            <a:ext cx="8597205" cy="5271398"/>
          </a:xfrm>
        </p:spPr>
        <p:txBody>
          <a:bodyPr>
            <a:normAutofit/>
          </a:bodyPr>
          <a:lstStyle/>
          <a:p>
            <a:pPr lvl="1"/>
            <a:r>
              <a:rPr lang="en-ZA" sz="1700" b="1" dirty="0"/>
              <a:t>Maintenance</a:t>
            </a:r>
            <a:r>
              <a:rPr lang="en-ZA" sz="1700" dirty="0"/>
              <a:t>: All actions intended to ensure that an asset performs a required function to a specific performance standard(s) over its expected useful life by keeping it in as near as practicable to its original condition, including regular recurring activities to keep the asset operating, but specifically excluding renewal</a:t>
            </a:r>
          </a:p>
          <a:p>
            <a:pPr lvl="1"/>
            <a:r>
              <a:rPr lang="en-ZA" sz="1700" b="1" dirty="0"/>
              <a:t>Maintenance expenditure</a:t>
            </a:r>
            <a:r>
              <a:rPr lang="en-ZA" sz="1700" dirty="0"/>
              <a:t>: Recurrent expenditure as required to ensure that the asset achieves its intended useful life. </a:t>
            </a:r>
            <a:endParaRPr lang="en-ZA" sz="1700" dirty="0" smtClean="0"/>
          </a:p>
          <a:p>
            <a:pPr lvl="1"/>
            <a:r>
              <a:rPr lang="en-ZA" sz="1700" b="1" dirty="0"/>
              <a:t>Scheduled Maintenance</a:t>
            </a:r>
            <a:r>
              <a:rPr lang="en-ZA" sz="1700" dirty="0"/>
              <a:t>: Maintenance projects flowing out of condition assessments or life cycle</a:t>
            </a:r>
          </a:p>
          <a:p>
            <a:pPr lvl="1"/>
            <a:r>
              <a:rPr lang="en-ZA" sz="1700" b="1" dirty="0" smtClean="0"/>
              <a:t>Day-to-Day Maintenance</a:t>
            </a:r>
            <a:r>
              <a:rPr lang="en-ZA" sz="1700" dirty="0" smtClean="0"/>
              <a:t>: Maintenance that takes place on an </a:t>
            </a:r>
            <a:r>
              <a:rPr lang="en-ZA" sz="1700" dirty="0" err="1" smtClean="0"/>
              <a:t>adhoc</a:t>
            </a:r>
            <a:r>
              <a:rPr lang="en-ZA" sz="1700" dirty="0" smtClean="0"/>
              <a:t> basis including minor repairs and replacements</a:t>
            </a:r>
          </a:p>
          <a:p>
            <a:pPr lvl="1"/>
            <a:r>
              <a:rPr lang="en-ZA" sz="1700" b="1" dirty="0"/>
              <a:t>Routine (Preventative) Maintenance</a:t>
            </a:r>
            <a:r>
              <a:rPr lang="en-ZA" sz="1700" dirty="0"/>
              <a:t>: Maintenance carried out at pre-determined intervals, or corresponding to prescribed criteria, and intended to reduce the probability of failure or the performance degradation of an item. </a:t>
            </a:r>
          </a:p>
          <a:p>
            <a:pPr lvl="1"/>
            <a:r>
              <a:rPr lang="en-ZA" sz="1700" b="1" dirty="0" smtClean="0"/>
              <a:t>Emergency </a:t>
            </a:r>
            <a:r>
              <a:rPr lang="en-ZA" sz="1700" b="1" dirty="0"/>
              <a:t>Maintenance: </a:t>
            </a:r>
            <a:r>
              <a:rPr lang="en-ZA" sz="1700" dirty="0"/>
              <a:t>Repairs which are unforeseen and require urgent attention due to the presence of, or the imminent risk of, an extreme or emergency situation </a:t>
            </a:r>
          </a:p>
          <a:p>
            <a:pPr marL="0" lvl="1" indent="0">
              <a:buNone/>
            </a:pPr>
            <a:endParaRPr lang="en-ZA" sz="1700" dirty="0"/>
          </a:p>
        </p:txBody>
      </p:sp>
    </p:spTree>
    <p:extLst>
      <p:ext uri="{BB962C8B-B14F-4D97-AF65-F5344CB8AC3E}">
        <p14:creationId xmlns:p14="http://schemas.microsoft.com/office/powerpoint/2010/main" xmlns="" val="1592372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Approach to Project Prioritisation </a:t>
            </a:r>
            <a:r>
              <a:rPr lang="en-ZA" dirty="0" smtClean="0"/>
              <a:t>– Maintenance (</a:t>
            </a:r>
            <a:r>
              <a:rPr lang="en-ZA" dirty="0" err="1" smtClean="0"/>
              <a:t>cont</a:t>
            </a:r>
            <a:r>
              <a:rPr lang="en-ZA" dirty="0" smtClean="0"/>
              <a:t>)</a:t>
            </a:r>
            <a:endParaRPr lang="en-ZA" dirty="0"/>
          </a:p>
        </p:txBody>
      </p:sp>
      <p:sp>
        <p:nvSpPr>
          <p:cNvPr id="3" name="Text Placeholder 2"/>
          <p:cNvSpPr>
            <a:spLocks noGrp="1"/>
          </p:cNvSpPr>
          <p:nvPr>
            <p:ph type="body" sz="quarter" idx="13"/>
          </p:nvPr>
        </p:nvSpPr>
        <p:spPr/>
        <p:txBody>
          <a:bodyPr/>
          <a:lstStyle/>
          <a:p>
            <a:r>
              <a:rPr lang="en-ZA" dirty="0" smtClean="0"/>
              <a:t>Priority Categories:</a:t>
            </a:r>
            <a:endParaRPr lang="en-ZA" dirty="0"/>
          </a:p>
        </p:txBody>
      </p:sp>
      <p:sp>
        <p:nvSpPr>
          <p:cNvPr id="4" name="Slide Number Placeholder 3"/>
          <p:cNvSpPr>
            <a:spLocks noGrp="1"/>
          </p:cNvSpPr>
          <p:nvPr>
            <p:ph type="sldNum" sz="quarter" idx="4"/>
          </p:nvPr>
        </p:nvSpPr>
        <p:spPr/>
        <p:txBody>
          <a:bodyPr/>
          <a:lstStyle/>
          <a:p>
            <a:fld id="{8406839F-D7A4-4E5D-B93D-768AD4D1DB36}" type="slidenum">
              <a:rPr lang="en-ZA" smtClean="0"/>
              <a:pPr/>
              <a:t>11</a:t>
            </a:fld>
            <a:endParaRPr lang="en-ZA" dirty="0"/>
          </a:p>
        </p:txBody>
      </p:sp>
      <p:pic>
        <p:nvPicPr>
          <p:cNvPr id="7" name="Picture 6"/>
          <p:cNvPicPr>
            <a:picLocks noChangeAspect="1"/>
          </p:cNvPicPr>
          <p:nvPr/>
        </p:nvPicPr>
        <p:blipFill>
          <a:blip r:embed="rId2" cstate="print"/>
          <a:stretch>
            <a:fillRect/>
          </a:stretch>
        </p:blipFill>
        <p:spPr>
          <a:xfrm>
            <a:off x="1547664" y="1328903"/>
            <a:ext cx="6984776" cy="5553041"/>
          </a:xfrm>
          <a:prstGeom prst="rect">
            <a:avLst/>
          </a:prstGeom>
        </p:spPr>
      </p:pic>
    </p:spTree>
    <p:extLst>
      <p:ext uri="{BB962C8B-B14F-4D97-AF65-F5344CB8AC3E}">
        <p14:creationId xmlns:p14="http://schemas.microsoft.com/office/powerpoint/2010/main" xmlns="" val="3030141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332656"/>
            <a:ext cx="8597205" cy="559256"/>
          </a:xfrm>
        </p:spPr>
        <p:txBody>
          <a:bodyPr>
            <a:normAutofit fontScale="90000"/>
          </a:bodyPr>
          <a:lstStyle/>
          <a:p>
            <a:r>
              <a:rPr lang="en-GB" dirty="0" smtClean="0"/>
              <a:t>Strategies for Maintenance and Prioritisation criteria </a:t>
            </a:r>
            <a:r>
              <a:rPr lang="en-GB" dirty="0"/>
              <a:t/>
            </a:r>
            <a:br>
              <a:rPr lang="en-GB" dirty="0"/>
            </a:br>
            <a:endParaRPr lang="en-GB" dirty="0">
              <a:solidFill>
                <a:srgbClr val="FF0000"/>
              </a:solidFill>
            </a:endParaRPr>
          </a:p>
        </p:txBody>
      </p:sp>
      <p:sp>
        <p:nvSpPr>
          <p:cNvPr id="9" name="Slide Number Placeholder 8"/>
          <p:cNvSpPr>
            <a:spLocks noGrp="1"/>
          </p:cNvSpPr>
          <p:nvPr>
            <p:ph type="sldNum" sz="quarter" idx="4"/>
          </p:nvPr>
        </p:nvSpPr>
        <p:spPr/>
        <p:txBody>
          <a:bodyPr/>
          <a:lstStyle/>
          <a:p>
            <a:fld id="{8406839F-D7A4-4E5D-B93D-768AD4D1DB36}" type="slidenum">
              <a:rPr lang="en-ZA" smtClean="0"/>
              <a:pPr/>
              <a:t>12</a:t>
            </a:fld>
            <a:endParaRPr lang="en-ZA" dirty="0"/>
          </a:p>
        </p:txBody>
      </p:sp>
      <p:sp>
        <p:nvSpPr>
          <p:cNvPr id="12" name="Text Placeholder 5"/>
          <p:cNvSpPr>
            <a:spLocks noGrp="1"/>
          </p:cNvSpPr>
          <p:nvPr>
            <p:ph type="body" sz="quarter" idx="10"/>
          </p:nvPr>
        </p:nvSpPr>
        <p:spPr>
          <a:xfrm>
            <a:off x="467544" y="981199"/>
            <a:ext cx="8424936" cy="4680049"/>
          </a:xfrm>
        </p:spPr>
        <p:txBody>
          <a:bodyPr>
            <a:noAutofit/>
          </a:bodyPr>
          <a:lstStyle/>
          <a:p>
            <a:pPr marL="0" lvl="1" indent="0">
              <a:lnSpc>
                <a:spcPct val="150000"/>
              </a:lnSpc>
              <a:buNone/>
            </a:pPr>
            <a:r>
              <a:rPr lang="en-US" sz="1500" b="1" dirty="0" smtClean="0"/>
              <a:t>Strategies </a:t>
            </a:r>
            <a:r>
              <a:rPr lang="en-US" sz="1500" b="1" dirty="0"/>
              <a:t>for Maintenance: </a:t>
            </a:r>
          </a:p>
          <a:p>
            <a:pPr lvl="1">
              <a:lnSpc>
                <a:spcPct val="150000"/>
              </a:lnSpc>
            </a:pPr>
            <a:r>
              <a:rPr lang="en-GB" sz="1500" dirty="0">
                <a:solidFill>
                  <a:prstClr val="black"/>
                </a:solidFill>
              </a:rPr>
              <a:t>Maintenance is a confirmed priority for 2018 MTEF</a:t>
            </a:r>
          </a:p>
          <a:p>
            <a:pPr lvl="1">
              <a:lnSpc>
                <a:spcPct val="150000"/>
              </a:lnSpc>
            </a:pPr>
            <a:r>
              <a:rPr lang="en-GB" sz="1500" dirty="0">
                <a:solidFill>
                  <a:prstClr val="black"/>
                </a:solidFill>
              </a:rPr>
              <a:t>Strengthen the engineering capacity</a:t>
            </a:r>
          </a:p>
          <a:p>
            <a:pPr lvl="1">
              <a:lnSpc>
                <a:spcPct val="150000"/>
              </a:lnSpc>
            </a:pPr>
            <a:r>
              <a:rPr lang="en-GB" sz="1500" dirty="0"/>
              <a:t>Day-to-day </a:t>
            </a:r>
            <a:r>
              <a:rPr lang="en-GB" sz="1500" dirty="0">
                <a:solidFill>
                  <a:srgbClr val="000000"/>
                </a:solidFill>
              </a:rPr>
              <a:t>and routine </a:t>
            </a:r>
            <a:r>
              <a:rPr lang="en-GB" sz="1500" dirty="0" smtClean="0">
                <a:solidFill>
                  <a:srgbClr val="000000"/>
                </a:solidFill>
              </a:rPr>
              <a:t>(preventative) maintenance </a:t>
            </a:r>
            <a:r>
              <a:rPr lang="en-GB" sz="1500" dirty="0">
                <a:solidFill>
                  <a:srgbClr val="000000"/>
                </a:solidFill>
              </a:rPr>
              <a:t>to </a:t>
            </a:r>
            <a:r>
              <a:rPr lang="en-GB" sz="1500" dirty="0" smtClean="0">
                <a:solidFill>
                  <a:srgbClr val="000000"/>
                </a:solidFill>
              </a:rPr>
              <a:t>all newly </a:t>
            </a:r>
            <a:r>
              <a:rPr lang="en-GB" sz="1500" dirty="0">
                <a:solidFill>
                  <a:srgbClr val="000000"/>
                </a:solidFill>
              </a:rPr>
              <a:t>built facilities</a:t>
            </a:r>
          </a:p>
          <a:p>
            <a:pPr lvl="1">
              <a:lnSpc>
                <a:spcPct val="150000"/>
              </a:lnSpc>
            </a:pPr>
            <a:r>
              <a:rPr lang="en-GB" sz="1500" dirty="0">
                <a:solidFill>
                  <a:prstClr val="black"/>
                </a:solidFill>
              </a:rPr>
              <a:t>Hub &amp; Spoke implementation for </a:t>
            </a:r>
            <a:r>
              <a:rPr lang="en-GB" sz="1500" dirty="0" smtClean="0">
                <a:solidFill>
                  <a:prstClr val="black"/>
                </a:solidFill>
              </a:rPr>
              <a:t>day-to-day </a:t>
            </a:r>
            <a:r>
              <a:rPr lang="en-GB" sz="1500" dirty="0">
                <a:solidFill>
                  <a:prstClr val="black"/>
                </a:solidFill>
              </a:rPr>
              <a:t>and routine </a:t>
            </a:r>
            <a:r>
              <a:rPr lang="en-GB" sz="1500" dirty="0" smtClean="0">
                <a:solidFill>
                  <a:prstClr val="black"/>
                </a:solidFill>
              </a:rPr>
              <a:t>maintenance </a:t>
            </a:r>
            <a:r>
              <a:rPr lang="en-GB" sz="1500" dirty="0">
                <a:solidFill>
                  <a:prstClr val="black"/>
                </a:solidFill>
              </a:rPr>
              <a:t>(building and clinical engineering)</a:t>
            </a:r>
            <a:endParaRPr lang="en-US" sz="1500" b="1" dirty="0"/>
          </a:p>
          <a:p>
            <a:pPr marL="0" lvl="1" indent="0">
              <a:lnSpc>
                <a:spcPct val="150000"/>
              </a:lnSpc>
              <a:buNone/>
            </a:pPr>
            <a:r>
              <a:rPr lang="en-US" sz="1500" b="1" dirty="0"/>
              <a:t>Prioritisation of Maintenance </a:t>
            </a:r>
            <a:r>
              <a:rPr lang="en-US" sz="1500" b="1" dirty="0" smtClean="0"/>
              <a:t>at existing </a:t>
            </a:r>
            <a:r>
              <a:rPr lang="en-US" sz="1500" b="1" dirty="0"/>
              <a:t>facilities is based on the following criteria: </a:t>
            </a:r>
          </a:p>
          <a:p>
            <a:pPr lvl="1">
              <a:lnSpc>
                <a:spcPct val="150000"/>
              </a:lnSpc>
            </a:pPr>
            <a:r>
              <a:rPr lang="en-US" sz="1500" dirty="0"/>
              <a:t>Tertiary Hospitals (Tygerberg, Groote Schuur, Red Cross Children’s Hospital)</a:t>
            </a:r>
          </a:p>
          <a:p>
            <a:pPr lvl="1">
              <a:lnSpc>
                <a:spcPct val="150000"/>
              </a:lnSpc>
            </a:pPr>
            <a:r>
              <a:rPr lang="en-US" sz="1500" dirty="0"/>
              <a:t>PHC’s</a:t>
            </a:r>
          </a:p>
          <a:p>
            <a:pPr lvl="1">
              <a:lnSpc>
                <a:spcPct val="150000"/>
              </a:lnSpc>
            </a:pPr>
            <a:r>
              <a:rPr lang="en-US" sz="1500" dirty="0"/>
              <a:t>Water Security Programme</a:t>
            </a:r>
          </a:p>
          <a:p>
            <a:pPr lvl="1">
              <a:lnSpc>
                <a:spcPct val="150000"/>
              </a:lnSpc>
            </a:pPr>
            <a:r>
              <a:rPr lang="en-US" sz="1500" dirty="0"/>
              <a:t>Working towards ensuring Fire </a:t>
            </a:r>
            <a:r>
              <a:rPr lang="en-US" sz="1500" dirty="0" smtClean="0"/>
              <a:t>Compliance</a:t>
            </a:r>
            <a:endParaRPr lang="en-US" sz="1500" dirty="0"/>
          </a:p>
        </p:txBody>
      </p:sp>
    </p:spTree>
    <p:custDataLst>
      <p:tags r:id="rId1"/>
    </p:custDataLst>
    <p:extLst>
      <p:ext uri="{BB962C8B-B14F-4D97-AF65-F5344CB8AC3E}">
        <p14:creationId xmlns:p14="http://schemas.microsoft.com/office/powerpoint/2010/main" xmlns="" val="143633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Long </a:t>
            </a:r>
            <a:r>
              <a:rPr lang="en-ZA" dirty="0"/>
              <a:t>T</a:t>
            </a:r>
            <a:r>
              <a:rPr lang="en-ZA" dirty="0" smtClean="0"/>
              <a:t>erm Plan per Facility Type</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13</a:t>
            </a:fld>
            <a:endParaRPr lang="en-ZA" dirty="0"/>
          </a:p>
        </p:txBody>
      </p:sp>
      <p:pic>
        <p:nvPicPr>
          <p:cNvPr id="6" name="Picture 5"/>
          <p:cNvPicPr>
            <a:picLocks noChangeAspect="1"/>
          </p:cNvPicPr>
          <p:nvPr/>
        </p:nvPicPr>
        <p:blipFill>
          <a:blip r:embed="rId2" cstate="print"/>
          <a:stretch>
            <a:fillRect/>
          </a:stretch>
        </p:blipFill>
        <p:spPr>
          <a:xfrm>
            <a:off x="1619073" y="1085016"/>
            <a:ext cx="6944384" cy="5512336"/>
          </a:xfrm>
          <a:prstGeom prst="rect">
            <a:avLst/>
          </a:prstGeom>
        </p:spPr>
      </p:pic>
    </p:spTree>
    <p:extLst>
      <p:ext uri="{BB962C8B-B14F-4D97-AF65-F5344CB8AC3E}">
        <p14:creationId xmlns:p14="http://schemas.microsoft.com/office/powerpoint/2010/main" xmlns="" val="1508446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Plan of Action for Improvement: All Existing Health </a:t>
            </a:r>
            <a:r>
              <a:rPr lang="en-ZA" dirty="0"/>
              <a:t>Facilities </a:t>
            </a:r>
          </a:p>
        </p:txBody>
      </p:sp>
      <p:sp>
        <p:nvSpPr>
          <p:cNvPr id="3" name="Slide Number Placeholder 2"/>
          <p:cNvSpPr>
            <a:spLocks noGrp="1"/>
          </p:cNvSpPr>
          <p:nvPr>
            <p:ph type="sldNum" sz="quarter" idx="4"/>
          </p:nvPr>
        </p:nvSpPr>
        <p:spPr/>
        <p:txBody>
          <a:bodyPr/>
          <a:lstStyle/>
          <a:p>
            <a:fld id="{8406839F-D7A4-4E5D-B93D-768AD4D1DB36}" type="slidenum">
              <a:rPr lang="en-ZA" smtClean="0"/>
              <a:pPr/>
              <a:t>14</a:t>
            </a:fld>
            <a:endParaRPr lang="en-ZA" dirty="0"/>
          </a:p>
        </p:txBody>
      </p:sp>
      <p:pic>
        <p:nvPicPr>
          <p:cNvPr id="8" name="Picture 7"/>
          <p:cNvPicPr>
            <a:picLocks noChangeAspect="1"/>
          </p:cNvPicPr>
          <p:nvPr/>
        </p:nvPicPr>
        <p:blipFill>
          <a:blip r:embed="rId2" cstate="print"/>
          <a:stretch>
            <a:fillRect/>
          </a:stretch>
        </p:blipFill>
        <p:spPr>
          <a:xfrm>
            <a:off x="-828600" y="1628800"/>
            <a:ext cx="10801200" cy="3381105"/>
          </a:xfrm>
          <a:prstGeom prst="rect">
            <a:avLst/>
          </a:prstGeom>
        </p:spPr>
      </p:pic>
    </p:spTree>
    <p:extLst>
      <p:ext uri="{BB962C8B-B14F-4D97-AF65-F5344CB8AC3E}">
        <p14:creationId xmlns:p14="http://schemas.microsoft.com/office/powerpoint/2010/main" xmlns="" val="151132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Primary Challenges in the Planning</a:t>
            </a:r>
            <a:r>
              <a:rPr lang="en-ZA" dirty="0"/>
              <a:t>, </a:t>
            </a:r>
            <a:r>
              <a:rPr lang="en-ZA" dirty="0" smtClean="0"/>
              <a:t>Delivery </a:t>
            </a:r>
            <a:r>
              <a:rPr lang="en-ZA" dirty="0"/>
              <a:t>and </a:t>
            </a:r>
            <a:r>
              <a:rPr lang="en-ZA" dirty="0" smtClean="0"/>
              <a:t/>
            </a:r>
            <a:br>
              <a:rPr lang="en-ZA" dirty="0" smtClean="0"/>
            </a:br>
            <a:r>
              <a:rPr lang="en-ZA" dirty="0" smtClean="0"/>
              <a:t>Maintenance </a:t>
            </a:r>
            <a:r>
              <a:rPr lang="en-ZA" dirty="0"/>
              <a:t>of </a:t>
            </a:r>
            <a:r>
              <a:rPr lang="en-ZA" dirty="0" smtClean="0"/>
              <a:t>Infrastructure</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15</a:t>
            </a:fld>
            <a:endParaRPr lang="en-ZA" dirty="0"/>
          </a:p>
        </p:txBody>
      </p:sp>
      <p:sp>
        <p:nvSpPr>
          <p:cNvPr id="5" name="Text Placeholder 4"/>
          <p:cNvSpPr>
            <a:spLocks noGrp="1"/>
          </p:cNvSpPr>
          <p:nvPr>
            <p:ph type="body" sz="quarter" idx="10"/>
          </p:nvPr>
        </p:nvSpPr>
        <p:spPr>
          <a:xfrm>
            <a:off x="295275" y="1174304"/>
            <a:ext cx="8597205" cy="5271398"/>
          </a:xfrm>
        </p:spPr>
        <p:txBody>
          <a:bodyPr>
            <a:normAutofit fontScale="70000" lnSpcReduction="20000"/>
          </a:bodyPr>
          <a:lstStyle/>
          <a:p>
            <a:pPr lvl="1">
              <a:lnSpc>
                <a:spcPct val="140000"/>
              </a:lnSpc>
            </a:pPr>
            <a:r>
              <a:rPr lang="en-ZA" sz="1900" dirty="0" smtClean="0">
                <a:solidFill>
                  <a:prstClr val="black"/>
                </a:solidFill>
              </a:rPr>
              <a:t>The </a:t>
            </a:r>
            <a:r>
              <a:rPr lang="en-ZA" sz="1900" dirty="0">
                <a:solidFill>
                  <a:prstClr val="black"/>
                </a:solidFill>
              </a:rPr>
              <a:t>infrastructure budget allocation has continuously been reducing over the past few years, which necessitates the ongoing reprioritisation of projects</a:t>
            </a:r>
            <a:r>
              <a:rPr lang="en-ZA" sz="1900" dirty="0" smtClean="0">
                <a:solidFill>
                  <a:prstClr val="black"/>
                </a:solidFill>
              </a:rPr>
              <a:t>;</a:t>
            </a:r>
          </a:p>
          <a:p>
            <a:pPr lvl="1">
              <a:lnSpc>
                <a:spcPct val="140000"/>
              </a:lnSpc>
            </a:pPr>
            <a:r>
              <a:rPr lang="en-ZA" sz="1900" dirty="0">
                <a:solidFill>
                  <a:prstClr val="black"/>
                </a:solidFill>
              </a:rPr>
              <a:t>Due to Budgetary cuts, certain projects will be deferred to the outer years. However planning </a:t>
            </a:r>
            <a:r>
              <a:rPr lang="en-ZA" sz="1900" dirty="0" smtClean="0">
                <a:solidFill>
                  <a:prstClr val="black"/>
                </a:solidFill>
              </a:rPr>
              <a:t>will </a:t>
            </a:r>
            <a:r>
              <a:rPr lang="en-ZA" sz="1900" dirty="0">
                <a:solidFill>
                  <a:prstClr val="black"/>
                </a:solidFill>
              </a:rPr>
              <a:t>continue to ensure a pipeline of projects as the fiscal climate might improve in 5 years’ time. </a:t>
            </a:r>
            <a:endParaRPr lang="en-ZA" sz="1900" dirty="0" smtClean="0">
              <a:solidFill>
                <a:prstClr val="black"/>
              </a:solidFill>
            </a:endParaRPr>
          </a:p>
          <a:p>
            <a:pPr lvl="1">
              <a:lnSpc>
                <a:spcPct val="140000"/>
              </a:lnSpc>
            </a:pPr>
            <a:r>
              <a:rPr lang="en-ZA" sz="1900" dirty="0">
                <a:solidFill>
                  <a:prstClr val="black"/>
                </a:solidFill>
              </a:rPr>
              <a:t>The impact of the reduced budgets on Infrastructure Delivery is as follows: </a:t>
            </a:r>
          </a:p>
          <a:p>
            <a:pPr lvl="2">
              <a:lnSpc>
                <a:spcPct val="140000"/>
              </a:lnSpc>
            </a:pPr>
            <a:r>
              <a:rPr lang="en-ZA" sz="1900" dirty="0">
                <a:solidFill>
                  <a:prstClr val="black"/>
                </a:solidFill>
              </a:rPr>
              <a:t>The expenditure and number of projects which can be undertaken in the MTEF will be reduced. </a:t>
            </a:r>
          </a:p>
          <a:p>
            <a:pPr lvl="2">
              <a:lnSpc>
                <a:spcPct val="140000"/>
              </a:lnSpc>
            </a:pPr>
            <a:r>
              <a:rPr lang="en-ZA" sz="1900" dirty="0">
                <a:solidFill>
                  <a:prstClr val="black"/>
                </a:solidFill>
              </a:rPr>
              <a:t>Existing Infrastructure which requires replacement and for which Strategic Briefs should be issued in the MTEF, will only be prioritised in outer years. </a:t>
            </a:r>
          </a:p>
          <a:p>
            <a:pPr lvl="2">
              <a:lnSpc>
                <a:spcPct val="140000"/>
              </a:lnSpc>
            </a:pPr>
            <a:r>
              <a:rPr lang="en-ZA" sz="1900" dirty="0">
                <a:solidFill>
                  <a:prstClr val="black"/>
                </a:solidFill>
              </a:rPr>
              <a:t>The Maintenance Backlog, which is currently in excess of R1 billion will increase. </a:t>
            </a:r>
          </a:p>
          <a:p>
            <a:pPr lvl="2">
              <a:lnSpc>
                <a:spcPct val="140000"/>
              </a:lnSpc>
            </a:pPr>
            <a:r>
              <a:rPr lang="en-ZA" sz="1900" dirty="0">
                <a:solidFill>
                  <a:prstClr val="black"/>
                </a:solidFill>
              </a:rPr>
              <a:t>Slow delivery of PHC facilities to meet current demand with increased backlog for 2030 planning requirements</a:t>
            </a:r>
          </a:p>
          <a:p>
            <a:pPr lvl="2">
              <a:lnSpc>
                <a:spcPct val="140000"/>
              </a:lnSpc>
            </a:pPr>
            <a:r>
              <a:rPr lang="en-ZA" sz="1900" dirty="0">
                <a:solidFill>
                  <a:prstClr val="black"/>
                </a:solidFill>
              </a:rPr>
              <a:t>Delays for the Metro hospital replacement programme (</a:t>
            </a:r>
            <a:r>
              <a:rPr lang="en-ZA" sz="1900" dirty="0" err="1">
                <a:solidFill>
                  <a:prstClr val="black"/>
                </a:solidFill>
              </a:rPr>
              <a:t>Helderberg</a:t>
            </a:r>
            <a:r>
              <a:rPr lang="en-ZA" sz="1900" dirty="0">
                <a:solidFill>
                  <a:prstClr val="black"/>
                </a:solidFill>
              </a:rPr>
              <a:t>, </a:t>
            </a:r>
            <a:r>
              <a:rPr lang="en-ZA" sz="1900" dirty="0" err="1">
                <a:solidFill>
                  <a:prstClr val="black"/>
                </a:solidFill>
              </a:rPr>
              <a:t>Klipfontein</a:t>
            </a:r>
            <a:r>
              <a:rPr lang="en-ZA" sz="1900" dirty="0">
                <a:solidFill>
                  <a:prstClr val="black"/>
                </a:solidFill>
              </a:rPr>
              <a:t>, </a:t>
            </a:r>
            <a:r>
              <a:rPr lang="en-ZA" sz="1900" dirty="0" err="1">
                <a:solidFill>
                  <a:prstClr val="black"/>
                </a:solidFill>
              </a:rPr>
              <a:t>Tygerberg</a:t>
            </a:r>
            <a:r>
              <a:rPr lang="en-ZA" sz="1900" dirty="0">
                <a:solidFill>
                  <a:prstClr val="black"/>
                </a:solidFill>
              </a:rPr>
              <a:t> Regional Hospital)</a:t>
            </a:r>
          </a:p>
          <a:p>
            <a:pPr lvl="2">
              <a:lnSpc>
                <a:spcPct val="140000"/>
              </a:lnSpc>
            </a:pPr>
            <a:r>
              <a:rPr lang="en-ZA" sz="1900" dirty="0">
                <a:solidFill>
                  <a:prstClr val="black"/>
                </a:solidFill>
              </a:rPr>
              <a:t>Delay of the </a:t>
            </a:r>
            <a:r>
              <a:rPr lang="en-ZA" sz="1900" dirty="0" err="1">
                <a:solidFill>
                  <a:prstClr val="black"/>
                </a:solidFill>
              </a:rPr>
              <a:t>Tygerberg</a:t>
            </a:r>
            <a:r>
              <a:rPr lang="en-ZA" sz="1900" dirty="0">
                <a:solidFill>
                  <a:prstClr val="black"/>
                </a:solidFill>
              </a:rPr>
              <a:t> Central Hospital Replacement Project </a:t>
            </a:r>
          </a:p>
          <a:p>
            <a:pPr lvl="2">
              <a:lnSpc>
                <a:spcPct val="140000"/>
              </a:lnSpc>
            </a:pPr>
            <a:r>
              <a:rPr lang="en-ZA" sz="1900" dirty="0">
                <a:solidFill>
                  <a:prstClr val="black"/>
                </a:solidFill>
              </a:rPr>
              <a:t>Aging medical equipment with insufficient funding for replacement, increasing the risk of future service interruption / disruption of related interventions and services shutdown. (</a:t>
            </a:r>
            <a:r>
              <a:rPr lang="en-ZA" sz="1900" dirty="0" err="1">
                <a:solidFill>
                  <a:prstClr val="black"/>
                </a:solidFill>
              </a:rPr>
              <a:t>Tygerberg</a:t>
            </a:r>
            <a:r>
              <a:rPr lang="en-ZA" sz="1900" dirty="0">
                <a:solidFill>
                  <a:prstClr val="black"/>
                </a:solidFill>
              </a:rPr>
              <a:t> Hospital a particular concern)</a:t>
            </a:r>
          </a:p>
          <a:p>
            <a:pPr lvl="1">
              <a:lnSpc>
                <a:spcPct val="140000"/>
              </a:lnSpc>
            </a:pPr>
            <a:r>
              <a:rPr lang="en-ZA" sz="1900" dirty="0" smtClean="0">
                <a:solidFill>
                  <a:prstClr val="black"/>
                </a:solidFill>
              </a:rPr>
              <a:t>Capacity constraints at WCGTPW (Implementing Agent) leading to under-expenditure of the infrastructure budget</a:t>
            </a:r>
            <a:endParaRPr lang="en-ZA" sz="1900" dirty="0">
              <a:solidFill>
                <a:prstClr val="black"/>
              </a:solidFill>
            </a:endParaRPr>
          </a:p>
          <a:p>
            <a:pPr marL="0" lvl="1" indent="0">
              <a:lnSpc>
                <a:spcPct val="140000"/>
              </a:lnSpc>
              <a:buNone/>
            </a:pPr>
            <a:endParaRPr lang="en-ZA" dirty="0">
              <a:solidFill>
                <a:prstClr val="black"/>
              </a:solidFill>
            </a:endParaRPr>
          </a:p>
          <a:p>
            <a:endParaRPr lang="en-ZA" dirty="0"/>
          </a:p>
        </p:txBody>
      </p:sp>
    </p:spTree>
    <p:extLst>
      <p:ext uri="{BB962C8B-B14F-4D97-AF65-F5344CB8AC3E}">
        <p14:creationId xmlns:p14="http://schemas.microsoft.com/office/powerpoint/2010/main" xmlns="" val="3763883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Mitigation Strategies</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16</a:t>
            </a:fld>
            <a:endParaRPr lang="en-ZA" dirty="0"/>
          </a:p>
        </p:txBody>
      </p:sp>
      <p:sp>
        <p:nvSpPr>
          <p:cNvPr id="5" name="Text Placeholder 4"/>
          <p:cNvSpPr>
            <a:spLocks noGrp="1"/>
          </p:cNvSpPr>
          <p:nvPr>
            <p:ph type="body" sz="quarter" idx="10"/>
          </p:nvPr>
        </p:nvSpPr>
        <p:spPr/>
        <p:txBody>
          <a:bodyPr/>
          <a:lstStyle/>
          <a:p>
            <a:pPr lvl="1">
              <a:lnSpc>
                <a:spcPct val="150000"/>
              </a:lnSpc>
            </a:pPr>
            <a:r>
              <a:rPr lang="en-US" sz="1500" dirty="0" smtClean="0"/>
              <a:t>Increased </a:t>
            </a:r>
            <a:r>
              <a:rPr lang="en-US" sz="1500" dirty="0"/>
              <a:t>focus on Maintenance of </a:t>
            </a:r>
            <a:r>
              <a:rPr lang="en-US" sz="1500" dirty="0" smtClean="0"/>
              <a:t>existing </a:t>
            </a:r>
            <a:r>
              <a:rPr lang="en-US" sz="1500" dirty="0"/>
              <a:t>i</a:t>
            </a:r>
            <a:r>
              <a:rPr lang="en-US" sz="1500" dirty="0" smtClean="0"/>
              <a:t>nfrastructure</a:t>
            </a:r>
          </a:p>
          <a:p>
            <a:pPr lvl="1">
              <a:lnSpc>
                <a:spcPct val="150000"/>
              </a:lnSpc>
            </a:pPr>
            <a:r>
              <a:rPr lang="en-US" sz="1500" dirty="0" smtClean="0"/>
              <a:t>Increased Preventative Maintenance budget allocations to ensure that new facilities are being maintained</a:t>
            </a:r>
          </a:p>
          <a:p>
            <a:pPr lvl="1">
              <a:lnSpc>
                <a:spcPct val="150000"/>
              </a:lnSpc>
            </a:pPr>
            <a:r>
              <a:rPr lang="en-ZA" sz="1500" dirty="0"/>
              <a:t>Implementation of the Hub &amp; Spoke maintenance model for HT and Infrastructure</a:t>
            </a:r>
          </a:p>
          <a:p>
            <a:pPr lvl="1">
              <a:lnSpc>
                <a:spcPct val="150000"/>
              </a:lnSpc>
            </a:pPr>
            <a:r>
              <a:rPr lang="en-US" sz="1500" dirty="0" smtClean="0"/>
              <a:t>Reduce </a:t>
            </a:r>
            <a:r>
              <a:rPr lang="en-US" sz="1500" dirty="0"/>
              <a:t>the expenditure on Capital Projects (new and replacement</a:t>
            </a:r>
            <a:r>
              <a:rPr lang="en-US" sz="1500" dirty="0" smtClean="0"/>
              <a:t>)</a:t>
            </a:r>
          </a:p>
          <a:p>
            <a:pPr lvl="1">
              <a:lnSpc>
                <a:spcPct val="150000"/>
              </a:lnSpc>
            </a:pPr>
            <a:r>
              <a:rPr lang="en-US" sz="1500" dirty="0" smtClean="0"/>
              <a:t>Improved Briefs / Scope of Work for maintenance projects to assist WCGTPW in their role as Implementing Agent</a:t>
            </a:r>
          </a:p>
          <a:p>
            <a:pPr lvl="1">
              <a:lnSpc>
                <a:spcPct val="150000"/>
              </a:lnSpc>
            </a:pPr>
            <a:r>
              <a:rPr lang="en-US" sz="1500" dirty="0" smtClean="0"/>
              <a:t>Introduction of TUSK as capacity support to WCGTPW</a:t>
            </a:r>
            <a:endParaRPr lang="en-US" sz="1500" dirty="0"/>
          </a:p>
          <a:p>
            <a:pPr lvl="1">
              <a:lnSpc>
                <a:spcPct val="150000"/>
              </a:lnSpc>
            </a:pPr>
            <a:r>
              <a:rPr lang="en-US" sz="1500" dirty="0" smtClean="0"/>
              <a:t>Investigation of cost </a:t>
            </a:r>
            <a:r>
              <a:rPr lang="en-US" sz="1500" dirty="0"/>
              <a:t>and time saving initiatives </a:t>
            </a:r>
            <a:endParaRPr lang="en-US" sz="1500" dirty="0" smtClean="0"/>
          </a:p>
          <a:p>
            <a:pPr lvl="1">
              <a:lnSpc>
                <a:spcPct val="150000"/>
              </a:lnSpc>
            </a:pPr>
            <a:r>
              <a:rPr lang="en-US" sz="1500" dirty="0" smtClean="0"/>
              <a:t>Continued </a:t>
            </a:r>
            <a:r>
              <a:rPr lang="en-US" sz="1500" dirty="0"/>
              <a:t>partnerships with Donor </a:t>
            </a:r>
            <a:r>
              <a:rPr lang="en-US" sz="1500" dirty="0" err="1"/>
              <a:t>Organisations</a:t>
            </a:r>
            <a:r>
              <a:rPr lang="en-US" sz="1500" dirty="0"/>
              <a:t> ( CHT and UCT)</a:t>
            </a:r>
          </a:p>
          <a:p>
            <a:endParaRPr lang="en-ZA" dirty="0"/>
          </a:p>
        </p:txBody>
      </p:sp>
    </p:spTree>
    <p:extLst>
      <p:ext uri="{BB962C8B-B14F-4D97-AF65-F5344CB8AC3E}">
        <p14:creationId xmlns:p14="http://schemas.microsoft.com/office/powerpoint/2010/main" xmlns="" val="47840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332656"/>
            <a:ext cx="8597205" cy="559256"/>
          </a:xfrm>
        </p:spPr>
        <p:txBody>
          <a:bodyPr>
            <a:normAutofit/>
          </a:bodyPr>
          <a:lstStyle/>
          <a:p>
            <a:r>
              <a:rPr lang="en-GB" dirty="0"/>
              <a:t>Mitigation </a:t>
            </a:r>
            <a:r>
              <a:rPr lang="en-GB" dirty="0" smtClean="0"/>
              <a:t>Strategies: Innovation</a:t>
            </a:r>
            <a:endParaRPr lang="en-GB" dirty="0">
              <a:solidFill>
                <a:srgbClr val="FF0000"/>
              </a:solidFill>
            </a:endParaRPr>
          </a:p>
        </p:txBody>
      </p:sp>
      <p:sp>
        <p:nvSpPr>
          <p:cNvPr id="9" name="Slide Number Placeholder 8"/>
          <p:cNvSpPr>
            <a:spLocks noGrp="1"/>
          </p:cNvSpPr>
          <p:nvPr>
            <p:ph type="sldNum" sz="quarter" idx="4"/>
          </p:nvPr>
        </p:nvSpPr>
        <p:spPr/>
        <p:txBody>
          <a:bodyPr/>
          <a:lstStyle/>
          <a:p>
            <a:fld id="{8406839F-D7A4-4E5D-B93D-768AD4D1DB36}" type="slidenum">
              <a:rPr lang="en-ZA" smtClean="0"/>
              <a:pPr/>
              <a:t>17</a:t>
            </a:fld>
            <a:endParaRPr lang="en-ZA" dirty="0"/>
          </a:p>
        </p:txBody>
      </p:sp>
      <p:sp>
        <p:nvSpPr>
          <p:cNvPr id="12" name="Text Placeholder 5"/>
          <p:cNvSpPr>
            <a:spLocks noGrp="1"/>
          </p:cNvSpPr>
          <p:nvPr>
            <p:ph type="body" sz="quarter" idx="10"/>
          </p:nvPr>
        </p:nvSpPr>
        <p:spPr>
          <a:xfrm>
            <a:off x="467544" y="981199"/>
            <a:ext cx="8424936" cy="4680049"/>
          </a:xfrm>
        </p:spPr>
        <p:txBody>
          <a:bodyPr>
            <a:noAutofit/>
          </a:bodyPr>
          <a:lstStyle/>
          <a:p>
            <a:pPr lvl="1">
              <a:lnSpc>
                <a:spcPct val="150000"/>
              </a:lnSpc>
              <a:spcBef>
                <a:spcPts val="0"/>
              </a:spcBef>
            </a:pPr>
            <a:r>
              <a:rPr lang="en-US" sz="1800" dirty="0"/>
              <a:t>Alternative Construction methods for Healthcare facilities.</a:t>
            </a:r>
          </a:p>
          <a:p>
            <a:pPr lvl="1">
              <a:lnSpc>
                <a:spcPct val="150000"/>
              </a:lnSpc>
              <a:spcBef>
                <a:spcPts val="0"/>
              </a:spcBef>
            </a:pPr>
            <a:r>
              <a:rPr lang="en-US" sz="1800" dirty="0"/>
              <a:t>Integrated Asset Maintenance and Management System</a:t>
            </a:r>
          </a:p>
          <a:p>
            <a:pPr lvl="1">
              <a:lnSpc>
                <a:spcPct val="150000"/>
              </a:lnSpc>
              <a:spcBef>
                <a:spcPts val="0"/>
              </a:spcBef>
            </a:pPr>
            <a:r>
              <a:rPr lang="en-GB" sz="1800" dirty="0">
                <a:solidFill>
                  <a:prstClr val="black"/>
                </a:solidFill>
              </a:rPr>
              <a:t>Service pressures are being attended relocatable container type structures</a:t>
            </a:r>
          </a:p>
          <a:p>
            <a:pPr lvl="1">
              <a:lnSpc>
                <a:spcPct val="150000"/>
              </a:lnSpc>
              <a:spcBef>
                <a:spcPts val="0"/>
              </a:spcBef>
            </a:pPr>
            <a:r>
              <a:rPr lang="en-GB" sz="1800" dirty="0">
                <a:solidFill>
                  <a:prstClr val="black"/>
                </a:solidFill>
              </a:rPr>
              <a:t>Standardisation and repeat design</a:t>
            </a:r>
          </a:p>
          <a:p>
            <a:pPr lvl="1">
              <a:lnSpc>
                <a:spcPct val="150000"/>
              </a:lnSpc>
              <a:spcBef>
                <a:spcPts val="0"/>
              </a:spcBef>
            </a:pPr>
            <a:r>
              <a:rPr lang="en-GB" sz="1800" dirty="0">
                <a:solidFill>
                  <a:prstClr val="black"/>
                </a:solidFill>
              </a:rPr>
              <a:t>Utilisation of Framework </a:t>
            </a:r>
            <a:r>
              <a:rPr lang="en-GB" sz="1800" dirty="0"/>
              <a:t>Cont</a:t>
            </a:r>
            <a:r>
              <a:rPr lang="en-GB" sz="1800" dirty="0">
                <a:solidFill>
                  <a:prstClr val="black"/>
                </a:solidFill>
              </a:rPr>
              <a:t>racts to improve speed of delivery</a:t>
            </a:r>
          </a:p>
          <a:p>
            <a:pPr lvl="1">
              <a:lnSpc>
                <a:spcPct val="150000"/>
              </a:lnSpc>
              <a:spcBef>
                <a:spcPts val="0"/>
              </a:spcBef>
            </a:pPr>
            <a:r>
              <a:rPr lang="en-GB" sz="1800" dirty="0">
                <a:solidFill>
                  <a:prstClr val="black"/>
                </a:solidFill>
              </a:rPr>
              <a:t>Innovative local health technology solutions (linked economic development)</a:t>
            </a:r>
          </a:p>
          <a:p>
            <a:pPr lvl="1">
              <a:lnSpc>
                <a:spcPct val="150000"/>
              </a:lnSpc>
              <a:spcBef>
                <a:spcPts val="0"/>
              </a:spcBef>
            </a:pPr>
            <a:r>
              <a:rPr lang="en-ZA" sz="1800" dirty="0">
                <a:solidFill>
                  <a:prstClr val="black"/>
                </a:solidFill>
              </a:rPr>
              <a:t>Use of Health Technology Assessment (HTA) and other decision-support tools </a:t>
            </a:r>
            <a:endParaRPr lang="en-GB" sz="1800" dirty="0">
              <a:solidFill>
                <a:srgbClr val="FF0000"/>
              </a:solidFill>
            </a:endParaRPr>
          </a:p>
          <a:p>
            <a:pPr marL="0" lvl="1" indent="0">
              <a:buNone/>
            </a:pPr>
            <a:endParaRPr lang="en-US" sz="1500" dirty="0"/>
          </a:p>
          <a:p>
            <a:pPr marL="0" lvl="1" indent="0">
              <a:buNone/>
            </a:pPr>
            <a:endParaRPr lang="en-US" sz="1500" dirty="0"/>
          </a:p>
          <a:p>
            <a:pPr marL="0" lvl="1" indent="0">
              <a:buNone/>
            </a:pPr>
            <a:endParaRPr lang="en-US" sz="1500" dirty="0"/>
          </a:p>
          <a:p>
            <a:pPr marL="0" lvl="1" indent="0">
              <a:buNone/>
            </a:pPr>
            <a:endParaRPr lang="en-US" sz="1500" dirty="0"/>
          </a:p>
          <a:p>
            <a:endParaRPr lang="en-ZA" sz="1500" dirty="0"/>
          </a:p>
        </p:txBody>
      </p:sp>
    </p:spTree>
    <p:custDataLst>
      <p:tags r:id="rId1"/>
    </p:custDataLst>
    <p:extLst>
      <p:ext uri="{BB962C8B-B14F-4D97-AF65-F5344CB8AC3E}">
        <p14:creationId xmlns:p14="http://schemas.microsoft.com/office/powerpoint/2010/main" xmlns="" val="4142497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3528" y="332656"/>
            <a:ext cx="8597205" cy="559256"/>
          </a:xfrm>
        </p:spPr>
        <p:txBody>
          <a:bodyPr>
            <a:normAutofit/>
          </a:bodyPr>
          <a:lstStyle/>
          <a:p>
            <a:r>
              <a:rPr lang="en-GB" dirty="0" smtClean="0"/>
              <a:t>Infrastructure </a:t>
            </a:r>
            <a:r>
              <a:rPr lang="en-GB" dirty="0"/>
              <a:t>Delivery Risks:  Impact of budget reductions </a:t>
            </a:r>
            <a:endParaRPr lang="en-GB" dirty="0">
              <a:solidFill>
                <a:srgbClr val="FF0000"/>
              </a:solidFill>
            </a:endParaRPr>
          </a:p>
        </p:txBody>
      </p:sp>
      <p:sp>
        <p:nvSpPr>
          <p:cNvPr id="9" name="Slide Number Placeholder 8"/>
          <p:cNvSpPr>
            <a:spLocks noGrp="1"/>
          </p:cNvSpPr>
          <p:nvPr>
            <p:ph type="sldNum" sz="quarter" idx="4"/>
          </p:nvPr>
        </p:nvSpPr>
        <p:spPr/>
        <p:txBody>
          <a:bodyPr/>
          <a:lstStyle/>
          <a:p>
            <a:fld id="{8406839F-D7A4-4E5D-B93D-768AD4D1DB36}" type="slidenum">
              <a:rPr lang="en-ZA" smtClean="0"/>
              <a:pPr/>
              <a:t>18</a:t>
            </a:fld>
            <a:endParaRPr lang="en-ZA" dirty="0"/>
          </a:p>
        </p:txBody>
      </p:sp>
      <p:sp>
        <p:nvSpPr>
          <p:cNvPr id="12" name="Text Placeholder 5"/>
          <p:cNvSpPr>
            <a:spLocks noGrp="1"/>
          </p:cNvSpPr>
          <p:nvPr>
            <p:ph type="body" sz="quarter" idx="10"/>
          </p:nvPr>
        </p:nvSpPr>
        <p:spPr>
          <a:xfrm>
            <a:off x="467544" y="981199"/>
            <a:ext cx="8424936" cy="4680049"/>
          </a:xfrm>
        </p:spPr>
        <p:txBody>
          <a:bodyPr>
            <a:normAutofit/>
          </a:bodyPr>
          <a:lstStyle/>
          <a:p>
            <a:pPr marL="0" lvl="1" indent="0">
              <a:lnSpc>
                <a:spcPct val="150000"/>
              </a:lnSpc>
              <a:buNone/>
            </a:pPr>
            <a:r>
              <a:rPr lang="en-ZA" sz="1500" dirty="0">
                <a:solidFill>
                  <a:prstClr val="black"/>
                </a:solidFill>
                <a:latin typeface="Century Gothic"/>
                <a:ea typeface="Times New Roman"/>
                <a:cs typeface="Arial"/>
              </a:rPr>
              <a:t>Impact of budget reductions on the ability to preserve the Immovable Asset Base:</a:t>
            </a:r>
          </a:p>
          <a:p>
            <a:pPr marL="0" lvl="1" indent="0">
              <a:lnSpc>
                <a:spcPct val="150000"/>
              </a:lnSpc>
              <a:buNone/>
            </a:pPr>
            <a:endParaRPr lang="en-US" sz="1500" b="1" dirty="0"/>
          </a:p>
          <a:p>
            <a:pPr marL="0" lvl="1" indent="0">
              <a:lnSpc>
                <a:spcPct val="150000"/>
              </a:lnSpc>
              <a:buNone/>
            </a:pPr>
            <a:r>
              <a:rPr lang="en-US" sz="1500" b="1" dirty="0"/>
              <a:t>Mitigating Strategies: </a:t>
            </a:r>
          </a:p>
          <a:p>
            <a:pPr lvl="1">
              <a:lnSpc>
                <a:spcPct val="150000"/>
              </a:lnSpc>
            </a:pPr>
            <a:r>
              <a:rPr lang="en-US" sz="1500" dirty="0"/>
              <a:t>Avoid the situation where Life-cycle management will be compromised because of budgetary cuts and short term solutions to maintenance. </a:t>
            </a:r>
          </a:p>
          <a:p>
            <a:pPr lvl="1">
              <a:lnSpc>
                <a:spcPct val="150000"/>
              </a:lnSpc>
            </a:pPr>
            <a:r>
              <a:rPr lang="en-US" sz="1500" dirty="0"/>
              <a:t>Investigation of in-efficient use of space and relinquishing of un-used space/sites.</a:t>
            </a:r>
          </a:p>
          <a:p>
            <a:pPr lvl="1">
              <a:lnSpc>
                <a:spcPct val="150000"/>
              </a:lnSpc>
            </a:pPr>
            <a:r>
              <a:rPr lang="en-US" sz="1500" dirty="0"/>
              <a:t>Reduction of vandalism and negligence (improving security)</a:t>
            </a:r>
          </a:p>
          <a:p>
            <a:pPr lvl="1">
              <a:lnSpc>
                <a:spcPct val="150000"/>
              </a:lnSpc>
            </a:pPr>
            <a:r>
              <a:rPr lang="en-US" sz="1500" dirty="0"/>
              <a:t>Implementation of Integrated Facility Management to take increasing ownership at appropriate levels. </a:t>
            </a:r>
          </a:p>
          <a:p>
            <a:pPr marL="0" lvl="1" indent="0">
              <a:buNone/>
            </a:pPr>
            <a:endParaRPr lang="en-US" sz="1500" dirty="0"/>
          </a:p>
          <a:p>
            <a:pPr marL="0" lvl="1" indent="0">
              <a:buNone/>
            </a:pPr>
            <a:endParaRPr lang="en-US" sz="1500" dirty="0"/>
          </a:p>
          <a:p>
            <a:pPr marL="0" lvl="1" indent="0">
              <a:buNone/>
            </a:pPr>
            <a:endParaRPr lang="en-US" sz="1500" dirty="0"/>
          </a:p>
          <a:p>
            <a:pPr marL="0" lvl="1" indent="0">
              <a:buNone/>
            </a:pPr>
            <a:endParaRPr lang="en-US" sz="1500" dirty="0"/>
          </a:p>
          <a:p>
            <a:endParaRPr lang="en-ZA" sz="1500" dirty="0"/>
          </a:p>
        </p:txBody>
      </p:sp>
    </p:spTree>
    <p:custDataLst>
      <p:tags r:id="rId1"/>
    </p:custDataLst>
    <p:extLst>
      <p:ext uri="{BB962C8B-B14F-4D97-AF65-F5344CB8AC3E}">
        <p14:creationId xmlns:p14="http://schemas.microsoft.com/office/powerpoint/2010/main" xmlns="" val="274485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Infrastructure Budget and Expenditure (</a:t>
            </a:r>
            <a:r>
              <a:rPr lang="en-ZA" dirty="0" err="1" smtClean="0"/>
              <a:t>Prgm</a:t>
            </a:r>
            <a:r>
              <a:rPr lang="en-ZA" dirty="0" smtClean="0"/>
              <a:t>. 8): 2016/17</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19</a:t>
            </a:fld>
            <a:endParaRPr lang="en-ZA" dirty="0"/>
          </a:p>
        </p:txBody>
      </p:sp>
      <p:pic>
        <p:nvPicPr>
          <p:cNvPr id="6" name="Picture 5"/>
          <p:cNvPicPr>
            <a:picLocks noChangeAspect="1"/>
          </p:cNvPicPr>
          <p:nvPr/>
        </p:nvPicPr>
        <p:blipFill>
          <a:blip r:embed="rId2" cstate="print"/>
          <a:stretch>
            <a:fillRect/>
          </a:stretch>
        </p:blipFill>
        <p:spPr>
          <a:xfrm>
            <a:off x="611560" y="1340768"/>
            <a:ext cx="8056749" cy="2664296"/>
          </a:xfrm>
          <a:prstGeom prst="rect">
            <a:avLst/>
          </a:prstGeom>
        </p:spPr>
      </p:pic>
    </p:spTree>
    <p:extLst>
      <p:ext uri="{BB962C8B-B14F-4D97-AF65-F5344CB8AC3E}">
        <p14:creationId xmlns:p14="http://schemas.microsoft.com/office/powerpoint/2010/main" xmlns="" val="1554029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Content</a:t>
            </a:r>
          </a:p>
        </p:txBody>
      </p:sp>
      <p:sp>
        <p:nvSpPr>
          <p:cNvPr id="4" name="Text Placeholder 3"/>
          <p:cNvSpPr>
            <a:spLocks noGrp="1"/>
          </p:cNvSpPr>
          <p:nvPr>
            <p:ph type="body" sz="quarter" idx="10"/>
          </p:nvPr>
        </p:nvSpPr>
        <p:spPr>
          <a:xfrm>
            <a:off x="295275" y="1283571"/>
            <a:ext cx="8597205" cy="4680049"/>
          </a:xfrm>
        </p:spPr>
        <p:txBody>
          <a:bodyPr>
            <a:normAutofit/>
          </a:bodyPr>
          <a:lstStyle/>
          <a:p>
            <a:pPr marL="0" lvl="1" indent="0">
              <a:buNone/>
            </a:pPr>
            <a:endParaRPr lang="en-GB" dirty="0" smtClean="0"/>
          </a:p>
          <a:p>
            <a:pPr marL="342900" lvl="1" indent="-342900">
              <a:buFont typeface="+mj-lt"/>
              <a:buAutoNum type="arabicPeriod"/>
            </a:pPr>
            <a:r>
              <a:rPr lang="en-GB" dirty="0" smtClean="0"/>
              <a:t>User Asset Management Plan (U-AMP)</a:t>
            </a:r>
          </a:p>
          <a:p>
            <a:pPr marL="342900" lvl="1" indent="-342900">
              <a:buFont typeface="+mj-lt"/>
              <a:buAutoNum type="arabicPeriod"/>
            </a:pPr>
            <a:r>
              <a:rPr lang="en-GB" dirty="0" smtClean="0"/>
              <a:t>Infrastructure Priorities</a:t>
            </a:r>
          </a:p>
          <a:p>
            <a:pPr marL="342900" lvl="1" indent="-342900">
              <a:buFont typeface="+mj-lt"/>
              <a:buAutoNum type="arabicPeriod"/>
            </a:pPr>
            <a:r>
              <a:rPr lang="en-GB" dirty="0" smtClean="0"/>
              <a:t>Current Health Facilities</a:t>
            </a:r>
          </a:p>
          <a:p>
            <a:pPr marL="342900" lvl="1" indent="-342900">
              <a:buFont typeface="+mj-lt"/>
              <a:buAutoNum type="arabicPeriod"/>
            </a:pPr>
            <a:r>
              <a:rPr lang="en-GB" dirty="0" smtClean="0"/>
              <a:t>Current Condition of Health Facilities</a:t>
            </a:r>
          </a:p>
          <a:p>
            <a:pPr marL="342900" lvl="1" indent="-342900">
              <a:buFont typeface="+mj-lt"/>
              <a:buAutoNum type="arabicPeriod"/>
            </a:pPr>
            <a:r>
              <a:rPr lang="en-GB" dirty="0" smtClean="0"/>
              <a:t>Estimated Backlogs: Maintenance and Capital </a:t>
            </a:r>
          </a:p>
          <a:p>
            <a:pPr marL="342900" lvl="1" indent="-342900">
              <a:buFont typeface="+mj-lt"/>
              <a:buAutoNum type="arabicPeriod"/>
            </a:pPr>
            <a:r>
              <a:rPr lang="en-GB" dirty="0" smtClean="0"/>
              <a:t>Definitions:  Maintenance</a:t>
            </a:r>
          </a:p>
          <a:p>
            <a:pPr marL="342900" lvl="1" indent="-342900">
              <a:buFont typeface="+mj-lt"/>
              <a:buAutoNum type="arabicPeriod"/>
            </a:pPr>
            <a:r>
              <a:rPr lang="en-GB" dirty="0" smtClean="0"/>
              <a:t>Prioritisation Approaches and Strategies: Maintenance</a:t>
            </a:r>
          </a:p>
          <a:p>
            <a:pPr marL="342900" lvl="1" indent="-342900">
              <a:buFont typeface="+mj-lt"/>
              <a:buAutoNum type="arabicPeriod"/>
            </a:pPr>
            <a:r>
              <a:rPr lang="en-GB" dirty="0" smtClean="0"/>
              <a:t>Long Term Plans per Facility Type</a:t>
            </a:r>
          </a:p>
          <a:p>
            <a:pPr marL="342900" lvl="1" indent="-342900">
              <a:buFont typeface="+mj-lt"/>
              <a:buAutoNum type="arabicPeriod"/>
            </a:pPr>
            <a:r>
              <a:rPr lang="en-GB" dirty="0" smtClean="0"/>
              <a:t>Plan of Action for Improvement: All Existing Health Facilities</a:t>
            </a:r>
          </a:p>
          <a:p>
            <a:pPr marL="342900" lvl="1" indent="-342900">
              <a:buFont typeface="+mj-lt"/>
              <a:buAutoNum type="arabicPeriod"/>
            </a:pPr>
            <a:r>
              <a:rPr lang="en-GB" dirty="0" smtClean="0"/>
              <a:t>Primary Challenges and Risks in the Planning, Delivery and Maintenance of Infrastructure</a:t>
            </a:r>
          </a:p>
          <a:p>
            <a:pPr marL="342900" lvl="1" indent="-342900">
              <a:buFont typeface="+mj-lt"/>
              <a:buAutoNum type="arabicPeriod"/>
            </a:pPr>
            <a:r>
              <a:rPr lang="en-GB" dirty="0" smtClean="0"/>
              <a:t>Mitigation Strategies</a:t>
            </a:r>
          </a:p>
          <a:p>
            <a:pPr marL="342900" lvl="1" indent="-342900">
              <a:buFont typeface="+mj-lt"/>
              <a:buAutoNum type="arabicPeriod"/>
            </a:pPr>
            <a:r>
              <a:rPr lang="en-GB" dirty="0" smtClean="0"/>
              <a:t>Infrastructure Budgets and Expenditure (Programme 8): 2016/17 to 2018/19</a:t>
            </a:r>
          </a:p>
          <a:p>
            <a:pPr marL="342900" lvl="1" indent="-342900">
              <a:buFont typeface="+mj-lt"/>
              <a:buAutoNum type="arabicPeriod"/>
            </a:pPr>
            <a:r>
              <a:rPr lang="en-GB" dirty="0" smtClean="0"/>
              <a:t>Conclusion</a:t>
            </a:r>
          </a:p>
          <a:p>
            <a:pPr marL="342900" lvl="1" indent="-342900">
              <a:buFont typeface="+mj-lt"/>
              <a:buAutoNum type="arabicPeriod"/>
            </a:pPr>
            <a:endParaRPr lang="en-GB" dirty="0" smtClean="0"/>
          </a:p>
          <a:p>
            <a:pPr marL="342900" lvl="1" indent="-342900">
              <a:buFont typeface="+mj-lt"/>
              <a:buAutoNum type="arabicPeriod"/>
            </a:pPr>
            <a:endParaRPr lang="en-GB" dirty="0"/>
          </a:p>
          <a:p>
            <a:pPr marL="0" lvl="1" indent="0">
              <a:buNone/>
            </a:pPr>
            <a:endParaRPr lang="en-GB" dirty="0"/>
          </a:p>
        </p:txBody>
      </p:sp>
      <p:sp>
        <p:nvSpPr>
          <p:cNvPr id="9" name="Slide Number Placeholder 8"/>
          <p:cNvSpPr>
            <a:spLocks noGrp="1"/>
          </p:cNvSpPr>
          <p:nvPr>
            <p:ph type="sldNum" sz="quarter" idx="4"/>
          </p:nvPr>
        </p:nvSpPr>
        <p:spPr/>
        <p:txBody>
          <a:bodyPr/>
          <a:lstStyle/>
          <a:p>
            <a:fld id="{8406839F-D7A4-4E5D-B93D-768AD4D1DB36}" type="slidenum">
              <a:rPr lang="en-ZA" smtClean="0"/>
              <a:pPr/>
              <a:t>2</a:t>
            </a:fld>
            <a:endParaRPr lang="en-ZA" dirty="0"/>
          </a:p>
        </p:txBody>
      </p:sp>
    </p:spTree>
    <p:custDataLst>
      <p:tags r:id="rId1"/>
    </p:custDataLst>
    <p:extLst>
      <p:ext uri="{BB962C8B-B14F-4D97-AF65-F5344CB8AC3E}">
        <p14:creationId xmlns:p14="http://schemas.microsoft.com/office/powerpoint/2010/main" xmlns="" val="250516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Infrastructure Budget and Expenditure (</a:t>
            </a:r>
            <a:r>
              <a:rPr lang="en-ZA" dirty="0" err="1" smtClean="0"/>
              <a:t>Prgm</a:t>
            </a:r>
            <a:r>
              <a:rPr lang="en-ZA" dirty="0" smtClean="0"/>
              <a:t>. 8): 2017/18</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20</a:t>
            </a:fld>
            <a:endParaRPr lang="en-ZA" dirty="0"/>
          </a:p>
        </p:txBody>
      </p:sp>
      <p:pic>
        <p:nvPicPr>
          <p:cNvPr id="6" name="Picture 5"/>
          <p:cNvPicPr>
            <a:picLocks noChangeAspect="1"/>
          </p:cNvPicPr>
          <p:nvPr/>
        </p:nvPicPr>
        <p:blipFill>
          <a:blip r:embed="rId2" cstate="print"/>
          <a:stretch>
            <a:fillRect/>
          </a:stretch>
        </p:blipFill>
        <p:spPr>
          <a:xfrm>
            <a:off x="629908" y="1412776"/>
            <a:ext cx="7927938" cy="2655450"/>
          </a:xfrm>
          <a:prstGeom prst="rect">
            <a:avLst/>
          </a:prstGeom>
        </p:spPr>
      </p:pic>
    </p:spTree>
    <p:extLst>
      <p:ext uri="{BB962C8B-B14F-4D97-AF65-F5344CB8AC3E}">
        <p14:creationId xmlns:p14="http://schemas.microsoft.com/office/powerpoint/2010/main" xmlns="" val="18934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Approved Infrastructure Budget (</a:t>
            </a:r>
            <a:r>
              <a:rPr lang="en-ZA" dirty="0" err="1" smtClean="0"/>
              <a:t>Prgm</a:t>
            </a:r>
            <a:r>
              <a:rPr lang="en-ZA" dirty="0" smtClean="0"/>
              <a:t>. 8): 2018/19</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21</a:t>
            </a:fld>
            <a:endParaRPr lang="en-ZA" dirty="0"/>
          </a:p>
        </p:txBody>
      </p:sp>
      <p:pic>
        <p:nvPicPr>
          <p:cNvPr id="7" name="Picture 6"/>
          <p:cNvPicPr>
            <a:picLocks noChangeAspect="1"/>
          </p:cNvPicPr>
          <p:nvPr/>
        </p:nvPicPr>
        <p:blipFill>
          <a:blip r:embed="rId2" cstate="print"/>
          <a:stretch>
            <a:fillRect/>
          </a:stretch>
        </p:blipFill>
        <p:spPr>
          <a:xfrm>
            <a:off x="1307695" y="1412776"/>
            <a:ext cx="6572363" cy="3582282"/>
          </a:xfrm>
          <a:prstGeom prst="rect">
            <a:avLst/>
          </a:prstGeom>
        </p:spPr>
      </p:pic>
    </p:spTree>
    <p:extLst>
      <p:ext uri="{BB962C8B-B14F-4D97-AF65-F5344CB8AC3E}">
        <p14:creationId xmlns:p14="http://schemas.microsoft.com/office/powerpoint/2010/main" xmlns="" val="309492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a:t>
            </a:r>
            <a:endParaRPr lang="en-ZA" dirty="0">
              <a:solidFill>
                <a:srgbClr val="FF0000"/>
              </a:solidFill>
            </a:endParaRPr>
          </a:p>
        </p:txBody>
      </p:sp>
      <p:sp>
        <p:nvSpPr>
          <p:cNvPr id="4" name="Slide Number Placeholder 3"/>
          <p:cNvSpPr>
            <a:spLocks noGrp="1"/>
          </p:cNvSpPr>
          <p:nvPr>
            <p:ph type="sldNum" sz="quarter" idx="4"/>
          </p:nvPr>
        </p:nvSpPr>
        <p:spPr/>
        <p:txBody>
          <a:bodyPr/>
          <a:lstStyle/>
          <a:p>
            <a:fld id="{8406839F-D7A4-4E5D-B93D-768AD4D1DB36}" type="slidenum">
              <a:rPr lang="en-ZA" smtClean="0"/>
              <a:pPr/>
              <a:t>22</a:t>
            </a:fld>
            <a:endParaRPr lang="en-ZA" dirty="0"/>
          </a:p>
        </p:txBody>
      </p:sp>
      <p:sp>
        <p:nvSpPr>
          <p:cNvPr id="6" name="Text Placeholder 5"/>
          <p:cNvSpPr>
            <a:spLocks noGrp="1"/>
          </p:cNvSpPr>
          <p:nvPr>
            <p:ph type="body" sz="quarter" idx="10"/>
          </p:nvPr>
        </p:nvSpPr>
        <p:spPr>
          <a:xfrm>
            <a:off x="323528" y="980728"/>
            <a:ext cx="8597205" cy="4680049"/>
          </a:xfrm>
        </p:spPr>
        <p:txBody>
          <a:bodyPr>
            <a:noAutofit/>
          </a:bodyPr>
          <a:lstStyle/>
          <a:p>
            <a:pPr>
              <a:lnSpc>
                <a:spcPct val="160000"/>
              </a:lnSpc>
            </a:pPr>
            <a:r>
              <a:rPr lang="en-GB" sz="1500" dirty="0"/>
              <a:t>Planning</a:t>
            </a:r>
          </a:p>
          <a:p>
            <a:pPr lvl="1">
              <a:lnSpc>
                <a:spcPct val="160000"/>
              </a:lnSpc>
            </a:pPr>
            <a:r>
              <a:rPr lang="en-US" sz="1500" dirty="0"/>
              <a:t>Rationalise number of Strategic Briefs to be issued based on the Budgetary cuts</a:t>
            </a:r>
          </a:p>
          <a:p>
            <a:pPr lvl="1">
              <a:lnSpc>
                <a:spcPct val="160000"/>
              </a:lnSpc>
            </a:pPr>
            <a:r>
              <a:rPr lang="en-US" sz="1500" dirty="0"/>
              <a:t>Focus on Maintenance of all physical assets</a:t>
            </a:r>
          </a:p>
          <a:p>
            <a:pPr lvl="1">
              <a:lnSpc>
                <a:spcPct val="160000"/>
              </a:lnSpc>
            </a:pPr>
            <a:r>
              <a:rPr lang="en-US" sz="1500" dirty="0"/>
              <a:t>Tygerberg Hospital maintenance and remedial works</a:t>
            </a:r>
          </a:p>
          <a:p>
            <a:pPr lvl="1">
              <a:lnSpc>
                <a:spcPct val="160000"/>
              </a:lnSpc>
            </a:pPr>
            <a:r>
              <a:rPr lang="en-US" sz="1500" dirty="0"/>
              <a:t>Standardisation and repeat design (EMS, PHC)</a:t>
            </a:r>
          </a:p>
          <a:p>
            <a:pPr lvl="1">
              <a:lnSpc>
                <a:spcPct val="160000"/>
              </a:lnSpc>
            </a:pPr>
            <a:r>
              <a:rPr lang="en-US" sz="1500" dirty="0"/>
              <a:t>Lean design, sustainable and affordable infrastructure</a:t>
            </a:r>
          </a:p>
          <a:p>
            <a:pPr lvl="1">
              <a:lnSpc>
                <a:spcPct val="160000"/>
              </a:lnSpc>
            </a:pPr>
            <a:r>
              <a:rPr lang="en-US" sz="1500" dirty="0"/>
              <a:t>Develop tools for analyzing value-for-money in infrastructure delivery</a:t>
            </a:r>
          </a:p>
          <a:p>
            <a:pPr lvl="1">
              <a:lnSpc>
                <a:spcPct val="160000"/>
              </a:lnSpc>
            </a:pPr>
            <a:r>
              <a:rPr lang="en-US" sz="1500" dirty="0"/>
              <a:t>Optimal use of available infrastructure</a:t>
            </a:r>
          </a:p>
          <a:p>
            <a:pPr lvl="1">
              <a:lnSpc>
                <a:spcPct val="160000"/>
              </a:lnSpc>
            </a:pPr>
            <a:r>
              <a:rPr lang="en-US" sz="1500" dirty="0"/>
              <a:t>Assessment of Operational budgets when determining feasibility of projects</a:t>
            </a:r>
          </a:p>
          <a:p>
            <a:pPr marL="0" lvl="1" indent="0">
              <a:lnSpc>
                <a:spcPct val="160000"/>
              </a:lnSpc>
              <a:buNone/>
            </a:pPr>
            <a:endParaRPr lang="en-GB" sz="1500" dirty="0"/>
          </a:p>
        </p:txBody>
      </p:sp>
    </p:spTree>
    <p:extLst>
      <p:ext uri="{BB962C8B-B14F-4D97-AF65-F5344CB8AC3E}">
        <p14:creationId xmlns:p14="http://schemas.microsoft.com/office/powerpoint/2010/main" xmlns="" val="573957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 (</a:t>
            </a:r>
            <a:r>
              <a:rPr lang="en-ZA" dirty="0" err="1" smtClean="0"/>
              <a:t>cont</a:t>
            </a:r>
            <a:r>
              <a:rPr lang="en-ZA" dirty="0" smtClean="0"/>
              <a:t>)</a:t>
            </a:r>
            <a:endParaRPr lang="en-ZA" dirty="0">
              <a:solidFill>
                <a:srgbClr val="FF0000"/>
              </a:solidFill>
            </a:endParaRPr>
          </a:p>
        </p:txBody>
      </p:sp>
      <p:sp>
        <p:nvSpPr>
          <p:cNvPr id="4" name="Slide Number Placeholder 3"/>
          <p:cNvSpPr>
            <a:spLocks noGrp="1"/>
          </p:cNvSpPr>
          <p:nvPr>
            <p:ph type="sldNum" sz="quarter" idx="4"/>
          </p:nvPr>
        </p:nvSpPr>
        <p:spPr/>
        <p:txBody>
          <a:bodyPr/>
          <a:lstStyle/>
          <a:p>
            <a:fld id="{8406839F-D7A4-4E5D-B93D-768AD4D1DB36}" type="slidenum">
              <a:rPr lang="en-ZA" smtClean="0"/>
              <a:pPr/>
              <a:t>23</a:t>
            </a:fld>
            <a:endParaRPr lang="en-ZA" dirty="0"/>
          </a:p>
        </p:txBody>
      </p:sp>
      <p:sp>
        <p:nvSpPr>
          <p:cNvPr id="6" name="Text Placeholder 5"/>
          <p:cNvSpPr>
            <a:spLocks noGrp="1"/>
          </p:cNvSpPr>
          <p:nvPr>
            <p:ph type="body" sz="quarter" idx="10"/>
          </p:nvPr>
        </p:nvSpPr>
        <p:spPr>
          <a:xfrm>
            <a:off x="323528" y="980728"/>
            <a:ext cx="8597205" cy="4680049"/>
          </a:xfrm>
        </p:spPr>
        <p:txBody>
          <a:bodyPr>
            <a:noAutofit/>
          </a:bodyPr>
          <a:lstStyle/>
          <a:p>
            <a:pPr>
              <a:lnSpc>
                <a:spcPct val="160000"/>
              </a:lnSpc>
            </a:pPr>
            <a:r>
              <a:rPr lang="en-GB" sz="1500" b="1" dirty="0"/>
              <a:t>Delivery</a:t>
            </a:r>
          </a:p>
          <a:p>
            <a:pPr lvl="1">
              <a:lnSpc>
                <a:spcPct val="160000"/>
              </a:lnSpc>
            </a:pPr>
            <a:r>
              <a:rPr lang="en-GB" sz="1500" dirty="0"/>
              <a:t>To collectively improve programme and project management (time, cost, quality, and risk management)</a:t>
            </a:r>
          </a:p>
          <a:p>
            <a:pPr lvl="1">
              <a:lnSpc>
                <a:spcPct val="160000"/>
              </a:lnSpc>
            </a:pPr>
            <a:r>
              <a:rPr lang="en-GB" sz="1500" dirty="0"/>
              <a:t>Innovation in infrastructure delivery</a:t>
            </a:r>
          </a:p>
          <a:p>
            <a:pPr lvl="1">
              <a:lnSpc>
                <a:spcPct val="160000"/>
              </a:lnSpc>
            </a:pPr>
            <a:r>
              <a:rPr lang="en-GB" sz="1500" dirty="0"/>
              <a:t>Implementation of the Hub &amp; Spoke maintenance model for HT and Infrastructure</a:t>
            </a:r>
          </a:p>
          <a:p>
            <a:pPr marL="0" lvl="1" indent="0">
              <a:lnSpc>
                <a:spcPct val="160000"/>
              </a:lnSpc>
              <a:buNone/>
            </a:pPr>
            <a:r>
              <a:rPr lang="en-GB" sz="1500" b="1" dirty="0"/>
              <a:t>Support System</a:t>
            </a:r>
            <a:endParaRPr lang="en-GB" sz="1500" dirty="0"/>
          </a:p>
          <a:p>
            <a:pPr lvl="1">
              <a:lnSpc>
                <a:spcPct val="160000"/>
              </a:lnSpc>
            </a:pPr>
            <a:r>
              <a:rPr lang="en-GB" sz="1500" dirty="0"/>
              <a:t>To improve the quality of information and technological platforms for sharing information</a:t>
            </a:r>
          </a:p>
          <a:p>
            <a:pPr lvl="1">
              <a:lnSpc>
                <a:spcPct val="160000"/>
              </a:lnSpc>
            </a:pPr>
            <a:r>
              <a:rPr lang="en-GB" sz="1500" dirty="0"/>
              <a:t>Establishing a provincial Asset Maintenance &amp; Management System (AMMS) for HT (medical equipment) and Infrastructure (engineering equipment)</a:t>
            </a:r>
          </a:p>
        </p:txBody>
      </p:sp>
    </p:spTree>
    <p:extLst>
      <p:ext uri="{BB962C8B-B14F-4D97-AF65-F5344CB8AC3E}">
        <p14:creationId xmlns:p14="http://schemas.microsoft.com/office/powerpoint/2010/main" xmlns="" val="389351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GB" dirty="0"/>
              <a:t>Laura Angeletti du Toit</a:t>
            </a:r>
          </a:p>
        </p:txBody>
      </p:sp>
      <p:sp>
        <p:nvSpPr>
          <p:cNvPr id="7" name="Text Placeholder 6"/>
          <p:cNvSpPr>
            <a:spLocks noGrp="1"/>
          </p:cNvSpPr>
          <p:nvPr>
            <p:ph type="body" sz="quarter" idx="11"/>
          </p:nvPr>
        </p:nvSpPr>
        <p:spPr/>
        <p:txBody>
          <a:bodyPr/>
          <a:lstStyle/>
          <a:p>
            <a:r>
              <a:rPr lang="en-GB" dirty="0"/>
              <a:t>CD </a:t>
            </a:r>
            <a:r>
              <a:rPr lang="en-GB" dirty="0" smtClean="0"/>
              <a:t>FIM </a:t>
            </a:r>
            <a:endParaRPr lang="en-GB" dirty="0"/>
          </a:p>
        </p:txBody>
      </p:sp>
      <p:sp>
        <p:nvSpPr>
          <p:cNvPr id="8" name="Text Placeholder 7"/>
          <p:cNvSpPr>
            <a:spLocks noGrp="1"/>
          </p:cNvSpPr>
          <p:nvPr>
            <p:ph type="body" sz="quarter" idx="12"/>
          </p:nvPr>
        </p:nvSpPr>
        <p:spPr/>
        <p:txBody>
          <a:bodyPr/>
          <a:lstStyle/>
          <a:p>
            <a:r>
              <a:rPr lang="en-GB" dirty="0"/>
              <a:t>021 </a:t>
            </a:r>
            <a:r>
              <a:rPr lang="en-GB" dirty="0" smtClean="0"/>
              <a:t>4835 5354</a:t>
            </a:r>
            <a:endParaRPr lang="en-GB" dirty="0"/>
          </a:p>
        </p:txBody>
      </p:sp>
      <p:sp>
        <p:nvSpPr>
          <p:cNvPr id="9" name="Text Placeholder 8"/>
          <p:cNvSpPr>
            <a:spLocks noGrp="1"/>
          </p:cNvSpPr>
          <p:nvPr>
            <p:ph type="body" sz="quarter" idx="13"/>
          </p:nvPr>
        </p:nvSpPr>
        <p:spPr/>
        <p:txBody>
          <a:bodyPr/>
          <a:lstStyle/>
          <a:p>
            <a:r>
              <a:rPr lang="en-GB" dirty="0" smtClean="0"/>
              <a:t>021 483 3901</a:t>
            </a:r>
            <a:endParaRPr lang="en-GB" dirty="0"/>
          </a:p>
        </p:txBody>
      </p:sp>
      <p:sp>
        <p:nvSpPr>
          <p:cNvPr id="10" name="Text Placeholder 9"/>
          <p:cNvSpPr>
            <a:spLocks noGrp="1"/>
          </p:cNvSpPr>
          <p:nvPr>
            <p:ph type="body" sz="quarter" idx="14"/>
          </p:nvPr>
        </p:nvSpPr>
        <p:spPr/>
        <p:txBody>
          <a:bodyPr/>
          <a:lstStyle/>
          <a:p>
            <a:r>
              <a:rPr lang="en-GB" dirty="0"/>
              <a:t>LauraAngelettiduToit@westerncape.gov.za</a:t>
            </a:r>
          </a:p>
        </p:txBody>
      </p:sp>
    </p:spTree>
    <p:custDataLst>
      <p:tags r:id="rId1"/>
    </p:custDataLst>
    <p:extLst>
      <p:ext uri="{BB962C8B-B14F-4D97-AF65-F5344CB8AC3E}">
        <p14:creationId xmlns:p14="http://schemas.microsoft.com/office/powerpoint/2010/main" xmlns="" val="2257848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User Asset Management Plan (U-AMP)</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3</a:t>
            </a:fld>
            <a:endParaRPr lang="en-ZA" dirty="0"/>
          </a:p>
        </p:txBody>
      </p:sp>
      <p:sp>
        <p:nvSpPr>
          <p:cNvPr id="4" name="Footer Placeholder 3"/>
          <p:cNvSpPr>
            <a:spLocks noGrp="1"/>
          </p:cNvSpPr>
          <p:nvPr>
            <p:ph type="ftr" sz="quarter" idx="3"/>
          </p:nvPr>
        </p:nvSpPr>
        <p:spPr/>
        <p:txBody>
          <a:bodyPr/>
          <a:lstStyle/>
          <a:p>
            <a:r>
              <a:rPr lang="fr-FR"/>
              <a:t>PG MTEC 2 Engagement</a:t>
            </a:r>
            <a:endParaRPr lang="en-GB" dirty="0"/>
          </a:p>
        </p:txBody>
      </p:sp>
      <p:sp>
        <p:nvSpPr>
          <p:cNvPr id="5" name="Text Placeholder 4"/>
          <p:cNvSpPr>
            <a:spLocks noGrp="1"/>
          </p:cNvSpPr>
          <p:nvPr>
            <p:ph type="body" sz="quarter" idx="10"/>
          </p:nvPr>
        </p:nvSpPr>
        <p:spPr>
          <a:xfrm>
            <a:off x="295275" y="1196752"/>
            <a:ext cx="8597205" cy="5271398"/>
          </a:xfrm>
        </p:spPr>
        <p:txBody>
          <a:bodyPr>
            <a:normAutofit fontScale="77500" lnSpcReduction="20000"/>
          </a:bodyPr>
          <a:lstStyle/>
          <a:p>
            <a:pPr lvl="1">
              <a:lnSpc>
                <a:spcPct val="160000"/>
              </a:lnSpc>
            </a:pPr>
            <a:r>
              <a:rPr lang="en-ZA" sz="1700" dirty="0">
                <a:solidFill>
                  <a:prstClr val="black"/>
                </a:solidFill>
              </a:rPr>
              <a:t>Prepared annually in compliance with both the Government Immovable Asset Management Act (GIAMA) (No. 19 of 2007) as well as the Division of Revenue Act, No 3 of 2016 (</a:t>
            </a:r>
            <a:r>
              <a:rPr lang="en-ZA" sz="1700" dirty="0" err="1">
                <a:solidFill>
                  <a:prstClr val="black"/>
                </a:solidFill>
              </a:rPr>
              <a:t>DoRA</a:t>
            </a:r>
            <a:r>
              <a:rPr lang="en-ZA" sz="1700" dirty="0">
                <a:solidFill>
                  <a:prstClr val="black"/>
                </a:solidFill>
              </a:rPr>
              <a:t>).</a:t>
            </a:r>
          </a:p>
          <a:p>
            <a:pPr lvl="1">
              <a:lnSpc>
                <a:spcPct val="160000"/>
              </a:lnSpc>
            </a:pPr>
            <a:r>
              <a:rPr lang="en-ZA" sz="1700" dirty="0">
                <a:solidFill>
                  <a:prstClr val="black"/>
                </a:solidFill>
              </a:rPr>
              <a:t>Primary strategic planning document utilised by WCGH to ensure optimal delivery of provincial health infrastructure facilities in the Western Cape.</a:t>
            </a:r>
          </a:p>
          <a:p>
            <a:pPr lvl="1">
              <a:lnSpc>
                <a:spcPct val="160000"/>
              </a:lnSpc>
            </a:pPr>
            <a:r>
              <a:rPr lang="en-ZA" sz="1700" dirty="0">
                <a:solidFill>
                  <a:prstClr val="black"/>
                </a:solidFill>
              </a:rPr>
              <a:t>More specifically, its purpose is to:</a:t>
            </a:r>
            <a:r>
              <a:rPr lang="en-GB" sz="1700" dirty="0">
                <a:solidFill>
                  <a:prstClr val="black"/>
                </a:solidFill>
              </a:rPr>
              <a:t> </a:t>
            </a:r>
          </a:p>
          <a:p>
            <a:pPr marL="465750" lvl="1" indent="-285750">
              <a:lnSpc>
                <a:spcPct val="160000"/>
              </a:lnSpc>
            </a:pPr>
            <a:r>
              <a:rPr lang="en-ZA" b="0" dirty="0" smtClean="0"/>
              <a:t>Identify</a:t>
            </a:r>
            <a:r>
              <a:rPr lang="en-ZA" b="0" dirty="0"/>
              <a:t>, present and prioritise the WCGH’s infrastructure needs in support of the implementation of its Strategic </a:t>
            </a:r>
            <a:r>
              <a:rPr lang="en-ZA" b="0" dirty="0" smtClean="0"/>
              <a:t>Plan, </a:t>
            </a:r>
            <a:r>
              <a:rPr lang="en-ZA" b="0" dirty="0"/>
              <a:t>Healthcare 2030 and the Healthcare 2030 Acute Hospital Bed Plan</a:t>
            </a:r>
            <a:r>
              <a:rPr lang="en-ZA" b="0" dirty="0" smtClean="0"/>
              <a:t>.</a:t>
            </a:r>
            <a:endParaRPr lang="en-ZA" b="0" dirty="0"/>
          </a:p>
          <a:p>
            <a:pPr marL="465750" lvl="1" indent="-285750">
              <a:lnSpc>
                <a:spcPct val="160000"/>
              </a:lnSpc>
            </a:pPr>
            <a:r>
              <a:rPr lang="en-ZA" b="0" dirty="0" smtClean="0"/>
              <a:t>Ensure </a:t>
            </a:r>
            <a:r>
              <a:rPr lang="en-ZA" b="0" dirty="0"/>
              <a:t>that the greatest health service needs in the Province are addressed as the highest priorities, whilst ensuring that optimum cost efficiency and affordability is achieved.</a:t>
            </a:r>
          </a:p>
          <a:p>
            <a:pPr marL="465750" lvl="1" indent="-285750">
              <a:lnSpc>
                <a:spcPct val="160000"/>
              </a:lnSpc>
            </a:pPr>
            <a:r>
              <a:rPr lang="en-ZA" b="0" dirty="0" smtClean="0"/>
              <a:t>Provide </a:t>
            </a:r>
            <a:r>
              <a:rPr lang="en-ZA" b="0" dirty="0"/>
              <a:t>an indication of anticipated expenditure per programme, sub-programme and per project over the life-cycle of the </a:t>
            </a:r>
            <a:r>
              <a:rPr lang="en-ZA" b="0" dirty="0" smtClean="0"/>
              <a:t>facility.</a:t>
            </a:r>
            <a:endParaRPr lang="en-ZA" b="0" dirty="0"/>
          </a:p>
          <a:p>
            <a:pPr marL="465750" lvl="1" indent="-285750">
              <a:lnSpc>
                <a:spcPct val="160000"/>
              </a:lnSpc>
            </a:pPr>
            <a:r>
              <a:rPr lang="en-ZA" b="0" dirty="0" smtClean="0"/>
              <a:t>Communicate </a:t>
            </a:r>
            <a:r>
              <a:rPr lang="en-ZA" b="0" dirty="0"/>
              <a:t>the intentions of the WCGH as far as its infrastructure (capital and maintenance) needs, delivery and management programmes are concerned, to both external and internal stakeholders.</a:t>
            </a:r>
          </a:p>
          <a:p>
            <a:pPr marL="465750" lvl="1" indent="-285750">
              <a:lnSpc>
                <a:spcPct val="160000"/>
              </a:lnSpc>
            </a:pPr>
            <a:r>
              <a:rPr lang="en-ZA" b="0" dirty="0" smtClean="0"/>
              <a:t>Outline </a:t>
            </a:r>
            <a:r>
              <a:rPr lang="en-ZA" b="0" dirty="0"/>
              <a:t>the budgetary requirements of meeting the WCGH’s mandate with respect to infrastructure management.</a:t>
            </a:r>
          </a:p>
          <a:p>
            <a:pPr marL="465750" lvl="1" indent="-285750">
              <a:lnSpc>
                <a:spcPct val="160000"/>
              </a:lnSpc>
            </a:pPr>
            <a:r>
              <a:rPr lang="en-ZA" b="0" dirty="0" smtClean="0"/>
              <a:t>Demonstrate </a:t>
            </a:r>
            <a:r>
              <a:rPr lang="en-ZA" b="0" dirty="0"/>
              <a:t>responsible management.</a:t>
            </a:r>
          </a:p>
          <a:p>
            <a:pPr marL="285750" lvl="0" indent="-285750">
              <a:buFont typeface="Arial" panose="020B0604020202020204" pitchFamily="34" charset="0"/>
              <a:buChar char="•"/>
            </a:pPr>
            <a:endParaRPr lang="en-ZA" b="0" dirty="0"/>
          </a:p>
          <a:p>
            <a:endParaRPr lang="en-ZA" dirty="0"/>
          </a:p>
        </p:txBody>
      </p:sp>
    </p:spTree>
    <p:extLst>
      <p:ext uri="{BB962C8B-B14F-4D97-AF65-F5344CB8AC3E}">
        <p14:creationId xmlns:p14="http://schemas.microsoft.com/office/powerpoint/2010/main" xmlns="" val="11398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User Asset Management Plan (U-AMP)</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4</a:t>
            </a:fld>
            <a:endParaRPr lang="en-ZA" dirty="0"/>
          </a:p>
        </p:txBody>
      </p:sp>
      <p:sp>
        <p:nvSpPr>
          <p:cNvPr id="5" name="Text Placeholder 4"/>
          <p:cNvSpPr>
            <a:spLocks noGrp="1"/>
          </p:cNvSpPr>
          <p:nvPr>
            <p:ph type="body" sz="quarter" idx="10"/>
          </p:nvPr>
        </p:nvSpPr>
        <p:spPr/>
        <p:txBody>
          <a:bodyPr>
            <a:normAutofit/>
          </a:bodyPr>
          <a:lstStyle/>
          <a:p>
            <a:pPr lvl="1">
              <a:lnSpc>
                <a:spcPct val="150000"/>
              </a:lnSpc>
            </a:pPr>
            <a:r>
              <a:rPr lang="en-ZA" dirty="0">
                <a:solidFill>
                  <a:prstClr val="black"/>
                </a:solidFill>
              </a:rPr>
              <a:t>Provides summary lists of all the identified infrastructure needs of the department – including capital, maintenance and repair requirements – to enable effective and efficient service delivery. In addition, it outlines the office accommodation required to ensure the necessary administration of the service.</a:t>
            </a:r>
          </a:p>
          <a:p>
            <a:pPr lvl="1">
              <a:lnSpc>
                <a:spcPct val="150000"/>
              </a:lnSpc>
            </a:pPr>
            <a:r>
              <a:rPr lang="en-ZA" dirty="0">
                <a:solidFill>
                  <a:prstClr val="black"/>
                </a:solidFill>
              </a:rPr>
              <a:t>Assessed annually by National Treasury and National Department of </a:t>
            </a:r>
            <a:r>
              <a:rPr lang="en-ZA" dirty="0" smtClean="0">
                <a:solidFill>
                  <a:prstClr val="black"/>
                </a:solidFill>
              </a:rPr>
              <a:t>Health with respect to quality and adherence to set standards</a:t>
            </a:r>
            <a:endParaRPr lang="en-ZA" dirty="0">
              <a:solidFill>
                <a:prstClr val="black"/>
              </a:solidFill>
            </a:endParaRPr>
          </a:p>
          <a:p>
            <a:pPr marL="0" lvl="1" indent="0">
              <a:buNone/>
            </a:pPr>
            <a:endParaRPr lang="en-ZA" b="0" dirty="0"/>
          </a:p>
          <a:p>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xmlns="" val="2092329364"/>
              </p:ext>
            </p:extLst>
          </p:nvPr>
        </p:nvGraphicFramePr>
        <p:xfrm>
          <a:off x="2267744" y="3717032"/>
          <a:ext cx="3600400" cy="2026920"/>
        </p:xfrm>
        <a:graphic>
          <a:graphicData uri="http://schemas.openxmlformats.org/drawingml/2006/table">
            <a:tbl>
              <a:tblPr firstRow="1" bandRow="1">
                <a:tableStyleId>{5C22544A-7EE6-4342-B048-85BDC9FD1C3A}</a:tableStyleId>
              </a:tblPr>
              <a:tblGrid>
                <a:gridCol w="1052316"/>
                <a:gridCol w="2548084"/>
              </a:tblGrid>
              <a:tr h="370840">
                <a:tc>
                  <a:txBody>
                    <a:bodyPr/>
                    <a:lstStyle/>
                    <a:p>
                      <a:r>
                        <a:rPr lang="en-ZA" dirty="0" smtClean="0"/>
                        <a:t>U-AMP</a:t>
                      </a:r>
                      <a:endParaRPr lang="en-ZA" dirty="0"/>
                    </a:p>
                  </a:txBody>
                  <a:tcPr>
                    <a:solidFill>
                      <a:schemeClr val="tx2"/>
                    </a:solidFill>
                  </a:tcPr>
                </a:tc>
                <a:tc>
                  <a:txBody>
                    <a:bodyPr/>
                    <a:lstStyle/>
                    <a:p>
                      <a:r>
                        <a:rPr lang="en-ZA" dirty="0" smtClean="0"/>
                        <a:t>Assessment Score</a:t>
                      </a:r>
                      <a:endParaRPr lang="en-ZA" dirty="0"/>
                    </a:p>
                  </a:txBody>
                  <a:tcPr>
                    <a:solidFill>
                      <a:schemeClr val="tx2"/>
                    </a:solidFill>
                  </a:tcPr>
                </a:tc>
              </a:tr>
              <a:tr h="370840">
                <a:tc>
                  <a:txBody>
                    <a:bodyPr/>
                    <a:lstStyle/>
                    <a:p>
                      <a:r>
                        <a:rPr lang="en-ZA" dirty="0" smtClean="0"/>
                        <a:t>2016/17</a:t>
                      </a:r>
                      <a:endParaRPr lang="en-ZA" dirty="0"/>
                    </a:p>
                  </a:txBody>
                  <a:tcPr/>
                </a:tc>
                <a:tc>
                  <a:txBody>
                    <a:bodyPr/>
                    <a:lstStyle/>
                    <a:p>
                      <a:pPr algn="ctr"/>
                      <a:r>
                        <a:rPr lang="en-ZA" dirty="0" smtClean="0"/>
                        <a:t>80%</a:t>
                      </a:r>
                      <a:endParaRPr lang="en-ZA" dirty="0"/>
                    </a:p>
                  </a:txBody>
                  <a:tcPr/>
                </a:tc>
              </a:tr>
              <a:tr h="370840">
                <a:tc>
                  <a:txBody>
                    <a:bodyPr/>
                    <a:lstStyle/>
                    <a:p>
                      <a:r>
                        <a:rPr lang="en-ZA" dirty="0" smtClean="0"/>
                        <a:t>2017/18</a:t>
                      </a:r>
                      <a:endParaRPr lang="en-ZA" dirty="0"/>
                    </a:p>
                  </a:txBody>
                  <a:tcPr/>
                </a:tc>
                <a:tc>
                  <a:txBody>
                    <a:bodyPr/>
                    <a:lstStyle/>
                    <a:p>
                      <a:pPr algn="ctr"/>
                      <a:r>
                        <a:rPr lang="en-ZA" dirty="0" smtClean="0">
                          <a:solidFill>
                            <a:schemeClr val="dk1"/>
                          </a:solidFill>
                        </a:rPr>
                        <a:t>Best</a:t>
                      </a:r>
                      <a:r>
                        <a:rPr lang="en-ZA" baseline="0" dirty="0" smtClean="0">
                          <a:solidFill>
                            <a:schemeClr val="dk1"/>
                          </a:solidFill>
                        </a:rPr>
                        <a:t> practice</a:t>
                      </a:r>
                      <a:endParaRPr lang="en-ZA" dirty="0">
                        <a:solidFill>
                          <a:srgbClr val="FF0000"/>
                        </a:solidFill>
                      </a:endParaRPr>
                    </a:p>
                  </a:txBody>
                  <a:tcPr/>
                </a:tc>
              </a:tr>
              <a:tr h="370840">
                <a:tc>
                  <a:txBody>
                    <a:bodyPr/>
                    <a:lstStyle/>
                    <a:p>
                      <a:r>
                        <a:rPr lang="en-ZA" dirty="0" smtClean="0"/>
                        <a:t>2018/19</a:t>
                      </a:r>
                      <a:endParaRPr lang="en-ZA" dirty="0"/>
                    </a:p>
                  </a:txBody>
                  <a:tcPr/>
                </a:tc>
                <a:tc>
                  <a:txBody>
                    <a:bodyPr/>
                    <a:lstStyle/>
                    <a:p>
                      <a:pPr algn="ctr"/>
                      <a:r>
                        <a:rPr lang="en-ZA" dirty="0" smtClean="0"/>
                        <a:t>93% </a:t>
                      </a:r>
                    </a:p>
                    <a:p>
                      <a:pPr algn="ctr"/>
                      <a:r>
                        <a:rPr lang="en-ZA" dirty="0" smtClean="0"/>
                        <a:t>(Classified as best practice)</a:t>
                      </a:r>
                      <a:endParaRPr lang="en-ZA" dirty="0"/>
                    </a:p>
                  </a:txBody>
                  <a:tcPr/>
                </a:tc>
              </a:tr>
            </a:tbl>
          </a:graphicData>
        </a:graphic>
      </p:graphicFrame>
    </p:spTree>
    <p:extLst>
      <p:ext uri="{BB962C8B-B14F-4D97-AF65-F5344CB8AC3E}">
        <p14:creationId xmlns:p14="http://schemas.microsoft.com/office/powerpoint/2010/main" xmlns="" val="252381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Infrastructure Priorities</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5</a:t>
            </a:fld>
            <a:endParaRPr lang="en-ZA" dirty="0"/>
          </a:p>
        </p:txBody>
      </p:sp>
      <p:sp>
        <p:nvSpPr>
          <p:cNvPr id="5" name="Text Placeholder 4"/>
          <p:cNvSpPr>
            <a:spLocks noGrp="1"/>
          </p:cNvSpPr>
          <p:nvPr>
            <p:ph type="body" sz="quarter" idx="10"/>
          </p:nvPr>
        </p:nvSpPr>
        <p:spPr/>
        <p:txBody>
          <a:bodyPr/>
          <a:lstStyle/>
          <a:p>
            <a:pPr lvl="1">
              <a:lnSpc>
                <a:spcPct val="140000"/>
              </a:lnSpc>
            </a:pPr>
            <a:r>
              <a:rPr lang="en-ZA" dirty="0" smtClean="0">
                <a:solidFill>
                  <a:prstClr val="black"/>
                </a:solidFill>
              </a:rPr>
              <a:t>Strengthen </a:t>
            </a:r>
            <a:r>
              <a:rPr lang="en-ZA" dirty="0">
                <a:solidFill>
                  <a:prstClr val="black"/>
                </a:solidFill>
              </a:rPr>
              <a:t>and improve the primary health care infrastructure and health technology in all Districts with specific focus on Metro integration</a:t>
            </a:r>
          </a:p>
          <a:p>
            <a:pPr lvl="1">
              <a:lnSpc>
                <a:spcPct val="140000"/>
              </a:lnSpc>
            </a:pPr>
            <a:r>
              <a:rPr lang="en-ZA" dirty="0" smtClean="0">
                <a:solidFill>
                  <a:prstClr val="black"/>
                </a:solidFill>
              </a:rPr>
              <a:t>Modernise </a:t>
            </a:r>
            <a:r>
              <a:rPr lang="en-ZA" dirty="0">
                <a:solidFill>
                  <a:prstClr val="black"/>
                </a:solidFill>
              </a:rPr>
              <a:t>emergency centres at hospitals</a:t>
            </a:r>
          </a:p>
          <a:p>
            <a:pPr lvl="1">
              <a:lnSpc>
                <a:spcPct val="140000"/>
              </a:lnSpc>
            </a:pPr>
            <a:r>
              <a:rPr lang="en-ZA" dirty="0" smtClean="0">
                <a:solidFill>
                  <a:prstClr val="black"/>
                </a:solidFill>
              </a:rPr>
              <a:t>Provide </a:t>
            </a:r>
            <a:r>
              <a:rPr lang="en-ZA" dirty="0">
                <a:solidFill>
                  <a:prstClr val="black"/>
                </a:solidFill>
              </a:rPr>
              <a:t>or upgrade acute psychiatric units at hospitals</a:t>
            </a:r>
          </a:p>
          <a:p>
            <a:pPr lvl="1">
              <a:lnSpc>
                <a:spcPct val="140000"/>
              </a:lnSpc>
            </a:pPr>
            <a:r>
              <a:rPr lang="en-ZA" dirty="0" smtClean="0">
                <a:solidFill>
                  <a:prstClr val="black"/>
                </a:solidFill>
              </a:rPr>
              <a:t>Focus </a:t>
            </a:r>
            <a:r>
              <a:rPr lang="en-ZA" dirty="0">
                <a:solidFill>
                  <a:prstClr val="black"/>
                </a:solidFill>
              </a:rPr>
              <a:t>on maintenance and fire compliance at existing health facilities</a:t>
            </a:r>
          </a:p>
          <a:p>
            <a:pPr lvl="1">
              <a:lnSpc>
                <a:spcPct val="140000"/>
              </a:lnSpc>
            </a:pPr>
            <a:r>
              <a:rPr lang="en-ZA" dirty="0" smtClean="0">
                <a:solidFill>
                  <a:prstClr val="black"/>
                </a:solidFill>
              </a:rPr>
              <a:t>Improve </a:t>
            </a:r>
            <a:r>
              <a:rPr lang="en-ZA" dirty="0">
                <a:solidFill>
                  <a:prstClr val="black"/>
                </a:solidFill>
              </a:rPr>
              <a:t>water and energy efficiency</a:t>
            </a:r>
          </a:p>
          <a:p>
            <a:pPr lvl="1">
              <a:lnSpc>
                <a:spcPct val="140000"/>
              </a:lnSpc>
            </a:pPr>
            <a:r>
              <a:rPr lang="en-ZA" dirty="0" smtClean="0">
                <a:solidFill>
                  <a:prstClr val="black"/>
                </a:solidFill>
              </a:rPr>
              <a:t>Develop </a:t>
            </a:r>
            <a:r>
              <a:rPr lang="en-ZA" dirty="0">
                <a:solidFill>
                  <a:prstClr val="black"/>
                </a:solidFill>
              </a:rPr>
              <a:t>health technology policy and related assessment framework incorporating performance measures such as access, coverage, equity efficiency and </a:t>
            </a:r>
            <a:r>
              <a:rPr lang="en-ZA" dirty="0" smtClean="0">
                <a:solidFill>
                  <a:prstClr val="black"/>
                </a:solidFill>
              </a:rPr>
              <a:t>cost-effectiveness including standard equipment list per facility type</a:t>
            </a:r>
            <a:endParaRPr lang="en-ZA" dirty="0">
              <a:solidFill>
                <a:prstClr val="black"/>
              </a:solidFill>
            </a:endParaRPr>
          </a:p>
          <a:p>
            <a:endParaRPr lang="en-ZA" dirty="0"/>
          </a:p>
        </p:txBody>
      </p:sp>
    </p:spTree>
    <p:extLst>
      <p:ext uri="{BB962C8B-B14F-4D97-AF65-F5344CB8AC3E}">
        <p14:creationId xmlns:p14="http://schemas.microsoft.com/office/powerpoint/2010/main" xmlns="" val="323711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Current and Future (2030) Health Facilities by Type</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6</a:t>
            </a:fld>
            <a:endParaRPr lang="en-ZA" dirty="0"/>
          </a:p>
        </p:txBody>
      </p:sp>
      <p:pic>
        <p:nvPicPr>
          <p:cNvPr id="6" name="Picture 5"/>
          <p:cNvPicPr>
            <a:picLocks noChangeAspect="1"/>
          </p:cNvPicPr>
          <p:nvPr/>
        </p:nvPicPr>
        <p:blipFill>
          <a:blip r:embed="rId2" cstate="print"/>
          <a:stretch>
            <a:fillRect/>
          </a:stretch>
        </p:blipFill>
        <p:spPr>
          <a:xfrm>
            <a:off x="715102" y="1371943"/>
            <a:ext cx="7757550" cy="4464496"/>
          </a:xfrm>
          <a:prstGeom prst="rect">
            <a:avLst/>
          </a:prstGeom>
        </p:spPr>
      </p:pic>
    </p:spTree>
    <p:extLst>
      <p:ext uri="{BB962C8B-B14F-4D97-AF65-F5344CB8AC3E}">
        <p14:creationId xmlns:p14="http://schemas.microsoft.com/office/powerpoint/2010/main" xmlns="" val="250896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Current Condition of Health Facilities</a:t>
            </a:r>
          </a:p>
        </p:txBody>
      </p:sp>
      <p:sp>
        <p:nvSpPr>
          <p:cNvPr id="3" name="Slide Number Placeholder 2"/>
          <p:cNvSpPr>
            <a:spLocks noGrp="1"/>
          </p:cNvSpPr>
          <p:nvPr>
            <p:ph type="sldNum" sz="quarter" idx="4"/>
          </p:nvPr>
        </p:nvSpPr>
        <p:spPr/>
        <p:txBody>
          <a:bodyPr/>
          <a:lstStyle/>
          <a:p>
            <a:fld id="{8406839F-D7A4-4E5D-B93D-768AD4D1DB36}" type="slidenum">
              <a:rPr lang="en-ZA" smtClean="0"/>
              <a:pPr/>
              <a:t>7</a:t>
            </a:fld>
            <a:endParaRPr lang="en-ZA" dirty="0"/>
          </a:p>
        </p:txBody>
      </p:sp>
      <p:pic>
        <p:nvPicPr>
          <p:cNvPr id="6" name="Picture 5"/>
          <p:cNvPicPr>
            <a:picLocks noChangeAspect="1"/>
          </p:cNvPicPr>
          <p:nvPr/>
        </p:nvPicPr>
        <p:blipFill>
          <a:blip r:embed="rId3" cstate="print"/>
          <a:stretch>
            <a:fillRect/>
          </a:stretch>
        </p:blipFill>
        <p:spPr>
          <a:xfrm>
            <a:off x="24070" y="1162559"/>
            <a:ext cx="8724394" cy="2441631"/>
          </a:xfrm>
          <a:prstGeom prst="rect">
            <a:avLst/>
          </a:prstGeom>
        </p:spPr>
      </p:pic>
      <p:graphicFrame>
        <p:nvGraphicFramePr>
          <p:cNvPr id="9" name="Chart 8"/>
          <p:cNvGraphicFramePr>
            <a:graphicFrameLocks/>
          </p:cNvGraphicFramePr>
          <p:nvPr/>
        </p:nvGraphicFramePr>
        <p:xfrm>
          <a:off x="467544" y="3501009"/>
          <a:ext cx="4554091" cy="30014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nvGraphicFramePr>
        <p:xfrm>
          <a:off x="4355976" y="3501009"/>
          <a:ext cx="4608512" cy="29671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261158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Estimated Maintenance </a:t>
            </a:r>
            <a:r>
              <a:rPr lang="en-ZA" dirty="0" smtClean="0"/>
              <a:t>Backlog</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8</a:t>
            </a:fld>
            <a:endParaRPr lang="en-ZA" dirty="0"/>
          </a:p>
        </p:txBody>
      </p:sp>
      <p:pic>
        <p:nvPicPr>
          <p:cNvPr id="9" name="Picture 8"/>
          <p:cNvPicPr>
            <a:picLocks noChangeAspect="1"/>
          </p:cNvPicPr>
          <p:nvPr/>
        </p:nvPicPr>
        <p:blipFill>
          <a:blip r:embed="rId2" cstate="print"/>
          <a:stretch>
            <a:fillRect/>
          </a:stretch>
        </p:blipFill>
        <p:spPr>
          <a:xfrm>
            <a:off x="130935" y="1628800"/>
            <a:ext cx="9020086" cy="2964512"/>
          </a:xfrm>
          <a:prstGeom prst="rect">
            <a:avLst/>
          </a:prstGeom>
        </p:spPr>
      </p:pic>
    </p:spTree>
    <p:extLst>
      <p:ext uri="{BB962C8B-B14F-4D97-AF65-F5344CB8AC3E}">
        <p14:creationId xmlns:p14="http://schemas.microsoft.com/office/powerpoint/2010/main" xmlns="" val="32823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Estimated Capital Infrastructure </a:t>
            </a:r>
            <a:r>
              <a:rPr lang="en-ZA" dirty="0" smtClean="0"/>
              <a:t>Backlog</a:t>
            </a:r>
            <a:endParaRPr lang="en-ZA" dirty="0"/>
          </a:p>
        </p:txBody>
      </p:sp>
      <p:sp>
        <p:nvSpPr>
          <p:cNvPr id="3" name="Slide Number Placeholder 2"/>
          <p:cNvSpPr>
            <a:spLocks noGrp="1"/>
          </p:cNvSpPr>
          <p:nvPr>
            <p:ph type="sldNum" sz="quarter" idx="4"/>
          </p:nvPr>
        </p:nvSpPr>
        <p:spPr/>
        <p:txBody>
          <a:bodyPr/>
          <a:lstStyle/>
          <a:p>
            <a:fld id="{8406839F-D7A4-4E5D-B93D-768AD4D1DB36}" type="slidenum">
              <a:rPr lang="en-ZA" smtClean="0"/>
              <a:pPr/>
              <a:t>9</a:t>
            </a:fld>
            <a:endParaRPr lang="en-ZA" dirty="0"/>
          </a:p>
        </p:txBody>
      </p:sp>
      <p:pic>
        <p:nvPicPr>
          <p:cNvPr id="6" name="Picture 5"/>
          <p:cNvPicPr>
            <a:picLocks noChangeAspect="1"/>
          </p:cNvPicPr>
          <p:nvPr/>
        </p:nvPicPr>
        <p:blipFill>
          <a:blip r:embed="rId2" cstate="print"/>
          <a:stretch>
            <a:fillRect/>
          </a:stretch>
        </p:blipFill>
        <p:spPr>
          <a:xfrm>
            <a:off x="135380" y="1484784"/>
            <a:ext cx="8984307" cy="2416176"/>
          </a:xfrm>
          <a:prstGeom prst="rect">
            <a:avLst/>
          </a:prstGeom>
        </p:spPr>
      </p:pic>
    </p:spTree>
    <p:extLst>
      <p:ext uri="{BB962C8B-B14F-4D97-AF65-F5344CB8AC3E}">
        <p14:creationId xmlns:p14="http://schemas.microsoft.com/office/powerpoint/2010/main" xmlns="" val="36494015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12.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1413.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414.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415.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416.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1417.xml><?xml version="1.0" encoding="utf-8"?>
<p:tagLst xmlns:a="http://schemas.openxmlformats.org/drawingml/2006/main" xmlns:r="http://schemas.openxmlformats.org/officeDocument/2006/relationships" xmlns:p="http://schemas.openxmlformats.org/presentationml/2006/main">
  <p:tag name="SMARTBOX_SB6" val="ExV0lgmBfxs4p/Ctn6PAZzkJrxNZh9dP"/>
  <p:tag name="SMARTBOX_SB8" val="TGX+G0PGAnUARCSWBtSV8A=="/>
  <p:tag name="SMARTBOX_SB7" val="QCFeyGRrGmX3AMjrtsQnC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7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8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MTEC 2 2017 2018_game chang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8.xml><?xml version="1.0" encoding="utf-8"?>
<a:theme xmlns:a="http://schemas.openxmlformats.org/drawingml/2006/main" name="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9.xml><?xml version="1.0" encoding="utf-8"?>
<a:theme xmlns:a="http://schemas.openxmlformats.org/drawingml/2006/main" name="2_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3_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1.xml><?xml version="1.0" encoding="utf-8"?>
<a:theme xmlns:a="http://schemas.openxmlformats.org/drawingml/2006/main" name="9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2.xml><?xml version="1.0" encoding="utf-8"?>
<a:theme xmlns:a="http://schemas.openxmlformats.org/drawingml/2006/main" name="10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3.xml><?xml version="1.0" encoding="utf-8"?>
<a:theme xmlns:a="http://schemas.openxmlformats.org/drawingml/2006/main" name="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4.xml><?xml version="1.0" encoding="utf-8"?>
<a:theme xmlns:a="http://schemas.openxmlformats.org/drawingml/2006/main" name="1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5.xml><?xml version="1.0" encoding="utf-8"?>
<a:theme xmlns:a="http://schemas.openxmlformats.org/drawingml/2006/main" name="1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6.xml><?xml version="1.0" encoding="utf-8"?>
<a:theme xmlns:a="http://schemas.openxmlformats.org/drawingml/2006/main" name="1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7.xml><?xml version="1.0" encoding="utf-8"?>
<a:theme xmlns:a="http://schemas.openxmlformats.org/drawingml/2006/main" name="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8.xml><?xml version="1.0" encoding="utf-8"?>
<a:theme xmlns:a="http://schemas.openxmlformats.org/drawingml/2006/main" name="4_WCG-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9.xml><?xml version="1.0" encoding="utf-8"?>
<a:theme xmlns:a="http://schemas.openxmlformats.org/drawingml/2006/main" name="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0.xml><?xml version="1.0" encoding="utf-8"?>
<a:theme xmlns:a="http://schemas.openxmlformats.org/drawingml/2006/main" name="1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1.xml><?xml version="1.0" encoding="utf-8"?>
<a:theme xmlns:a="http://schemas.openxmlformats.org/drawingml/2006/main" name="1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2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5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6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12854</TotalTime>
  <Words>1507</Words>
  <Application>Microsoft Office PowerPoint</Application>
  <PresentationFormat>On-screen Show (4:3)</PresentationFormat>
  <Paragraphs>191</Paragraphs>
  <Slides>24</Slides>
  <Notes>4</Notes>
  <HiddenSlides>0</HiddenSlides>
  <MMClips>0</MMClips>
  <ScaleCrop>false</ScaleCrop>
  <HeadingPairs>
    <vt:vector size="6" baseType="variant">
      <vt:variant>
        <vt:lpstr>Theme</vt:lpstr>
      </vt:variant>
      <vt:variant>
        <vt:i4>31</vt:i4>
      </vt:variant>
      <vt:variant>
        <vt:lpstr>Embedded OLE Servers</vt:lpstr>
      </vt:variant>
      <vt:variant>
        <vt:i4>1</vt:i4>
      </vt:variant>
      <vt:variant>
        <vt:lpstr>Slide Titles</vt:lpstr>
      </vt:variant>
      <vt:variant>
        <vt:i4>24</vt:i4>
      </vt:variant>
    </vt:vector>
  </HeadingPairs>
  <TitlesOfParts>
    <vt:vector size="56" baseType="lpstr">
      <vt:lpstr>WCG-PPT Master-121022-amc</vt:lpstr>
      <vt:lpstr>4_WCG-Provincial Treasury-New PPT Master-01112012</vt:lpstr>
      <vt:lpstr>WCG-Provincial Treasury-New PPT Master-01112012</vt:lpstr>
      <vt:lpstr>1_WCG-PPT Master-121022-amc</vt:lpstr>
      <vt:lpstr>2_WCG-PPT Master-121022-amc</vt:lpstr>
      <vt:lpstr>3_WCG-PPT Master-121022-amc</vt:lpstr>
      <vt:lpstr>4_WCG-PPT Master-121022-amc</vt:lpstr>
      <vt:lpstr>5_WCG-PPT Master-121022-amc</vt:lpstr>
      <vt:lpstr>6_WCG-PPT Master-121022-amc</vt:lpstr>
      <vt:lpstr>7_WCG-PPT Master-121022-amc</vt:lpstr>
      <vt:lpstr>8_WCG-PPT Master-121022-amc</vt:lpstr>
      <vt:lpstr>MTEC 2 2017 2018_game changer</vt:lpstr>
      <vt:lpstr>1_WCG-New PPT Master-01112012</vt:lpstr>
      <vt:lpstr>WCG-New PPT Master-01112012</vt:lpstr>
      <vt:lpstr>1_WCG-Provincial Treasury-New PPT Master-01112012</vt:lpstr>
      <vt:lpstr>2_WCG-Provincial Treasury-New PPT Master-01112012</vt:lpstr>
      <vt:lpstr>3_WCG-Provincial Treasury-New PPT Master-01112012</vt:lpstr>
      <vt:lpstr>5_WCG-Provincial Treasury-New PPT Master-01112012</vt:lpstr>
      <vt:lpstr>2_WCG-New PPT Master-01112012</vt:lpstr>
      <vt:lpstr>3_WCG-New PPT Master-01112012</vt:lpstr>
      <vt:lpstr>9_WCG-PPT Master-121022-amc</vt:lpstr>
      <vt:lpstr>10_WCG-PPT Master-121022-amc</vt:lpstr>
      <vt:lpstr>6_WCG-Provincial Treasury-New PPT Master-01112012</vt:lpstr>
      <vt:lpstr>11_WCG-PPT Master-121022-amc</vt:lpstr>
      <vt:lpstr>12_WCG-PPT Master-121022-amc</vt:lpstr>
      <vt:lpstr>13_WCG-PPT Master-121022-amc</vt:lpstr>
      <vt:lpstr>7_WCG-Provincial Treasury-New PPT Master-01112012</vt:lpstr>
      <vt:lpstr>4_WCG-New PPT Master-01112012</vt:lpstr>
      <vt:lpstr>8_WCG-Provincial Treasury-New PPT Master-01112012</vt:lpstr>
      <vt:lpstr>14_WCG-PPT Master-121022-amc</vt:lpstr>
      <vt:lpstr>15_WCG-PPT Master-121022-amc</vt:lpstr>
      <vt:lpstr>think-cell Slide</vt:lpstr>
      <vt:lpstr>Western cape Government Health’s  user asset management plan (u-AMP):  </vt:lpstr>
      <vt:lpstr>Content</vt:lpstr>
      <vt:lpstr>User Asset Management Plan (U-AMP)</vt:lpstr>
      <vt:lpstr>User Asset Management Plan (U-AMP)</vt:lpstr>
      <vt:lpstr>Infrastructure Priorities</vt:lpstr>
      <vt:lpstr>Current and Future (2030) Health Facilities by Type</vt:lpstr>
      <vt:lpstr>Current Condition of Health Facilities</vt:lpstr>
      <vt:lpstr>Estimated Maintenance Backlog</vt:lpstr>
      <vt:lpstr>Estimated Capital Infrastructure Backlog</vt:lpstr>
      <vt:lpstr>Maintenance Definitions </vt:lpstr>
      <vt:lpstr>Approach to Project Prioritisation – Maintenance (cont)</vt:lpstr>
      <vt:lpstr>Strategies for Maintenance and Prioritisation criteria  </vt:lpstr>
      <vt:lpstr>Long Term Plan per Facility Type</vt:lpstr>
      <vt:lpstr>Plan of Action for Improvement: All Existing Health Facilities </vt:lpstr>
      <vt:lpstr>Primary Challenges in the Planning, Delivery and  Maintenance of Infrastructure</vt:lpstr>
      <vt:lpstr>Mitigation Strategies</vt:lpstr>
      <vt:lpstr>Mitigation Strategies: Innovation</vt:lpstr>
      <vt:lpstr>Infrastructure Delivery Risks:  Impact of budget reductions </vt:lpstr>
      <vt:lpstr>Infrastructure Budget and Expenditure (Prgm. 8): 2016/17</vt:lpstr>
      <vt:lpstr>Infrastructure Budget and Expenditure (Prgm. 8): 2017/18</vt:lpstr>
      <vt:lpstr>Approved Infrastructure Budget (Prgm. 8): 2018/19</vt:lpstr>
      <vt:lpstr>Conclusion</vt:lpstr>
      <vt:lpstr>Conclusion (cont)</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Conny</dc:creator>
  <cp:keywords>POTX</cp:keywords>
  <cp:lastModifiedBy>PUMZA</cp:lastModifiedBy>
  <cp:revision>204</cp:revision>
  <cp:lastPrinted>2018-05-04T07:00:48Z</cp:lastPrinted>
  <dcterms:created xsi:type="dcterms:W3CDTF">2012-11-01T08:19:05Z</dcterms:created>
  <dcterms:modified xsi:type="dcterms:W3CDTF">2018-05-21T08:23:35Z</dcterms:modified>
  <cp:category>CI</cp:category>
</cp:coreProperties>
</file>