
<file path=[Content_Types].xml><?xml version="1.0" encoding="utf-8"?>
<Types xmlns="http://schemas.openxmlformats.org/package/2006/content-types">
  <Override PartName="/ppt/slideLayouts/slideLayout307.xml" ContentType="application/vnd.openxmlformats-officedocument.presentationml.slideLayout+xml"/>
  <Override PartName="/ppt/tags/tag569.xml" ContentType="application/vnd.openxmlformats-officedocument.presentationml.tags+xml"/>
  <Override PartName="/ppt/slideLayouts/slideLayout93.xml" ContentType="application/vnd.openxmlformats-officedocument.presentationml.slideLayout+xml"/>
  <Override PartName="/ppt/tags/tag755.xml" ContentType="application/vnd.openxmlformats-officedocument.presentationml.tags+xml"/>
  <Override PartName="/ppt/slideLayouts/slideLayout477.xml" ContentType="application/vnd.openxmlformats-officedocument.presentationml.slideLayout+xml"/>
  <Override PartName="/ppt/tags/tag941.xml" ContentType="application/vnd.openxmlformats-officedocument.presentationml.tags+xml"/>
  <Override PartName="/ppt/tags/tag1087.xml" ContentType="application/vnd.openxmlformats-officedocument.presentationml.tags+xml"/>
  <Override PartName="/ppt/tags/tag1103.xml" ContentType="application/vnd.openxmlformats-officedocument.presentationml.tags+xml"/>
  <Override PartName="/ppt/tags/tag263.xml" ContentType="application/vnd.openxmlformats-officedocument.presentationml.tags+xml"/>
  <Override PartName="/ppt/slideLayouts/slideLayout171.xml" ContentType="application/vnd.openxmlformats-officedocument.presentationml.slideLayout+xml"/>
  <Override PartName="/ppt/slideLayouts/slideLayout408.xml" ContentType="application/vnd.openxmlformats-officedocument.presentationml.slideLayout+xml"/>
  <Default Extension="xml" ContentType="application/xml"/>
  <Override PartName="/ppt/slideLayouts/slideLayout24.xml" ContentType="application/vnd.openxmlformats-officedocument.presentationml.slideLayout+xml"/>
  <Override PartName="/ppt/tags/tag1018.xml" ContentType="application/vnd.openxmlformats-officedocument.presentationml.tags+xml"/>
  <Override PartName="/ppt/tags/tag63.xml" ContentType="application/vnd.openxmlformats-officedocument.presentationml.tags+xml"/>
  <Override PartName="/ppt/tags/tag178.xml" ContentType="application/vnd.openxmlformats-officedocument.presentationml.tags+xml"/>
  <Override PartName="/ppt/slideLayouts/slideLayout102.xml" ContentType="application/vnd.openxmlformats-officedocument.presentationml.slideLayout+xml"/>
  <Override PartName="/ppt/tags/tag364.xml" ContentType="application/vnd.openxmlformats-officedocument.presentationml.tags+xml"/>
  <Override PartName="/ppt/tags/tag856.xml" ContentType="application/vnd.openxmlformats-officedocument.presentationml.tags+xml"/>
  <Override PartName="/ppt/slideMasters/slideMaster11.xml" ContentType="application/vnd.openxmlformats-officedocument.presentationml.slideMaster+xml"/>
  <Override PartName="/ppt/tags/tag109.xml" ContentType="application/vnd.openxmlformats-officedocument.presentationml.tags+xml"/>
  <Override PartName="/ppt/slideLayouts/slideLayout272.xml" ContentType="application/vnd.openxmlformats-officedocument.presentationml.slideLayout+xml"/>
  <Override PartName="/ppt/tags/tag550.xml" ContentType="application/vnd.openxmlformats-officedocument.presentationml.tags+xml"/>
  <Override PartName="/ppt/slideLayouts/slideLayout509.xml" ContentType="application/vnd.openxmlformats-officedocument.presentationml.slideLayout+xml"/>
  <Override PartName="/ppt/tags/tag279.xml" ContentType="application/vnd.openxmlformats-officedocument.presentationml.tags+xml"/>
  <Override PartName="/ppt/slideLayouts/slideLayout203.xml" ContentType="application/vnd.openxmlformats-officedocument.presentationml.slideLayout+xml"/>
  <Override PartName="/ppt/tags/tag957.xml" ContentType="application/vnd.openxmlformats-officedocument.presentationml.tags+xml"/>
  <Override PartName="/ppt/tags/tag1119.xml" ContentType="application/vnd.openxmlformats-officedocument.presentationml.tags+xml"/>
  <Override PartName="/ppt/slideLayouts/slideLayout187.xml" ContentType="application/vnd.openxmlformats-officedocument.presentationml.slideLayout+xml"/>
  <Override PartName="/ppt/tags/tag465.xml" ContentType="application/vnd.openxmlformats-officedocument.presentationml.tags+xml"/>
  <Override PartName="/ppt/slideLayouts/slideLayout373.xml" ContentType="application/vnd.openxmlformats-officedocument.presentationml.slideLayout+xml"/>
  <Default Extension="png" ContentType="image/png"/>
  <Override PartName="/ppt/slideLayouts/slideLayout118.xml" ContentType="application/vnd.openxmlformats-officedocument.presentationml.slideLayout+xml"/>
  <Override PartName="/ppt/tags/tag651.xml" ContentType="application/vnd.openxmlformats-officedocument.presentationml.tags+xml"/>
  <Override PartName="/ppt/tags/tag79.xml" ContentType="application/vnd.openxmlformats-officedocument.presentationml.tags+xml"/>
  <Override PartName="/ppt/slideLayouts/slideLayout30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288.xml" ContentType="application/vnd.openxmlformats-officedocument.presentationml.slideLayout+xml"/>
  <Override PartName="/ppt/tags/tag566.xml" ContentType="application/vnd.openxmlformats-officedocument.presentationml.tags+xml"/>
  <Override PartName="/ppt/tags/tag752.xml" ContentType="application/vnd.openxmlformats-officedocument.presentationml.tags+xml"/>
  <Override PartName="/ppt/slideLayouts/slideLayout474.xml" ContentType="application/vnd.openxmlformats-officedocument.presentationml.slideLayout+xml"/>
  <Override PartName="/ppt/tags/tag1100.xml" ContentType="application/vnd.openxmlformats-officedocument.presentationml.tags+xml"/>
  <Override PartName="/ppt/tags/tag260.xml" ContentType="application/vnd.openxmlformats-officedocument.presentationml.tags+xml"/>
  <Override PartName="/ppt/slideLayouts/slideLayout219.xml" ContentType="application/vnd.openxmlformats-officedocument.presentationml.slideLayout+xml"/>
  <Override PartName="/ppt/tags/tag1084.xml" ContentType="application/vnd.openxmlformats-officedocument.presentationml.tags+xml"/>
  <Override PartName="/ppt/slideLayouts/slideLayout21.xml" ContentType="application/vnd.openxmlformats-officedocument.presentationml.slideLayout+xml"/>
  <Override PartName="/ppt/tags/tag667.xml" ContentType="application/vnd.openxmlformats-officedocument.presentationml.tags+xml"/>
  <Override PartName="/ppt/slideLayouts/slideLayout389.xml" ContentType="application/vnd.openxmlformats-officedocument.presentationml.slideLayout+xml"/>
  <Override PartName="/ppt/slideLayouts/slideLayout405.xml" ContentType="application/vnd.openxmlformats-officedocument.presentationml.slideLayout+xml"/>
  <Override PartName="/ppt/tags/tag1015.xml" ContentType="application/vnd.openxmlformats-officedocument.presentationml.tags+xml"/>
  <Override PartName="/ppt/tags/tag175.xml" ContentType="application/vnd.openxmlformats-officedocument.presentationml.tags+xml"/>
  <Override PartName="/ppt/tags/tag853.xml" ContentType="application/vnd.openxmlformats-officedocument.presentationml.tags+xml"/>
  <Override PartName="/ppt/slideLayouts/slideLayout575.xml" ContentType="application/vnd.openxmlformats-officedocument.presentationml.slideLayout+xml"/>
  <Override PartName="/ppt/tags/tag60.xml" ContentType="application/vnd.openxmlformats-officedocument.presentationml.tags+xml"/>
  <Override PartName="/ppt/tags/tag361.xml" ContentType="application/vnd.openxmlformats-officedocument.presentationml.tags+xml"/>
  <Override PartName="/ppt/slideLayouts/slideLayout506.xml" ContentType="application/vnd.openxmlformats-officedocument.presentationml.slideLayout+xml"/>
  <Override PartName="/ppt/tags/tag106.xml" ContentType="application/vnd.openxmlformats-officedocument.presentationml.tags+xml"/>
  <Override PartName="/ppt/tags/tag768.xml" ContentType="application/vnd.openxmlformats-officedocument.presentationml.tags+xml"/>
  <Override PartName="/ppt/tags/tag1116.xml" ContentType="application/vnd.openxmlformats-officedocument.presentationml.tags+xml"/>
  <Override PartName="/ppt/tags/tag276.xml" ContentType="application/vnd.openxmlformats-officedocument.presentationml.tags+xml"/>
  <Override PartName="/ppt/slideLayouts/slideLayout184.xml" ContentType="application/vnd.openxmlformats-officedocument.presentationml.slideLayout+xml"/>
  <Override PartName="/ppt/slideLayouts/slideLayout200.xml" ContentType="application/vnd.openxmlformats-officedocument.presentationml.slideLayout+xml"/>
  <Override PartName="/ppt/tags/tag462.xml" ContentType="application/vnd.openxmlformats-officedocument.presentationml.tags+xml"/>
  <Override PartName="/ppt/tags/tag954.xml" ContentType="application/vnd.openxmlformats-officedocument.presentationml.tags+xml"/>
  <Override PartName="/ppt/slideLayouts/slideLayout37.xml" ContentType="application/vnd.openxmlformats-officedocument.presentationml.slideLayout+xml"/>
  <Override PartName="/ppt/tags/tag207.xml" ContentType="application/vnd.openxmlformats-officedocument.presentationml.tags+xml"/>
  <Override PartName="/ppt/slideLayouts/slideLayout370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301.xml" ContentType="application/vnd.openxmlformats-officedocument.presentationml.slideLayout+xml"/>
  <Override PartName="/ppt/tags/tag869.xml" ContentType="application/vnd.openxmlformats-officedocument.presentationml.tags+xml"/>
  <Override PartName="/ppt/tags/tag76.xml" ContentType="application/vnd.openxmlformats-officedocument.presentationml.tags+xml"/>
  <Override PartName="/ppt/tags/tag377.xml" ContentType="application/vnd.openxmlformats-officedocument.presentationml.tags+xml"/>
  <Override PartName="/ppt/slideLayouts/slideLayout285.xml" ContentType="application/vnd.openxmlformats-officedocument.presentationml.slideLayout+xml"/>
  <Override PartName="/ppt/tags/tag563.xml" ContentType="application/vnd.openxmlformats-officedocument.presentationml.tags+xml"/>
  <Override PartName="/ppt/slideMasters/slideMaster24.xml" ContentType="application/vnd.openxmlformats-officedocument.presentationml.slideMaster+xml"/>
  <Override PartName="/ppt/tags/tag308.xml" ContentType="application/vnd.openxmlformats-officedocument.presentationml.tags+xml"/>
  <Override PartName="/ppt/slideLayouts/slideLayout471.xml" ContentType="application/vnd.openxmlformats-officedocument.presentationml.slideLayout+xml"/>
  <Override PartName="/ppt/tags/tag1081.xml" ContentType="application/vnd.openxmlformats-officedocument.presentationml.tags+xml"/>
  <Override PartName="/ppt/slideLayouts/slideLayout216.xml" ContentType="application/vnd.openxmlformats-officedocument.presentationml.slideLayout+xml"/>
  <Override PartName="/ppt/tags/tag478.xml" ContentType="application/vnd.openxmlformats-officedocument.presentationml.tags+xml"/>
  <Override PartName="/ppt/slideLayouts/slideLayout402.xml" ContentType="application/vnd.openxmlformats-officedocument.presentationml.slideLayout+xml"/>
  <Override PartName="/ppt/tags/tag664.xml" ContentType="application/vnd.openxmlformats-officedocument.presentationml.tags+xml"/>
  <Override PartName="/ppt/slideLayouts/slideLayout386.xml" ContentType="application/vnd.openxmlformats-officedocument.presentationml.slideLayout+xml"/>
  <Override PartName="/ppt/tags/tag850.xml" ContentType="application/vnd.openxmlformats-officedocument.presentationml.tags+xml"/>
  <Override PartName="/ppt/tags/tag1012.xml" ContentType="application/vnd.openxmlformats-officedocument.presentationml.tags+xml"/>
  <Override PartName="/ppt/slideLayouts/slideLayout572.xml" ContentType="application/vnd.openxmlformats-officedocument.presentationml.slideLayout+xml"/>
  <Override PartName="/ppt/tags/tag172.xml" ContentType="application/vnd.openxmlformats-officedocument.presentationml.tags+xml"/>
  <Override PartName="/ppt/tags/tag409.xml" ContentType="application/vnd.openxmlformats-officedocument.presentationml.tags+xml"/>
  <Override PartName="/ppt/slideLayouts/slideLayout317.xml" ContentType="application/vnd.openxmlformats-officedocument.presentationml.slideLayout+xml"/>
  <Override PartName="/ppt/tags/tag103.xml" ContentType="application/vnd.openxmlformats-officedocument.presentationml.tags+xml"/>
  <Override PartName="/ppt/tags/tag579.xml" ContentType="application/vnd.openxmlformats-officedocument.presentationml.tags+xml"/>
  <Override PartName="/ppt/slideLayouts/slideLayout487.xml" ContentType="application/vnd.openxmlformats-officedocument.presentationml.slideLayout+xml"/>
  <Override PartName="/ppt/slideLayouts/slideLayout503.xml" ContentType="application/vnd.openxmlformats-officedocument.presentationml.slideLayout+xml"/>
  <Override PartName="/ppt/tags/tag1113.xml" ContentType="application/vnd.openxmlformats-officedocument.presentationml.tags+xml"/>
  <Override PartName="/ppt/tags/tag273.xml" ContentType="application/vnd.openxmlformats-officedocument.presentationml.tags+xml"/>
  <Override PartName="/ppt/tags/tag765.xml" ContentType="application/vnd.openxmlformats-officedocument.presentationml.tags+xml"/>
  <Override PartName="/ppt/tags/tag951.xml" ContentType="application/vnd.openxmlformats-officedocument.presentationml.tags+xml"/>
  <Override PartName="/ppt/tags/tag1097.xml" ContentType="application/vnd.openxmlformats-officedocument.presentationml.tags+xml"/>
  <Override PartName="/ppt/slideLayouts/slideLayout34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418.xml" ContentType="application/vnd.openxmlformats-officedocument.presentationml.slideLayout+xml"/>
  <Override PartName="/ppt/tags/tag188.xml" ContentType="application/vnd.openxmlformats-officedocument.presentationml.tags+xml"/>
  <Override PartName="/ppt/slideLayouts/slideLayout112.xml" ContentType="application/vnd.openxmlformats-officedocument.presentationml.slideLayout+xml"/>
  <Override PartName="/ppt/tags/tag204.xml" ContentType="application/vnd.openxmlformats-officedocument.presentationml.tags+xml"/>
  <Override PartName="/ppt/tags/tag866.xml" ContentType="application/vnd.openxmlformats-officedocument.presentationml.tags+xml"/>
  <Override PartName="/ppt/tags/tag1028.xml" ContentType="application/vnd.openxmlformats-officedocument.presentationml.tags+xml"/>
  <Override PartName="/ppt/tags/tag73.xml" ContentType="application/vnd.openxmlformats-officedocument.presentationml.tags+xml"/>
  <Override PartName="/ppt/tags/tag374.xml" ContentType="application/vnd.openxmlformats-officedocument.presentationml.tags+xml"/>
  <Override PartName="/ppt/slideMasters/slideMaster21.xml" ContentType="application/vnd.openxmlformats-officedocument.presentationml.slideMaster+xml"/>
  <Override PartName="/ppt/tags/tag119.xml" ContentType="application/vnd.openxmlformats-officedocument.presentationml.tags+xml"/>
  <Override PartName="/ppt/slideLayouts/slideLayout282.xml" ContentType="application/vnd.openxmlformats-officedocument.presentationml.slideLayout+xml"/>
  <Override PartName="/ppt/tags/tag560.xml" ContentType="application/vnd.openxmlformats-officedocument.presentationml.tags+xml"/>
  <Override PartName="/ppt/slideLayouts/slideLayout519.xml" ContentType="application/vnd.openxmlformats-officedocument.presentationml.slideLayout+xml"/>
  <Override PartName="/ppt/tags/tag1129.xml" ContentType="application/vnd.openxmlformats-officedocument.presentationml.tags+xml"/>
  <Override PartName="/ppt/tags/tag289.xml" ContentType="application/vnd.openxmlformats-officedocument.presentationml.tags+xml"/>
  <Override PartName="/ppt/tags/tag305.xml" ContentType="application/vnd.openxmlformats-officedocument.presentationml.tags+xml"/>
  <Override PartName="/ppt/slideLayouts/slideLayout213.xml" ContentType="application/vnd.openxmlformats-officedocument.presentationml.slideLayout+xml"/>
  <Override PartName="/ppt/theme/theme9.xml" ContentType="application/vnd.openxmlformats-officedocument.theme+xml"/>
  <Override PartName="/ppt/tags/tag967.xml" ContentType="application/vnd.openxmlformats-officedocument.presentationml.tags+xml"/>
  <Override PartName="/ppt/slideLayouts/slideLayout197.xml" ContentType="application/vnd.openxmlformats-officedocument.presentationml.slideLayout+xml"/>
  <Override PartName="/ppt/tags/tag475.xml" ContentType="application/vnd.openxmlformats-officedocument.presentationml.tags+xml"/>
  <Override PartName="/ppt/tags/tag661.xml" ContentType="application/vnd.openxmlformats-officedocument.presentationml.tags+xml"/>
  <Override PartName="/ppt/slideLayouts/slideLayout383.xml" ContentType="application/vnd.openxmlformats-officedocument.presentationml.slideLayout+xml"/>
  <Override PartName="/ppt/slideLayouts/slideLayout128.xml" ContentType="application/vnd.openxmlformats-officedocument.presentationml.slideLayout+xml"/>
  <Override PartName="/ppt/tags/tag406.xml" ContentType="application/vnd.openxmlformats-officedocument.presentationml.tags+xml"/>
  <Override PartName="/ppt/tags/tag89.xml" ContentType="application/vnd.openxmlformats-officedocument.presentationml.tags+xml"/>
  <Override PartName="/ppt/slideLayouts/slideLayout298.xml" ContentType="application/vnd.openxmlformats-officedocument.presentationml.slideLayout+xml"/>
  <Override PartName="/ppt/tags/tag576.xml" ContentType="application/vnd.openxmlformats-officedocument.presentationml.tags+xml"/>
  <Override PartName="/ppt/slideLayouts/slideLayout314.xml" ContentType="application/vnd.openxmlformats-officedocument.presentationml.slideLayout+xml"/>
  <Override PartName="/ppt/slideLayouts/slideLayout500.xml" ContentType="application/vnd.openxmlformats-officedocument.presentationml.slideLayout+xml"/>
  <Override PartName="/ppt/tags/tag100.xml" ContentType="application/vnd.openxmlformats-officedocument.presentationml.tags+xml"/>
  <Override PartName="/ppt/tags/tag762.xml" ContentType="application/vnd.openxmlformats-officedocument.presentationml.tags+xml"/>
  <Override PartName="/ppt/slideLayouts/slideLayout484.xml" ContentType="application/vnd.openxmlformats-officedocument.presentationml.slideLayout+xml"/>
  <Override PartName="/ppt/tags/tag1094.xml" ContentType="application/vnd.openxmlformats-officedocument.presentationml.tags+xml"/>
  <Override PartName="/ppt/tags/tag1110.xml" ContentType="application/vnd.openxmlformats-officedocument.presentationml.tags+xml"/>
  <Override PartName="/ppt/tags/tag270.xml" ContentType="application/vnd.openxmlformats-officedocument.presentationml.tags+xml"/>
  <Override PartName="/ppt/slideLayouts/slideLayout229.xml" ContentType="application/vnd.openxmlformats-officedocument.presentationml.slideLayout+xml"/>
  <Override PartName="/ppt/tags/tag507.xml" ContentType="application/vnd.openxmlformats-officedocument.presentationml.tags+xml"/>
  <Override PartName="/ppt/slideLayouts/slideLayout415.xml" ContentType="application/vnd.openxmlformats-officedocument.presentationml.slideLayout+xml"/>
  <Override PartName="/ppt/slideLayouts/slideLayout31.xml" ContentType="application/vnd.openxmlformats-officedocument.presentationml.slideLayout+xml"/>
  <Override PartName="/ppt/tags/tag201.xml" ContentType="application/vnd.openxmlformats-officedocument.presentationml.tags+xml"/>
  <Override PartName="/ppt/tags/tag677.xml" ContentType="application/vnd.openxmlformats-officedocument.presentationml.tags+xml"/>
  <Override PartName="/ppt/slideLayouts/slideLayout399.xml" ContentType="application/vnd.openxmlformats-officedocument.presentationml.slideLayout+xml"/>
  <Override PartName="/ppt/tags/tag1025.xml" ContentType="application/vnd.openxmlformats-officedocument.presentationml.tags+xml"/>
  <Override PartName="/ppt/tags/tag185.xml" ContentType="application/vnd.openxmlformats-officedocument.presentationml.tags+xml"/>
  <Override PartName="/ppt/tags/tag371.xml" ContentType="application/vnd.openxmlformats-officedocument.presentationml.tags+xml"/>
  <Override PartName="/ppt/tags/tag863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608.xml" ContentType="application/vnd.openxmlformats-officedocument.presentationml.tags+xml"/>
  <Override PartName="/ppt/slideLayouts/slideLayout516.xml" ContentType="application/vnd.openxmlformats-officedocument.presentationml.slideLayout+xml"/>
  <Override PartName="/ppt/theme/theme6.xml" ContentType="application/vnd.openxmlformats-officedocument.theme+xml"/>
  <Override PartName="/ppt/tags/tag302.xml" ContentType="application/vnd.openxmlformats-officedocument.presentationml.tags+xml"/>
  <Override PartName="/ppt/slideLayouts/slideLayout210.xml" ContentType="application/vnd.openxmlformats-officedocument.presentationml.slideLayout+xml"/>
  <Override PartName="/ppt/tags/tag778.xml" ContentType="application/vnd.openxmlformats-officedocument.presentationml.tags+xml"/>
  <Override PartName="/ppt/tags/tag964.xml" ContentType="application/vnd.openxmlformats-officedocument.presentationml.tags+xml"/>
  <Override PartName="/ppt/tags/tag1126.xml" ContentType="application/vnd.openxmlformats-officedocument.presentationml.tags+xml"/>
  <Override PartName="/ppt/tags/tag286.xml" ContentType="application/vnd.openxmlformats-officedocument.presentationml.tags+xml"/>
  <Override PartName="/ppt/slideLayouts/slideLayout194.xml" ContentType="application/vnd.openxmlformats-officedocument.presentationml.slideLayout+xml"/>
  <Override PartName="/ppt/tags/tag472.xml" ContentType="application/vnd.openxmlformats-officedocument.presentationml.tags+xml"/>
  <Override PartName="/ppt/tags/tag709.xml" ContentType="application/vnd.openxmlformats-officedocument.presentationml.tags+xml"/>
  <Override PartName="/ppt/slideLayouts/slideLayout47.xml" ContentType="application/vnd.openxmlformats-officedocument.presentationml.slideLayout+xml"/>
  <Override PartName="/ppt/tags/tag217.xml" ContentType="application/vnd.openxmlformats-officedocument.presentationml.tags+xml"/>
  <Override PartName="/ppt/slideLayouts/slideLayout380.xml" ContentType="application/vnd.openxmlformats-officedocument.presentationml.slideLayout+xml"/>
  <Override PartName="/ppt/tags/tag86.xml" ContentType="application/vnd.openxmlformats-officedocument.presentationml.tags+xml"/>
  <Override PartName="/ppt/slideLayouts/slideLayout72.xml" ContentType="application/vnd.openxmlformats-officedocument.presentationml.slideLayout+xml"/>
  <Override PartName="/ppt/slideLayouts/slideLayout125.xml" ContentType="application/vnd.openxmlformats-officedocument.presentationml.slideLayout+xml"/>
  <Override PartName="/ppt/tags/tag387.xml" ContentType="application/vnd.openxmlformats-officedocument.presentationml.tags+xml"/>
  <Override PartName="/ppt/tags/tag403.xml" ContentType="application/vnd.openxmlformats-officedocument.presentationml.tags+xml"/>
  <Override PartName="/ppt/slideLayouts/slideLayout311.xml" ContentType="application/vnd.openxmlformats-officedocument.presentationml.slideLayout+xml"/>
  <Override PartName="/ppt/tags/tag734.xml" ContentType="application/vnd.openxmlformats-officedocument.presentationml.tags+xml"/>
  <Override PartName="/ppt/slideLayouts/slideLayout456.xml" ContentType="application/vnd.openxmlformats-officedocument.presentationml.slideLayout+xml"/>
  <Override PartName="/ppt/tags/tag879.xml" ContentType="application/vnd.openxmlformats-officedocument.presentationml.tags+xml"/>
  <Override PartName="/ppt/tags/tag920.xml" ContentType="application/vnd.openxmlformats-officedocument.presentationml.tags+xml"/>
  <Override PartName="/ppt/tags/tag1066.xml" ContentType="application/vnd.openxmlformats-officedocument.presentationml.tags+xml"/>
  <Override PartName="/ppt/tags/tag242.xml" ContentType="application/vnd.openxmlformats-officedocument.presentationml.tags+xml"/>
  <Override PartName="/ppt/slideLayouts/slideLayout150.xml" ContentType="application/vnd.openxmlformats-officedocument.presentationml.slideLayout+xml"/>
  <Override PartName="/ppt/slideLayouts/slideLayout295.xml" ContentType="application/vnd.openxmlformats-officedocument.presentationml.slideLayout+xml"/>
  <Override PartName="/ppt/tags/tag573.xml" ContentType="application/vnd.openxmlformats-officedocument.presentationml.tags+xml"/>
  <Override PartName="/ppt/slideLayouts/slideLayout481.xml" ContentType="application/vnd.openxmlformats-officedocument.presentationml.slideLayout+xml"/>
  <Override PartName="/ppt/tags/tag17.xml" ContentType="application/vnd.openxmlformats-officedocument.presentationml.tags+xml"/>
  <Override PartName="/ppt/tags/tag318.xml" ContentType="application/vnd.openxmlformats-officedocument.presentationml.tags+xml"/>
  <Override PartName="/ppt/slideLayouts/slideLayout226.xml" ContentType="application/vnd.openxmlformats-officedocument.presentationml.slideLayout+xml"/>
  <Override PartName="/ppt/tags/tag504.xml" ContentType="application/vnd.openxmlformats-officedocument.presentationml.tags+xml"/>
  <Override PartName="/ppt/tags/tag649.xml" ContentType="application/vnd.openxmlformats-officedocument.presentationml.tags+xml"/>
  <Override PartName="/ppt/slideLayouts/slideLayout557.xml" ContentType="application/vnd.openxmlformats-officedocument.presentationml.slideLayout+xml"/>
  <Override PartName="/ppt/tags/tag1091.xml" ContentType="application/vnd.openxmlformats-officedocument.presentationml.tags+xml"/>
  <Override PartName="/ppt/slideMasters/slideMaster9.xml" ContentType="application/vnd.openxmlformats-officedocument.presentationml.slideMaster+xml"/>
  <Override PartName="/ppt/tags/tag157.xml" ContentType="application/vnd.openxmlformats-officedocument.presentationml.tags+xml"/>
  <Override PartName="/ppt/tags/tag343.xml" ContentType="application/vnd.openxmlformats-officedocument.presentationml.tags+xml"/>
  <Override PartName="/ppt/tags/tag488.xml" ContentType="application/vnd.openxmlformats-officedocument.presentationml.tags+xml"/>
  <Override PartName="/ppt/slideLayouts/slideLayout396.xml" ContentType="application/vnd.openxmlformats-officedocument.presentationml.slideLayout+xml"/>
  <Override PartName="/ppt/slideLayouts/slideLayout412.xml" ContentType="application/vnd.openxmlformats-officedocument.presentationml.slideLayout+xml"/>
  <Override PartName="/ppt/tags/tag835.xml" ContentType="application/vnd.openxmlformats-officedocument.presentationml.tags+xml"/>
  <Override PartName="/ppt/tags/tag1022.xml" ContentType="application/vnd.openxmlformats-officedocument.presentationml.tags+xml"/>
  <Override PartName="/ppt/tags/tag42.xml" ContentType="application/vnd.openxmlformats-officedocument.presentationml.tags+xml"/>
  <Override PartName="/ppt/tags/tag182.xml" ContentType="application/vnd.openxmlformats-officedocument.presentationml.tags+xml"/>
  <Override PartName="/ppt/slideLayouts/slideLayout251.xml" ContentType="application/vnd.openxmlformats-officedocument.presentationml.slideLayout+xml"/>
  <Override PartName="/ppt/tags/tag674.xml" ContentType="application/vnd.openxmlformats-officedocument.presentationml.tags+xml"/>
  <Override PartName="/ppt/tags/tag860.xml" ContentType="application/vnd.openxmlformats-officedocument.presentationml.tags+xml"/>
  <Override PartName="/ppt/slideLayouts/slideLayout88.xml" ContentType="application/vnd.openxmlformats-officedocument.presentationml.slideLayout+xml"/>
  <Override PartName="/ppt/tags/tag419.xml" ContentType="application/vnd.openxmlformats-officedocument.presentationml.tags+xml"/>
  <Override PartName="/ppt/theme/theme11.xml" ContentType="application/vnd.openxmlformats-officedocument.theme+xml"/>
  <Override PartName="/ppt/tags/tag605.xml" ContentType="application/vnd.openxmlformats-officedocument.presentationml.tags+xml"/>
  <Override PartName="/ppt/slideLayouts/slideLayout327.xml" ContentType="application/vnd.openxmlformats-officedocument.presentationml.slideLayout+xml"/>
  <Override PartName="/ppt/tags/tag936.xml" ContentType="application/vnd.openxmlformats-officedocument.presentationml.tags+xml"/>
  <Override PartName="/ppt/slideLayouts/slideLayout19.xml" ContentType="application/vnd.openxmlformats-officedocument.presentationml.slideLayout+xml"/>
  <Override PartName="/ppt/tags/tag113.xml" ContentType="application/vnd.openxmlformats-officedocument.presentationml.tags+xml"/>
  <Override PartName="/ppt/tags/tag258.xml" ContentType="application/vnd.openxmlformats-officedocument.presentationml.tags+xml"/>
  <Override PartName="/ppt/slideLayouts/slideLayout166.xml" ContentType="application/vnd.openxmlformats-officedocument.presentationml.slideLayout+xml"/>
  <Override PartName="/ppt/tags/tag444.xml" ContentType="application/vnd.openxmlformats-officedocument.presentationml.tags+xml"/>
  <Override PartName="/ppt/tags/tag589.xml" ContentType="application/vnd.openxmlformats-officedocument.presentationml.tags+xml"/>
  <Override PartName="/ppt/tags/tag775.xml" ContentType="application/vnd.openxmlformats-officedocument.presentationml.tags+xml"/>
  <Override PartName="/ppt/slideLayouts/slideLayout497.xml" ContentType="application/vnd.openxmlformats-officedocument.presentationml.slideLayout+xml"/>
  <Override PartName="/ppt/slideLayouts/slideLayout513.xml" ContentType="application/vnd.openxmlformats-officedocument.presentationml.slideLayout+xml"/>
  <Override PartName="/ppt/tags/tag1123.xml" ContentType="application/vnd.openxmlformats-officedocument.presentationml.tags+xml"/>
  <Override PartName="/ppt/theme/theme3.xml" ContentType="application/vnd.openxmlformats-officedocument.theme+xml"/>
  <Override PartName="/ppt/tags/tag283.xml" ContentType="application/vnd.openxmlformats-officedocument.presentationml.tags+xml"/>
  <Override PartName="/ppt/tags/tag630.xml" ContentType="application/vnd.openxmlformats-officedocument.presentationml.tags+xml"/>
  <Override PartName="/ppt/slideLayouts/slideLayout352.xml" ContentType="application/vnd.openxmlformats-officedocument.presentationml.slideLayout+xml"/>
  <Override PartName="/ppt/tags/tag961.xml" ContentType="application/vnd.openxmlformats-officedocument.presentationml.tags+xml"/>
  <Override PartName="/ppt/slideLayouts/slideLayout44.xml" ContentType="application/vnd.openxmlformats-officedocument.presentationml.slideLayout+xml"/>
  <Override PartName="/ppt/tags/tag58.xml" ContentType="application/vnd.openxmlformats-officedocument.presentationml.tags+xml"/>
  <Override PartName="/ppt/slideLayouts/slideLayout191.xml" ContentType="application/vnd.openxmlformats-officedocument.presentationml.slideLayout+xml"/>
  <Override PartName="/ppt/tags/tag359.xml" ContentType="application/vnd.openxmlformats-officedocument.presentationml.tags+xml"/>
  <Override PartName="/ppt/tags/tag706.xml" ContentType="application/vnd.openxmlformats-officedocument.presentationml.tags+xml"/>
  <Override PartName="/ppt/slideLayouts/slideLayout428.xml" ContentType="application/vnd.openxmlformats-officedocument.presentationml.slideLayout+xml"/>
  <Override PartName="/ppt/tags/tag1038.xml" ContentType="application/vnd.openxmlformats-officedocument.presentationml.tags+xml"/>
  <Override PartName="/ppt/tags/tag198.xml" ContentType="application/vnd.openxmlformats-officedocument.presentationml.tags+xml"/>
  <Override PartName="/ppt/tags/tag214.xml" ContentType="application/vnd.openxmlformats-officedocument.presentationml.tags+xml"/>
  <Override PartName="/ppt/slideLayouts/slideLayout122.xml" ContentType="application/vnd.openxmlformats-officedocument.presentationml.slideLayout+xml"/>
  <Override PartName="/ppt/tags/tag400.xml" ContentType="application/vnd.openxmlformats-officedocument.presentationml.tags+xml"/>
  <Override PartName="/ppt/slideLayouts/slideLayout267.xml" ContentType="application/vnd.openxmlformats-officedocument.presentationml.slideLayout+xml"/>
  <Override PartName="/ppt/tags/tag545.xml" ContentType="application/vnd.openxmlformats-officedocument.presentationml.tags+xml"/>
  <Override PartName="/ppt/tags/tag731.xml" ContentType="application/vnd.openxmlformats-officedocument.presentationml.tags+xml"/>
  <Override PartName="/ppt/slideLayouts/slideLayout453.xml" ContentType="application/vnd.openxmlformats-officedocument.presentationml.slideLayout+xml"/>
  <Override PartName="/ppt/tags/tag876.xml" ContentType="application/vnd.openxmlformats-officedocument.presentationml.tags+xml"/>
  <Override PartName="/ppt/tags/tag83.xml" ContentType="application/vnd.openxmlformats-officedocument.presentationml.tags+xml"/>
  <Override PartName="/ppt/tags/tag384.xml" ContentType="application/vnd.openxmlformats-officedocument.presentationml.tags+xml"/>
  <Override PartName="/ppt/slideLayouts/slideLayout292.xml" ContentType="application/vnd.openxmlformats-officedocument.presentationml.slideLayout+xml"/>
  <Override PartName="/ppt/tags/tag570.xml" ContentType="application/vnd.openxmlformats-officedocument.presentationml.tags+xml"/>
  <Override PartName="/ppt/tags/tag807.xml" ContentType="application/vnd.openxmlformats-officedocument.presentationml.tags+xml"/>
  <Override PartName="/ppt/slideLayouts/slideLayout529.xml" ContentType="application/vnd.openxmlformats-officedocument.presentationml.slideLayout+xml"/>
  <Override PartName="/ppt/tags/tag1063.xml" ContentType="application/vnd.openxmlformats-officedocument.presentationml.tags+xml"/>
  <Override PartName="/ppt/commentAuthors.xml" ContentType="application/vnd.openxmlformats-officedocument.presentationml.commentAuthors+xml"/>
  <Override PartName="/ppt/tags/tag14.xml" ContentType="application/vnd.openxmlformats-officedocument.presentationml.tags+xml"/>
  <Override PartName="/ppt/tags/tag129.xml" ContentType="application/vnd.openxmlformats-officedocument.presentationml.tags+xml"/>
  <Override PartName="/ppt/tags/tag315.xml" ContentType="application/vnd.openxmlformats-officedocument.presentationml.tags+xml"/>
  <Override PartName="/ppt/tags/tag646.xml" ContentType="application/vnd.openxmlformats-officedocument.presentationml.tags+xml"/>
  <Override PartName="/ppt/slideLayouts/slideLayout368.xml" ContentType="application/vnd.openxmlformats-officedocument.presentationml.slideLayout+xml"/>
  <Override PartName="/ppt/slideMasters/slideMaster6.xml" ContentType="application/vnd.openxmlformats-officedocument.presentationml.slideMaster+xml"/>
  <Override PartName="/ppt/tags/tag154.xml" ContentType="application/vnd.openxmlformats-officedocument.presentationml.tags+xml"/>
  <Override PartName="/ppt/tags/tag299.xml" ContentType="application/vnd.openxmlformats-officedocument.presentationml.tags+xml"/>
  <Override PartName="/ppt/slideLayouts/slideLayout223.xml" ContentType="application/vnd.openxmlformats-officedocument.presentationml.slideLayout+xml"/>
  <Override PartName="/ppt/tags/tag485.xml" ContentType="application/vnd.openxmlformats-officedocument.presentationml.tags+xml"/>
  <Override PartName="/ppt/tags/tag501.xml" ContentType="application/vnd.openxmlformats-officedocument.presentationml.tags+xml"/>
  <Override PartName="/ppt/tags/tag832.xml" ContentType="application/vnd.openxmlformats-officedocument.presentationml.tags+xml"/>
  <Override PartName="/ppt/tags/tag977.xml" ContentType="application/vnd.openxmlformats-officedocument.presentationml.tags+xml"/>
  <Override PartName="/ppt/slideLayouts/slideLayout554.xml" ContentType="application/vnd.openxmlformats-officedocument.presentationml.slideLayout+xml"/>
  <Override PartName="/ppt/tags/tag340.xml" ContentType="application/vnd.openxmlformats-officedocument.presentationml.tags+xml"/>
  <Override PartName="/ppt/tags/tag671.xml" ContentType="application/vnd.openxmlformats-officedocument.presentationml.tags+xml"/>
  <Override PartName="/ppt/slideLayouts/slideLayout393.xml" ContentType="application/vnd.openxmlformats-officedocument.presentationml.slideLayout+xml"/>
  <Override PartName="/ppt/tags/tag908.xml" ContentType="application/vnd.openxmlformats-officedocument.presentationml.tags+xml"/>
  <Override PartName="/ppt/slideLayouts/slideLayout85.xml" ContentType="application/vnd.openxmlformats-officedocument.presentationml.slideLayout+xml"/>
  <Override PartName="/ppt/slideLayouts/slideLayout138.xml" ContentType="application/vnd.openxmlformats-officedocument.presentationml.slideLayout+xml"/>
  <Override PartName="/ppt/tags/tag416.xml" ContentType="application/vnd.openxmlformats-officedocument.presentationml.tags+xml"/>
  <Override PartName="/ppt/slideLayouts/slideLayout324.xml" ContentType="application/vnd.openxmlformats-officedocument.presentationml.slideLayout+xml"/>
  <Override PartName="/ppt/tags/tag747.xml" ContentType="application/vnd.openxmlformats-officedocument.presentationml.tags+xml"/>
  <Override PartName="/ppt/slideLayouts/slideLayout469.xml" ContentType="application/vnd.openxmlformats-officedocument.presentationml.slideLayout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255.xml" ContentType="application/vnd.openxmlformats-officedocument.presentationml.tags+xml"/>
  <Override PartName="/ppt/slideLayouts/slideLayout163.xml" ContentType="application/vnd.openxmlformats-officedocument.presentationml.slideLayout+xml"/>
  <Override PartName="/ppt/tags/tag586.xml" ContentType="application/vnd.openxmlformats-officedocument.presentationml.tags+xml"/>
  <Override PartName="/ppt/tags/tag602.xml" ContentType="application/vnd.openxmlformats-officedocument.presentationml.tags+xml"/>
  <Override PartName="/ppt/tags/tag933.xml" ContentType="application/vnd.openxmlformats-officedocument.presentationml.tags+xml"/>
  <Override PartName="/ppt/slideLayouts/slideLayout510.xml" ContentType="application/vnd.openxmlformats-officedocument.presentationml.slideLayout+xml"/>
  <Override PartName="/ppt/tags/tag1079.xml" ContentType="application/vnd.openxmlformats-officedocument.presentationml.tags+xml"/>
  <Override PartName="/ppt/slideLayouts/slideLayout16.xml" ContentType="application/vnd.openxmlformats-officedocument.presentationml.slideLayout+xml"/>
  <Override PartName="/ppt/tags/tag280.xml" ContentType="application/vnd.openxmlformats-officedocument.presentationml.tags+xml"/>
  <Override PartName="/ppt/tags/tag441.xml" ContentType="application/vnd.openxmlformats-officedocument.presentationml.tags+xml"/>
  <Override PartName="/ppt/tags/tag772.xml" ContentType="application/vnd.openxmlformats-officedocument.presentationml.tags+xml"/>
  <Override PartName="/ppt/slideLayouts/slideLayout494.xml" ContentType="application/vnd.openxmlformats-officedocument.presentationml.slideLayout+xml"/>
  <Override PartName="/ppt/tags/tag1120.xml" ContentType="application/vnd.openxmlformats-officedocument.presentationml.tags+xml"/>
  <Override PartName="/ppt/slideLayouts/slideLayout41.xml" ContentType="application/vnd.openxmlformats-officedocument.presentationml.slideLayout+xml"/>
  <Override PartName="/ppt/slideLayouts/slideLayout239.xml" ContentType="application/vnd.openxmlformats-officedocument.presentationml.slideLayout+xml"/>
  <Override PartName="/ppt/tags/tag517.xml" ContentType="application/vnd.openxmlformats-officedocument.presentationml.tags+xml"/>
  <Override PartName="/ppt/tags/tag703.xml" ContentType="application/vnd.openxmlformats-officedocument.presentationml.tags+xml"/>
  <Override PartName="/ppt/slideLayouts/slideLayout425.xml" ContentType="application/vnd.openxmlformats-officedocument.presentationml.slideLayout+xml"/>
  <Override PartName="/ppt/tags/tag848.xml" ContentType="application/vnd.openxmlformats-officedocument.presentationml.tags+xml"/>
  <Override PartName="/ppt/tags/tag55.xml" ContentType="application/vnd.openxmlformats-officedocument.presentationml.tags+xml"/>
  <Override PartName="/ppt/tags/tag211.xml" ContentType="application/vnd.openxmlformats-officedocument.presentationml.tags+xml"/>
  <Override PartName="/ppt/tags/tag356.xml" ContentType="application/vnd.openxmlformats-officedocument.presentationml.tags+xml"/>
  <Override PartName="/ppt/slideLayouts/slideLayout264.xml" ContentType="application/vnd.openxmlformats-officedocument.presentationml.slideLayout+xml"/>
  <Override PartName="/ppt/tags/tag542.xml" ContentType="application/vnd.openxmlformats-officedocument.presentationml.tags+xml"/>
  <Override PartName="/ppt/tags/tag687.xml" ContentType="application/vnd.openxmlformats-officedocument.presentationml.tags+xml"/>
  <Override PartName="/ppt/tags/tag873.xml" ContentType="application/vnd.openxmlformats-officedocument.presentationml.tags+xml"/>
  <Override PartName="/ppt/tags/tag1035.xml" ContentType="application/vnd.openxmlformats-officedocument.presentationml.tags+xml"/>
  <Override PartName="/ppt/tags/tag80.xml" ContentType="application/vnd.openxmlformats-officedocument.presentationml.tags+xml"/>
  <Override PartName="/ppt/tags/tag195.xml" ContentType="application/vnd.openxmlformats-officedocument.presentationml.tags+xml"/>
  <Override PartName="/ppt/tags/tag381.xml" ContentType="application/vnd.openxmlformats-officedocument.presentationml.tags+xml"/>
  <Override PartName="/ppt/tags/tag618.xml" ContentType="application/vnd.openxmlformats-officedocument.presentationml.tags+xml"/>
  <Override PartName="/ppt/slideLayouts/slideLayout450.xml" ContentType="application/vnd.openxmlformats-officedocument.presentationml.slideLayout+xml"/>
  <Override PartName="/ppt/tags/tag1060.xml" ContentType="application/vnd.openxmlformats-officedocument.presentationml.tags+xml"/>
  <Override PartName="/ppt/theme/theme24.xml" ContentType="application/vnd.openxmlformats-officedocument.theme+xml"/>
  <Override PartName="/ppt/tags/tag126.xml" ContentType="application/vnd.openxmlformats-officedocument.presentationml.tags+xml"/>
  <Override PartName="/ppt/slideLayouts/slideLayout179.xml" ContentType="application/vnd.openxmlformats-officedocument.presentationml.slideLayout+xml"/>
  <Override PartName="/ppt/tags/tag457.xml" ContentType="application/vnd.openxmlformats-officedocument.presentationml.tags+xml"/>
  <Override PartName="/ppt/tags/tag804.xml" ContentType="application/vnd.openxmlformats-officedocument.presentationml.tags+xml"/>
  <Override PartName="/ppt/tags/tag949.xml" ContentType="application/vnd.openxmlformats-officedocument.presentationml.tags+xml"/>
  <Override PartName="/ppt/slideLayouts/slideLayout526.xml" ContentType="application/vnd.openxmlformats-officedocument.presentationml.slideLayout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296.xml" ContentType="application/vnd.openxmlformats-officedocument.presentationml.tags+xml"/>
  <Override PartName="/ppt/tags/tag312.xml" ContentType="application/vnd.openxmlformats-officedocument.presentationml.tags+xml"/>
  <Override PartName="/ppt/slideLayouts/slideLayout220.xml" ContentType="application/vnd.openxmlformats-officedocument.presentationml.slideLayout+xml"/>
  <Override PartName="/ppt/tags/tag643.xml" ContentType="application/vnd.openxmlformats-officedocument.presentationml.tags+xml"/>
  <Override PartName="/ppt/slideLayouts/slideLayout365.xml" ContentType="application/vnd.openxmlformats-officedocument.presentationml.slideLayout+xml"/>
  <Override PartName="/ppt/tags/tag788.xml" ContentType="application/vnd.openxmlformats-officedocument.presentationml.tags+xml"/>
  <Override PartName="/ppt/tags/tag974.xml" ContentType="application/vnd.openxmlformats-officedocument.presentationml.tags+xml"/>
  <Override PartName="/ppt/slideLayouts/slideLayout551.xml" ContentType="application/vnd.openxmlformats-officedocument.presentationml.slideLayout+xml"/>
  <Override PartName="/ppt/slideMasters/slideMaster3.xml" ContentType="application/vnd.openxmlformats-officedocument.presentationml.slideMaster+xml"/>
  <Override PartName="/ppt/slideLayouts/slideLayout57.xml" ContentType="application/vnd.openxmlformats-officedocument.presentationml.slideLayout+xml"/>
  <Override PartName="/ppt/tags/tag151.xml" ContentType="application/vnd.openxmlformats-officedocument.presentationml.tags+xml"/>
  <Override PartName="/ppt/tags/tag482.xml" ContentType="application/vnd.openxmlformats-officedocument.presentationml.tags+xml"/>
  <Override PartName="/ppt/tags/tag719.xml" ContentType="application/vnd.openxmlformats-officedocument.presentationml.tags+xml"/>
  <Override PartName="/ppt/slideLayouts/slideLayout390.xml" ContentType="application/vnd.openxmlformats-officedocument.presentationml.slideLayout+xml"/>
  <Override PartName="/ppt/tags/tag227.xml" ContentType="application/vnd.openxmlformats-officedocument.presentationml.tags+xml"/>
  <Override PartName="/ppt/slideLayouts/slideLayout135.xml" ContentType="application/vnd.openxmlformats-officedocument.presentationml.slideLayout+xml"/>
  <Override PartName="/ppt/tags/tag413.xml" ContentType="application/vnd.openxmlformats-officedocument.presentationml.tags+xml"/>
  <Override PartName="/ppt/tags/tag558.xml" ContentType="application/vnd.openxmlformats-officedocument.presentationml.tags+xml"/>
  <Override PartName="/ppt/tags/tag889.xml" ContentType="application/vnd.openxmlformats-officedocument.presentationml.tags+xml"/>
  <Override PartName="/ppt/tags/tag905.xml" ContentType="application/vnd.openxmlformats-officedocument.presentationml.tags+xml"/>
  <Override PartName="/ppt/slideMasters/slideMaster19.xml" ContentType="application/vnd.openxmlformats-officedocument.presentationml.slideMaster+xml"/>
  <Override PartName="/ppt/tags/tag96.xml" ContentType="application/vnd.openxmlformats-officedocument.presentationml.tags+xml"/>
  <Override PartName="/ppt/slideLayouts/slideLayout82.xml" ContentType="application/vnd.openxmlformats-officedocument.presentationml.slideLayout+xml"/>
  <Override PartName="/ppt/tags/tag252.xml" ContentType="application/vnd.openxmlformats-officedocument.presentationml.tags+xml"/>
  <Override PartName="/ppt/tags/tag397.xml" ContentType="application/vnd.openxmlformats-officedocument.presentationml.tags+xml"/>
  <Override PartName="/ppt/slideLayouts/slideLayout321.xml" ContentType="application/vnd.openxmlformats-officedocument.presentationml.slideLayout+xml"/>
  <Override PartName="/ppt/tags/tag744.xml" ContentType="application/vnd.openxmlformats-officedocument.presentationml.tags+xml"/>
  <Override PartName="/ppt/slideLayouts/slideLayout466.xml" ContentType="application/vnd.openxmlformats-officedocument.presentationml.slideLayout+xml"/>
  <Override PartName="/ppt/tags/tag930.xml" ContentType="application/vnd.openxmlformats-officedocument.presentationml.tags+xml"/>
  <Override PartName="/ppt/tags/tag1076.xml" ContentType="application/vnd.openxmlformats-officedocument.presentationml.tags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ags/tag583.xml" ContentType="application/vnd.openxmlformats-officedocument.presentationml.tags+xml"/>
  <Override PartName="/ppt/slideLayouts/slideLayout491.xml" ContentType="application/vnd.openxmlformats-officedocument.presentationml.slideLayout+xml"/>
  <Override PartName="/ppt/tags/tag27.xml" ContentType="application/vnd.openxmlformats-officedocument.presentationml.tags+xml"/>
  <Override PartName="/ppt/tags/tag328.xml" ContentType="application/vnd.openxmlformats-officedocument.presentationml.tags+xml"/>
  <Override PartName="/ppt/slideLayouts/slideLayout236.xml" ContentType="application/vnd.openxmlformats-officedocument.presentationml.slideLayout+xml"/>
  <Override PartName="/ppt/tags/tag514.xml" ContentType="application/vnd.openxmlformats-officedocument.presentationml.tags+xml"/>
  <Override PartName="/ppt/tags/tag659.xml" ContentType="application/vnd.openxmlformats-officedocument.presentationml.tags+xml"/>
  <Override PartName="/ppt/tags/tag845.xml" ContentType="application/vnd.openxmlformats-officedocument.presentationml.tags+xml"/>
  <Override PartName="/ppt/tags/tag1007.xml" ContentType="application/vnd.openxmlformats-officedocument.presentationml.tags+xml"/>
  <Override PartName="/ppt/slideLayouts/slideLayout567.xml" ContentType="application/vnd.openxmlformats-officedocument.presentationml.slideLayout+xml"/>
  <Override PartName="/ppt/tags/tag52.xml" ContentType="application/vnd.openxmlformats-officedocument.presentationml.tags+xml"/>
  <Override PartName="/ppt/tags/tag167.xml" ContentType="application/vnd.openxmlformats-officedocument.presentationml.tags+xml"/>
  <Override PartName="/ppt/tags/tag353.xml" ContentType="application/vnd.openxmlformats-officedocument.presentationml.tags+xml"/>
  <Override PartName="/ppt/tags/tag498.xml" ContentType="application/vnd.openxmlformats-officedocument.presentationml.tags+xml"/>
  <Override PartName="/ppt/tags/tag684.xml" ContentType="application/vnd.openxmlformats-officedocument.presentationml.tags+xml"/>
  <Override PartName="/ppt/tags/tag700.xml" ContentType="application/vnd.openxmlformats-officedocument.presentationml.tags+xml"/>
  <Override PartName="/ppt/slideLayouts/slideLayout422.xml" ContentType="application/vnd.openxmlformats-officedocument.presentationml.slideLayout+xml"/>
  <Override PartName="/ppt/tags/tag1032.xml" ContentType="application/vnd.openxmlformats-officedocument.presentationml.tags+xml"/>
  <Override PartName="/ppt/tags/tag192.xml" ContentType="application/vnd.openxmlformats-officedocument.presentationml.tags+xml"/>
  <Override PartName="/ppt/tags/tag429.xml" ContentType="application/vnd.openxmlformats-officedocument.presentationml.tags+xml"/>
  <Override PartName="/ppt/slideLayouts/slideLayout261.xml" ContentType="application/vnd.openxmlformats-officedocument.presentationml.slideLayout+xml"/>
  <Override PartName="/ppt/tags/tag870.xml" ContentType="application/vnd.openxmlformats-officedocument.presentationml.tags+xml"/>
  <Override PartName="/ppt/theme/theme21.xml" ContentType="application/vnd.openxmlformats-officedocument.theme+xml"/>
  <Override PartName="/ppt/tags/tag1108.xml" ContentType="application/vnd.openxmlformats-officedocument.presentationml.tags+xml"/>
  <Override PartName="/ppt/slideLayouts/slideLayout98.xml" ContentType="application/vnd.openxmlformats-officedocument.presentationml.slideLayout+xml"/>
  <Override PartName="/ppt/tags/tag268.xml" ContentType="application/vnd.openxmlformats-officedocument.presentationml.tags+xml"/>
  <Override PartName="/ppt/tags/tag599.xml" ContentType="application/vnd.openxmlformats-officedocument.presentationml.tags+xml"/>
  <Override PartName="/ppt/tags/tag615.xml" ContentType="application/vnd.openxmlformats-officedocument.presentationml.tags+xml"/>
  <Override PartName="/ppt/slideLayouts/slideLayout337.xml" ContentType="application/vnd.openxmlformats-officedocument.presentationml.slideLayout+xml"/>
  <Override PartName="/ppt/tags/tag801.xml" ContentType="application/vnd.openxmlformats-officedocument.presentationml.tags+xml"/>
  <Override PartName="/ppt/tags/tag946.xml" ContentType="application/vnd.openxmlformats-officedocument.presentationml.tags+xml"/>
  <Override PartName="/ppt/slideLayouts/slideLayout523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ags/tag123.xml" ContentType="application/vnd.openxmlformats-officedocument.presentationml.tags+xml"/>
  <Override PartName="/ppt/slideLayouts/slideLayout176.xml" ContentType="application/vnd.openxmlformats-officedocument.presentationml.slideLayout+xml"/>
  <Override PartName="/ppt/tags/tag454.xml" ContentType="application/vnd.openxmlformats-officedocument.presentationml.tags+xml"/>
  <Override PartName="/ppt/tags/tag640.xml" ContentType="application/vnd.openxmlformats-officedocument.presentationml.tags+xml"/>
  <Override PartName="/ppt/slideLayouts/slideLayout362.xml" ContentType="application/vnd.openxmlformats-officedocument.presentationml.slideLayout+xml"/>
  <Override PartName="/ppt/tags/tag785.xml" ContentType="application/vnd.openxmlformats-officedocument.presentationml.tags+xml"/>
  <Override PartName="/ppt/slideLayouts/slideLayout107.xml" ContentType="application/vnd.openxmlformats-officedocument.presentationml.slideLayout+xml"/>
  <Override PartName="/ppt/tags/tag293.xml" ContentType="application/vnd.openxmlformats-officedocument.presentationml.tags+xml"/>
  <Override PartName="/ppt/tags/tag716.xml" ContentType="application/vnd.openxmlformats-officedocument.presentationml.tags+xml"/>
  <Override PartName="/ppt/slideLayouts/slideLayout438.xml" ContentType="application/vnd.openxmlformats-officedocument.presentationml.slideLayout+xml"/>
  <Override PartName="/ppt/tags/tag971.xml" ContentType="application/vnd.openxmlformats-officedocument.presentationml.tags+xml"/>
  <Override PartName="/ppt/tags/tag68.xml" ContentType="application/vnd.openxmlformats-officedocument.presentationml.tags+xml"/>
  <Override PartName="/ppt/slideLayouts/slideLayout54.xml" ContentType="application/vnd.openxmlformats-officedocument.presentationml.slideLayout+xml"/>
  <Override PartName="/ppt/tags/tag224.xml" ContentType="application/vnd.openxmlformats-officedocument.presentationml.tags+xml"/>
  <Override PartName="/ppt/tags/tag369.xml" ContentType="application/vnd.openxmlformats-officedocument.presentationml.tags+xml"/>
  <Override PartName="/ppt/slideLayouts/slideLayout277.xml" ContentType="application/vnd.openxmlformats-officedocument.presentationml.slideLayout+xml"/>
  <Override PartName="/ppt/tags/tag555.xml" ContentType="application/vnd.openxmlformats-officedocument.presentationml.tags+xml"/>
  <Override PartName="/ppt/tags/tag902.xml" ContentType="application/vnd.openxmlformats-officedocument.presentationml.tags+xml"/>
  <Override PartName="/ppt/tags/tag1048.xml" ContentType="application/vnd.openxmlformats-officedocument.presentationml.tags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Layouts/slideLayout132.xml" ContentType="application/vnd.openxmlformats-officedocument.presentationml.slideLayout+xml"/>
  <Override PartName="/ppt/tags/tag394.xml" ContentType="application/vnd.openxmlformats-officedocument.presentationml.tags+xml"/>
  <Override PartName="/ppt/tags/tag410.xml" ContentType="application/vnd.openxmlformats-officedocument.presentationml.tags+xml"/>
  <Override PartName="/ppt/tags/tag741.xml" ContentType="application/vnd.openxmlformats-officedocument.presentationml.tags+xml"/>
  <Override PartName="/ppt/tags/tag886.xml" ContentType="application/vnd.openxmlformats-officedocument.presentationml.tags+xml"/>
  <Override PartName="/ppt/slideLayouts/slideLayout46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slideLayouts/slideLayout208.xml" ContentType="application/vnd.openxmlformats-officedocument.presentationml.slideLayout+xml"/>
  <Override PartName="/ppt/tags/tag580.xml" ContentType="application/vnd.openxmlformats-officedocument.presentationml.tags+xml"/>
  <Override PartName="/ppt/tags/tag817.xml" ContentType="application/vnd.openxmlformats-officedocument.presentationml.tags+xml"/>
  <Override PartName="/ppt/slideLayouts/slideLayout539.xml" ContentType="application/vnd.openxmlformats-officedocument.presentationml.slideLayout+xml"/>
  <Override PartName="/ppt/tags/tag1073.xml" ContentType="application/vnd.openxmlformats-officedocument.presentationml.tags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ags/tag325.xml" ContentType="application/vnd.openxmlformats-officedocument.presentationml.tags+xml"/>
  <Override PartName="/ppt/slideLayouts/slideLayout233.xml" ContentType="application/vnd.openxmlformats-officedocument.presentationml.slideLayout+xml"/>
  <Override PartName="/ppt/tags/tag656.xml" ContentType="application/vnd.openxmlformats-officedocument.presentationml.tags+xml"/>
  <Override PartName="/ppt/slideLayouts/slideLayout378.xml" ContentType="application/vnd.openxmlformats-officedocument.presentationml.slideLayout+xml"/>
  <Override PartName="/ppt/tags/tag987.xml" ContentType="application/vnd.openxmlformats-officedocument.presentationml.tags+xml"/>
  <Override PartName="/ppt/tags/tag1004.xml" ContentType="application/vnd.openxmlformats-officedocument.presentationml.tags+xml"/>
  <Override PartName="/ppt/tags/tag164.xml" ContentType="application/vnd.openxmlformats-officedocument.presentationml.tags+xml"/>
  <Override PartName="/ppt/tags/tag495.xml" ContentType="application/vnd.openxmlformats-officedocument.presentationml.tags+xml"/>
  <Override PartName="/ppt/tags/tag511.xml" ContentType="application/vnd.openxmlformats-officedocument.presentationml.tags+xml"/>
  <Override PartName="/ppt/tags/tag842.xml" ContentType="application/vnd.openxmlformats-officedocument.presentationml.tags+xml"/>
  <Override PartName="/ppt/slideLayouts/slideLayout564.xml" ContentType="application/vnd.openxmlformats-officedocument.presentationml.slideLayout+xml"/>
  <Override PartName="/ppt/tags/tag350.xml" ContentType="application/vnd.openxmlformats-officedocument.presentationml.tags+xml"/>
  <Override PartName="/ppt/slideLayouts/slideLayout309.xml" ContentType="application/vnd.openxmlformats-officedocument.presentationml.slideLayout+xml"/>
  <Override PartName="/ppt/tags/tag681.xml" ContentType="application/vnd.openxmlformats-officedocument.presentationml.tags+xml"/>
  <Override PartName="/ppt/tags/tag918.xml" ContentType="application/vnd.openxmlformats-officedocument.presentationml.tags+xml"/>
  <Override PartName="/ppt/slideLayouts/slideLayout95.xml" ContentType="application/vnd.openxmlformats-officedocument.presentationml.slideLayout+xml"/>
  <Override PartName="/ppt/slideLayouts/slideLayout148.xml" ContentType="application/vnd.openxmlformats-officedocument.presentationml.slideLayout+xml"/>
  <Override PartName="/ppt/tags/tag426.xml" ContentType="application/vnd.openxmlformats-officedocument.presentationml.tags+xml"/>
  <Override PartName="/ppt/tags/tag612.xml" ContentType="application/vnd.openxmlformats-officedocument.presentationml.tags+xml"/>
  <Override PartName="/ppt/slideLayouts/slideLayout334.xml" ContentType="application/vnd.openxmlformats-officedocument.presentationml.slideLayout+xml"/>
  <Override PartName="/ppt/tags/tag757.xml" ContentType="application/vnd.openxmlformats-officedocument.presentationml.tags+xml"/>
  <Override PartName="/ppt/slideLayouts/slideLayout479.xml" ContentType="application/vnd.openxmlformats-officedocument.presentationml.slideLayout+xml"/>
  <Override PartName="/ppt/tags/tag943.xml" ContentType="application/vnd.openxmlformats-officedocument.presentationml.tags+xml"/>
  <Override PartName="/ppt/tags/tag1089.xml" ContentType="application/vnd.openxmlformats-officedocument.presentationml.tags+xml"/>
  <Override PartName="/ppt/tags/tag1105.xml" ContentType="application/vnd.openxmlformats-officedocument.presentationml.tags+xml"/>
  <Override PartName="/ppt/slideLayouts/slideLayout4.xml" ContentType="application/vnd.openxmlformats-officedocument.presentationml.slideLayout+xml"/>
  <Override PartName="/ppt/tags/tag120.xml" ContentType="application/vnd.openxmlformats-officedocument.presentationml.tags+xml"/>
  <Override PartName="/ppt/tags/tag265.xml" ContentType="application/vnd.openxmlformats-officedocument.presentationml.tags+xml"/>
  <Override PartName="/ppt/slideLayouts/slideLayout173.xml" ContentType="application/vnd.openxmlformats-officedocument.presentationml.slideLayout+xml"/>
  <Override PartName="/ppt/tags/tag451.xml" ContentType="application/vnd.openxmlformats-officedocument.presentationml.tags+xml"/>
  <Override PartName="/ppt/tags/tag596.xml" ContentType="application/vnd.openxmlformats-officedocument.presentationml.tags+xml"/>
  <Override PartName="/ppt/tags/tag782.xml" ContentType="application/vnd.openxmlformats-officedocument.presentationml.tags+xml"/>
  <Override PartName="/ppt/slideLayouts/slideLayout520.xml" ContentType="application/vnd.openxmlformats-officedocument.presentationml.slideLayout+xml"/>
  <Override PartName="/ppt/tags/tag1130.xml" ContentType="application/vnd.openxmlformats-officedocument.presentationml.tags+xml"/>
  <Override PartName="/ppt/slides/slide2.xml" ContentType="application/vnd.openxmlformats-officedocument.presentationml.slide+xml"/>
  <Override PartName="/ppt/slideLayouts/slideLayout26.xml" ContentType="application/vnd.openxmlformats-officedocument.presentationml.slideLayout+xml"/>
  <Override PartName="/ppt/tags/tag290.xml" ContentType="application/vnd.openxmlformats-officedocument.presentationml.tags+xml"/>
  <Override PartName="/ppt/slideLayouts/slideLayout249.xml" ContentType="application/vnd.openxmlformats-officedocument.presentationml.slideLayout+xml"/>
  <Override PartName="/ppt/tags/tag527.xml" ContentType="application/vnd.openxmlformats-officedocument.presentationml.tags+xml"/>
  <Override PartName="/ppt/slideLayouts/slideLayout51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ags/tag366.xml" ContentType="application/vnd.openxmlformats-officedocument.presentationml.tags+xml"/>
  <Override PartName="/ppt/tags/tag713.xml" ContentType="application/vnd.openxmlformats-officedocument.presentationml.tags+xml"/>
  <Override PartName="/ppt/slideLayouts/slideLayout435.xml" ContentType="application/vnd.openxmlformats-officedocument.presentationml.slideLayout+xml"/>
  <Override PartName="/ppt/tags/tag858.xml" ContentType="application/vnd.openxmlformats-officedocument.presentationml.tags+xml"/>
  <Override PartName="/ppt/tags/tag1045.xml" ContentType="application/vnd.openxmlformats-officedocument.presentationml.tags+xml"/>
  <Override PartName="/ppt/tags/tag65.xml" ContentType="application/vnd.openxmlformats-officedocument.presentationml.tags+xml"/>
  <Override PartName="/ppt/tags/tag221.xml" ContentType="application/vnd.openxmlformats-officedocument.presentationml.tags+xml"/>
  <Override PartName="/ppt/slideLayouts/slideLayout274.xml" ContentType="application/vnd.openxmlformats-officedocument.presentationml.slideLayout+xml"/>
  <Override PartName="/ppt/tags/tag552.xml" ContentType="application/vnd.openxmlformats-officedocument.presentationml.tags+xml"/>
  <Override PartName="/ppt/tags/tag697.xml" ContentType="application/vnd.openxmlformats-officedocument.presentationml.tags+xml"/>
  <Override PartName="/ppt/tags/tag883.xml" ContentType="application/vnd.openxmlformats-officedocument.presentationml.tags+xml"/>
  <Override PartName="/ppt/slideLayouts/slideLayout460.xml" ContentType="application/vnd.openxmlformats-officedocument.presentationml.slideLayout+xml"/>
  <Override PartName="/ppt/slideMasters/slideMaster13.xml" ContentType="application/vnd.openxmlformats-officedocument.presentationml.slideMaster+xml"/>
  <Override PartName="/ppt/tags/tag90.xml" ContentType="application/vnd.openxmlformats-officedocument.presentationml.tags+xml"/>
  <Override PartName="/ppt/slideLayouts/slideLayout205.xml" ContentType="application/vnd.openxmlformats-officedocument.presentationml.slideLayout+xml"/>
  <Override PartName="/ppt/tags/tag391.xml" ContentType="application/vnd.openxmlformats-officedocument.presentationml.tags+xml"/>
  <Override PartName="/ppt/tags/tag628.xml" ContentType="application/vnd.openxmlformats-officedocument.presentationml.tags+xml"/>
  <Override PartName="/ppt/tags/tag959.xml" ContentType="application/vnd.openxmlformats-officedocument.presentationml.tags+xml"/>
  <Override PartName="/ppt/tags/tag1070.xml" ContentType="application/vnd.openxmlformats-officedocument.presentationml.tags+xml"/>
  <Override PartName="/ppt/tags/tag136.xml" ContentType="application/vnd.openxmlformats-officedocument.presentationml.tags+xml"/>
  <Override PartName="/ppt/tags/tag322.xml" ContentType="application/vnd.openxmlformats-officedocument.presentationml.tags+xml"/>
  <Override PartName="/ppt/slideLayouts/slideLayout189.xml" ContentType="application/vnd.openxmlformats-officedocument.presentationml.slideLayout+xml"/>
  <Override PartName="/ppt/tags/tag467.xml" ContentType="application/vnd.openxmlformats-officedocument.presentationml.tags+xml"/>
  <Override PartName="/ppt/tags/tag798.xml" ContentType="application/vnd.openxmlformats-officedocument.presentationml.tags+xml"/>
  <Override PartName="/ppt/tags/tag814.xml" ContentType="application/vnd.openxmlformats-officedocument.presentationml.tags+xml"/>
  <Override PartName="/ppt/slideLayouts/slideLayout536.xml" ContentType="application/vnd.openxmlformats-officedocument.presentationml.slideLayout+xml"/>
  <Override PartName="/ppt/tags/tag21.xml" ContentType="application/vnd.openxmlformats-officedocument.presentationml.tags+xml"/>
  <Override PartName="/ppt/tags/tag161.xml" ContentType="application/vnd.openxmlformats-officedocument.presentationml.tags+xml"/>
  <Override PartName="/ppt/slideLayouts/slideLayout230.xml" ContentType="application/vnd.openxmlformats-officedocument.presentationml.slideLayout+xml"/>
  <Override PartName="/ppt/tags/tag653.xml" ContentType="application/vnd.openxmlformats-officedocument.presentationml.tags+xml"/>
  <Override PartName="/ppt/slideLayouts/slideLayout375.xml" ContentType="application/vnd.openxmlformats-officedocument.presentationml.slideLayout+xml"/>
  <Override PartName="/ppt/tags/tag984.xml" ContentType="application/vnd.openxmlformats-officedocument.presentationml.tags+xml"/>
  <Override PartName="/ppt/tags/tag1001.xml" ContentType="application/vnd.openxmlformats-officedocument.presentationml.tags+xml"/>
  <Override PartName="/ppt/slideLayouts/slideLayout561.xml" ContentType="application/vnd.openxmlformats-officedocument.presentationml.slideLayout+xml"/>
  <Override PartName="/ppt/tags/tag7.xml" ContentType="application/vnd.openxmlformats-officedocument.presentationml.tags+xml"/>
  <Override PartName="/ppt/slideLayouts/slideLayout67.xml" ContentType="application/vnd.openxmlformats-officedocument.presentationml.slideLayout+xml"/>
  <Override PartName="/ppt/tags/tag492.xml" ContentType="application/vnd.openxmlformats-officedocument.presentationml.tags+xml"/>
  <Override PartName="/ppt/slideLayouts/slideLayout306.xml" ContentType="application/vnd.openxmlformats-officedocument.presentationml.slideLayout+xml"/>
  <Override PartName="/ppt/tags/tag729.xml" ContentType="application/vnd.openxmlformats-officedocument.presentationml.tags+xml"/>
  <Override PartName="/ppt/tags/tag915.xml" ContentType="application/vnd.openxmlformats-officedocument.presentationml.tags+xml"/>
  <Override PartName="/ppt/tags/tag237.xml" ContentType="application/vnd.openxmlformats-officedocument.presentationml.tags+xml"/>
  <Override PartName="/ppt/slideLayouts/slideLayout145.xml" ContentType="application/vnd.openxmlformats-officedocument.presentationml.slideLayout+xml"/>
  <Override PartName="/ppt/tags/tag423.xml" ContentType="application/vnd.openxmlformats-officedocument.presentationml.tags+xml"/>
  <Override PartName="/ppt/tags/tag568.xml" ContentType="application/vnd.openxmlformats-officedocument.presentationml.tags+xml"/>
  <Override PartName="/ppt/tags/tag754.xml" ContentType="application/vnd.openxmlformats-officedocument.presentationml.tags+xml"/>
  <Override PartName="/ppt/slideLayouts/slideLayout476.xml" ContentType="application/vnd.openxmlformats-officedocument.presentationml.slideLayout+xml"/>
  <Override PartName="/ppt/tags/tag899.xml" ContentType="application/vnd.openxmlformats-officedocument.presentationml.tags+xml"/>
  <Override PartName="/ppt/tags/tag1102.xml" ContentType="application/vnd.openxmlformats-officedocument.presentationml.tags+xml"/>
  <Override PartName="/ppt/slideLayouts/slideLayout92.xml" ContentType="application/vnd.openxmlformats-officedocument.presentationml.slideLayout+xml"/>
  <Override PartName="/ppt/tags/tag262.xml" ContentType="application/vnd.openxmlformats-officedocument.presentationml.tags+xml"/>
  <Override PartName="/ppt/tags/tag593.xml" ContentType="application/vnd.openxmlformats-officedocument.presentationml.tags+xml"/>
  <Override PartName="/ppt/slideLayouts/slideLayout331.xml" ContentType="application/vnd.openxmlformats-officedocument.presentationml.slideLayout+xml"/>
  <Override PartName="/ppt/tags/tag940.xml" ContentType="application/vnd.openxmlformats-officedocument.presentationml.tags+xml"/>
  <Override PartName="/ppt/tags/tag1086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37.xml" ContentType="application/vnd.openxmlformats-officedocument.presentationml.tags+xml"/>
  <Override PartName="/ppt/slideLayouts/slideLayout170.xml" ContentType="application/vnd.openxmlformats-officedocument.presentationml.slideLayout+xml"/>
  <Override PartName="/ppt/tags/tag338.xml" ContentType="application/vnd.openxmlformats-officedocument.presentationml.tags+xml"/>
  <Override PartName="/ppt/tags/tag669.xml" ContentType="application/vnd.openxmlformats-officedocument.presentationml.tags+xml"/>
  <Override PartName="/ppt/slideLayouts/slideLayout407.xml" ContentType="application/vnd.openxmlformats-officedocument.presentationml.slideLayout+xml"/>
  <Override PartName="/ppt/tags/tag1017.xml" ContentType="application/vnd.openxmlformats-officedocument.presentationml.tags+xml"/>
  <Override PartName="/ppt/tags/tag177.xml" ContentType="application/vnd.openxmlformats-officedocument.presentationml.tags+xml"/>
  <Override PartName="/ppt/slideLayouts/slideLayout101.xml" ContentType="application/vnd.openxmlformats-officedocument.presentationml.slideLayout+xml"/>
  <Override PartName="/ppt/slideLayouts/slideLayout246.xml" ContentType="application/vnd.openxmlformats-officedocument.presentationml.slideLayout+xml"/>
  <Override PartName="/ppt/tags/tag524.xml" ContentType="application/vnd.openxmlformats-officedocument.presentationml.tags+xml"/>
  <Override PartName="/ppt/tags/tag710.xml" ContentType="application/vnd.openxmlformats-officedocument.presentationml.tags+xml"/>
  <Override PartName="/ppt/slideLayouts/slideLayout432.xml" ContentType="application/vnd.openxmlformats-officedocument.presentationml.slideLayout+xml"/>
  <Override PartName="/ppt/tags/tag855.xml" ContentType="application/vnd.openxmlformats-officedocument.presentationml.tags+xml"/>
  <Override PartName="/ppt/tags/tag62.xml" ContentType="application/vnd.openxmlformats-officedocument.presentationml.tags+xml"/>
  <Override PartName="/ppt/tags/tag363.xml" ContentType="application/vnd.openxmlformats-officedocument.presentationml.tags+xml"/>
  <Override PartName="/ppt/slideLayouts/slideLayout271.xml" ContentType="application/vnd.openxmlformats-officedocument.presentationml.slideLayout+xml"/>
  <Override PartName="/ppt/tags/tag694.xml" ContentType="application/vnd.openxmlformats-officedocument.presentationml.tags+xml"/>
  <Override PartName="/ppt/slideLayouts/slideLayout508.xml" ContentType="application/vnd.openxmlformats-officedocument.presentationml.slideLayout+xml"/>
  <Override PartName="/ppt/tags/tag1042.xml" ContentType="application/vnd.openxmlformats-officedocument.presentationml.tags+xml"/>
  <Override PartName="/ppt/slideMasters/slideMaster10.xml" ContentType="application/vnd.openxmlformats-officedocument.presentationml.slideMaster+xml"/>
  <Override PartName="/ppt/tags/tag108.xml" ContentType="application/vnd.openxmlformats-officedocument.presentationml.tags+xml"/>
  <Override PartName="/ppt/tags/tag439.xml" ContentType="application/vnd.openxmlformats-officedocument.presentationml.tags+xml"/>
  <Override PartName="/ppt/slideLayouts/slideLayout347.xml" ContentType="application/vnd.openxmlformats-officedocument.presentationml.slideLayout+xml"/>
  <Override PartName="/ppt/tags/tag880.xml" ContentType="application/vnd.openxmlformats-officedocument.presentationml.tags+xml"/>
  <Override PartName="/ppt/tags/tag1118.xml" ContentType="application/vnd.openxmlformats-officedocument.presentationml.tags+xml"/>
  <Override PartName="/ppt/tags/tag133.xml" ContentType="application/vnd.openxmlformats-officedocument.presentationml.tags+xml"/>
  <Override PartName="/ppt/tags/tag278.xml" ContentType="application/vnd.openxmlformats-officedocument.presentationml.tags+xml"/>
  <Override PartName="/ppt/slideLayouts/slideLayout186.xml" ContentType="application/vnd.openxmlformats-officedocument.presentationml.slideLayout+xml"/>
  <Override PartName="/ppt/slideLayouts/slideLayout202.xml" ContentType="application/vnd.openxmlformats-officedocument.presentationml.slideLayout+xml"/>
  <Override PartName="/ppt/tags/tag625.xml" ContentType="application/vnd.openxmlformats-officedocument.presentationml.tags+xml"/>
  <Override PartName="/ppt/tags/tag811.xml" ContentType="application/vnd.openxmlformats-officedocument.presentationml.tags+xml"/>
  <Override PartName="/ppt/tags/tag956.xml" ContentType="application/vnd.openxmlformats-officedocument.presentationml.tags+xml"/>
  <Override PartName="/ppt/slideLayouts/slideLayout533.xml" ContentType="application/vnd.openxmlformats-officedocument.presentationml.slideLayout+xml"/>
  <Override PartName="/ppt/slideLayouts/slideLayout39.xml" ContentType="application/vnd.openxmlformats-officedocument.presentationml.slideLayout+xml"/>
  <Override PartName="/ppt/tags/tag209.xml" ContentType="application/vnd.openxmlformats-officedocument.presentationml.tags+xml"/>
  <Override PartName="/ppt/tags/tag464.xml" ContentType="application/vnd.openxmlformats-officedocument.presentationml.tags+xml"/>
  <Override PartName="/ppt/tags/tag650.xml" ContentType="application/vnd.openxmlformats-officedocument.presentationml.tags+xml"/>
  <Override PartName="/ppt/slideLayouts/slideLayout372.xml" ContentType="application/vnd.openxmlformats-officedocument.presentationml.slideLayout+xml"/>
  <Override PartName="/ppt/tags/tag795.xml" ContentType="application/vnd.openxmlformats-officedocument.presentationml.tags+xml"/>
  <Override PartName="/ppt/tags/tag981.xml" ContentType="application/vnd.openxmlformats-officedocument.presentationml.tags+xml"/>
  <Override PartName="/ppt/tags/tag4.xml" ContentType="application/vnd.openxmlformats-officedocument.presentationml.tags+xml"/>
  <Override PartName="/ppt/slideLayouts/slideLayout64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303.xml" ContentType="application/vnd.openxmlformats-officedocument.presentationml.slideLayout+xml"/>
  <Override PartName="/ppt/tags/tag726.xml" ContentType="application/vnd.openxmlformats-officedocument.presentationml.tags+xml"/>
  <Override PartName="/ppt/slideLayouts/slideLayout448.xml" ContentType="application/vnd.openxmlformats-officedocument.presentationml.slideLayout+xml"/>
  <Override PartName="/ppt/tags/tag78.xml" ContentType="application/vnd.openxmlformats-officedocument.presentationml.tags+xml"/>
  <Override PartName="/ppt/tags/tag234.xml" ContentType="application/vnd.openxmlformats-officedocument.presentationml.tags+xml"/>
  <Override PartName="/ppt/slideLayouts/slideLayout142.xml" ContentType="application/vnd.openxmlformats-officedocument.presentationml.slideLayout+xml"/>
  <Override PartName="/ppt/tags/tag379.xml" ContentType="application/vnd.openxmlformats-officedocument.presentationml.tags+xml"/>
  <Override PartName="/ppt/slideLayouts/slideLayout287.xml" ContentType="application/vnd.openxmlformats-officedocument.presentationml.slideLayout+xml"/>
  <Override PartName="/ppt/tags/tag565.xml" ContentType="application/vnd.openxmlformats-officedocument.presentationml.tags+xml"/>
  <Override PartName="/ppt/tags/tag896.xml" ContentType="application/vnd.openxmlformats-officedocument.presentationml.tags+xml"/>
  <Override PartName="/ppt/tags/tag912.xml" ContentType="application/vnd.openxmlformats-officedocument.presentationml.tags+xml"/>
  <Override PartName="/ppt/tags/tag1058.xml" ContentType="application/vnd.openxmlformats-officedocument.presentationml.tags+xml"/>
  <Override PartName="/ppt/tags/tag420.xml" ContentType="application/vnd.openxmlformats-officedocument.presentationml.tags+xml"/>
  <Override PartName="/ppt/tags/tag751.xml" ContentType="application/vnd.openxmlformats-officedocument.presentationml.tags+xml"/>
  <Override PartName="/ppt/slideLayouts/slideLayout473.xml" ContentType="application/vnd.openxmlformats-officedocument.presentationml.slideLayout+xml"/>
  <Override PartName="/ppt/tags/tag1083.xml" ContentType="application/vnd.openxmlformats-officedocument.presentationml.tags+xml"/>
  <Override PartName="/ppt/slideLayouts/slideLayout20.xml" ContentType="application/vnd.openxmlformats-officedocument.presentationml.slideLayout+xml"/>
  <Override PartName="/ppt/tags/tag149.xml" ContentType="application/vnd.openxmlformats-officedocument.presentationml.tags+xml"/>
  <Override PartName="/ppt/slideLayouts/slideLayout218.xml" ContentType="application/vnd.openxmlformats-officedocument.presentationml.slideLayout+xml"/>
  <Override PartName="/ppt/tags/tag590.xml" ContentType="application/vnd.openxmlformats-officedocument.presentationml.tags+xml"/>
  <Override PartName="/ppt/slideLayouts/slideLayout404.xml" ContentType="application/vnd.openxmlformats-officedocument.presentationml.slideLayout+xml"/>
  <Override PartName="/ppt/tags/tag827.xml" ContentType="application/vnd.openxmlformats-officedocument.presentationml.tags+xml"/>
  <Override PartName="/ppt/slideLayouts/slideLayout549.xml" ContentType="application/vnd.openxmlformats-officedocument.presentationml.slideLayout+xml"/>
  <Override PartName="/ppt/tags/tag34.xml" ContentType="application/vnd.openxmlformats-officedocument.presentationml.tags+xml"/>
  <Override PartName="/ppt/tags/tag335.xml" ContentType="application/vnd.openxmlformats-officedocument.presentationml.tags+xml"/>
  <Override PartName="/ppt/slideLayouts/slideLayout243.xml" ContentType="application/vnd.openxmlformats-officedocument.presentationml.slideLayout+xml"/>
  <Override PartName="/ppt/tags/tag521.xml" ContentType="application/vnd.openxmlformats-officedocument.presentationml.tags+xml"/>
  <Override PartName="/ppt/tags/tag666.xml" ContentType="application/vnd.openxmlformats-officedocument.presentationml.tags+xml"/>
  <Override PartName="/ppt/slideLayouts/slideLayout388.xml" ContentType="application/vnd.openxmlformats-officedocument.presentationml.slideLayout+xml"/>
  <Override PartName="/ppt/tags/tag852.xml" ContentType="application/vnd.openxmlformats-officedocument.presentationml.tags+xml"/>
  <Override PartName="/ppt/tags/tag997.xml" ContentType="application/vnd.openxmlformats-officedocument.presentationml.tags+xml"/>
  <Override PartName="/ppt/tags/tag1014.xml" ContentType="application/vnd.openxmlformats-officedocument.presentationml.tags+xml"/>
  <Override PartName="/ppt/slideLayouts/slideLayout574.xml" ContentType="application/vnd.openxmlformats-officedocument.presentationml.slideLayout+xml"/>
  <Override PartName="/ppt/tags/tag174.xml" ContentType="application/vnd.openxmlformats-officedocument.presentationml.tags+xml"/>
  <Override PartName="/ppt/tags/tag360.xml" ContentType="application/vnd.openxmlformats-officedocument.presentationml.tags+xml"/>
  <Override PartName="/ppt/slideLayouts/slideLayout319.xml" ContentType="application/vnd.openxmlformats-officedocument.presentationml.slideLayout+xml"/>
  <Override PartName="/ppt/tags/tag691.xml" ContentType="application/vnd.openxmlformats-officedocument.presentationml.tags+xml"/>
  <Override PartName="/ppt/viewProps.xml" ContentType="application/vnd.openxmlformats-officedocument.presentationml.viewProps+xml"/>
  <Override PartName="/ppt/tags/tag105.xml" ContentType="application/vnd.openxmlformats-officedocument.presentationml.tags+xml"/>
  <Override PartName="/ppt/slideLayouts/slideLayout158.xml" ContentType="application/vnd.openxmlformats-officedocument.presentationml.slideLayout+xml"/>
  <Override PartName="/ppt/tags/tag436.xml" ContentType="application/vnd.openxmlformats-officedocument.presentationml.tags+xml"/>
  <Override PartName="/ppt/tags/tag928.xml" ContentType="application/vnd.openxmlformats-officedocument.presentationml.tags+xml"/>
  <Override PartName="/ppt/slideLayouts/slideLayout505.xml" ContentType="application/vnd.openxmlformats-officedocument.presentationml.slideLayout+xml"/>
  <Override PartName="/ppt/tags/tag1115.xml" ContentType="application/vnd.openxmlformats-officedocument.presentationml.tags+xml"/>
  <Override PartName="/ppt/tags/tag275.xml" ContentType="application/vnd.openxmlformats-officedocument.presentationml.tags+xml"/>
  <Override PartName="/ppt/tags/tag622.xml" ContentType="application/vnd.openxmlformats-officedocument.presentationml.tags+xml"/>
  <Override PartName="/ppt/slideLayouts/slideLayout344.xml" ContentType="application/vnd.openxmlformats-officedocument.presentationml.slideLayout+xml"/>
  <Override PartName="/ppt/tags/tag767.xml" ContentType="application/vnd.openxmlformats-officedocument.presentationml.tags+xml"/>
  <Override PartName="/ppt/slideLayouts/slideLayout489.xml" ContentType="application/vnd.openxmlformats-officedocument.presentationml.slideLayout+xml"/>
  <Override PartName="/ppt/tags/tag953.xml" ContentType="application/vnd.openxmlformats-officedocument.presentationml.tags+xml"/>
  <Override PartName="/ppt/slideLayouts/slideLayout530.xml" ContentType="application/vnd.openxmlformats-officedocument.presentationml.slideLayout+xml"/>
  <Override PartName="/ppt/tags/tag1099.xml" ContentType="application/vnd.openxmlformats-officedocument.presentationml.tags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tags/tag130.xml" ContentType="application/vnd.openxmlformats-officedocument.presentationml.tags+xml"/>
  <Override PartName="/ppt/slideLayouts/slideLayout183.xml" ContentType="application/vnd.openxmlformats-officedocument.presentationml.slideLayout+xml"/>
  <Override PartName="/ppt/tags/tag461.xml" ContentType="application/vnd.openxmlformats-officedocument.presentationml.tags+xml"/>
  <Override PartName="/ppt/tags/tag792.xml" ContentType="application/vnd.openxmlformats-officedocument.presentationml.tags+xml"/>
  <Override PartName="/ppt/slideLayouts/slideLayout114.xml" ContentType="application/vnd.openxmlformats-officedocument.presentationml.slideLayout+xml"/>
  <Override PartName="/ppt/tags/tag206.xml" ContentType="application/vnd.openxmlformats-officedocument.presentationml.tags+xml"/>
  <Override PartName="/ppt/slideLayouts/slideLayout259.xml" ContentType="application/vnd.openxmlformats-officedocument.presentationml.slideLayout+xml"/>
  <Override PartName="/ppt/tags/tag537.xml" ContentType="application/vnd.openxmlformats-officedocument.presentationml.tags+xml"/>
  <Override PartName="/ppt/tags/tag868.xml" ContentType="application/vnd.openxmlformats-officedocument.presentationml.tags+xml"/>
  <Override PartName="/ppt/tags/tag1.xml" ContentType="application/vnd.openxmlformats-officedocument.presentationml.tags+xml"/>
  <Override PartName="/ppt/tags/tag75.xml" ContentType="application/vnd.openxmlformats-officedocument.presentationml.tags+xml"/>
  <Override PartName="/ppt/slideLayouts/slideLayout61.xml" ContentType="application/vnd.openxmlformats-officedocument.presentationml.slideLayout+xml"/>
  <Override PartName="/ppt/tags/tag231.xml" ContentType="application/vnd.openxmlformats-officedocument.presentationml.tags+xml"/>
  <Override PartName="/ppt/tags/tag376.xml" ContentType="application/vnd.openxmlformats-officedocument.presentationml.tags+xml"/>
  <Override PartName="/ppt/slideLayouts/slideLayout300.xml" ContentType="application/vnd.openxmlformats-officedocument.presentationml.slideLayout+xml"/>
  <Override PartName="/ppt/tags/tag723.xml" ContentType="application/vnd.openxmlformats-officedocument.presentationml.tags+xml"/>
  <Override PartName="/ppt/slideLayouts/slideLayout445.xml" ContentType="application/vnd.openxmlformats-officedocument.presentationml.slideLayout+xml"/>
  <Override PartName="/ppt/theme/theme19.xml" ContentType="application/vnd.openxmlformats-officedocument.theme+xml"/>
  <Override PartName="/ppt/tags/tag1055.xml" ContentType="application/vnd.openxmlformats-officedocument.presentationml.tags+xml"/>
  <Override PartName="/ppt/slideMasters/slideMaster23.xml" ContentType="application/vnd.openxmlformats-officedocument.presentationml.slideMaster+xml"/>
  <Override PartName="/ppt/slideLayouts/slideLayout284.xml" ContentType="application/vnd.openxmlformats-officedocument.presentationml.slideLayout+xml"/>
  <Override PartName="/ppt/tags/tag562.xml" ContentType="application/vnd.openxmlformats-officedocument.presentationml.tags+xml"/>
  <Override PartName="/ppt/tags/tag893.xml" ContentType="application/vnd.openxmlformats-officedocument.presentationml.tags+xml"/>
  <Override PartName="/ppt/slideLayouts/slideLayout470.xml" ContentType="application/vnd.openxmlformats-officedocument.presentationml.slideLayout+xml"/>
  <Override PartName="/ppt/tags/tag307.xml" ContentType="application/vnd.openxmlformats-officedocument.presentationml.tags+xml"/>
  <Override PartName="/ppt/slideLayouts/slideLayout215.xml" ContentType="application/vnd.openxmlformats-officedocument.presentationml.slideLayout+xml"/>
  <Override PartName="/ppt/tags/tag638.xml" ContentType="application/vnd.openxmlformats-officedocument.presentationml.tags+xml"/>
  <Override PartName="/ppt/tags/tag824.xml" ContentType="application/vnd.openxmlformats-officedocument.presentationml.tags+xml"/>
  <Override PartName="/ppt/tags/tag969.xml" ContentType="application/vnd.openxmlformats-officedocument.presentationml.tags+xml"/>
  <Override PartName="/ppt/slideLayouts/slideLayout546.xml" ContentType="application/vnd.openxmlformats-officedocument.presentationml.slideLayout+xml"/>
  <Override PartName="/ppt/tags/tag1080.xml" ContentType="application/vnd.openxmlformats-officedocument.presentationml.tags+xml"/>
  <Override PartName="/ppt/tags/tag31.xml" ContentType="application/vnd.openxmlformats-officedocument.presentationml.tags+xml"/>
  <Override PartName="/ppt/tags/tag146.xml" ContentType="application/vnd.openxmlformats-officedocument.presentationml.tags+xml"/>
  <Override PartName="/ppt/tags/tag332.xml" ContentType="application/vnd.openxmlformats-officedocument.presentationml.tags+xml"/>
  <Override PartName="/ppt/slideLayouts/slideLayout199.xml" ContentType="application/vnd.openxmlformats-officedocument.presentationml.slideLayout+xml"/>
  <Override PartName="/ppt/tags/tag477.xml" ContentType="application/vnd.openxmlformats-officedocument.presentationml.tags+xml"/>
  <Override PartName="/ppt/tags/tag663.xml" ContentType="application/vnd.openxmlformats-officedocument.presentationml.tags+xml"/>
  <Override PartName="/ppt/slideLayouts/slideLayout385.xml" ContentType="application/vnd.openxmlformats-officedocument.presentationml.slideLayout+xml"/>
  <Override PartName="/ppt/slideLayouts/slideLayout401.xml" ContentType="application/vnd.openxmlformats-officedocument.presentationml.slideLayout+xml"/>
  <Override PartName="/ppt/tags/tag1011.xml" ContentType="application/vnd.openxmlformats-officedocument.presentationml.tags+xml"/>
  <Override PartName="/ppt/tags/tag171.xml" ContentType="application/vnd.openxmlformats-officedocument.presentationml.tags+xml"/>
  <Override PartName="/ppt/tags/tag408.xml" ContentType="application/vnd.openxmlformats-officedocument.presentationml.tags+xml"/>
  <Override PartName="/ppt/slideLayouts/slideLayout240.xml" ContentType="application/vnd.openxmlformats-officedocument.presentationml.slideLayout+xml"/>
  <Override PartName="/ppt/tags/tag739.xml" ContentType="application/vnd.openxmlformats-officedocument.presentationml.tags+xml"/>
  <Override PartName="/ppt/tags/tag994.xml" ContentType="application/vnd.openxmlformats-officedocument.presentationml.tags+xml"/>
  <Override PartName="/ppt/slideLayouts/slideLayout571.xml" ContentType="application/vnd.openxmlformats-officedocument.presentationml.slideLayout+xml"/>
  <Override PartName="/docProps/core.xml" ContentType="application/vnd.openxmlformats-package.core-properties+xml"/>
  <Override PartName="/ppt/slideLayouts/slideLayout77.xml" ContentType="application/vnd.openxmlformats-officedocument.presentationml.slideLayout+xml"/>
  <Override PartName="/ppt/tags/tag247.xml" ContentType="application/vnd.openxmlformats-officedocument.presentationml.tags+xml"/>
  <Override PartName="/ppt/tags/tag578.xml" ContentType="application/vnd.openxmlformats-officedocument.presentationml.tags+xml"/>
  <Override PartName="/ppt/slideLayouts/slideLayout316.xml" ContentType="application/vnd.openxmlformats-officedocument.presentationml.slideLayout+xml"/>
  <Override PartName="/ppt/tags/tag925.xml" ContentType="application/vnd.openxmlformats-officedocument.presentationml.tags+xml"/>
  <Override PartName="/ppt/slideLayouts/slideLayout502.xml" ContentType="application/vnd.openxmlformats-officedocument.presentationml.slideLayout+xml"/>
  <Override PartName="/ppt/tags/tag102.xml" ContentType="application/vnd.openxmlformats-officedocument.presentationml.tags+xml"/>
  <Override PartName="/ppt/slideLayouts/slideLayout155.xml" ContentType="application/vnd.openxmlformats-officedocument.presentationml.slideLayout+xml"/>
  <Override PartName="/ppt/tags/tag433.xml" ContentType="application/vnd.openxmlformats-officedocument.presentationml.tags+xml"/>
  <Override PartName="/ppt/slideLayouts/slideLayout341.xml" ContentType="application/vnd.openxmlformats-officedocument.presentationml.slideLayout+xml"/>
  <Override PartName="/ppt/tags/tag764.xml" ContentType="application/vnd.openxmlformats-officedocument.presentationml.tags+xml"/>
  <Override PartName="/ppt/slideLayouts/slideLayout486.xml" ContentType="application/vnd.openxmlformats-officedocument.presentationml.slideLayout+xml"/>
  <Override PartName="/ppt/tags/tag1112.xml" ContentType="application/vnd.openxmlformats-officedocument.presentationml.tags+xml"/>
  <Override PartName="/ppt/tags/tag272.xml" ContentType="application/vnd.openxmlformats-officedocument.presentationml.tags+xml"/>
  <Override PartName="/ppt/slideLayouts/slideLayout180.xml" ContentType="application/vnd.openxmlformats-officedocument.presentationml.slideLayout+xml"/>
  <Override PartName="/ppt/tags/tag509.xml" ContentType="application/vnd.openxmlformats-officedocument.presentationml.tags+xml"/>
  <Override PartName="/ppt/slideLayouts/slideLayout417.xml" ContentType="application/vnd.openxmlformats-officedocument.presentationml.slideLayout+xml"/>
  <Override PartName="/ppt/tags/tag950.xml" ContentType="application/vnd.openxmlformats-officedocument.presentationml.tags+xml"/>
  <Override PartName="/ppt/tags/tag1096.xml" ContentType="application/vnd.openxmlformats-officedocument.presentationml.tags+xml"/>
  <Override PartName="/ppt/tags/tag47.xml" ContentType="application/vnd.openxmlformats-officedocument.presentationml.tags+xml"/>
  <Override PartName="/ppt/slideLayouts/slideLayout33.xml" ContentType="application/vnd.openxmlformats-officedocument.presentationml.slideLayout+xml"/>
  <Override PartName="/ppt/tags/tag203.xml" ContentType="application/vnd.openxmlformats-officedocument.presentationml.tags+xml"/>
  <Override PartName="/ppt/tags/tag348.xml" ContentType="application/vnd.openxmlformats-officedocument.presentationml.tags+xml"/>
  <Override PartName="/ppt/slideLayouts/slideLayout256.xml" ContentType="application/vnd.openxmlformats-officedocument.presentationml.slideLayout+xml"/>
  <Override PartName="/ppt/tags/tag679.xml" ContentType="application/vnd.openxmlformats-officedocument.presentationml.tags+xml"/>
  <Override PartName="/ppt/tags/tag1027.xml" ContentType="application/vnd.openxmlformats-officedocument.presentationml.tags+xml"/>
  <Override PartName="/ppt/tags/tag187.xml" ContentType="application/vnd.openxmlformats-officedocument.presentationml.tags+xml"/>
  <Override PartName="/ppt/slideLayouts/slideLayout111.xml" ContentType="application/vnd.openxmlformats-officedocument.presentationml.slideLayout+xml"/>
  <Override PartName="/ppt/tags/tag534.xml" ContentType="application/vnd.openxmlformats-officedocument.presentationml.tags+xml"/>
  <Override PartName="/ppt/theme/theme16.xml" ContentType="application/vnd.openxmlformats-officedocument.theme+xml"/>
  <Override PartName="/ppt/tags/tag720.xml" ContentType="application/vnd.openxmlformats-officedocument.presentationml.tags+xml"/>
  <Override PartName="/ppt/slideLayouts/slideLayout442.xml" ContentType="application/vnd.openxmlformats-officedocument.presentationml.slideLayout+xml"/>
  <Override PartName="/ppt/tags/tag865.xml" ContentType="application/vnd.openxmlformats-officedocument.presentationml.tags+xml"/>
  <Override PartName="/ppt/tags/tag72.xml" ContentType="application/vnd.openxmlformats-officedocument.presentationml.tags+xml"/>
  <Override PartName="/ppt/tags/tag118.xml" ContentType="application/vnd.openxmlformats-officedocument.presentationml.tags+xml"/>
  <Override PartName="/ppt/tags/tag373.xml" ContentType="application/vnd.openxmlformats-officedocument.presentationml.tags+xml"/>
  <Override PartName="/ppt/slideLayouts/slideLayout281.xml" ContentType="application/vnd.openxmlformats-officedocument.presentationml.slideLayout+xml"/>
  <Override PartName="/ppt/tags/tag890.xml" ContentType="application/vnd.openxmlformats-officedocument.presentationml.tags+xml"/>
  <Override PartName="/ppt/slideLayouts/slideLayout518.xml" ContentType="application/vnd.openxmlformats-officedocument.presentationml.slideLayout+xml"/>
  <Override PartName="/ppt/tags/tag1052.xml" ContentType="application/vnd.openxmlformats-officedocument.presentationml.tags+xml"/>
  <Override PartName="/ppt/slideMasters/slideMaster20.xml" ContentType="application/vnd.openxmlformats-officedocument.presentationml.slideMaster+xml"/>
  <Override PartName="/ppt/tags/tag304.xml" ContentType="application/vnd.openxmlformats-officedocument.presentationml.tags+xml"/>
  <Override PartName="/ppt/theme/theme8.xml" ContentType="application/vnd.openxmlformats-officedocument.theme+xml"/>
  <Override PartName="/ppt/tags/tag449.xml" ContentType="application/vnd.openxmlformats-officedocument.presentationml.tags+xml"/>
  <Override PartName="/ppt/tags/tag635.xml" ContentType="application/vnd.openxmlformats-officedocument.presentationml.tags+xml"/>
  <Override PartName="/ppt/slideLayouts/slideLayout357.xml" ContentType="application/vnd.openxmlformats-officedocument.presentationml.slideLayout+xml"/>
  <Override PartName="/ppt/tags/tag966.xml" ContentType="application/vnd.openxmlformats-officedocument.presentationml.tags+xml"/>
  <Override PartName="/ppt/tags/tag1128.xml" ContentType="application/vnd.openxmlformats-officedocument.presentationml.tags+xml"/>
  <Override PartName="/ppt/tags/tag143.xml" ContentType="application/vnd.openxmlformats-officedocument.presentationml.tags+xml"/>
  <Override PartName="/ppt/tags/tag288.xml" ContentType="application/vnd.openxmlformats-officedocument.presentationml.tags+xml"/>
  <Override PartName="/ppt/slideLayouts/slideLayout196.xml" ContentType="application/vnd.openxmlformats-officedocument.presentationml.slideLayout+xml"/>
  <Override PartName="/ppt/slideLayouts/slideLayout212.xml" ContentType="application/vnd.openxmlformats-officedocument.presentationml.slideLayout+xml"/>
  <Override PartName="/ppt/tags/tag474.xml" ContentType="application/vnd.openxmlformats-officedocument.presentationml.tags+xml"/>
  <Override PartName="/ppt/tags/tag821.xml" ContentType="application/vnd.openxmlformats-officedocument.presentationml.tags+xml"/>
  <Override PartName="/ppt/slideLayouts/slideLayout543.xml" ContentType="application/vnd.openxmlformats-officedocument.presentationml.slideLayout+xml"/>
  <Override PartName="/ppt/slideLayouts/slideLayout49.xml" ContentType="application/vnd.openxmlformats-officedocument.presentationml.slideLayout+xml"/>
  <Override PartName="/ppt/tags/tag219.xml" ContentType="application/vnd.openxmlformats-officedocument.presentationml.tags+xml"/>
  <Override PartName="/ppt/tags/tag660.xml" ContentType="application/vnd.openxmlformats-officedocument.presentationml.tags+xml"/>
  <Override PartName="/ppt/slideLayouts/slideLayout382.xml" ContentType="application/vnd.openxmlformats-officedocument.presentationml.slideLayout+xml"/>
  <Override PartName="/ppt/tags/tag991.xml" ContentType="application/vnd.openxmlformats-officedocument.presentationml.tags+xml"/>
  <Override PartName="/ppt/slideLayouts/slideLayout74.xml" ContentType="application/vnd.openxmlformats-officedocument.presentationml.slideLayout+xml"/>
  <Override PartName="/ppt/slideLayouts/slideLayout127.xml" ContentType="application/vnd.openxmlformats-officedocument.presentationml.slideLayout+xml"/>
  <Override PartName="/ppt/tags/tag389.xml" ContentType="application/vnd.openxmlformats-officedocument.presentationml.tags+xml"/>
  <Override PartName="/ppt/tags/tag405.xml" ContentType="application/vnd.openxmlformats-officedocument.presentationml.tags+xml"/>
  <Override PartName="/ppt/slideLayouts/slideLayout313.xml" ContentType="application/vnd.openxmlformats-officedocument.presentationml.slideLayout+xml"/>
  <Override PartName="/ppt/tags/tag736.xml" ContentType="application/vnd.openxmlformats-officedocument.presentationml.tags+xml"/>
  <Override PartName="/ppt/slideLayouts/slideLayout458.xml" ContentType="application/vnd.openxmlformats-officedocument.presentationml.slideLayout+xml"/>
  <Override PartName="/ppt/tags/tag922.xml" ContentType="application/vnd.openxmlformats-officedocument.presentationml.tags+xml"/>
  <Override PartName="/ppt/tags/tag1068.xml" ContentType="application/vnd.openxmlformats-officedocument.presentationml.tags+xml"/>
  <Default Extension="jpeg" ContentType="image/jpeg"/>
  <Override PartName="/ppt/tags/tag88.xml" ContentType="application/vnd.openxmlformats-officedocument.presentationml.tags+xml"/>
  <Override PartName="/ppt/tags/tag244.xml" ContentType="application/vnd.openxmlformats-officedocument.presentationml.tags+xml"/>
  <Override PartName="/ppt/slideLayouts/slideLayout152.xml" ContentType="application/vnd.openxmlformats-officedocument.presentationml.slideLayout+xml"/>
  <Override PartName="/ppt/tags/tag430.xml" ContentType="application/vnd.openxmlformats-officedocument.presentationml.tags+xml"/>
  <Override PartName="/ppt/slideLayouts/slideLayout297.xml" ContentType="application/vnd.openxmlformats-officedocument.presentationml.slideLayout+xml"/>
  <Override PartName="/ppt/tags/tag575.xml" ContentType="application/vnd.openxmlformats-officedocument.presentationml.tags+xml"/>
  <Override PartName="/ppt/tags/tag761.xml" ContentType="application/vnd.openxmlformats-officedocument.presentationml.tags+xml"/>
  <Override PartName="/ppt/slideLayouts/slideLayout483.xml" ContentType="application/vnd.openxmlformats-officedocument.presentationml.slideLayout+xml"/>
  <Override PartName="/ppt/tags/tag19.xml" ContentType="application/vnd.openxmlformats-officedocument.presentationml.tags+xml"/>
  <Override PartName="/ppt/slideLayouts/slideLayout228.xml" ContentType="application/vnd.openxmlformats-officedocument.presentationml.slideLayout+xml"/>
  <Override PartName="/ppt/tags/tag506.xml" ContentType="application/vnd.openxmlformats-officedocument.presentationml.tags+xml"/>
  <Override PartName="/ppt/tags/tag1093.xml" ContentType="application/vnd.openxmlformats-officedocument.presentationml.tags+xml"/>
  <Override PartName="/ppt/slideLayouts/slideLayout30.xml" ContentType="application/vnd.openxmlformats-officedocument.presentationml.slideLayout+xml"/>
  <Override PartName="/ppt/tags/tag159.xml" ContentType="application/vnd.openxmlformats-officedocument.presentationml.tags+xml"/>
  <Override PartName="/ppt/tags/tag345.xml" ContentType="application/vnd.openxmlformats-officedocument.presentationml.tags+xml"/>
  <Override PartName="/ppt/slideLayouts/slideLayout414.xml" ContentType="application/vnd.openxmlformats-officedocument.presentationml.slideLayout+xml"/>
  <Override PartName="/ppt/tags/tag837.xml" ContentType="application/vnd.openxmlformats-officedocument.presentationml.tags+xml"/>
  <Override PartName="/ppt/tags/tag1024.xml" ContentType="application/vnd.openxmlformats-officedocument.presentationml.tags+xml"/>
  <Override PartName="/ppt/slideLayouts/slideLayout559.xml" ContentType="application/vnd.openxmlformats-officedocument.presentationml.slideLayout+xml"/>
  <Override PartName="/ppt/tags/tag44.xml" ContentType="application/vnd.openxmlformats-officedocument.presentationml.tags+xml"/>
  <Override PartName="/ppt/tags/tag184.xml" ContentType="application/vnd.openxmlformats-officedocument.presentationml.tags+xml"/>
  <Override PartName="/ppt/tags/tag200.xml" ContentType="application/vnd.openxmlformats-officedocument.presentationml.tags+xml"/>
  <Override PartName="/ppt/slideLayouts/slideLayout253.xml" ContentType="application/vnd.openxmlformats-officedocument.presentationml.slideLayout+xml"/>
  <Override PartName="/ppt/tags/tag531.xml" ContentType="application/vnd.openxmlformats-officedocument.presentationml.tags+xml"/>
  <Override PartName="/ppt/tags/tag676.xml" ContentType="application/vnd.openxmlformats-officedocument.presentationml.tags+xml"/>
  <Override PartName="/ppt/slideLayouts/slideLayout398.xml" ContentType="application/vnd.openxmlformats-officedocument.presentationml.slideLayout+xml"/>
  <Override PartName="/ppt/tags/tag862.xml" ContentType="application/vnd.openxmlformats-officedocument.presentationml.tags+xml"/>
  <Override PartName="/ppt/tags/tag370.xml" ContentType="application/vnd.openxmlformats-officedocument.presentationml.tags+xml"/>
  <Override PartName="/ppt/theme/theme13.xml" ContentType="application/vnd.openxmlformats-officedocument.theme+xml"/>
  <Override PartName="/ppt/tags/tag607.xml" ContentType="application/vnd.openxmlformats-officedocument.presentationml.tags+xml"/>
  <Override PartName="/ppt/slideLayouts/slideLayout329.xml" ContentType="application/vnd.openxmlformats-officedocument.presentationml.slideLayout+xml"/>
  <Override PartName="/ppt/tags/tag938.xml" ContentType="application/vnd.openxmlformats-officedocument.presentationml.tags+xml"/>
  <Override PartName="/ppt/tags/tag115.xml" ContentType="application/vnd.openxmlformats-officedocument.presentationml.tags+xml"/>
  <Override PartName="/ppt/slideLayouts/slideLayout168.xml" ContentType="application/vnd.openxmlformats-officedocument.presentationml.slideLayout+xml"/>
  <Override PartName="/ppt/tags/tag301.xml" ContentType="application/vnd.openxmlformats-officedocument.presentationml.tags+xml"/>
  <Override PartName="/ppt/tags/tag446.xml" ContentType="application/vnd.openxmlformats-officedocument.presentationml.tags+xml"/>
  <Override PartName="/ppt/tags/tag777.xml" ContentType="application/vnd.openxmlformats-officedocument.presentationml.tags+xml"/>
  <Override PartName="/ppt/slideLayouts/slideLayout499.xml" ContentType="application/vnd.openxmlformats-officedocument.presentationml.slideLayout+xml"/>
  <Override PartName="/ppt/slideLayouts/slideLayout515.xml" ContentType="application/vnd.openxmlformats-officedocument.presentationml.slideLayout+xml"/>
  <Override PartName="/ppt/tags/tag1125.xml" ContentType="application/vnd.openxmlformats-officedocument.presentationml.tags+xml"/>
  <Override PartName="/ppt/tags/tag140.xml" ContentType="application/vnd.openxmlformats-officedocument.presentationml.tags+xml"/>
  <Override PartName="/ppt/theme/theme5.xml" ContentType="application/vnd.openxmlformats-officedocument.theme+xml"/>
  <Override PartName="/ppt/tags/tag285.xml" ContentType="application/vnd.openxmlformats-officedocument.presentationml.tags+xml"/>
  <Override PartName="/ppt/tags/tag632.xml" ContentType="application/vnd.openxmlformats-officedocument.presentationml.tags+xml"/>
  <Override PartName="/ppt/slideLayouts/slideLayout354.xml" ContentType="application/vnd.openxmlformats-officedocument.presentationml.slideLayout+xml"/>
  <Override PartName="/ppt/tags/tag963.xml" ContentType="application/vnd.openxmlformats-officedocument.presentationml.tags+xml"/>
  <Override PartName="/ppt/slideLayouts/slideLayout540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193.xml" ContentType="application/vnd.openxmlformats-officedocument.presentationml.slideLayout+xml"/>
  <Override PartName="/ppt/tags/tag471.xml" ContentType="application/vnd.openxmlformats-officedocument.presentationml.tags+xml"/>
  <Override PartName="/ppt/tags/tag708.xml" ContentType="application/vnd.openxmlformats-officedocument.presentationml.tags+xml"/>
  <Override PartName="/ppt/tags/tag216.xml" ContentType="application/vnd.openxmlformats-officedocument.presentationml.tags+xml"/>
  <Override PartName="/ppt/slideLayouts/slideLayout124.xml" ContentType="application/vnd.openxmlformats-officedocument.presentationml.slideLayout+xml"/>
  <Override PartName="/ppt/tags/tag402.xml" ContentType="application/vnd.openxmlformats-officedocument.presentationml.tags+xml"/>
  <Override PartName="/ppt/slideLayouts/slideLayout269.xml" ContentType="application/vnd.openxmlformats-officedocument.presentationml.slideLayout+xml"/>
  <Override PartName="/ppt/tags/tag547.xml" ContentType="application/vnd.openxmlformats-officedocument.presentationml.tags+xml"/>
  <Override PartName="/ppt/tags/tag733.xml" ContentType="application/vnd.openxmlformats-officedocument.presentationml.tags+xml"/>
  <Override PartName="/ppt/slideLayouts/slideLayout455.xml" ContentType="application/vnd.openxmlformats-officedocument.presentationml.slideLayout+xml"/>
  <Override PartName="/ppt/tags/tag878.xml" ContentType="application/vnd.openxmlformats-officedocument.presentationml.tags+xml"/>
  <Override PartName="/ppt/tags/tag85.xml" ContentType="application/vnd.openxmlformats-officedocument.presentationml.tags+xml"/>
  <Override PartName="/ppt/slideLayouts/slideLayout71.xml" ContentType="application/vnd.openxmlformats-officedocument.presentationml.slideLayout+xml"/>
  <Override PartName="/ppt/tags/tag241.xml" ContentType="application/vnd.openxmlformats-officedocument.presentationml.tags+xml"/>
  <Override PartName="/ppt/tags/tag386.xml" ContentType="application/vnd.openxmlformats-officedocument.presentationml.tags+xml"/>
  <Override PartName="/ppt/slideLayouts/slideLayout294.xml" ContentType="application/vnd.openxmlformats-officedocument.presentationml.slideLayout+xml"/>
  <Override PartName="/ppt/slideLayouts/slideLayout310.xml" ContentType="application/vnd.openxmlformats-officedocument.presentationml.slideLayout+xml"/>
  <Override PartName="/ppt/tags/tag572.xml" ContentType="application/vnd.openxmlformats-officedocument.presentationml.tags+xml"/>
  <Override PartName="/ppt/tags/tag1065.xml" ContentType="application/vnd.openxmlformats-officedocument.presentationml.tags+xml"/>
  <Override PartName="/ppt/tags/tag16.xml" ContentType="application/vnd.openxmlformats-officedocument.presentationml.tags+xml"/>
  <Override PartName="/ppt/tags/tag317.xml" ContentType="application/vnd.openxmlformats-officedocument.presentationml.tags+xml"/>
  <Override PartName="/ppt/tags/tag809.xml" ContentType="application/vnd.openxmlformats-officedocument.presentationml.tags+xml"/>
  <Override PartName="/ppt/slideLayouts/slideLayout480.xml" ContentType="application/vnd.openxmlformats-officedocument.presentationml.slideLayout+xml"/>
  <Override PartName="/ppt/tags/tag1090.xml" ContentType="application/vnd.openxmlformats-officedocument.presentationml.tags+xml"/>
  <Override PartName="/ppt/slideMasters/slideMaster8.xml" ContentType="application/vnd.openxmlformats-officedocument.presentationml.slideMaster+xml"/>
  <Override PartName="/ppt/tags/tag156.xml" ContentType="application/vnd.openxmlformats-officedocument.presentationml.tags+xml"/>
  <Override PartName="/ppt/slideLayouts/slideLayout225.xml" ContentType="application/vnd.openxmlformats-officedocument.presentationml.slideLayout+xml"/>
  <Override PartName="/ppt/tags/tag487.xml" ContentType="application/vnd.openxmlformats-officedocument.presentationml.tags+xml"/>
  <Override PartName="/ppt/tags/tag503.xml" ContentType="application/vnd.openxmlformats-officedocument.presentationml.tags+xml"/>
  <Override PartName="/ppt/tags/tag648.xml" ContentType="application/vnd.openxmlformats-officedocument.presentationml.tags+xml"/>
  <Override PartName="/ppt/slideLayouts/slideLayout411.xml" ContentType="application/vnd.openxmlformats-officedocument.presentationml.slideLayout+xml"/>
  <Override PartName="/ppt/tags/tag834.xml" ContentType="application/vnd.openxmlformats-officedocument.presentationml.tags+xml"/>
  <Override PartName="/ppt/tags/tag979.xml" ContentType="application/vnd.openxmlformats-officedocument.presentationml.tags+xml"/>
  <Override PartName="/ppt/slideLayouts/slideLayout556.xml" ContentType="application/vnd.openxmlformats-officedocument.presentationml.slideLayout+xml"/>
  <Override PartName="/ppt/tags/tag41.xml" ContentType="application/vnd.openxmlformats-officedocument.presentationml.tags+xml"/>
  <Override PartName="/ppt/tags/tag342.xml" ContentType="application/vnd.openxmlformats-officedocument.presentationml.tags+xml"/>
  <Override PartName="/ppt/slideLayouts/slideLayout250.xml" ContentType="application/vnd.openxmlformats-officedocument.presentationml.slideLayout+xml"/>
  <Override PartName="/ppt/tags/tag673.xml" ContentType="application/vnd.openxmlformats-officedocument.presentationml.tags+xml"/>
  <Override PartName="/ppt/slideLayouts/slideLayout395.xml" ContentType="application/vnd.openxmlformats-officedocument.presentationml.slideLayout+xml"/>
  <Override PartName="/ppt/tags/tag1021.xml" ContentType="application/vnd.openxmlformats-officedocument.presentationml.tags+xml"/>
  <Override PartName="/ppt/slideLayouts/slideLayout87.xml" ContentType="application/vnd.openxmlformats-officedocument.presentationml.slideLayout+xml"/>
  <Override PartName="/ppt/tags/tag181.xml" ContentType="application/vnd.openxmlformats-officedocument.presentationml.tags+xml"/>
  <Override PartName="/ppt/tags/tag418.xml" ContentType="application/vnd.openxmlformats-officedocument.presentationml.tags+xml"/>
  <Override PartName="/ppt/theme/theme10.xml" ContentType="application/vnd.openxmlformats-officedocument.theme+xml"/>
  <Override PartName="/ppt/slideLayouts/slideLayout326.xml" ContentType="application/vnd.openxmlformats-officedocument.presentationml.slideLayout+xml"/>
  <Override PartName="/ppt/tags/tag749.xml" ContentType="application/vnd.openxmlformats-officedocument.presentationml.tags+xml"/>
  <Override PartName="/ppt/tags/tag112.xml" ContentType="application/vnd.openxmlformats-officedocument.presentationml.tags+xml"/>
  <Override PartName="/ppt/tags/tag257.xml" ContentType="application/vnd.openxmlformats-officedocument.presentationml.tags+xml"/>
  <Override PartName="/ppt/slideLayouts/slideLayout165.xml" ContentType="application/vnd.openxmlformats-officedocument.presentationml.slideLayout+xml"/>
  <Override PartName="/ppt/tags/tag588.xml" ContentType="application/vnd.openxmlformats-officedocument.presentationml.tags+xml"/>
  <Override PartName="/ppt/tags/tag604.xml" ContentType="application/vnd.openxmlformats-officedocument.presentationml.tags+xml"/>
  <Override PartName="/ppt/tags/tag935.xml" ContentType="application/vnd.openxmlformats-officedocument.presentationml.tags+xml"/>
  <Override PartName="/ppt/slideLayouts/slideLayout512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443.xml" ContentType="application/vnd.openxmlformats-officedocument.presentationml.tags+xml"/>
  <Override PartName="/ppt/slideLayouts/slideLayout351.xml" ContentType="application/vnd.openxmlformats-officedocument.presentationml.slideLayout+xml"/>
  <Override PartName="/ppt/tags/tag774.xml" ContentType="application/vnd.openxmlformats-officedocument.presentationml.tags+xml"/>
  <Override PartName="/ppt/slideLayouts/slideLayout496.xml" ContentType="application/vnd.openxmlformats-officedocument.presentationml.slideLayout+xml"/>
  <Override PartName="/ppt/tags/tag960.xml" ContentType="application/vnd.openxmlformats-officedocument.presentationml.tags+xml"/>
  <Override PartName="/ppt/tags/tag1122.xml" ContentType="application/vnd.openxmlformats-officedocument.presentationml.tags+xml"/>
  <Default Extension="emf" ContentType="image/x-emf"/>
  <Override PartName="/ppt/slideLayouts/slideLayout43.xml" ContentType="application/vnd.openxmlformats-officedocument.presentationml.slideLayout+xml"/>
  <Override PartName="/ppt/tags/tag282.xml" ContentType="application/vnd.openxmlformats-officedocument.presentationml.tags+xml"/>
  <Override PartName="/ppt/slideLayouts/slideLayout190.xml" ContentType="application/vnd.openxmlformats-officedocument.presentationml.slideLayout+xml"/>
  <Override PartName="/ppt/tags/tag519.xml" ContentType="application/vnd.openxmlformats-officedocument.presentationml.tags+xml"/>
  <Override PartName="/ppt/tags/tag705.xml" ContentType="application/vnd.openxmlformats-officedocument.presentationml.tags+xml"/>
  <Override PartName="/ppt/slideLayouts/slideLayout427.xml" ContentType="application/vnd.openxmlformats-officedocument.presentationml.slideLayout+xml"/>
  <Override PartName="/ppt/tags/tag57.xml" ContentType="application/vnd.openxmlformats-officedocument.presentationml.tags+xml"/>
  <Override PartName="/ppt/tags/tag213.xml" ContentType="application/vnd.openxmlformats-officedocument.presentationml.tags+xml"/>
  <Override PartName="/ppt/tags/tag358.xml" ContentType="application/vnd.openxmlformats-officedocument.presentationml.tags+xml"/>
  <Override PartName="/ppt/slideLayouts/slideLayout266.xml" ContentType="application/vnd.openxmlformats-officedocument.presentationml.slideLayout+xml"/>
  <Override PartName="/ppt/tags/tag544.xml" ContentType="application/vnd.openxmlformats-officedocument.presentationml.tags+xml"/>
  <Override PartName="/ppt/tags/tag689.xml" ContentType="application/vnd.openxmlformats-officedocument.presentationml.tags+xml"/>
  <Override PartName="/ppt/tags/tag875.xml" ContentType="application/vnd.openxmlformats-officedocument.presentationml.tags+xml"/>
  <Override PartName="/ppt/tags/tag1037.xml" ContentType="application/vnd.openxmlformats-officedocument.presentationml.tags+xml"/>
  <Override PartName="/ppt/tags/tag82.xml" ContentType="application/vnd.openxmlformats-officedocument.presentationml.tags+xml"/>
  <Override PartName="/ppt/tags/tag197.xml" ContentType="application/vnd.openxmlformats-officedocument.presentationml.tags+xml"/>
  <Override PartName="/ppt/slideLayouts/slideLayout121.xml" ContentType="application/vnd.openxmlformats-officedocument.presentationml.slideLayout+xml"/>
  <Override PartName="/ppt/tags/tag383.xml" ContentType="application/vnd.openxmlformats-officedocument.presentationml.tags+xml"/>
  <Override PartName="/ppt/tags/tag730.xml" ContentType="application/vnd.openxmlformats-officedocument.presentationml.tags+xml"/>
  <Override PartName="/ppt/slideLayouts/slideLayout452.xml" ContentType="application/vnd.openxmlformats-officedocument.presentationml.slideLayout+xml"/>
  <Override PartName="/ppt/tags/tag1062.xml" ContentType="application/vnd.openxmlformats-officedocument.presentationml.tags+xml"/>
  <Override PartName="/ppt/theme/theme26.xml" ContentType="application/vnd.openxmlformats-officedocument.theme+xml"/>
  <Override PartName="/ppt/tags/tag128.xml" ContentType="application/vnd.openxmlformats-officedocument.presentationml.tags+xml"/>
  <Override PartName="/ppt/tags/tag459.xml" ContentType="application/vnd.openxmlformats-officedocument.presentationml.tags+xml"/>
  <Override PartName="/ppt/slideLayouts/slideLayout291.xml" ContentType="application/vnd.openxmlformats-officedocument.presentationml.slideLayout+xml"/>
  <Override PartName="/ppt/tags/tag806.xml" ContentType="application/vnd.openxmlformats-officedocument.presentationml.tags+xml"/>
  <Override PartName="/ppt/slideLayouts/slideLayout528.xml" ContentType="application/vnd.openxmlformats-officedocument.presentationml.slideLayout+xml"/>
  <Override PartName="/ppt/tags/tag13.xml" ContentType="application/vnd.openxmlformats-officedocument.presentationml.tags+xml"/>
  <Override PartName="/ppt/tags/tag298.xml" ContentType="application/vnd.openxmlformats-officedocument.presentationml.tags+xml"/>
  <Override PartName="/ppt/tags/tag314.xml" ContentType="application/vnd.openxmlformats-officedocument.presentationml.tags+xml"/>
  <Override PartName="/ppt/slideLayouts/slideLayout222.xml" ContentType="application/vnd.openxmlformats-officedocument.presentationml.slideLayout+xml"/>
  <Override PartName="/ppt/tags/tag500.xml" ContentType="application/vnd.openxmlformats-officedocument.presentationml.tags+xml"/>
  <Override PartName="/ppt/tags/tag645.xml" ContentType="application/vnd.openxmlformats-officedocument.presentationml.tags+xml"/>
  <Override PartName="/ppt/slideLayouts/slideLayout367.xml" ContentType="application/vnd.openxmlformats-officedocument.presentationml.slideLayout+xml"/>
  <Override PartName="/ppt/tags/tag831.xml" ContentType="application/vnd.openxmlformats-officedocument.presentationml.tags+xml"/>
  <Override PartName="/ppt/tags/tag976.xml" ContentType="application/vnd.openxmlformats-officedocument.presentationml.tags+xml"/>
  <Override PartName="/ppt/slideLayouts/slideLayout553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ags/tag153.xml" ContentType="application/vnd.openxmlformats-officedocument.presentationml.tags+xml"/>
  <Override PartName="/ppt/tags/tag484.xml" ContentType="application/vnd.openxmlformats-officedocument.presentationml.tags+xml"/>
  <Override PartName="/ppt/tags/tag670.xml" ContentType="application/vnd.openxmlformats-officedocument.presentationml.tags+xml"/>
  <Override PartName="/ppt/slideLayouts/slideLayout392.xml" ContentType="application/vnd.openxmlformats-officedocument.presentationml.slideLayout+xml"/>
  <Override PartName="/ppt/tags/tag229.xml" ContentType="application/vnd.openxmlformats-officedocument.presentationml.tags+xml"/>
  <Override PartName="/ppt/slideLayouts/slideLayout137.xml" ContentType="application/vnd.openxmlformats-officedocument.presentationml.slideLayout+xml"/>
  <Override PartName="/ppt/tags/tag415.xml" ContentType="application/vnd.openxmlformats-officedocument.presentationml.tags+xml"/>
  <Override PartName="/ppt/tags/tag907.xml" ContentType="application/vnd.openxmlformats-officedocument.presentationml.tags+xml"/>
  <Override PartName="/ppt/tags/tag98.xml" ContentType="application/vnd.openxmlformats-officedocument.presentationml.tags+xml"/>
  <Override PartName="/ppt/slideLayouts/slideLayout84.xml" ContentType="application/vnd.openxmlformats-officedocument.presentationml.slideLayout+xml"/>
  <Override PartName="/ppt/tags/tag254.xml" ContentType="application/vnd.openxmlformats-officedocument.presentationml.tags+xml"/>
  <Override PartName="/ppt/tags/tag399.xml" ContentType="application/vnd.openxmlformats-officedocument.presentationml.tags+xml"/>
  <Override PartName="/ppt/tags/tag601.xml" ContentType="application/vnd.openxmlformats-officedocument.presentationml.tags+xml"/>
  <Override PartName="/ppt/slideLayouts/slideLayout323.xml" ContentType="application/vnd.openxmlformats-officedocument.presentationml.slideLayout+xml"/>
  <Override PartName="/ppt/tags/tag746.xml" ContentType="application/vnd.openxmlformats-officedocument.presentationml.tags+xml"/>
  <Override PartName="/ppt/slideLayouts/slideLayout468.xml" ContentType="application/vnd.openxmlformats-officedocument.presentationml.slideLayout+xml"/>
  <Override PartName="/ppt/tags/tag932.xml" ContentType="application/vnd.openxmlformats-officedocument.presentationml.tags+xml"/>
  <Override PartName="/ppt/tags/tag1078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162.xml" ContentType="application/vnd.openxmlformats-officedocument.presentationml.slideLayout+xml"/>
  <Override PartName="/ppt/tags/tag440.xml" ContentType="application/vnd.openxmlformats-officedocument.presentationml.tags+xml"/>
  <Override PartName="/ppt/tags/tag585.xml" ContentType="application/vnd.openxmlformats-officedocument.presentationml.tags+xml"/>
  <Override PartName="/ppt/tags/tag771.xml" ContentType="application/vnd.openxmlformats-officedocument.presentationml.tags+xml"/>
  <Override PartName="/ppt/slideLayouts/slideLayout493.xml" ContentType="application/vnd.openxmlformats-officedocument.presentationml.slideLayout+xml"/>
  <Override PartName="/ppt/tags/tag29.xml" ContentType="application/vnd.openxmlformats-officedocument.presentationml.tags+xml"/>
  <Override PartName="/ppt/slideLayouts/slideLayout238.xml" ContentType="application/vnd.openxmlformats-officedocument.presentationml.slideLayout+xml"/>
  <Override PartName="/ppt/tags/tag516.xml" ContentType="application/vnd.openxmlformats-officedocument.presentationml.tags+xml"/>
  <Override PartName="/ppt/tags/tag847.xml" ContentType="application/vnd.openxmlformats-officedocument.presentationml.tags+xml"/>
  <Override PartName="/ppt/tags/tag1009.xml" ContentType="application/vnd.openxmlformats-officedocument.presentationml.tags+xml"/>
  <Override PartName="/ppt/slideLayouts/slideLayout56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ags/tag54.xml" ContentType="application/vnd.openxmlformats-officedocument.presentationml.tags+xml"/>
  <Override PartName="/ppt/tags/tag169.xml" ContentType="application/vnd.openxmlformats-officedocument.presentationml.tags+xml"/>
  <Override PartName="/ppt/tags/tag210.xml" ContentType="application/vnd.openxmlformats-officedocument.presentationml.tags+xml"/>
  <Override PartName="/ppt/tags/tag355.xml" ContentType="application/vnd.openxmlformats-officedocument.presentationml.tags+xml"/>
  <Override PartName="/ppt/tags/tag686.xml" ContentType="application/vnd.openxmlformats-officedocument.presentationml.tags+xml"/>
  <Override PartName="/ppt/tags/tag702.xml" ContentType="application/vnd.openxmlformats-officedocument.presentationml.tags+xml"/>
  <Override PartName="/ppt/slideLayouts/slideLayout424.xml" ContentType="application/vnd.openxmlformats-officedocument.presentationml.slideLayout+xml"/>
  <Override PartName="/ppt/tags/tag1034.xml" ContentType="application/vnd.openxmlformats-officedocument.presentationml.tags+xml"/>
  <Override PartName="/ppt/tags/tag194.xml" ContentType="application/vnd.openxmlformats-officedocument.presentationml.tags+xml"/>
  <Override PartName="/ppt/slideLayouts/slideLayout263.xml" ContentType="application/vnd.openxmlformats-officedocument.presentationml.slideLayout+xml"/>
  <Override PartName="/ppt/tags/tag541.xml" ContentType="application/vnd.openxmlformats-officedocument.presentationml.tags+xml"/>
  <Override PartName="/ppt/tags/tag872.xml" ContentType="application/vnd.openxmlformats-officedocument.presentationml.tags+xml"/>
  <Override PartName="/ppt/theme/theme23.xml" ContentType="application/vnd.openxmlformats-officedocument.theme+xml"/>
  <Override PartName="/ppt/tags/tag380.xml" ContentType="application/vnd.openxmlformats-officedocument.presentationml.tags+xml"/>
  <Override PartName="/ppt/tags/tag617.xml" ContentType="application/vnd.openxmlformats-officedocument.presentationml.tags+xml"/>
  <Override PartName="/ppt/slideLayouts/slideLayout339.xml" ContentType="application/vnd.openxmlformats-officedocument.presentationml.slideLayout+xml"/>
  <Override PartName="/ppt/tags/tag803.xml" ContentType="application/vnd.openxmlformats-officedocument.presentationml.tags+xml"/>
  <Override PartName="/ppt/tags/tag948.xml" ContentType="application/vnd.openxmlformats-officedocument.presentationml.tags+xml"/>
  <Override PartName="/ppt/slideLayouts/slideLayout525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125.xml" ContentType="application/vnd.openxmlformats-officedocument.presentationml.tags+xml"/>
  <Override PartName="/ppt/tags/tag311.xml" ContentType="application/vnd.openxmlformats-officedocument.presentationml.tags+xml"/>
  <Override PartName="/ppt/slideLayouts/slideLayout178.xml" ContentType="application/vnd.openxmlformats-officedocument.presentationml.slideLayout+xml"/>
  <Override PartName="/ppt/tags/tag456.xml" ContentType="application/vnd.openxmlformats-officedocument.presentationml.tags+xml"/>
  <Override PartName="/ppt/tags/tag642.xml" ContentType="application/vnd.openxmlformats-officedocument.presentationml.tags+xml"/>
  <Override PartName="/ppt/slideLayouts/slideLayout364.xml" ContentType="application/vnd.openxmlformats-officedocument.presentationml.slideLayout+xml"/>
  <Override PartName="/ppt/tags/tag787.xml" ContentType="application/vnd.openxmlformats-officedocument.presentationml.tags+xml"/>
  <Override PartName="/ppt/slideMasters/slideMaster2.xml" ContentType="application/vnd.openxmlformats-officedocument.presentationml.slideMaster+xml"/>
  <Override PartName="/ppt/tags/tag150.xml" ContentType="application/vnd.openxmlformats-officedocument.presentationml.tags+xml"/>
  <Override PartName="/ppt/slideLayouts/slideLayout109.xml" ContentType="application/vnd.openxmlformats-officedocument.presentationml.slideLayout+xml"/>
  <Override PartName="/ppt/tags/tag295.xml" ContentType="application/vnd.openxmlformats-officedocument.presentationml.tags+xml"/>
  <Override PartName="/ppt/tags/tag481.xml" ContentType="application/vnd.openxmlformats-officedocument.presentationml.tags+xml"/>
  <Override PartName="/ppt/tags/tag973.xml" ContentType="application/vnd.openxmlformats-officedocument.presentationml.tags+xml"/>
  <Override PartName="/ppt/slideLayouts/slideLayout550.xml" ContentType="application/vnd.openxmlformats-officedocument.presentationml.slideLayout+xml"/>
  <Override PartName="/ppt/slideLayouts/slideLayout56.xml" ContentType="application/vnd.openxmlformats-officedocument.presentationml.slideLayout+xml"/>
  <Override PartName="/ppt/tags/tag226.xml" ContentType="application/vnd.openxmlformats-officedocument.presentationml.tags+xml"/>
  <Override PartName="/ppt/slideLayouts/slideLayout279.xml" ContentType="application/vnd.openxmlformats-officedocument.presentationml.slideLayout+xml"/>
  <Override PartName="/ppt/tags/tag718.xml" ContentType="application/vnd.openxmlformats-officedocument.presentationml.tags+xml"/>
  <Override PartName="/ppt/tags/tag904.xml" ContentType="application/vnd.openxmlformats-officedocument.presentationml.tags+xml"/>
  <Override PartName="/ppt/slideMasters/slideMaster18.xml" ContentType="application/vnd.openxmlformats-officedocument.presentationml.slideMaster+xml"/>
  <Override PartName="/ppt/slideLayouts/slideLayout81.xml" ContentType="application/vnd.openxmlformats-officedocument.presentationml.slideLayout+xml"/>
  <Override PartName="/ppt/slideLayouts/slideLayout134.xml" ContentType="application/vnd.openxmlformats-officedocument.presentationml.slideLayout+xml"/>
  <Override PartName="/ppt/tags/tag412.xml" ContentType="application/vnd.openxmlformats-officedocument.presentationml.tags+xml"/>
  <Override PartName="/ppt/tags/tag557.xml" ContentType="application/vnd.openxmlformats-officedocument.presentationml.tags+xml"/>
  <Override PartName="/ppt/slideLayouts/slideLayout320.xml" ContentType="application/vnd.openxmlformats-officedocument.presentationml.slideLayout+xml"/>
  <Override PartName="/ppt/tags/tag743.xml" ContentType="application/vnd.openxmlformats-officedocument.presentationml.tags+xml"/>
  <Override PartName="/ppt/tags/tag888.xml" ContentType="application/vnd.openxmlformats-officedocument.presentationml.tags+xml"/>
  <Override PartName="/ppt/slideLayouts/slideLayout465.xml" ContentType="application/vnd.openxmlformats-officedocument.presentationml.slideLayout+xml"/>
  <Override PartName="/ppt/slides/slide13.xml" ContentType="application/vnd.openxmlformats-officedocument.presentationml.slide+xml"/>
  <Override PartName="/ppt/tags/tag95.xml" ContentType="application/vnd.openxmlformats-officedocument.presentationml.tags+xml"/>
  <Override PartName="/ppt/tags/tag251.xml" ContentType="application/vnd.openxmlformats-officedocument.presentationml.tags+xml"/>
  <Override PartName="/ppt/tags/tag396.xml" ContentType="application/vnd.openxmlformats-officedocument.presentationml.tags+xml"/>
  <Override PartName="/ppt/tags/tag582.xml" ContentType="application/vnd.openxmlformats-officedocument.presentationml.tags+xml"/>
  <Override PartName="/ppt/tags/tag819.xml" ContentType="application/vnd.openxmlformats-officedocument.presentationml.tags+xml"/>
  <Override PartName="/ppt/tags/tag1075.xml" ContentType="application/vnd.openxmlformats-officedocument.presentationml.tags+xml"/>
  <Override PartName="/ppt/slideLayouts/slideLayout12.xml" ContentType="application/vnd.openxmlformats-officedocument.presentationml.slideLayout+xml"/>
  <Override PartName="/ppt/tags/tag26.xml" ContentType="application/vnd.openxmlformats-officedocument.presentationml.tags+xml"/>
  <Override PartName="/ppt/tags/tag327.xml" ContentType="application/vnd.openxmlformats-officedocument.presentationml.tags+xml"/>
  <Override PartName="/ppt/slideLayouts/slideLayout235.xml" ContentType="application/vnd.openxmlformats-officedocument.presentationml.slideLayout+xml"/>
  <Override PartName="/ppt/tags/tag658.xml" ContentType="application/vnd.openxmlformats-officedocument.presentationml.tags+xml"/>
  <Override PartName="/ppt/slideLayouts/slideLayout490.xml" ContentType="application/vnd.openxmlformats-officedocument.presentationml.slideLayout+xml"/>
  <Override PartName="/ppt/tags/tag989.xml" ContentType="application/vnd.openxmlformats-officedocument.presentationml.tags+xml"/>
  <Override PartName="/ppt/tags/tag1006.xml" ContentType="application/vnd.openxmlformats-officedocument.presentationml.tags+xml"/>
  <Override PartName="/ppt/tags/tag166.xml" ContentType="application/vnd.openxmlformats-officedocument.presentationml.tags+xml"/>
  <Override PartName="/ppt/tags/tag497.xml" ContentType="application/vnd.openxmlformats-officedocument.presentationml.tags+xml"/>
  <Override PartName="/ppt/tags/tag513.xml" ContentType="application/vnd.openxmlformats-officedocument.presentationml.tags+xml"/>
  <Override PartName="/ppt/slideLayouts/slideLayout421.xml" ContentType="application/vnd.openxmlformats-officedocument.presentationml.slideLayout+xml"/>
  <Override PartName="/ppt/tags/tag844.xml" ContentType="application/vnd.openxmlformats-officedocument.presentationml.tags+xml"/>
  <Override PartName="/ppt/slideLayouts/slideLayout566.xml" ContentType="application/vnd.openxmlformats-officedocument.presentationml.slideLayout+xml"/>
  <Override PartName="/ppt/tags/tag51.xml" ContentType="application/vnd.openxmlformats-officedocument.presentationml.tags+xml"/>
  <Override PartName="/ppt/tags/tag352.xml" ContentType="application/vnd.openxmlformats-officedocument.presentationml.tags+xml"/>
  <Override PartName="/ppt/slideLayouts/slideLayout260.xml" ContentType="application/vnd.openxmlformats-officedocument.presentationml.slideLayout+xml"/>
  <Override PartName="/ppt/tags/tag683.xml" ContentType="application/vnd.openxmlformats-officedocument.presentationml.tags+xml"/>
  <Override PartName="/ppt/tags/tag1031.xml" ContentType="application/vnd.openxmlformats-officedocument.presentationml.tags+xml"/>
  <Override PartName="/ppt/slideLayouts/slideLayout97.xml" ContentType="application/vnd.openxmlformats-officedocument.presentationml.slideLayout+xml"/>
  <Override PartName="/ppt/tags/tag191.xml" ContentType="application/vnd.openxmlformats-officedocument.presentationml.tags+xml"/>
  <Override PartName="/ppt/tags/tag428.xml" ContentType="application/vnd.openxmlformats-officedocument.presentationml.tags+xml"/>
  <Override PartName="/ppt/slideLayouts/slideLayout336.xml" ContentType="application/vnd.openxmlformats-officedocument.presentationml.slideLayout+xml"/>
  <Override PartName="/ppt/tags/tag614.xml" ContentType="application/vnd.openxmlformats-officedocument.presentationml.tags+xml"/>
  <Override PartName="/ppt/tags/tag759.xml" ContentType="application/vnd.openxmlformats-officedocument.presentationml.tags+xml"/>
  <Override PartName="/ppt/theme/theme20.xml" ContentType="application/vnd.openxmlformats-officedocument.theme+xml"/>
  <Override PartName="/ppt/tags/tag945.xml" ContentType="application/vnd.openxmlformats-officedocument.presentationml.tags+xml"/>
  <Override PartName="/ppt/tags/tag1107.xml" ContentType="application/vnd.openxmlformats-officedocument.presentationml.tags+xml"/>
  <Override PartName="/ppt/tags/tag122.xml" ContentType="application/vnd.openxmlformats-officedocument.presentationml.tags+xml"/>
  <Override PartName="/ppt/tags/tag267.xml" ContentType="application/vnd.openxmlformats-officedocument.presentationml.tags+xml"/>
  <Override PartName="/ppt/slideLayouts/slideLayout175.xml" ContentType="application/vnd.openxmlformats-officedocument.presentationml.slideLayout+xml"/>
  <Override PartName="/ppt/tags/tag453.xml" ContentType="application/vnd.openxmlformats-officedocument.presentationml.tags+xml"/>
  <Override PartName="/ppt/tags/tag598.xml" ContentType="application/vnd.openxmlformats-officedocument.presentationml.tags+xml"/>
  <Override PartName="/ppt/tags/tag784.xml" ContentType="application/vnd.openxmlformats-officedocument.presentationml.tags+xml"/>
  <Override PartName="/ppt/tags/tag800.xml" ContentType="application/vnd.openxmlformats-officedocument.presentationml.tags+xml"/>
  <Override PartName="/ppt/slideLayouts/slideLayout522.xml" ContentType="application/vnd.openxmlformats-officedocument.presentationml.slideLayout+xml"/>
  <Override PartName="/ppt/tags/tag1132.xml" ContentType="application/vnd.openxmlformats-officedocument.presentationml.tags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28.xml" ContentType="application/vnd.openxmlformats-officedocument.presentationml.slideLayout+xml"/>
  <Override PartName="/ppt/tags/tag292.xml" ContentType="application/vnd.openxmlformats-officedocument.presentationml.tags+xml"/>
  <Override PartName="/ppt/tags/tag529.xml" ContentType="application/vnd.openxmlformats-officedocument.presentationml.tags+xml"/>
  <Override PartName="/ppt/slideLayouts/slideLayout361.xml" ContentType="application/vnd.openxmlformats-officedocument.presentationml.slideLayout+xml"/>
  <Override PartName="/ppt/tags/tag970.xml" ContentType="application/vnd.openxmlformats-officedocument.presentationml.tags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ags/tag368.xml" ContentType="application/vnd.openxmlformats-officedocument.presentationml.tags+xml"/>
  <Override PartName="/ppt/tags/tag715.xml" ContentType="application/vnd.openxmlformats-officedocument.presentationml.tags+xml"/>
  <Override PartName="/ppt/slideLayouts/slideLayout437.xml" ContentType="application/vnd.openxmlformats-officedocument.presentationml.slideLayout+xml"/>
  <Override PartName="/ppt/tags/tag1047.xml" ContentType="application/vnd.openxmlformats-officedocument.presentationml.tags+xml"/>
  <Override PartName="/ppt/tags/tag67.xml" ContentType="application/vnd.openxmlformats-officedocument.presentationml.tags+xml"/>
  <Override PartName="/ppt/tags/tag223.xml" ContentType="application/vnd.openxmlformats-officedocument.presentationml.tags+xml"/>
  <Override PartName="/ppt/slideLayouts/slideLayout131.xml" ContentType="application/vnd.openxmlformats-officedocument.presentationml.slideLayout+xml"/>
  <Override PartName="/ppt/slideLayouts/slideLayout276.xml" ContentType="application/vnd.openxmlformats-officedocument.presentationml.slideLayout+xml"/>
  <Override PartName="/ppt/tags/tag554.xml" ContentType="application/vnd.openxmlformats-officedocument.presentationml.tags+xml"/>
  <Override PartName="/ppt/tags/tag699.xml" ContentType="application/vnd.openxmlformats-officedocument.presentationml.tags+xml"/>
  <Override PartName="/ppt/tags/tag885.xml" ContentType="application/vnd.openxmlformats-officedocument.presentationml.tags+xml"/>
  <Override PartName="/ppt/slideLayouts/slideLayout462.xml" ContentType="application/vnd.openxmlformats-officedocument.presentationml.slideLayout+xml"/>
  <Override PartName="/ppt/tags/tag901.xml" ContentType="application/vnd.openxmlformats-officedocument.presentationml.tags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tags/tag92.xml" ContentType="application/vnd.openxmlformats-officedocument.presentationml.tags+xml"/>
  <Override PartName="/ppt/slideLayouts/slideLayout207.xml" ContentType="application/vnd.openxmlformats-officedocument.presentationml.slideLayout+xml"/>
  <Override PartName="/ppt/tags/tag393.xml" ContentType="application/vnd.openxmlformats-officedocument.presentationml.tags+xml"/>
  <Override PartName="/ppt/tags/tag740.xml" ContentType="application/vnd.openxmlformats-officedocument.presentationml.tags+xml"/>
  <Override PartName="/ppt/tags/tag1072.xml" ContentType="application/vnd.openxmlformats-officedocument.presentationml.tags+xml"/>
  <Override PartName="/ppt/tags/tag138.xml" ContentType="application/vnd.openxmlformats-officedocument.presentationml.tags+xml"/>
  <Override PartName="/ppt/tags/tag324.xml" ContentType="application/vnd.openxmlformats-officedocument.presentationml.tags+xml"/>
  <Override PartName="/ppt/tags/tag469.xml" ContentType="application/vnd.openxmlformats-officedocument.presentationml.tags+xml"/>
  <Override PartName="/ppt/tags/tag816.xml" ContentType="application/vnd.openxmlformats-officedocument.presentationml.tags+xml"/>
  <Override PartName="/ppt/slideLayouts/slideLayout538.xml" ContentType="application/vnd.openxmlformats-officedocument.presentationml.slideLayout+xml"/>
  <Override PartName="/ppt/tags/tag23.xml" ContentType="application/vnd.openxmlformats-officedocument.presentationml.tags+xml"/>
  <Override PartName="/ppt/tags/tag163.xml" ContentType="application/vnd.openxmlformats-officedocument.presentationml.tags+xml"/>
  <Override PartName="/ppt/slideLayouts/slideLayout232.xml" ContentType="application/vnd.openxmlformats-officedocument.presentationml.slideLayout+xml"/>
  <Override PartName="/ppt/tags/tag510.xml" ContentType="application/vnd.openxmlformats-officedocument.presentationml.tags+xml"/>
  <Override PartName="/ppt/tags/tag655.xml" ContentType="application/vnd.openxmlformats-officedocument.presentationml.tags+xml"/>
  <Override PartName="/ppt/slideLayouts/slideLayout377.xml" ContentType="application/vnd.openxmlformats-officedocument.presentationml.slideLayout+xml"/>
  <Override PartName="/ppt/tags/tag841.xml" ContentType="application/vnd.openxmlformats-officedocument.presentationml.tags+xml"/>
  <Override PartName="/ppt/tags/tag986.xml" ContentType="application/vnd.openxmlformats-officedocument.presentationml.tags+xml"/>
  <Override PartName="/ppt/tags/tag1003.xml" ContentType="application/vnd.openxmlformats-officedocument.presentationml.tags+xml"/>
  <Override PartName="/ppt/slideLayouts/slideLayout563.xml" ContentType="application/vnd.openxmlformats-officedocument.presentationml.slideLayout+xml"/>
  <Override PartName="/ppt/tags/tag9.xml" ContentType="application/vnd.openxmlformats-officedocument.presentationml.tags+xml"/>
  <Override PartName="/ppt/slideLayouts/slideLayout69.xml" ContentType="application/vnd.openxmlformats-officedocument.presentationml.slideLayout+xml"/>
  <Override PartName="/ppt/tags/tag494.xml" ContentType="application/vnd.openxmlformats-officedocument.presentationml.tags+xml"/>
  <Override PartName="/ppt/slideLayouts/slideLayout308.xml" ContentType="application/vnd.openxmlformats-officedocument.presentationml.slideLayout+xml"/>
  <Override PartName="/ppt/tags/tag680.xml" ContentType="application/vnd.openxmlformats-officedocument.presentationml.tags+xml"/>
  <Override PartName="/ppt/tags/tag917.xml" ContentType="application/vnd.openxmlformats-officedocument.presentationml.tags+xml"/>
  <Default Extension="bin" ContentType="application/vnd.openxmlformats-officedocument.oleObject"/>
  <Override PartName="/ppt/tags/tag239.xml" ContentType="application/vnd.openxmlformats-officedocument.presentationml.tags+xml"/>
  <Override PartName="/ppt/slideLayouts/slideLayout147.xml" ContentType="application/vnd.openxmlformats-officedocument.presentationml.slideLayout+xml"/>
  <Override PartName="/ppt/tags/tag425.xml" ContentType="application/vnd.openxmlformats-officedocument.presentationml.tags+xml"/>
  <Override PartName="/ppt/tags/tag756.xml" ContentType="application/vnd.openxmlformats-officedocument.presentationml.tags+xml"/>
  <Override PartName="/ppt/slideLayouts/slideLayout478.xml" ContentType="application/vnd.openxmlformats-officedocument.presentationml.slideLayout+xml"/>
  <Override PartName="/ppt/tags/tag1104.xml" ContentType="application/vnd.openxmlformats-officedocument.presentationml.tags+xml"/>
  <Override PartName="/ppt/slideLayouts/slideLayout94.xml" ContentType="application/vnd.openxmlformats-officedocument.presentationml.slideLayout+xml"/>
  <Override PartName="/ppt/tags/tag264.xml" ContentType="application/vnd.openxmlformats-officedocument.presentationml.tags+xml"/>
  <Override PartName="/ppt/tags/tag595.xml" ContentType="application/vnd.openxmlformats-officedocument.presentationml.tags+xml"/>
  <Override PartName="/ppt/tags/tag611.xml" ContentType="application/vnd.openxmlformats-officedocument.presentationml.tags+xml"/>
  <Override PartName="/ppt/slideLayouts/slideLayout333.xml" ContentType="application/vnd.openxmlformats-officedocument.presentationml.slideLayout+xml"/>
  <Override PartName="/ppt/tags/tag942.xml" ContentType="application/vnd.openxmlformats-officedocument.presentationml.tags+xml"/>
  <Override PartName="/ppt/tags/tag1088.xml" ContentType="application/vnd.openxmlformats-officedocument.presentationml.tag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slideLayouts/slideLayout25.xml" ContentType="application/vnd.openxmlformats-officedocument.presentationml.slideLayout+xml"/>
  <Override PartName="/ppt/slideLayouts/slideLayout172.xml" ContentType="application/vnd.openxmlformats-officedocument.presentationml.slideLayout+xml"/>
  <Override PartName="/ppt/tags/tag450.xml" ContentType="application/vnd.openxmlformats-officedocument.presentationml.tags+xml"/>
  <Override PartName="/ppt/tags/tag781.xml" ContentType="application/vnd.openxmlformats-officedocument.presentationml.tags+xml"/>
  <Override PartName="/ppt/slideLayouts/slideLayout409.xml" ContentType="application/vnd.openxmlformats-officedocument.presentationml.slideLayout+xml"/>
  <Override PartName="/ppt/tags/tag1019.xml" ContentType="application/vnd.openxmlformats-officedocument.presentationml.tags+xml"/>
  <Override PartName="/ppt/tags/tag179.xml" ContentType="application/vnd.openxmlformats-officedocument.presentationml.tags+xml"/>
  <Override PartName="/ppt/slideLayouts/slideLayout103.xml" ContentType="application/vnd.openxmlformats-officedocument.presentationml.slideLayout+xml"/>
  <Override PartName="/ppt/slideLayouts/slideLayout248.xml" ContentType="application/vnd.openxmlformats-officedocument.presentationml.slideLayout+xml"/>
  <Override PartName="/ppt/tags/tag526.xml" ContentType="application/vnd.openxmlformats-officedocument.presentationml.tags+xml"/>
  <Override PartName="/ppt/tags/tag712.xml" ContentType="application/vnd.openxmlformats-officedocument.presentationml.tags+xml"/>
  <Override PartName="/ppt/slideLayouts/slideLayout434.xml" ContentType="application/vnd.openxmlformats-officedocument.presentationml.slideLayout+xml"/>
  <Override PartName="/ppt/tags/tag857.xml" ContentType="application/vnd.openxmlformats-officedocument.presentationml.tags+xml"/>
  <Override PartName="/ppt/tags/tag64.xml" ContentType="application/vnd.openxmlformats-officedocument.presentationml.tags+xml"/>
  <Override PartName="/ppt/slideLayouts/slideLayout50.xml" ContentType="application/vnd.openxmlformats-officedocument.presentationml.slideLayout+xml"/>
  <Override PartName="/ppt/tags/tag220.xml" ContentType="application/vnd.openxmlformats-officedocument.presentationml.tags+xml"/>
  <Override PartName="/ppt/tags/tag365.xml" ContentType="application/vnd.openxmlformats-officedocument.presentationml.tags+xml"/>
  <Override PartName="/ppt/slideLayouts/slideLayout273.xml" ContentType="application/vnd.openxmlformats-officedocument.presentationml.slideLayout+xml"/>
  <Override PartName="/ppt/tags/tag551.xml" ContentType="application/vnd.openxmlformats-officedocument.presentationml.tags+xml"/>
  <Override PartName="/ppt/tags/tag696.xml" ContentType="application/vnd.openxmlformats-officedocument.presentationml.tags+xml"/>
  <Override PartName="/ppt/tags/tag1044.xml" ContentType="application/vnd.openxmlformats-officedocument.presentationml.tags+xml"/>
  <Override PartName="/ppt/slideMasters/slideMaster12.xml" ContentType="application/vnd.openxmlformats-officedocument.presentationml.slideMaster+xml"/>
  <Override PartName="/ppt/tags/tag390.xml" ContentType="application/vnd.openxmlformats-officedocument.presentationml.tags+xml"/>
  <Override PartName="/ppt/slideLayouts/slideLayout349.xml" ContentType="application/vnd.openxmlformats-officedocument.presentationml.slideLayout+xml"/>
  <Override PartName="/ppt/tags/tag882.xml" ContentType="application/vnd.openxmlformats-officedocument.presentationml.tags+xml"/>
  <Override PartName="/ppt/tags/tag135.xml" ContentType="application/vnd.openxmlformats-officedocument.presentationml.tags+xml"/>
  <Override PartName="/ppt/slideLayouts/slideLayout188.xml" ContentType="application/vnd.openxmlformats-officedocument.presentationml.slideLayout+xml"/>
  <Override PartName="/ppt/slideLayouts/slideLayout204.xml" ContentType="application/vnd.openxmlformats-officedocument.presentationml.slideLayout+xml"/>
  <Override PartName="/ppt/tags/tag627.xml" ContentType="application/vnd.openxmlformats-officedocument.presentationml.tags+xml"/>
  <Override PartName="/ppt/tags/tag813.xml" ContentType="application/vnd.openxmlformats-officedocument.presentationml.tags+xml"/>
  <Override PartName="/ppt/tags/tag958.xml" ContentType="application/vnd.openxmlformats-officedocument.presentationml.tags+xml"/>
  <Override PartName="/ppt/slideLayouts/slideLayout535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ags/tag20.xml" ContentType="application/vnd.openxmlformats-officedocument.presentationml.tags+xml"/>
  <Override PartName="/ppt/tags/tag321.xml" ContentType="application/vnd.openxmlformats-officedocument.presentationml.tags+xml"/>
  <Override PartName="/ppt/tags/tag466.xml" ContentType="application/vnd.openxmlformats-officedocument.presentationml.tags+xml"/>
  <Override PartName="/ppt/tags/tag652.xml" ContentType="application/vnd.openxmlformats-officedocument.presentationml.tags+xml"/>
  <Override PartName="/ppt/slideLayouts/slideLayout374.xml" ContentType="application/vnd.openxmlformats-officedocument.presentationml.slideLayout+xml"/>
  <Override PartName="/ppt/tags/tag797.xml" ContentType="application/vnd.openxmlformats-officedocument.presentationml.tags+xml"/>
  <Override PartName="/ppt/tags/tag983.xml" ContentType="application/vnd.openxmlformats-officedocument.presentationml.tags+xml"/>
  <Override PartName="/ppt/tags/tag1000.xml" ContentType="application/vnd.openxmlformats-officedocument.presentationml.tags+xml"/>
  <Override PartName="/ppt/tags/tag6.xml" ContentType="application/vnd.openxmlformats-officedocument.presentationml.tags+xml"/>
  <Override PartName="/ppt/slideLayouts/slideLayout66.xml" ContentType="application/vnd.openxmlformats-officedocument.presentationml.slideLayout+xml"/>
  <Override PartName="/ppt/tags/tag160.xml" ContentType="application/vnd.openxmlformats-officedocument.presentationml.tags+xml"/>
  <Override PartName="/ppt/slideLayouts/slideLayout119.xml" ContentType="application/vnd.openxmlformats-officedocument.presentationml.slideLayout+xml"/>
  <Override PartName="/ppt/tags/tag491.xml" ContentType="application/vnd.openxmlformats-officedocument.presentationml.tags+xml"/>
  <Override PartName="/ppt/tags/tag728.xml" ContentType="application/vnd.openxmlformats-officedocument.presentationml.tags+xml"/>
  <Override PartName="/ppt/slideLayouts/slideLayout560.xml" ContentType="application/vnd.openxmlformats-officedocument.presentationml.slideLayout+xml"/>
  <Override PartName="/ppt/tags/tag236.xml" ContentType="application/vnd.openxmlformats-officedocument.presentationml.tags+xml"/>
  <Override PartName="/ppt/slideLayouts/slideLayout289.xml" ContentType="application/vnd.openxmlformats-officedocument.presentationml.slideLayout+xml"/>
  <Override PartName="/ppt/slideLayouts/slideLayout305.xml" ContentType="application/vnd.openxmlformats-officedocument.presentationml.slideLayout+xml"/>
  <Override PartName="/ppt/tags/tag567.xml" ContentType="application/vnd.openxmlformats-officedocument.presentationml.tags+xml"/>
  <Override PartName="/ppt/tags/tag898.xml" ContentType="application/vnd.openxmlformats-officedocument.presentationml.tags+xml"/>
  <Override PartName="/ppt/tags/tag914.xml" ContentType="application/vnd.openxmlformats-officedocument.presentationml.tags+xml"/>
  <Override PartName="/ppt/slideLayouts/slideLayout91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ags/tag422.xml" ContentType="application/vnd.openxmlformats-officedocument.presentationml.tags+xml"/>
  <Override PartName="/ppt/slideLayouts/slideLayout330.xml" ContentType="application/vnd.openxmlformats-officedocument.presentationml.slideLayout+xml"/>
  <Override PartName="/ppt/tags/tag753.xml" ContentType="application/vnd.openxmlformats-officedocument.presentationml.tags+xml"/>
  <Override PartName="/ppt/slideLayouts/slideLayout475.xml" ContentType="application/vnd.openxmlformats-officedocument.presentationml.slideLayout+xml"/>
  <Override PartName="/ppt/tags/tag1085.xml" ContentType="application/vnd.openxmlformats-officedocument.presentationml.tags+xml"/>
  <Override PartName="/ppt/tags/tag1101.xml" ContentType="application/vnd.openxmlformats-officedocument.presentationml.tags+xml"/>
  <Override PartName="/ppt/slideLayouts/slideLayout22.xml" ContentType="application/vnd.openxmlformats-officedocument.presentationml.slideLayout+xml"/>
  <Override PartName="/ppt/tags/tag261.xml" ContentType="application/vnd.openxmlformats-officedocument.presentationml.tags+xml"/>
  <Override PartName="/ppt/tags/tag592.xml" ContentType="application/vnd.openxmlformats-officedocument.presentationml.tags+xml"/>
  <Override PartName="/ppt/slideLayouts/slideLayout406.xml" ContentType="application/vnd.openxmlformats-officedocument.presentationml.slideLayout+xml"/>
  <Override PartName="/ppt/tags/tag829.xml" ContentType="application/vnd.openxmlformats-officedocument.presentationml.tags+xml"/>
  <Override PartName="/ppt/tags/tag36.xml" ContentType="application/vnd.openxmlformats-officedocument.presentationml.tags+xml"/>
  <Override PartName="/ppt/tags/tag337.xml" ContentType="application/vnd.openxmlformats-officedocument.presentationml.tags+xml"/>
  <Override PartName="/ppt/slideLayouts/slideLayout245.xml" ContentType="application/vnd.openxmlformats-officedocument.presentationml.slideLayout+xml"/>
  <Override PartName="/ppt/tags/tag523.xml" ContentType="application/vnd.openxmlformats-officedocument.presentationml.tags+xml"/>
  <Override PartName="/ppt/tags/tag668.xml" ContentType="application/vnd.openxmlformats-officedocument.presentationml.tags+xml"/>
  <Override PartName="/ppt/tags/tag854.xml" ContentType="application/vnd.openxmlformats-officedocument.presentationml.tags+xml"/>
  <Override PartName="/ppt/tags/tag999.xml" ContentType="application/vnd.openxmlformats-officedocument.presentationml.tags+xml"/>
  <Override PartName="/ppt/tags/tag1016.xml" ContentType="application/vnd.openxmlformats-officedocument.presentationml.tags+xml"/>
  <Override PartName="/ppt/slideLayouts/slideLayout576.xml" ContentType="application/vnd.openxmlformats-officedocument.presentationml.slideLayout+xml"/>
  <Override PartName="/ppt/tags/tag61.xml" ContentType="application/vnd.openxmlformats-officedocument.presentationml.tags+xml"/>
  <Override PartName="/ppt/tags/tag176.xml" ContentType="application/vnd.openxmlformats-officedocument.presentationml.tags+xml"/>
  <Override PartName="/ppt/slideLayouts/slideLayout100.xml" ContentType="application/vnd.openxmlformats-officedocument.presentationml.slideLayout+xml"/>
  <Override PartName="/ppt/tags/tag362.xml" ContentType="application/vnd.openxmlformats-officedocument.presentationml.tags+xml"/>
  <Override PartName="/ppt/tags/tag693.xml" ContentType="application/vnd.openxmlformats-officedocument.presentationml.tags+xml"/>
  <Override PartName="/ppt/slideLayouts/slideLayout431.xml" ContentType="application/vnd.openxmlformats-officedocument.presentationml.slideLayout+xml"/>
  <Override PartName="/ppt/tags/tag1041.xml" ContentType="application/vnd.openxmlformats-officedocument.presentationml.tags+xml"/>
  <Override PartName="/ppt/tags/tag107.xml" ContentType="application/vnd.openxmlformats-officedocument.presentationml.tags+xml"/>
  <Override PartName="/ppt/tags/tag438.xml" ContentType="application/vnd.openxmlformats-officedocument.presentationml.tags+xml"/>
  <Override PartName="/ppt/slideLayouts/slideLayout270.xml" ContentType="application/vnd.openxmlformats-officedocument.presentationml.slideLayout+xml"/>
  <Override PartName="/ppt/slideLayouts/slideLayout507.xml" ContentType="application/vnd.openxmlformats-officedocument.presentationml.slideLayout+xml"/>
  <Override PartName="/ppt/tags/tag277.xml" ContentType="application/vnd.openxmlformats-officedocument.presentationml.tags+xml"/>
  <Override PartName="/ppt/slideLayouts/slideLayout201.xml" ContentType="application/vnd.openxmlformats-officedocument.presentationml.slideLayout+xml"/>
  <Override PartName="/ppt/tags/tag624.xml" ContentType="application/vnd.openxmlformats-officedocument.presentationml.tags+xml"/>
  <Override PartName="/ppt/slideLayouts/slideLayout346.xml" ContentType="application/vnd.openxmlformats-officedocument.presentationml.slideLayout+xml"/>
  <Override PartName="/ppt/tags/tag769.xml" ContentType="application/vnd.openxmlformats-officedocument.presentationml.tags+xml"/>
  <Override PartName="/ppt/tags/tag955.xml" ContentType="application/vnd.openxmlformats-officedocument.presentationml.tags+xml"/>
  <Override PartName="/ppt/slideLayouts/slideLayout532.xml" ContentType="application/vnd.openxmlformats-officedocument.presentationml.slideLayout+xml"/>
  <Override PartName="/ppt/tags/tag1117.xml" ContentType="application/vnd.openxmlformats-officedocument.presentationml.tags+xml"/>
  <Override PartName="/ppt/slideLayouts/slideLayout38.xml" ContentType="application/vnd.openxmlformats-officedocument.presentationml.slideLayout+xml"/>
  <Override PartName="/ppt/tags/tag132.xml" ContentType="application/vnd.openxmlformats-officedocument.presentationml.tags+xml"/>
  <Override PartName="/ppt/slideLayouts/slideLayout185.xml" ContentType="application/vnd.openxmlformats-officedocument.presentationml.slideLayout+xml"/>
  <Override PartName="/ppt/tags/tag463.xml" ContentType="application/vnd.openxmlformats-officedocument.presentationml.tags+xml"/>
  <Override PartName="/ppt/slideLayouts/slideLayout371.xml" ContentType="application/vnd.openxmlformats-officedocument.presentationml.slideLayout+xml"/>
  <Override PartName="/ppt/tags/tag794.xml" ContentType="application/vnd.openxmlformats-officedocument.presentationml.tags+xml"/>
  <Override PartName="/ppt/tags/tag810.xml" ContentType="application/vnd.openxmlformats-officedocument.presentationml.tags+xml"/>
  <Override PartName="/ppt/slideLayouts/slideLayout116.xml" ContentType="application/vnd.openxmlformats-officedocument.presentationml.slideLayout+xml"/>
  <Override PartName="/ppt/tags/tag208.xml" ContentType="application/vnd.openxmlformats-officedocument.presentationml.tags+xml"/>
  <Override PartName="/ppt/tags/tag539.xml" ContentType="application/vnd.openxmlformats-officedocument.presentationml.tags+xml"/>
  <Override PartName="/ppt/tags/tag980.xml" ContentType="application/vnd.openxmlformats-officedocument.presentationml.tags+xml"/>
  <Override PartName="/ppt/tags/tag3.xml" ContentType="application/vnd.openxmlformats-officedocument.presentationml.tags+xml"/>
  <Override PartName="/ppt/tags/tag77.xml" ContentType="application/vnd.openxmlformats-officedocument.presentationml.tags+xml"/>
  <Override PartName="/ppt/slideLayouts/slideLayout63.xml" ContentType="application/vnd.openxmlformats-officedocument.presentationml.slideLayout+xml"/>
  <Override PartName="/ppt/tags/tag233.xml" ContentType="application/vnd.openxmlformats-officedocument.presentationml.tags+xml"/>
  <Override PartName="/ppt/tags/tag378.xml" ContentType="application/vnd.openxmlformats-officedocument.presentationml.tags+xml"/>
  <Override PartName="/ppt/slideLayouts/slideLayout302.xml" ContentType="application/vnd.openxmlformats-officedocument.presentationml.slideLayout+xml"/>
  <Override PartName="/ppt/tags/tag725.xml" ContentType="application/vnd.openxmlformats-officedocument.presentationml.tags+xml"/>
  <Override PartName="/ppt/slideLayouts/slideLayout447.xml" ContentType="application/vnd.openxmlformats-officedocument.presentationml.slideLayout+xml"/>
  <Override PartName="/ppt/tags/tag911.xml" ContentType="application/vnd.openxmlformats-officedocument.presentationml.tags+xml"/>
  <Override PartName="/ppt/tags/tag1057.xml" ContentType="application/vnd.openxmlformats-officedocument.presentationml.tags+xml"/>
  <Override PartName="/ppt/slideLayouts/slideLayout141.xml" ContentType="application/vnd.openxmlformats-officedocument.presentationml.slideLayout+xml"/>
  <Override PartName="/ppt/slideLayouts/slideLayout286.xml" ContentType="application/vnd.openxmlformats-officedocument.presentationml.slideLayout+xml"/>
  <Override PartName="/ppt/tags/tag564.xml" ContentType="application/vnd.openxmlformats-officedocument.presentationml.tags+xml"/>
  <Override PartName="/ppt/tags/tag750.xml" ContentType="application/vnd.openxmlformats-officedocument.presentationml.tags+xml"/>
  <Override PartName="/ppt/slideLayouts/slideLayout472.xml" ContentType="application/vnd.openxmlformats-officedocument.presentationml.slideLayout+xml"/>
  <Override PartName="/ppt/tags/tag895.xml" ContentType="application/vnd.openxmlformats-officedocument.presentationml.tags+xml"/>
  <Override PartName="/ppt/tags/tag309.xml" ContentType="application/vnd.openxmlformats-officedocument.presentationml.tags+xml"/>
  <Override PartName="/ppt/slideLayouts/slideLayout217.xml" ContentType="application/vnd.openxmlformats-officedocument.presentationml.slideLayout+xml"/>
  <Override PartName="/ppt/tags/tag826.xml" ContentType="application/vnd.openxmlformats-officedocument.presentationml.tags+xml"/>
  <Override PartName="/ppt/slideLayouts/slideLayout548.xml" ContentType="application/vnd.openxmlformats-officedocument.presentationml.slideLayout+xml"/>
  <Override PartName="/ppt/tags/tag1082.xml" ContentType="application/vnd.openxmlformats-officedocument.presentationml.tags+xml"/>
  <Override PartName="/ppt/tags/tag33.xml" ContentType="application/vnd.openxmlformats-officedocument.presentationml.tags+xml"/>
  <Override PartName="/ppt/tags/tag148.xml" ContentType="application/vnd.openxmlformats-officedocument.presentationml.tags+xml"/>
  <Override PartName="/ppt/tags/tag334.xml" ContentType="application/vnd.openxmlformats-officedocument.presentationml.tags+xml"/>
  <Override PartName="/ppt/tags/tag479.xml" ContentType="application/vnd.openxmlformats-officedocument.presentationml.tags+xml"/>
  <Override PartName="/ppt/tags/tag665.xml" ContentType="application/vnd.openxmlformats-officedocument.presentationml.tags+xml"/>
  <Override PartName="/ppt/slideLayouts/slideLayout387.xml" ContentType="application/vnd.openxmlformats-officedocument.presentationml.slideLayout+xml"/>
  <Override PartName="/ppt/slideLayouts/slideLayout403.xml" ContentType="application/vnd.openxmlformats-officedocument.presentationml.slideLayout+xml"/>
  <Override PartName="/ppt/tags/tag1013.xml" ContentType="application/vnd.openxmlformats-officedocument.presentationml.tags+xml"/>
  <Override PartName="/ppt/tags/tag173.xml" ContentType="application/vnd.openxmlformats-officedocument.presentationml.tags+xml"/>
  <Override PartName="/ppt/slideLayouts/slideLayout242.xml" ContentType="application/vnd.openxmlformats-officedocument.presentationml.slideLayout+xml"/>
  <Override PartName="/ppt/tags/tag520.xml" ContentType="application/vnd.openxmlformats-officedocument.presentationml.tags+xml"/>
  <Override PartName="/ppt/tags/tag851.xml" ContentType="application/vnd.openxmlformats-officedocument.presentationml.tags+xml"/>
  <Override PartName="/ppt/tags/tag996.xml" ContentType="application/vnd.openxmlformats-officedocument.presentationml.tags+xml"/>
  <Override PartName="/ppt/slideLayouts/slideLayout573.xml" ContentType="application/vnd.openxmlformats-officedocument.presentationml.slideLayout+xml"/>
  <Override PartName="/ppt/slideLayouts/slideLayout79.xml" ContentType="application/vnd.openxmlformats-officedocument.presentationml.slideLayout+xml"/>
  <Override PartName="/ppt/tags/tag249.xml" ContentType="application/vnd.openxmlformats-officedocument.presentationml.tags+xml"/>
  <Override PartName="/ppt/slideLayouts/slideLayout318.xml" ContentType="application/vnd.openxmlformats-officedocument.presentationml.slideLayout+xml"/>
  <Override PartName="/ppt/tags/tag690.xml" ContentType="application/vnd.openxmlformats-officedocument.presentationml.tags+xml"/>
  <Override PartName="/ppt/tags/tag927.xml" ContentType="application/vnd.openxmlformats-officedocument.presentationml.tags+xml"/>
  <Override PartName="/ppt/slideLayouts/slideLayout504.xml" ContentType="application/vnd.openxmlformats-officedocument.presentationml.slideLayout+xml"/>
  <Override PartName="/ppt/tags/tag104.xml" ContentType="application/vnd.openxmlformats-officedocument.presentationml.tags+xml"/>
  <Override PartName="/ppt/slideLayouts/slideLayout157.xml" ContentType="application/vnd.openxmlformats-officedocument.presentationml.slideLayout+xml"/>
  <Override PartName="/ppt/tags/tag435.xml" ContentType="application/vnd.openxmlformats-officedocument.presentationml.tags+xml"/>
  <Override PartName="/ppt/tags/tag621.xml" ContentType="application/vnd.openxmlformats-officedocument.presentationml.tags+xml"/>
  <Override PartName="/ppt/slideLayouts/slideLayout343.xml" ContentType="application/vnd.openxmlformats-officedocument.presentationml.slideLayout+xml"/>
  <Override PartName="/ppt/tags/tag766.xml" ContentType="application/vnd.openxmlformats-officedocument.presentationml.tags+xml"/>
  <Override PartName="/ppt/slideLayouts/slideLayout488.xml" ContentType="application/vnd.openxmlformats-officedocument.presentationml.slideLayout+xml"/>
  <Override PartName="/ppt/tags/tag1114.xml" ContentType="application/vnd.openxmlformats-officedocument.presentationml.tags+xml"/>
  <Override PartName="/ppt/tags/tag274.xml" ContentType="application/vnd.openxmlformats-officedocument.presentationml.tags+xml"/>
  <Override PartName="/ppt/slideLayouts/slideLayout182.xml" ContentType="application/vnd.openxmlformats-officedocument.presentationml.slideLayout+xml"/>
  <Override PartName="/ppt/tags/tag460.xml" ContentType="application/vnd.openxmlformats-officedocument.presentationml.tags+xml"/>
  <Override PartName="/ppt/tags/tag952.xml" ContentType="application/vnd.openxmlformats-officedocument.presentationml.tags+xml"/>
  <Override PartName="/ppt/tags/tag1098.xml" ContentType="application/vnd.openxmlformats-officedocument.presentationml.tags+xml"/>
  <Override PartName="/ppt/slideLayouts/slideLayout35.xml" ContentType="application/vnd.openxmlformats-officedocument.presentationml.slideLayout+xml"/>
  <Override PartName="/ppt/tags/tag49.xml" ContentType="application/vnd.openxmlformats-officedocument.presentationml.tags+xml"/>
  <Override PartName="/ppt/tags/tag205.xml" ContentType="application/vnd.openxmlformats-officedocument.presentationml.tags+xml"/>
  <Override PartName="/ppt/slideLayouts/slideLayout258.xml" ContentType="application/vnd.openxmlformats-officedocument.presentationml.slideLayout+xml"/>
  <Override PartName="/ppt/tags/tag791.xml" ContentType="application/vnd.openxmlformats-officedocument.presentationml.tags+xml"/>
  <Override PartName="/ppt/slideLayouts/slideLayout419.xml" ContentType="application/vnd.openxmlformats-officedocument.presentationml.slideLayout+xml"/>
  <Override PartName="/ppt/tags/tag1029.xml" ContentType="application/vnd.openxmlformats-officedocument.presentationml.tags+xml"/>
  <Override PartName="/ppt/slideLayouts/slideLayout60.xml" ContentType="application/vnd.openxmlformats-officedocument.presentationml.slideLayout+xml"/>
  <Override PartName="/ppt/tags/tag189.xml" ContentType="application/vnd.openxmlformats-officedocument.presentationml.tags+xml"/>
  <Override PartName="/ppt/slideLayouts/slideLayout113.xml" ContentType="application/vnd.openxmlformats-officedocument.presentationml.slideLayout+xml"/>
  <Override PartName="/ppt/tags/tag536.xml" ContentType="application/vnd.openxmlformats-officedocument.presentationml.tags+xml"/>
  <Override PartName="/ppt/tags/tag722.xml" ContentType="application/vnd.openxmlformats-officedocument.presentationml.tags+xml"/>
  <Override PartName="/ppt/theme/theme18.xml" ContentType="application/vnd.openxmlformats-officedocument.theme+xml"/>
  <Override PartName="/ppt/slideLayouts/slideLayout444.xml" ContentType="application/vnd.openxmlformats-officedocument.presentationml.slideLayout+xml"/>
  <Override PartName="/ppt/tags/tag867.xml" ContentType="application/vnd.openxmlformats-officedocument.presentationml.tags+xml"/>
  <Override PartName="/ppt/tableStyles.xml" ContentType="application/vnd.openxmlformats-officedocument.presentationml.tableStyles+xml"/>
  <Override PartName="/ppt/tags/tag74.xml" ContentType="application/vnd.openxmlformats-officedocument.presentationml.tags+xml"/>
  <Override PartName="/ppt/tags/tag230.xml" ContentType="application/vnd.openxmlformats-officedocument.presentationml.tags+xml"/>
  <Override PartName="/ppt/tags/tag375.xml" ContentType="application/vnd.openxmlformats-officedocument.presentationml.tags+xml"/>
  <Override PartName="/ppt/slideLayouts/slideLayout283.xml" ContentType="application/vnd.openxmlformats-officedocument.presentationml.slideLayout+xml"/>
  <Override PartName="/ppt/tags/tag561.xml" ContentType="application/vnd.openxmlformats-officedocument.presentationml.tags+xml"/>
  <Override PartName="/ppt/tags/tag892.xml" ContentType="application/vnd.openxmlformats-officedocument.presentationml.tags+xml"/>
  <Override PartName="/ppt/tags/tag1054.xml" ContentType="application/vnd.openxmlformats-officedocument.presentationml.tags+xml"/>
  <Override PartName="/ppt/slideMasters/slideMaster22.xml" ContentType="application/vnd.openxmlformats-officedocument.presentationml.slideMaster+xml"/>
  <Override PartName="/ppt/tags/tag306.xml" ContentType="application/vnd.openxmlformats-officedocument.presentationml.tags+xml"/>
  <Override PartName="/ppt/tags/tag637.xml" ContentType="application/vnd.openxmlformats-officedocument.presentationml.tags+xml"/>
  <Override PartName="/ppt/slideLayouts/slideLayout359.xml" ContentType="application/vnd.openxmlformats-officedocument.presentationml.slideLayout+xml"/>
  <Override PartName="/ppt/tags/tag968.xml" ContentType="application/vnd.openxmlformats-officedocument.presentationml.tags+xml"/>
  <Override PartName="/ppt/tags/tag145.xml" ContentType="application/vnd.openxmlformats-officedocument.presentationml.tags+xml"/>
  <Override PartName="/ppt/slideLayouts/slideLayout198.xml" ContentType="application/vnd.openxmlformats-officedocument.presentationml.slideLayout+xml"/>
  <Override PartName="/ppt/slideLayouts/slideLayout214.xml" ContentType="application/vnd.openxmlformats-officedocument.presentationml.slideLayout+xml"/>
  <Override PartName="/ppt/tags/tag476.xml" ContentType="application/vnd.openxmlformats-officedocument.presentationml.tags+xml"/>
  <Override PartName="/ppt/slideLayouts/slideLayout400.xml" ContentType="application/vnd.openxmlformats-officedocument.presentationml.slideLayout+xml"/>
  <Override PartName="/ppt/tags/tag823.xml" ContentType="application/vnd.openxmlformats-officedocument.presentationml.tags+xml"/>
  <Override PartName="/ppt/slideLayouts/slideLayout545.xml" ContentType="application/vnd.openxmlformats-officedocument.presentationml.slideLayout+xml"/>
  <Override PartName="/ppt/tags/tag30.xml" ContentType="application/vnd.openxmlformats-officedocument.presentationml.tags+xml"/>
  <Override PartName="/ppt/tags/tag331.xml" ContentType="application/vnd.openxmlformats-officedocument.presentationml.tags+xml"/>
  <Override PartName="/ppt/tags/tag662.xml" ContentType="application/vnd.openxmlformats-officedocument.presentationml.tags+xml"/>
  <Override PartName="/ppt/slideLayouts/slideLayout384.xml" ContentType="application/vnd.openxmlformats-officedocument.presentationml.slideLayout+xml"/>
  <Override PartName="/ppt/tags/tag993.xml" ContentType="application/vnd.openxmlformats-officedocument.presentationml.tags+xml"/>
  <Override PartName="/ppt/tags/tag1010.xml" ContentType="application/vnd.openxmlformats-officedocument.presentationml.tags+xml"/>
  <Override PartName="/ppt/slideLayouts/slideLayout570.xml" ContentType="application/vnd.openxmlformats-officedocument.presentationml.slideLayout+xml"/>
  <Override PartName="/ppt/slideLayouts/slideLayout76.xml" ContentType="application/vnd.openxmlformats-officedocument.presentationml.slideLayout+xml"/>
  <Override PartName="/ppt/tags/tag170.xml" ContentType="application/vnd.openxmlformats-officedocument.presentationml.tags+xml"/>
  <Override PartName="/ppt/slideLayouts/slideLayout129.xml" ContentType="application/vnd.openxmlformats-officedocument.presentationml.slideLayout+xml"/>
  <Override PartName="/ppt/tags/tag407.xml" ContentType="application/vnd.openxmlformats-officedocument.presentationml.tags+xml"/>
  <Override PartName="/ppt/slideLayouts/slideLayout315.xml" ContentType="application/vnd.openxmlformats-officedocument.presentationml.slideLayout+xml"/>
  <Override PartName="/ppt/tags/tag738.xml" ContentType="application/vnd.openxmlformats-officedocument.presentationml.tags+xml"/>
  <Override PartName="/ppt/tags/tag101.xml" ContentType="application/vnd.openxmlformats-officedocument.presentationml.tags+xml"/>
  <Override PartName="/ppt/tags/tag246.xml" ContentType="application/vnd.openxmlformats-officedocument.presentationml.tags+xml"/>
  <Override PartName="/ppt/slideLayouts/slideLayout154.xml" ContentType="application/vnd.openxmlformats-officedocument.presentationml.slideLayout+xml"/>
  <Override PartName="/ppt/tags/tag432.xml" ContentType="application/vnd.openxmlformats-officedocument.presentationml.tags+xml"/>
  <Override PartName="/ppt/slideLayouts/slideLayout299.xml" ContentType="application/vnd.openxmlformats-officedocument.presentationml.slideLayout+xml"/>
  <Override PartName="/ppt/tags/tag577.xml" ContentType="application/vnd.openxmlformats-officedocument.presentationml.tags+xml"/>
  <Override PartName="/ppt/tags/tag924.xml" ContentType="application/vnd.openxmlformats-officedocument.presentationml.tags+xml"/>
  <Override PartName="/ppt/slideLayouts/slideLayout485.xml" ContentType="application/vnd.openxmlformats-officedocument.presentationml.slideLayout+xml"/>
  <Override PartName="/ppt/slideLayouts/slideLayout501.xml" ContentType="application/vnd.openxmlformats-officedocument.presentationml.slideLayout+xml"/>
  <Override PartName="/ppt/tags/tag1111.xml" ContentType="application/vnd.openxmlformats-officedocument.presentationml.tags+xml"/>
  <Override PartName="/ppt/tags/tag271.xml" ContentType="application/vnd.openxmlformats-officedocument.presentationml.tags+xml"/>
  <Override PartName="/ppt/tags/tag508.xml" ContentType="application/vnd.openxmlformats-officedocument.presentationml.tags+xml"/>
  <Override PartName="/ppt/slideLayouts/slideLayout340.xml" ContentType="application/vnd.openxmlformats-officedocument.presentationml.slideLayout+xml"/>
  <Override PartName="/ppt/tags/tag763.xml" ContentType="application/vnd.openxmlformats-officedocument.presentationml.tags+xml"/>
  <Override PartName="/ppt/tags/tag1095.xml" ContentType="application/vnd.openxmlformats-officedocument.presentationml.tags+xml"/>
  <Override PartName="/ppt/slideLayouts/slideLayout32.xml" ContentType="application/vnd.openxmlformats-officedocument.presentationml.slideLayout+xml"/>
  <Override PartName="/ppt/tags/tag347.xml" ContentType="application/vnd.openxmlformats-officedocument.presentationml.tags+xml"/>
  <Override PartName="/ppt/slideLayouts/slideLayout416.xml" ContentType="application/vnd.openxmlformats-officedocument.presentationml.slideLayout+xml"/>
  <Override PartName="/ppt/tags/tag839.xml" ContentType="application/vnd.openxmlformats-officedocument.presentationml.tags+xml"/>
  <Override PartName="/ppt/tags/tag46.xml" ContentType="application/vnd.openxmlformats-officedocument.presentationml.tags+xml"/>
  <Override PartName="/ppt/tags/tag186.xml" ContentType="application/vnd.openxmlformats-officedocument.presentationml.tags+xml"/>
  <Override PartName="/ppt/slideLayouts/slideLayout110.xml" ContentType="application/vnd.openxmlformats-officedocument.presentationml.slideLayout+xml"/>
  <Override PartName="/ppt/tags/tag202.xml" ContentType="application/vnd.openxmlformats-officedocument.presentationml.tags+xml"/>
  <Override PartName="/ppt/slideLayouts/slideLayout255.xml" ContentType="application/vnd.openxmlformats-officedocument.presentationml.slideLayout+xml"/>
  <Override PartName="/ppt/tags/tag533.xml" ContentType="application/vnd.openxmlformats-officedocument.presentationml.tags+xml"/>
  <Override PartName="/ppt/tags/tag678.xml" ContentType="application/vnd.openxmlformats-officedocument.presentationml.tags+xml"/>
  <Override PartName="/ppt/slideLayouts/slideLayout441.xml" ContentType="application/vnd.openxmlformats-officedocument.presentationml.slideLayout+xml"/>
  <Override PartName="/ppt/tags/tag864.xml" ContentType="application/vnd.openxmlformats-officedocument.presentationml.tags+xml"/>
  <Override PartName="/ppt/tags/tag1026.xml" ContentType="application/vnd.openxmlformats-officedocument.presentationml.tags+xml"/>
  <Override PartName="/ppt/tags/tag71.xml" ContentType="application/vnd.openxmlformats-officedocument.presentationml.tags+xml"/>
  <Override PartName="/ppt/tags/tag372.xml" ContentType="application/vnd.openxmlformats-officedocument.presentationml.tags+xml"/>
  <Override PartName="/ppt/slideLayouts/slideLayout280.xml" ContentType="application/vnd.openxmlformats-officedocument.presentationml.slideLayout+xml"/>
  <Override PartName="/ppt/tags/tag609.xml" ContentType="application/vnd.openxmlformats-officedocument.presentationml.tags+xml"/>
  <Override PartName="/ppt/theme/theme15.xml" ContentType="application/vnd.openxmlformats-officedocument.theme+xml"/>
  <Override PartName="/ppt/tags/tag1051.xml" ContentType="application/vnd.openxmlformats-officedocument.presentationml.tags+xml"/>
  <Override PartName="/ppt/tags/tag117.xml" ContentType="application/vnd.openxmlformats-officedocument.presentationml.tags+xml"/>
  <Override PartName="/ppt/tags/tag448.xml" ContentType="application/vnd.openxmlformats-officedocument.presentationml.tags+xml"/>
  <Override PartName="/ppt/tags/tag779.xml" ContentType="application/vnd.openxmlformats-officedocument.presentationml.tags+xml"/>
  <Override PartName="/ppt/slideLayouts/slideLayout517.xml" ContentType="application/vnd.openxmlformats-officedocument.presentationml.slideLayout+xml"/>
  <Override PartName="/ppt/tags/tag1127.xml" ContentType="application/vnd.openxmlformats-officedocument.presentationml.tags+xml"/>
  <Override PartName="/ppt/tags/tag142.xml" ContentType="application/vnd.openxmlformats-officedocument.presentationml.tags+xml"/>
  <Override PartName="/ppt/theme/theme7.xml" ContentType="application/vnd.openxmlformats-officedocument.theme+xml"/>
  <Override PartName="/ppt/tags/tag287.xml" ContentType="application/vnd.openxmlformats-officedocument.presentationml.tags+xml"/>
  <Override PartName="/ppt/tags/tag303.xml" ContentType="application/vnd.openxmlformats-officedocument.presentationml.tags+xml"/>
  <Override PartName="/ppt/slideLayouts/slideLayout211.xml" ContentType="application/vnd.openxmlformats-officedocument.presentationml.slideLayout+xml"/>
  <Override PartName="/ppt/tags/tag634.xml" ContentType="application/vnd.openxmlformats-officedocument.presentationml.tags+xml"/>
  <Override PartName="/ppt/slideLayouts/slideLayout356.xml" ContentType="application/vnd.openxmlformats-officedocument.presentationml.slideLayout+xml"/>
  <Override PartName="/ppt/tags/tag820.xml" ContentType="application/vnd.openxmlformats-officedocument.presentationml.tags+xml"/>
  <Override PartName="/ppt/tags/tag965.xml" ContentType="application/vnd.openxmlformats-officedocument.presentationml.tags+xml"/>
  <Override PartName="/ppt/slideLayouts/slideLayout542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195.xml" ContentType="application/vnd.openxmlformats-officedocument.presentationml.slideLayout+xml"/>
  <Override PartName="/ppt/tags/tag473.xml" ContentType="application/vnd.openxmlformats-officedocument.presentationml.tags+xml"/>
  <Override PartName="/ppt/slideLayouts/slideLayout381.xml" ContentType="application/vnd.openxmlformats-officedocument.presentationml.slideLayout+xml"/>
  <Override PartName="/ppt/tags/tag990.xml" ContentType="application/vnd.openxmlformats-officedocument.presentationml.tags+xml"/>
  <Override PartName="/ppt/tags/tag218.xml" ContentType="application/vnd.openxmlformats-officedocument.presentationml.tags+xml"/>
  <Override PartName="/ppt/slideLayouts/slideLayout126.xml" ContentType="application/vnd.openxmlformats-officedocument.presentationml.slideLayout+xml"/>
  <Override PartName="/ppt/tags/tag404.xml" ContentType="application/vnd.openxmlformats-officedocument.presentationml.tags+xml"/>
  <Override PartName="/ppt/tags/tag549.xml" ContentType="application/vnd.openxmlformats-officedocument.presentationml.tags+xml"/>
  <Override PartName="/ppt/tags/tag735.xml" ContentType="application/vnd.openxmlformats-officedocument.presentationml.tags+xml"/>
  <Override PartName="/ppt/slideLayouts/slideLayout457.xml" ContentType="application/vnd.openxmlformats-officedocument.presentationml.slideLayout+xml"/>
  <Override PartName="/ppt/tags/tag87.xml" ContentType="application/vnd.openxmlformats-officedocument.presentationml.tags+xml"/>
  <Override PartName="/ppt/slideLayouts/slideLayout73.xml" ContentType="application/vnd.openxmlformats-officedocument.presentationml.slideLayout+xml"/>
  <Override PartName="/ppt/tags/tag243.xml" ContentType="application/vnd.openxmlformats-officedocument.presentationml.tags+xml"/>
  <Override PartName="/ppt/tags/tag388.xml" ContentType="application/vnd.openxmlformats-officedocument.presentationml.tags+xml"/>
  <Override PartName="/ppt/slideLayouts/slideLayout296.xml" ContentType="application/vnd.openxmlformats-officedocument.presentationml.slideLayout+xml"/>
  <Override PartName="/ppt/slideLayouts/slideLayout312.xml" ContentType="application/vnd.openxmlformats-officedocument.presentationml.slideLayout+xml"/>
  <Override PartName="/ppt/tags/tag574.xml" ContentType="application/vnd.openxmlformats-officedocument.presentationml.tags+xml"/>
  <Override PartName="/ppt/tags/tag921.xml" ContentType="application/vnd.openxmlformats-officedocument.presentationml.tags+xml"/>
  <Override PartName="/ppt/tags/tag1067.xml" ContentType="application/vnd.openxmlformats-officedocument.presentationml.tags+xml"/>
  <Override PartName="/ppt/slideLayouts/slideLayout151.xml" ContentType="application/vnd.openxmlformats-officedocument.presentationml.slideLayout+xml"/>
  <Override PartName="/ppt/tags/tag319.xml" ContentType="application/vnd.openxmlformats-officedocument.presentationml.tags+xml"/>
  <Override PartName="/ppt/tags/tag760.xml" ContentType="application/vnd.openxmlformats-officedocument.presentationml.tags+xml"/>
  <Override PartName="/ppt/slideLayouts/slideLayout482.xml" ContentType="application/vnd.openxmlformats-officedocument.presentationml.slideLayout+xml"/>
  <Override PartName="/ppt/tags/tag1092.xml" ContentType="application/vnd.openxmlformats-officedocument.presentationml.tags+xml"/>
  <Override PartName="/ppt/tags/tag18.xml" ContentType="application/vnd.openxmlformats-officedocument.presentationml.tags+xml"/>
  <Override PartName="/ppt/tags/tag158.xml" ContentType="application/vnd.openxmlformats-officedocument.presentationml.tags+xml"/>
  <Override PartName="/ppt/slideLayouts/slideLayout227.xml" ContentType="application/vnd.openxmlformats-officedocument.presentationml.slideLayout+xml"/>
  <Override PartName="/ppt/tags/tag505.xml" ContentType="application/vnd.openxmlformats-officedocument.presentationml.tags+xml"/>
  <Override PartName="/ppt/slideLayouts/slideLayout413.xml" ContentType="application/vnd.openxmlformats-officedocument.presentationml.slideLayout+xml"/>
  <Override PartName="/ppt/tags/tag836.xml" ContentType="application/vnd.openxmlformats-officedocument.presentationml.tags+xml"/>
  <Override PartName="/ppt/slideLayouts/slideLayout558.xml" ContentType="application/vnd.openxmlformats-officedocument.presentationml.slideLayout+xml"/>
  <Override PartName="/ppt/tags/tag43.xml" ContentType="application/vnd.openxmlformats-officedocument.presentationml.tags+xml"/>
  <Override PartName="/ppt/tags/tag344.xml" ContentType="application/vnd.openxmlformats-officedocument.presentationml.tags+xml"/>
  <Override PartName="/ppt/slideLayouts/slideLayout252.xml" ContentType="application/vnd.openxmlformats-officedocument.presentationml.slideLayout+xml"/>
  <Override PartName="/ppt/tags/tag489.xml" ContentType="application/vnd.openxmlformats-officedocument.presentationml.tags+xml"/>
  <Override PartName="/ppt/tags/tag530.xml" ContentType="application/vnd.openxmlformats-officedocument.presentationml.tags+xml"/>
  <Override PartName="/ppt/tags/tag675.xml" ContentType="application/vnd.openxmlformats-officedocument.presentationml.tags+xml"/>
  <Override PartName="/ppt/slideLayouts/slideLayout397.xml" ContentType="application/vnd.openxmlformats-officedocument.presentationml.slideLayout+xml"/>
  <Override PartName="/ppt/tags/tag1023.xml" ContentType="application/vnd.openxmlformats-officedocument.presentationml.tags+xml"/>
  <Override PartName="/ppt/slideLayouts/slideLayout89.xml" ContentType="application/vnd.openxmlformats-officedocument.presentationml.slideLayout+xml"/>
  <Override PartName="/ppt/tags/tag183.xml" ContentType="application/vnd.openxmlformats-officedocument.presentationml.tags+xml"/>
  <Override PartName="/ppt/theme/theme12.xml" ContentType="application/vnd.openxmlformats-officedocument.theme+xml"/>
  <Override PartName="/ppt/tags/tag861.xml" ContentType="application/vnd.openxmlformats-officedocument.presentationml.tags+xml"/>
  <Override PartName="/ppt/tags/tag114.xml" ContentType="application/vnd.openxmlformats-officedocument.presentationml.tags+xml"/>
  <Override PartName="/ppt/tags/tag259.xml" ContentType="application/vnd.openxmlformats-officedocument.presentationml.tags+xml"/>
  <Override PartName="/ppt/tags/tag606.xml" ContentType="application/vnd.openxmlformats-officedocument.presentationml.tags+xml"/>
  <Override PartName="/ppt/slideLayouts/slideLayout328.xml" ContentType="application/vnd.openxmlformats-officedocument.presentationml.slideLayout+xml"/>
  <Override PartName="/ppt/tags/tag937.xml" ContentType="application/vnd.openxmlformats-officedocument.presentationml.tags+xml"/>
  <Override PartName="/ppt/slideLayouts/slideLayout514.xml" ContentType="application/vnd.openxmlformats-officedocument.presentationml.slideLayout+xml"/>
  <Override PartName="/ppt/theme/theme4.xml" ContentType="application/vnd.openxmlformats-officedocument.theme+xml"/>
  <Override PartName="/ppt/slideLayouts/slideLayout167.xml" ContentType="application/vnd.openxmlformats-officedocument.presentationml.slideLayout+xml"/>
  <Override PartName="/ppt/tags/tag300.xml" ContentType="application/vnd.openxmlformats-officedocument.presentationml.tags+xml"/>
  <Override PartName="/ppt/tags/tag445.xml" ContentType="application/vnd.openxmlformats-officedocument.presentationml.tags+xml"/>
  <Override PartName="/ppt/tags/tag631.xml" ContentType="application/vnd.openxmlformats-officedocument.presentationml.tags+xml"/>
  <Override PartName="/ppt/slideLayouts/slideLayout353.xml" ContentType="application/vnd.openxmlformats-officedocument.presentationml.slideLayout+xml"/>
  <Override PartName="/ppt/tags/tag776.xml" ContentType="application/vnd.openxmlformats-officedocument.presentationml.tags+xml"/>
  <Override PartName="/ppt/slideLayouts/slideLayout498.xml" ContentType="application/vnd.openxmlformats-officedocument.presentationml.slideLayout+xml"/>
  <Override PartName="/ppt/tags/tag962.xml" ContentType="application/vnd.openxmlformats-officedocument.presentationml.tags+xml"/>
  <Override PartName="/ppt/tags/tag1124.xml" ContentType="application/vnd.openxmlformats-officedocument.presentationml.tags+xml"/>
  <Override PartName="/ppt/slideLayouts/slideLayout45.xml" ContentType="application/vnd.openxmlformats-officedocument.presentationml.slideLayout+xml"/>
  <Override PartName="/ppt/tags/tag284.xml" ContentType="application/vnd.openxmlformats-officedocument.presentationml.tags+xml"/>
  <Override PartName="/ppt/slideLayouts/slideLayout192.xml" ContentType="application/vnd.openxmlformats-officedocument.presentationml.slideLayout+xml"/>
  <Override PartName="/ppt/tags/tag470.xml" ContentType="application/vnd.openxmlformats-officedocument.presentationml.tags+xml"/>
  <Override PartName="/ppt/tags/tag707.xml" ContentType="application/vnd.openxmlformats-officedocument.presentationml.tags+xml"/>
  <Override PartName="/ppt/slideLayouts/slideLayout429.xml" ContentType="application/vnd.openxmlformats-officedocument.presentationml.slideLayout+xml"/>
  <Override PartName="/ppt/tags/tag59.xml" ContentType="application/vnd.openxmlformats-officedocument.presentationml.tags+xml"/>
  <Override PartName="/ppt/tags/tag215.xml" ContentType="application/vnd.openxmlformats-officedocument.presentationml.tags+xml"/>
  <Override PartName="/ppt/slideLayouts/slideLayout268.xml" ContentType="application/vnd.openxmlformats-officedocument.presentationml.slideLayout+xml"/>
  <Override PartName="/ppt/tags/tag546.xml" ContentType="application/vnd.openxmlformats-officedocument.presentationml.tags+xml"/>
  <Override PartName="/ppt/tags/tag877.xml" ContentType="application/vnd.openxmlformats-officedocument.presentationml.tags+xml"/>
  <Override PartName="/ppt/tags/tag1039.xml" ContentType="application/vnd.openxmlformats-officedocument.presentationml.tags+xml"/>
  <Override PartName="/ppt/tags/tag84.xml" ContentType="application/vnd.openxmlformats-officedocument.presentationml.tags+xml"/>
  <Override PartName="/ppt/slideLayouts/slideLayout70.xml" ContentType="application/vnd.openxmlformats-officedocument.presentationml.slideLayout+xml"/>
  <Override PartName="/ppt/tags/tag199.xml" ContentType="application/vnd.openxmlformats-officedocument.presentationml.tags+xml"/>
  <Override PartName="/ppt/slideLayouts/slideLayout123.xml" ContentType="application/vnd.openxmlformats-officedocument.presentationml.slideLayout+xml"/>
  <Override PartName="/ppt/tags/tag385.xml" ContentType="application/vnd.openxmlformats-officedocument.presentationml.tags+xml"/>
  <Override PartName="/ppt/tags/tag401.xml" ContentType="application/vnd.openxmlformats-officedocument.presentationml.tags+xml"/>
  <Override PartName="/ppt/tags/tag732.xml" ContentType="application/vnd.openxmlformats-officedocument.presentationml.tags+xml"/>
  <Override PartName="/ppt/slideLayouts/slideLayout454.xml" ContentType="application/vnd.openxmlformats-officedocument.presentationml.slideLayout+xml"/>
  <Override PartName="/ppt/tags/tag1064.xml" ContentType="application/vnd.openxmlformats-officedocument.presentationml.tags+xml"/>
  <Override PartName="/ppt/tags/tag240.xml" ContentType="application/vnd.openxmlformats-officedocument.presentationml.tags+xml"/>
  <Override PartName="/ppt/slideLayouts/slideLayout293.xml" ContentType="application/vnd.openxmlformats-officedocument.presentationml.slideLayout+xml"/>
  <Override PartName="/ppt/tags/tag571.xml" ContentType="application/vnd.openxmlformats-officedocument.presentationml.tags+xml"/>
  <Override PartName="/ppt/tags/tag808.xml" ContentType="application/vnd.openxmlformats-officedocument.presentationml.tags+xml"/>
  <Override PartName="/ppt/tags/tag15.xml" ContentType="application/vnd.openxmlformats-officedocument.presentationml.tags+xml"/>
  <Override PartName="/ppt/tags/tag316.xml" ContentType="application/vnd.openxmlformats-officedocument.presentationml.tags+xml"/>
  <Override PartName="/ppt/slideLayouts/slideLayout224.xml" ContentType="application/vnd.openxmlformats-officedocument.presentationml.slideLayout+xml"/>
  <Override PartName="/ppt/tags/tag502.xml" ContentType="application/vnd.openxmlformats-officedocument.presentationml.tags+xml"/>
  <Override PartName="/ppt/tags/tag647.xml" ContentType="application/vnd.openxmlformats-officedocument.presentationml.tags+xml"/>
  <Override PartName="/ppt/slideLayouts/slideLayout369.xml" ContentType="application/vnd.openxmlformats-officedocument.presentationml.slideLayout+xml"/>
  <Override PartName="/ppt/tags/tag978.xml" ContentType="application/vnd.openxmlformats-officedocument.presentationml.tags+xml"/>
  <Override PartName="/ppt/slideLayouts/slideLayout555.xml" ContentType="application/vnd.openxmlformats-officedocument.presentationml.slideLayout+xml"/>
  <Override PartName="/ppt/slideMasters/slideMaster7.xml" ContentType="application/vnd.openxmlformats-officedocument.presentationml.slideMaster+xml"/>
  <Override PartName="/ppt/tags/tag40.xml" ContentType="application/vnd.openxmlformats-officedocument.presentationml.tags+xml"/>
  <Override PartName="/ppt/tags/tag155.xml" ContentType="application/vnd.openxmlformats-officedocument.presentationml.tags+xml"/>
  <Override PartName="/ppt/tags/tag341.xml" ContentType="application/vnd.openxmlformats-officedocument.presentationml.tags+xml"/>
  <Override PartName="/ppt/tags/tag486.xml" ContentType="application/vnd.openxmlformats-officedocument.presentationml.tags+xml"/>
  <Override PartName="/ppt/slideLayouts/slideLayout394.xml" ContentType="application/vnd.openxmlformats-officedocument.presentationml.slideLayout+xml"/>
  <Override PartName="/ppt/slideLayouts/slideLayout410.xml" ContentType="application/vnd.openxmlformats-officedocument.presentationml.slideLayout+xml"/>
  <Override PartName="/ppt/tags/tag833.xml" ContentType="application/vnd.openxmlformats-officedocument.presentationml.tags+xml"/>
  <Override PartName="/ppt/tags/tag1020.xml" ContentType="application/vnd.openxmlformats-officedocument.presentationml.tags+xml"/>
  <Override PartName="/ppt/tags/tag180.xml" ContentType="application/vnd.openxmlformats-officedocument.presentationml.tags+xml"/>
  <Override PartName="/ppt/slideLayouts/slideLayout139.xml" ContentType="application/vnd.openxmlformats-officedocument.presentationml.slideLayout+xml"/>
  <Override PartName="/ppt/tags/tag417.xml" ContentType="application/vnd.openxmlformats-officedocument.presentationml.tags+xml"/>
  <Override PartName="/ppt/tags/tag672.xml" ContentType="application/vnd.openxmlformats-officedocument.presentationml.tags+xml"/>
  <Override PartName="/ppt/tags/tag909.xml" ContentType="application/vnd.openxmlformats-officedocument.presentationml.tags+xml"/>
  <Override PartName="/ppt/slideLayouts/slideLayout86.xml" ContentType="application/vnd.openxmlformats-officedocument.presentationml.slideLayout+xml"/>
  <Override PartName="/ppt/tags/tag256.xml" ContentType="application/vnd.openxmlformats-officedocument.presentationml.tags+xml"/>
  <Override PartName="/ppt/tags/tag603.xml" ContentType="application/vnd.openxmlformats-officedocument.presentationml.tags+xml"/>
  <Override PartName="/ppt/slideLayouts/slideLayout325.xml" ContentType="application/vnd.openxmlformats-officedocument.presentationml.slideLayout+xml"/>
  <Override PartName="/ppt/tags/tag748.xml" ContentType="application/vnd.openxmlformats-officedocument.presentationml.tags+xml"/>
  <Override PartName="/ppt/tags/tag934.xml" ContentType="application/vnd.openxmlformats-officedocument.presentationml.tags+xml"/>
  <Override PartName="/ppt/slideLayouts/slideLayout17.xml" ContentType="application/vnd.openxmlformats-officedocument.presentationml.slideLayout+xml"/>
  <Override PartName="/ppt/tags/tag111.xml" ContentType="application/vnd.openxmlformats-officedocument.presentationml.tags+xml"/>
  <Override PartName="/ppt/slideLayouts/slideLayout164.xml" ContentType="application/vnd.openxmlformats-officedocument.presentationml.slideLayout+xml"/>
  <Override PartName="/ppt/tags/tag442.xml" ContentType="application/vnd.openxmlformats-officedocument.presentationml.tags+xml"/>
  <Override PartName="/ppt/tags/tag587.xml" ContentType="application/vnd.openxmlformats-officedocument.presentationml.tags+xml"/>
  <Override PartName="/ppt/slideLayouts/slideLayout350.xml" ContentType="application/vnd.openxmlformats-officedocument.presentationml.slideLayout+xml"/>
  <Override PartName="/ppt/tags/tag773.xml" ContentType="application/vnd.openxmlformats-officedocument.presentationml.tags+xml"/>
  <Override PartName="/ppt/slideLayouts/slideLayout495.xml" ContentType="application/vnd.openxmlformats-officedocument.presentationml.slideLayout+xml"/>
  <Override PartName="/ppt/slideLayouts/slideLayout511.xml" ContentType="application/vnd.openxmlformats-officedocument.presentationml.slideLayout+xml"/>
  <Override PartName="/ppt/tags/tag1121.xml" ContentType="application/vnd.openxmlformats-officedocument.presentationml.tags+xml"/>
  <Override PartName="/ppt/theme/theme1.xml" ContentType="application/vnd.openxmlformats-officedocument.theme+xml"/>
  <Override PartName="/ppt/tags/tag281.xml" ContentType="application/vnd.openxmlformats-officedocument.presentationml.tags+xml"/>
  <Override PartName="/ppt/tags/tag518.xml" ContentType="application/vnd.openxmlformats-officedocument.presentationml.tags+xml"/>
  <Override PartName="/ppt/tags/tag849.xml" ContentType="application/vnd.openxmlformats-officedocument.presentationml.tags+xml"/>
  <Override PartName="/ppt/slideLayouts/slideLayout42.xml" ContentType="application/vnd.openxmlformats-officedocument.presentationml.slideLayout+xml"/>
  <Override PartName="/ppt/tags/tag56.xml" ContentType="application/vnd.openxmlformats-officedocument.presentationml.tags+xml"/>
  <Override PartName="/ppt/tags/tag357.xml" ContentType="application/vnd.openxmlformats-officedocument.presentationml.tags+xml"/>
  <Override PartName="/ppt/tags/tag688.xml" ContentType="application/vnd.openxmlformats-officedocument.presentationml.tags+xml"/>
  <Override PartName="/ppt/tags/tag704.xml" ContentType="application/vnd.openxmlformats-officedocument.presentationml.tags+xml"/>
  <Override PartName="/ppt/slideLayouts/slideLayout426.xml" ContentType="application/vnd.openxmlformats-officedocument.presentationml.slideLayout+xml"/>
  <Override PartName="/ppt/tags/tag1036.xml" ContentType="application/vnd.openxmlformats-officedocument.presentationml.tags+xml"/>
  <Override PartName="/ppt/slideLayouts/slideLayout120.xml" ContentType="application/vnd.openxmlformats-officedocument.presentationml.slideLayout+xml"/>
  <Override PartName="/ppt/tags/tag196.xml" ContentType="application/vnd.openxmlformats-officedocument.presentationml.tags+xml"/>
  <Override PartName="/ppt/tags/tag212.xml" ContentType="application/vnd.openxmlformats-officedocument.presentationml.tags+xml"/>
  <Override PartName="/ppt/slideLayouts/slideLayout265.xml" ContentType="application/vnd.openxmlformats-officedocument.presentationml.slideLayout+xml"/>
  <Override PartName="/ppt/tags/tag543.xml" ContentType="application/vnd.openxmlformats-officedocument.presentationml.tags+xml"/>
  <Override PartName="/ppt/slideLayouts/slideLayout451.xml" ContentType="application/vnd.openxmlformats-officedocument.presentationml.slideLayout+xml"/>
  <Override PartName="/ppt/tags/tag874.xml" ContentType="application/vnd.openxmlformats-officedocument.presentationml.tags+xml"/>
  <Override PartName="/ppt/tags/tag81.xml" ContentType="application/vnd.openxmlformats-officedocument.presentationml.tags+xml"/>
  <Override PartName="/ppt/tags/tag382.xml" ContentType="application/vnd.openxmlformats-officedocument.presentationml.tags+xml"/>
  <Override PartName="/ppt/slideLayouts/slideLayout290.xml" ContentType="application/vnd.openxmlformats-officedocument.presentationml.slideLayout+xml"/>
  <Override PartName="/ppt/tags/tag619.xml" ContentType="application/vnd.openxmlformats-officedocument.presentationml.tags+xml"/>
  <Override PartName="/ppt/tags/tag805.xml" ContentType="application/vnd.openxmlformats-officedocument.presentationml.tags+xml"/>
  <Override PartName="/ppt/slideLayouts/slideLayout527.xml" ContentType="application/vnd.openxmlformats-officedocument.presentationml.slideLayout+xml"/>
  <Override PartName="/ppt/tags/tag1061.xml" ContentType="application/vnd.openxmlformats-officedocument.presentationml.tags+xml"/>
  <Override PartName="/ppt/theme/theme25.xml" ContentType="application/vnd.openxmlformats-officedocument.theme+xml"/>
  <Override PartName="/ppt/tags/tag12.xml" ContentType="application/vnd.openxmlformats-officedocument.presentationml.tags+xml"/>
  <Override PartName="/ppt/tags/tag127.xml" ContentType="application/vnd.openxmlformats-officedocument.presentationml.tags+xml"/>
  <Override PartName="/ppt/tags/tag313.xml" ContentType="application/vnd.openxmlformats-officedocument.presentationml.tags+xml"/>
  <Override PartName="/ppt/tags/tag458.xml" ContentType="application/vnd.openxmlformats-officedocument.presentationml.tags+xml"/>
  <Override PartName="/ppt/tags/tag644.xml" ContentType="application/vnd.openxmlformats-officedocument.presentationml.tags+xml"/>
  <Override PartName="/ppt/slideLayouts/slideLayout366.xml" ContentType="application/vnd.openxmlformats-officedocument.presentationml.slideLayout+xml"/>
  <Override PartName="/ppt/tags/tag789.xml" ContentType="application/vnd.openxmlformats-officedocument.presentationml.tags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tags/tag152.xml" ContentType="application/vnd.openxmlformats-officedocument.presentationml.tags+xml"/>
  <Override PartName="/ppt/tags/tag297.xml" ContentType="application/vnd.openxmlformats-officedocument.presentationml.tags+xml"/>
  <Override PartName="/ppt/slideLayouts/slideLayout221.xml" ContentType="application/vnd.openxmlformats-officedocument.presentationml.slideLayout+xml"/>
  <Override PartName="/ppt/tags/tag483.xml" ContentType="application/vnd.openxmlformats-officedocument.presentationml.tags+xml"/>
  <Override PartName="/ppt/tags/tag830.xml" ContentType="application/vnd.openxmlformats-officedocument.presentationml.tags+xml"/>
  <Override PartName="/ppt/tags/tag975.xml" ContentType="application/vnd.openxmlformats-officedocument.presentationml.tags+xml"/>
  <Override PartName="/ppt/slideLayouts/slideLayout552.xml" ContentType="application/vnd.openxmlformats-officedocument.presentationml.slideLayout+xml"/>
  <Override PartName="/ppt/slideLayouts/slideLayout58.xml" ContentType="application/vnd.openxmlformats-officedocument.presentationml.slideLayout+xml"/>
  <Override PartName="/ppt/tags/tag228.xml" ContentType="application/vnd.openxmlformats-officedocument.presentationml.tags+xml"/>
  <Override PartName="/ppt/slideLayouts/slideLayout391.xml" ContentType="application/vnd.openxmlformats-officedocument.presentationml.slideLayout+xml"/>
  <Override PartName="/ppt/tags/tag906.xml" ContentType="application/vnd.openxmlformats-officedocument.presentationml.tags+xml"/>
  <Override PartName="/ppt/slideLayouts/slideLayout83.xml" ContentType="application/vnd.openxmlformats-officedocument.presentationml.slideLayout+xml"/>
  <Override PartName="/ppt/slideLayouts/slideLayout136.xml" ContentType="application/vnd.openxmlformats-officedocument.presentationml.slideLayout+xml"/>
  <Override PartName="/ppt/tags/tag414.xml" ContentType="application/vnd.openxmlformats-officedocument.presentationml.tags+xml"/>
  <Override PartName="/ppt/tags/tag559.xml" ContentType="application/vnd.openxmlformats-officedocument.presentationml.tags+xml"/>
  <Override PartName="/ppt/tags/tag600.xml" ContentType="application/vnd.openxmlformats-officedocument.presentationml.tags+xml"/>
  <Override PartName="/ppt/slideLayouts/slideLayout322.xml" ContentType="application/vnd.openxmlformats-officedocument.presentationml.slideLayout+xml"/>
  <Override PartName="/ppt/tags/tag745.xml" ContentType="application/vnd.openxmlformats-officedocument.presentationml.tags+xml"/>
  <Override PartName="/ppt/slideLayouts/slideLayout467.xml" ContentType="application/vnd.openxmlformats-officedocument.presentationml.slideLayout+xml"/>
  <Override PartName="/ppt/tags/tag97.xml" ContentType="application/vnd.openxmlformats-officedocument.presentationml.tags+xml"/>
  <Override PartName="/ppt/tags/tag253.xml" ContentType="application/vnd.openxmlformats-officedocument.presentationml.tags+xml"/>
  <Override PartName="/ppt/slideLayouts/slideLayout161.xml" ContentType="application/vnd.openxmlformats-officedocument.presentationml.slideLayout+xml"/>
  <Override PartName="/ppt/tags/tag398.xml" ContentType="application/vnd.openxmlformats-officedocument.presentationml.tags+xml"/>
  <Override PartName="/ppt/tags/tag584.xml" ContentType="application/vnd.openxmlformats-officedocument.presentationml.tags+xml"/>
  <Override PartName="/ppt/tags/tag931.xml" ContentType="application/vnd.openxmlformats-officedocument.presentationml.tags+xml"/>
  <Override PartName="/ppt/tags/tag1077.xml" ContentType="application/vnd.openxmlformats-officedocument.presentationml.tags+xml"/>
  <Override PartName="/ppt/slideLayouts/slideLayout14.xml" ContentType="application/vnd.openxmlformats-officedocument.presentationml.slideLayout+xml"/>
  <Override PartName="/ppt/tags/tag28.xml" ContentType="application/vnd.openxmlformats-officedocument.presentationml.tags+xml"/>
  <Override PartName="/ppt/tags/tag329.xml" ContentType="application/vnd.openxmlformats-officedocument.presentationml.tags+xml"/>
  <Override PartName="/ppt/tags/tag770.xml" ContentType="application/vnd.openxmlformats-officedocument.presentationml.tags+xml"/>
  <Override PartName="/ppt/slideLayouts/slideLayout492.xml" ContentType="application/vnd.openxmlformats-officedocument.presentationml.slideLayout+xml"/>
  <Override PartName="/ppt/tags/tag1008.xml" ContentType="application/vnd.openxmlformats-officedocument.presentationml.tags+xml"/>
  <Override PartName="/ppt/tags/tag168.xml" ContentType="application/vnd.openxmlformats-officedocument.presentationml.tags+xml"/>
  <Override PartName="/ppt/slideLayouts/slideLayout237.xml" ContentType="application/vnd.openxmlformats-officedocument.presentationml.slideLayout+xml"/>
  <Override PartName="/ppt/tags/tag499.xml" ContentType="application/vnd.openxmlformats-officedocument.presentationml.tags+xml"/>
  <Override PartName="/ppt/tags/tag515.xml" ContentType="application/vnd.openxmlformats-officedocument.presentationml.tags+xml"/>
  <Override PartName="/ppt/tags/tag701.xml" ContentType="application/vnd.openxmlformats-officedocument.presentationml.tags+xml"/>
  <Override PartName="/ppt/slideLayouts/slideLayout423.xml" ContentType="application/vnd.openxmlformats-officedocument.presentationml.slideLayout+xml"/>
  <Override PartName="/ppt/tags/tag846.xml" ContentType="application/vnd.openxmlformats-officedocument.presentationml.tags+xml"/>
  <Override PartName="/ppt/slideLayouts/slideLayout568.xml" ContentType="application/vnd.openxmlformats-officedocument.presentationml.slideLayout+xml"/>
  <Default Extension="vml" ContentType="application/vnd.openxmlformats-officedocument.vmlDrawing"/>
  <Override PartName="/ppt/tags/tag53.xml" ContentType="application/vnd.openxmlformats-officedocument.presentationml.tags+xml"/>
  <Override PartName="/ppt/tags/tag354.xml" ContentType="application/vnd.openxmlformats-officedocument.presentationml.tags+xml"/>
  <Override PartName="/ppt/slideLayouts/slideLayout262.xml" ContentType="application/vnd.openxmlformats-officedocument.presentationml.slideLayout+xml"/>
  <Override PartName="/ppt/tags/tag540.xml" ContentType="application/vnd.openxmlformats-officedocument.presentationml.tags+xml"/>
  <Override PartName="/ppt/tags/tag685.xml" ContentType="application/vnd.openxmlformats-officedocument.presentationml.tags+xml"/>
  <Override PartName="/ppt/tags/tag871.xml" ContentType="application/vnd.openxmlformats-officedocument.presentationml.tags+xml"/>
  <Override PartName="/ppt/tags/tag1033.xml" ContentType="application/vnd.openxmlformats-officedocument.presentationml.tags+xml"/>
  <Override PartName="/ppt/slideLayouts/slideLayout99.xml" ContentType="application/vnd.openxmlformats-officedocument.presentationml.slideLayout+xml"/>
  <Override PartName="/ppt/tags/tag193.xml" ContentType="application/vnd.openxmlformats-officedocument.presentationml.tags+xml"/>
  <Override PartName="/ppt/tags/tag616.xml" ContentType="application/vnd.openxmlformats-officedocument.presentationml.tags+xml"/>
  <Override PartName="/ppt/slideLayouts/slideLayout338.xml" ContentType="application/vnd.openxmlformats-officedocument.presentationml.slideLayout+xml"/>
  <Override PartName="/ppt/theme/theme22.xml" ContentType="application/vnd.openxmlformats-officedocument.theme+xml"/>
  <Override PartName="/ppt/tags/tag1109.xml" ContentType="application/vnd.openxmlformats-officedocument.presentationml.tags+xml"/>
  <Override PartName="/ppt/tags/tag124.xml" ContentType="application/vnd.openxmlformats-officedocument.presentationml.tags+xml"/>
  <Override PartName="/ppt/tags/tag269.xml" ContentType="application/vnd.openxmlformats-officedocument.presentationml.tags+xml"/>
  <Override PartName="/ppt/slideLayouts/slideLayout177.xml" ContentType="application/vnd.openxmlformats-officedocument.presentationml.slideLayout+xml"/>
  <Override PartName="/ppt/tags/tag455.xml" ContentType="application/vnd.openxmlformats-officedocument.presentationml.tags+xml"/>
  <Override PartName="/ppt/tags/tag802.xml" ContentType="application/vnd.openxmlformats-officedocument.presentationml.tags+xml"/>
  <Override PartName="/ppt/tags/tag947.xml" ContentType="application/vnd.openxmlformats-officedocument.presentationml.tags+xml"/>
  <Override PartName="/ppt/slideLayouts/slideLayout524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294.xml" ContentType="application/vnd.openxmlformats-officedocument.presentationml.tags+xml"/>
  <Override PartName="/ppt/tags/tag310.xml" ContentType="application/vnd.openxmlformats-officedocument.presentationml.tags+xml"/>
  <Override PartName="/ppt/tags/tag641.xml" ContentType="application/vnd.openxmlformats-officedocument.presentationml.tags+xml"/>
  <Override PartName="/ppt/slideLayouts/slideLayout363.xml" ContentType="application/vnd.openxmlformats-officedocument.presentationml.slideLayout+xml"/>
  <Override PartName="/ppt/tags/tag786.xml" ContentType="application/vnd.openxmlformats-officedocument.presentationml.tags+xml"/>
  <Override PartName="/ppt/tags/tag972.xml" ContentType="application/vnd.openxmlformats-officedocument.presentationml.tags+xml"/>
  <Override PartName="/ppt/slideMasters/slideMaster1.xml" ContentType="application/vnd.openxmlformats-officedocument.presentationml.slideMaster+xml"/>
  <Override PartName="/ppt/slideLayouts/slideLayout55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ags/tag480.xml" ContentType="application/vnd.openxmlformats-officedocument.presentationml.tags+xml"/>
  <Override PartName="/ppt/tags/tag717.xml" ContentType="application/vnd.openxmlformats-officedocument.presentationml.tags+xml"/>
  <Override PartName="/ppt/slideLayouts/slideLayout439.xml" ContentType="application/vnd.openxmlformats-officedocument.presentationml.slideLayout+xml"/>
  <Override PartName="/ppt/tags/tag69.xml" ContentType="application/vnd.openxmlformats-officedocument.presentationml.tags+xml"/>
  <Override PartName="/ppt/tags/tag225.xml" ContentType="application/vnd.openxmlformats-officedocument.presentationml.tags+xml"/>
  <Override PartName="/ppt/slideLayouts/slideLayout133.xml" ContentType="application/vnd.openxmlformats-officedocument.presentationml.slideLayout+xml"/>
  <Override PartName="/ppt/tags/tag411.xml" ContentType="application/vnd.openxmlformats-officedocument.presentationml.tags+xml"/>
  <Override PartName="/ppt/slideLayouts/slideLayout278.xml" ContentType="application/vnd.openxmlformats-officedocument.presentationml.slideLayout+xml"/>
  <Override PartName="/ppt/tags/tag556.xml" ContentType="application/vnd.openxmlformats-officedocument.presentationml.tags+xml"/>
  <Override PartName="/ppt/tags/tag887.xml" ContentType="application/vnd.openxmlformats-officedocument.presentationml.tags+xml"/>
  <Override PartName="/ppt/slideLayouts/slideLayout464.xml" ContentType="application/vnd.openxmlformats-officedocument.presentationml.slideLayout+xml"/>
  <Override PartName="/ppt/tags/tag903.xml" ContentType="application/vnd.openxmlformats-officedocument.presentationml.tags+xml"/>
  <Override PartName="/ppt/tags/tag1049.xml" ContentType="application/vnd.openxmlformats-officedocument.presentationml.tags+xml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tags/tag94.xml" ContentType="application/vnd.openxmlformats-officedocument.presentationml.tags+xml"/>
  <Override PartName="/ppt/slideLayouts/slideLayout80.xml" ContentType="application/vnd.openxmlformats-officedocument.presentationml.slideLayout+xml"/>
  <Override PartName="/ppt/tags/tag250.xml" ContentType="application/vnd.openxmlformats-officedocument.presentationml.tags+xml"/>
  <Override PartName="/ppt/slideLayouts/slideLayout209.xml" ContentType="application/vnd.openxmlformats-officedocument.presentationml.slideLayout+xml"/>
  <Override PartName="/ppt/tags/tag395.xml" ContentType="application/vnd.openxmlformats-officedocument.presentationml.tags+xml"/>
  <Override PartName="/ppt/tags/tag742.xml" ContentType="application/vnd.openxmlformats-officedocument.presentationml.tags+xml"/>
  <Override PartName="/ppt/tags/tag1074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581.xml" ContentType="application/vnd.openxmlformats-officedocument.presentationml.tags+xml"/>
  <Override PartName="/ppt/tags/tag818.xml" ContentType="application/vnd.openxmlformats-officedocument.presentationml.tags+xml"/>
  <Override PartName="/ppt/tags/tag25.xml" ContentType="application/vnd.openxmlformats-officedocument.presentationml.tags+xml"/>
  <Override PartName="/ppt/tags/tag165.xml" ContentType="application/vnd.openxmlformats-officedocument.presentationml.tags+xml"/>
  <Override PartName="/ppt/tags/tag326.xml" ContentType="application/vnd.openxmlformats-officedocument.presentationml.tags+xml"/>
  <Override PartName="/ppt/slideLayouts/slideLayout234.xml" ContentType="application/vnd.openxmlformats-officedocument.presentationml.slideLayout+xml"/>
  <Override PartName="/ppt/tags/tag512.xml" ContentType="application/vnd.openxmlformats-officedocument.presentationml.tags+xml"/>
  <Override PartName="/ppt/tags/tag657.xml" ContentType="application/vnd.openxmlformats-officedocument.presentationml.tags+xml"/>
  <Override PartName="/ppt/slideLayouts/slideLayout379.xml" ContentType="application/vnd.openxmlformats-officedocument.presentationml.slideLayout+xml"/>
  <Override PartName="/ppt/tags/tag843.xml" ContentType="application/vnd.openxmlformats-officedocument.presentationml.tags+xml"/>
  <Override PartName="/ppt/tags/tag988.xml" ContentType="application/vnd.openxmlformats-officedocument.presentationml.tags+xml"/>
  <Override PartName="/ppt/tags/tag1005.xml" ContentType="application/vnd.openxmlformats-officedocument.presentationml.tags+xml"/>
  <Override PartName="/ppt/slideLayouts/slideLayout565.xml" ContentType="application/vnd.openxmlformats-officedocument.presentationml.slideLayout+xml"/>
  <Override PartName="/ppt/tags/tag50.xml" ContentType="application/vnd.openxmlformats-officedocument.presentationml.tags+xml"/>
  <Override PartName="/ppt/tags/tag351.xml" ContentType="application/vnd.openxmlformats-officedocument.presentationml.tags+xml"/>
  <Override PartName="/ppt/tags/tag496.xml" ContentType="application/vnd.openxmlformats-officedocument.presentationml.tags+xml"/>
  <Override PartName="/ppt/tags/tag682.xml" ContentType="application/vnd.openxmlformats-officedocument.presentationml.tags+xml"/>
  <Override PartName="/ppt/slideLayouts/slideLayout420.xml" ContentType="application/vnd.openxmlformats-officedocument.presentationml.slideLayout+xml"/>
  <Override PartName="/ppt/tags/tag919.xml" ContentType="application/vnd.openxmlformats-officedocument.presentationml.tags+xml"/>
  <Override PartName="/ppt/tags/tag1030.xml" ContentType="application/vnd.openxmlformats-officedocument.presentationml.tags+xml"/>
  <Override PartName="/ppt/tags/tag190.xml" ContentType="application/vnd.openxmlformats-officedocument.presentationml.tags+xml"/>
  <Override PartName="/ppt/slideLayouts/slideLayout149.xml" ContentType="application/vnd.openxmlformats-officedocument.presentationml.slideLayout+xml"/>
  <Override PartName="/ppt/tags/tag427.xml" ContentType="application/vnd.openxmlformats-officedocument.presentationml.tags+xml"/>
  <Override PartName="/ppt/tags/tag758.xml" ContentType="application/vnd.openxmlformats-officedocument.presentationml.tags+xml"/>
  <Override PartName="/ppt/tags/tag1106.xml" ContentType="application/vnd.openxmlformats-officedocument.presentationml.tags+xml"/>
  <Override PartName="/ppt/slideLayouts/slideLayout96.xml" ContentType="application/vnd.openxmlformats-officedocument.presentationml.slideLayout+xml"/>
  <Override PartName="/ppt/tags/tag266.xml" ContentType="application/vnd.openxmlformats-officedocument.presentationml.tags+xml"/>
  <Override PartName="/ppt/tags/tag597.xml" ContentType="application/vnd.openxmlformats-officedocument.presentationml.tags+xml"/>
  <Override PartName="/ppt/slideLayouts/slideLayout335.xml" ContentType="application/vnd.openxmlformats-officedocument.presentationml.slideLayout+xml"/>
  <Override PartName="/ppt/tags/tag613.xml" ContentType="application/vnd.openxmlformats-officedocument.presentationml.tags+xml"/>
  <Override PartName="/ppt/tags/tag944.xml" ContentType="application/vnd.openxmlformats-officedocument.presentationml.tags+xml"/>
  <Override PartName="/ppt/slideLayouts/slideLayout521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tags/tag121.xml" ContentType="application/vnd.openxmlformats-officedocument.presentationml.tags+xml"/>
  <Override PartName="/ppt/slideLayouts/slideLayout174.xml" ContentType="application/vnd.openxmlformats-officedocument.presentationml.slideLayout+xml"/>
  <Override PartName="/ppt/tags/tag452.xml" ContentType="application/vnd.openxmlformats-officedocument.presentationml.tags+xml"/>
  <Override PartName="/ppt/slideLayouts/slideLayout360.xml" ContentType="application/vnd.openxmlformats-officedocument.presentationml.slideLayout+xml"/>
  <Override PartName="/ppt/tags/tag783.xml" ContentType="application/vnd.openxmlformats-officedocument.presentationml.tags+xml"/>
  <Override PartName="/ppt/tags/tag1131.xml" ContentType="application/vnd.openxmlformats-officedocument.presentationml.tags+xml"/>
  <Override PartName="/ppt/slideLayouts/slideLayout105.xml" ContentType="application/vnd.openxmlformats-officedocument.presentationml.slideLayout+xml"/>
  <Override PartName="/ppt/tags/tag291.xml" ContentType="application/vnd.openxmlformats-officedocument.presentationml.tags+xml"/>
  <Override PartName="/ppt/tags/tag528.xml" ContentType="application/vnd.openxmlformats-officedocument.presentationml.tags+xml"/>
  <Override PartName="/ppt/tags/tag714.xml" ContentType="application/vnd.openxmlformats-officedocument.presentationml.tags+xml"/>
  <Override PartName="/ppt/slideLayouts/slideLayout436.xml" ContentType="application/vnd.openxmlformats-officedocument.presentationml.slideLayout+xml"/>
  <Override PartName="/ppt/tags/tag859.xml" ContentType="application/vnd.openxmlformats-officedocument.presentationml.tags+xml"/>
  <Override PartName="/ppt/tags/tag66.xml" ContentType="application/vnd.openxmlformats-officedocument.presentationml.tags+xml"/>
  <Override PartName="/ppt/slideLayouts/slideLayout52.xml" ContentType="application/vnd.openxmlformats-officedocument.presentationml.slideLayout+xml"/>
  <Override PartName="/ppt/tags/tag222.xml" ContentType="application/vnd.openxmlformats-officedocument.presentationml.tags+xml"/>
  <Override PartName="/ppt/tags/tag367.xml" ContentType="application/vnd.openxmlformats-officedocument.presentationml.tags+xml"/>
  <Override PartName="/ppt/slideLayouts/slideLayout275.xml" ContentType="application/vnd.openxmlformats-officedocument.presentationml.slideLayout+xml"/>
  <Override PartName="/ppt/tags/tag553.xml" ContentType="application/vnd.openxmlformats-officedocument.presentationml.tags+xml"/>
  <Override PartName="/ppt/tags/tag698.xml" ContentType="application/vnd.openxmlformats-officedocument.presentationml.tags+xml"/>
  <Override PartName="/ppt/tags/tag900.xml" ContentType="application/vnd.openxmlformats-officedocument.presentationml.tags+xml"/>
  <Override PartName="/ppt/tags/tag1046.xml" ContentType="application/vnd.openxmlformats-officedocument.presentationml.tags+xml"/>
  <Override PartName="/ppt/slideMasters/slideMaster14.xml" ContentType="application/vnd.openxmlformats-officedocument.presentationml.slideMaster+xml"/>
  <Override PartName="/ppt/slideLayouts/slideLayout130.xml" ContentType="application/vnd.openxmlformats-officedocument.presentationml.slideLayout+xml"/>
  <Override PartName="/ppt/tags/tag392.xml" ContentType="application/vnd.openxmlformats-officedocument.presentationml.tags+xml"/>
  <Override PartName="/ppt/tags/tag884.xml" ContentType="application/vnd.openxmlformats-officedocument.presentationml.tags+xml"/>
  <Override PartName="/ppt/slideLayouts/slideLayout461.xml" ContentType="application/vnd.openxmlformats-officedocument.presentationml.slideLayout+xml"/>
  <Override PartName="/ppt/tags/tag91.xml" ContentType="application/vnd.openxmlformats-officedocument.presentationml.tags+xml"/>
  <Override PartName="/ppt/tags/tag137.xml" ContentType="application/vnd.openxmlformats-officedocument.presentationml.tags+xml"/>
  <Override PartName="/ppt/slideLayouts/slideLayout206.xml" ContentType="application/vnd.openxmlformats-officedocument.presentationml.slideLayout+xml"/>
  <Override PartName="/ppt/tags/tag629.xml" ContentType="application/vnd.openxmlformats-officedocument.presentationml.tags+xml"/>
  <Override PartName="/ppt/tags/tag815.xml" ContentType="application/vnd.openxmlformats-officedocument.presentationml.tags+xml"/>
  <Override PartName="/ppt/slideLayouts/slideLayout537.xml" ContentType="application/vnd.openxmlformats-officedocument.presentationml.slideLayout+xml"/>
  <Override PartName="/ppt/tags/tag1071.xml" ContentType="application/vnd.openxmlformats-officedocument.presentationml.tags+xml"/>
  <Override PartName="/ppt/tags/tag22.xml" ContentType="application/vnd.openxmlformats-officedocument.presentationml.tags+xml"/>
  <Override PartName="/ppt/tags/tag323.xml" ContentType="application/vnd.openxmlformats-officedocument.presentationml.tags+xml"/>
  <Override PartName="/ppt/slideLayouts/slideLayout231.xml" ContentType="application/vnd.openxmlformats-officedocument.presentationml.slideLayout+xml"/>
  <Override PartName="/ppt/tags/tag468.xml" ContentType="application/vnd.openxmlformats-officedocument.presentationml.tags+xml"/>
  <Override PartName="/ppt/tags/tag654.xml" ContentType="application/vnd.openxmlformats-officedocument.presentationml.tags+xml"/>
  <Override PartName="/ppt/slideLayouts/slideLayout376.xml" ContentType="application/vnd.openxmlformats-officedocument.presentationml.slideLayout+xml"/>
  <Override PartName="/ppt/tags/tag799.xml" ContentType="application/vnd.openxmlformats-officedocument.presentationml.tags+xml"/>
  <Override PartName="/ppt/tags/tag985.xml" ContentType="application/vnd.openxmlformats-officedocument.presentationml.tags+xml"/>
  <Override PartName="/ppt/tags/tag1002.xml" ContentType="application/vnd.openxmlformats-officedocument.presentationml.tags+xml"/>
  <Override PartName="/ppt/slideLayouts/slideLayout68.xml" ContentType="application/vnd.openxmlformats-officedocument.presentationml.slideLayout+xml"/>
  <Override PartName="/ppt/tags/tag162.xml" ContentType="application/vnd.openxmlformats-officedocument.presentationml.tags+xml"/>
  <Override PartName="/ppt/tags/tag493.xml" ContentType="application/vnd.openxmlformats-officedocument.presentationml.tags+xml"/>
  <Override PartName="/ppt/tags/tag840.xml" ContentType="application/vnd.openxmlformats-officedocument.presentationml.tags+xml"/>
  <Override PartName="/ppt/slideLayouts/slideLayout562.xml" ContentType="application/vnd.openxmlformats-officedocument.presentationml.slideLayout+xml"/>
  <Override PartName="/ppt/tags/tag8.xml" ContentType="application/vnd.openxmlformats-officedocument.presentationml.tags+xml"/>
  <Override PartName="/ppt/tags/tag238.xml" ContentType="application/vnd.openxmlformats-officedocument.presentationml.tags+xml"/>
  <Override PartName="/ppt/tags/tag916.xml" ContentType="application/vnd.openxmlformats-officedocument.presentationml.tags+xml"/>
  <Override PartName="/ppt/slideLayouts/slideLayout146.xml" ContentType="application/vnd.openxmlformats-officedocument.presentationml.slideLayout+xml"/>
  <Override PartName="/ppt/tags/tag424.xml" ContentType="application/vnd.openxmlformats-officedocument.presentationml.tags+xml"/>
  <Override PartName="/ppt/tags/tag610.xml" ContentType="application/vnd.openxmlformats-officedocument.presentationml.tags+xml"/>
  <Override PartName="/ppt/slideLayouts/slideLayout332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594.xml" ContentType="application/vnd.openxmlformats-officedocument.presentationml.tags+xml"/>
  <Override PartName="/ppt/tags/tag780.xml" ContentType="application/vnd.openxmlformats-officedocument.presentationml.tags+xml"/>
  <Override PartName="/ppt/tags/tag38.xml" ContentType="application/vnd.openxmlformats-officedocument.presentationml.tags+xml"/>
  <Override PartName="/ppt/tags/tag339.xml" ContentType="application/vnd.openxmlformats-officedocument.presentationml.tags+xml"/>
  <Override PartName="/ppt/slideLayouts/slideLayout247.xml" ContentType="application/vnd.openxmlformats-officedocument.presentationml.slideLayout+xml"/>
  <Override PartName="/ppt/tags/tag525.xml" ContentType="application/vnd.openxmlformats-officedocument.presentationml.tags+xml"/>
  <Override PartName="/ppt/tags/tag711.xml" ContentType="application/vnd.openxmlformats-officedocument.presentationml.tags+xml"/>
  <Override PartName="/ppt/slideLayouts/slideLayout433.xml" ContentType="application/vnd.openxmlformats-officedocument.presentationml.slideLayout+xml"/>
  <Override PartName="/ppt/tags/tag1043.xml" ContentType="application/vnd.openxmlformats-officedocument.presentationml.tags+xml"/>
  <Override PartName="/ppt/tags/tag695.xml" ContentType="application/vnd.openxmlformats-officedocument.presentationml.tags+xml"/>
  <Override PartName="/ppt/tags/tag881.xml" ContentType="application/vnd.openxmlformats-officedocument.presentationml.tags+xml"/>
  <Override PartName="/ppt/tags/tag626.xml" ContentType="application/vnd.openxmlformats-officedocument.presentationml.tags+xml"/>
  <Override PartName="/ppt/slideLayouts/slideLayout348.xml" ContentType="application/vnd.openxmlformats-officedocument.presentationml.slideLayout+xml"/>
  <Override PartName="/ppt/tags/tag134.xml" ContentType="application/vnd.openxmlformats-officedocument.presentationml.tags+xml"/>
  <Override PartName="/ppt/tags/tag320.xml" ContentType="application/vnd.openxmlformats-officedocument.presentationml.tags+xml"/>
  <Override PartName="/ppt/tags/tag796.xml" ContentType="application/vnd.openxmlformats-officedocument.presentationml.tags+xml"/>
  <Override PartName="/ppt/tags/tag812.xml" ContentType="application/vnd.openxmlformats-officedocument.presentationml.tags+xml"/>
  <Override PartName="/ppt/slideLayouts/slideLayout534.xml" ContentType="application/vnd.openxmlformats-officedocument.presentationml.slideLayout+xml"/>
  <Override PartName="/ppt/tags/tag982.xml" ContentType="application/vnd.openxmlformats-officedocument.presentationml.tags+xml"/>
  <Override PartName="/ppt/tags/tag5.xml" ContentType="application/vnd.openxmlformats-officedocument.presentationml.tags+xml"/>
  <Override PartName="/ppt/slideLayouts/slideLayout65.xml" ContentType="application/vnd.openxmlformats-officedocument.presentationml.slideLayout+xml"/>
  <Override PartName="/ppt/tags/tag490.xml" ContentType="application/vnd.openxmlformats-officedocument.presentationml.tags+xml"/>
  <Override PartName="/ppt/tags/tag727.xml" ContentType="application/vnd.openxmlformats-officedocument.presentationml.tags+xml"/>
  <Override PartName="/ppt/slideLayouts/slideLayout449.xml" ContentType="application/vnd.openxmlformats-officedocument.presentationml.slideLayout+xml"/>
  <Override PartName="/ppt/tags/tag913.xml" ContentType="application/vnd.openxmlformats-officedocument.presentationml.tags+xml"/>
  <Override PartName="/ppt/tags/tag1059.xml" ContentType="application/vnd.openxmlformats-officedocument.presentationml.tags+xml"/>
  <Override PartName="/ppt/tags/tag235.xml" ContentType="application/vnd.openxmlformats-officedocument.presentationml.tags+xml"/>
  <Override PartName="/ppt/slideLayouts/slideLayout143.xml" ContentType="application/vnd.openxmlformats-officedocument.presentationml.slideLayout+xml"/>
  <Override PartName="/ppt/tags/tag421.xml" ContentType="application/vnd.openxmlformats-officedocument.presentationml.tags+xml"/>
  <Override PartName="/ppt/tags/tag897.xml" ContentType="application/vnd.openxmlformats-officedocument.presentationml.tags+xml"/>
  <Override PartName="/ppt/tags/tag591.xml" ContentType="application/vnd.openxmlformats-officedocument.presentationml.tags+xml"/>
  <Override PartName="/ppt/tags/tag828.xml" ContentType="application/vnd.openxmlformats-officedocument.presentationml.tags+xml"/>
  <Override PartName="/ppt/tags/tag35.xml" ContentType="application/vnd.openxmlformats-officedocument.presentationml.tags+xml"/>
  <Override PartName="/ppt/tags/tag336.xml" ContentType="application/vnd.openxmlformats-officedocument.presentationml.tags+xml"/>
  <Override PartName="/ppt/slideLayouts/slideLayout244.xml" ContentType="application/vnd.openxmlformats-officedocument.presentationml.slideLayout+xml"/>
  <Override PartName="/ppt/tags/tag522.xml" ContentType="application/vnd.openxmlformats-officedocument.presentationml.tags+xml"/>
  <Override PartName="/ppt/slideLayouts/slideLayout430.xml" ContentType="application/vnd.openxmlformats-officedocument.presentationml.slideLayout+xml"/>
  <Override PartName="/ppt/tags/tag998.xml" ContentType="application/vnd.openxmlformats-officedocument.presentationml.tags+xml"/>
  <Override PartName="/ppt/tags/tag692.xml" ContentType="application/vnd.openxmlformats-officedocument.presentationml.tags+xml"/>
  <Override PartName="/ppt/tags/tag929.xml" ContentType="application/vnd.openxmlformats-officedocument.presentationml.tags+xml"/>
  <Override PartName="/ppt/tags/tag1040.xml" ContentType="application/vnd.openxmlformats-officedocument.presentationml.tags+xml"/>
  <Override PartName="/ppt/slideLayouts/slideLayout159.xml" ContentType="application/vnd.openxmlformats-officedocument.presentationml.slideLayout+xml"/>
  <Override PartName="/ppt/tags/tag437.xml" ContentType="application/vnd.openxmlformats-officedocument.presentationml.tags+xml"/>
  <Override PartName="/ppt/tags/tag623.xml" ContentType="application/vnd.openxmlformats-officedocument.presentationml.tags+xml"/>
  <Override PartName="/ppt/slideLayouts/slideLayout345.xml" ContentType="application/vnd.openxmlformats-officedocument.presentationml.slideLayout+xml"/>
  <Override PartName="/ppt/tags/tag131.xml" ContentType="application/vnd.openxmlformats-officedocument.presentationml.tags+xml"/>
  <Override PartName="/ppt/slideLayouts/slideLayout531.xml" ContentType="application/vnd.openxmlformats-officedocument.presentationml.slideLayout+xml"/>
  <Override PartName="/ppt/tags/tag793.xml" ContentType="application/vnd.openxmlformats-officedocument.presentationml.tags+xml"/>
  <Override PartName="/ppt/tags/tag2.xml" ContentType="application/vnd.openxmlformats-officedocument.presentationml.tags+xml"/>
  <Override PartName="/ppt/slideLayouts/slideLayout62.xml" ContentType="application/vnd.openxmlformats-officedocument.presentationml.slideLayout+xml"/>
  <Override PartName="/ppt/tags/tag538.xml" ContentType="application/vnd.openxmlformats-officedocument.presentationml.tags+xml"/>
  <Override PartName="/ppt/tags/tag724.xml" ContentType="application/vnd.openxmlformats-officedocument.presentationml.tags+xml"/>
  <Override PartName="/ppt/slideLayouts/slideLayout446.xml" ContentType="application/vnd.openxmlformats-officedocument.presentationml.slideLayout+xml"/>
  <Override PartName="/ppt/tags/tag232.xml" ContentType="application/vnd.openxmlformats-officedocument.presentationml.tags+xml"/>
  <Override PartName="/ppt/slideLayouts/slideLayout140.xml" ContentType="application/vnd.openxmlformats-officedocument.presentationml.slideLayout+xml"/>
  <Override PartName="/ppt/tags/tag894.xml" ContentType="application/vnd.openxmlformats-officedocument.presentationml.tags+xml"/>
  <Override PartName="/ppt/tags/tag910.xml" ContentType="application/vnd.openxmlformats-officedocument.presentationml.tags+xml"/>
  <Override PartName="/ppt/tags/tag1056.xml" ContentType="application/vnd.openxmlformats-officedocument.presentationml.tags+xml"/>
  <Override PartName="/ppt/tags/tag639.xml" ContentType="application/vnd.openxmlformats-officedocument.presentationml.tags+xml"/>
  <Override PartName="/ppt/tags/tag147.xml" ContentType="application/vnd.openxmlformats-officedocument.presentationml.tags+xml"/>
  <Override PartName="/ppt/tags/tag825.xml" ContentType="application/vnd.openxmlformats-officedocument.presentationml.tags+xml"/>
  <Override PartName="/ppt/slideLayouts/slideLayout547.xml" ContentType="application/vnd.openxmlformats-officedocument.presentationml.slideLayout+xml"/>
  <Override PartName="/ppt/tags/tag32.xml" ContentType="application/vnd.openxmlformats-officedocument.presentationml.tags+xml"/>
  <Override PartName="/ppt/tags/tag333.xml" ContentType="application/vnd.openxmlformats-officedocument.presentationml.tags+xml"/>
  <Override PartName="/ppt/slideLayouts/slideLayout241.xml" ContentType="application/vnd.openxmlformats-officedocument.presentationml.slideLayout+xml"/>
  <Override PartName="/ppt/tags/tag995.xml" ContentType="application/vnd.openxmlformats-officedocument.presentationml.tags+xml"/>
  <Override PartName="/ppt/slideLayouts/slideLayout78.xml" ContentType="application/vnd.openxmlformats-officedocument.presentationml.slideLayout+xml"/>
  <Override PartName="/ppt/tags/tag248.xml" ContentType="application/vnd.openxmlformats-officedocument.presentationml.tags+xml"/>
  <Override PartName="/ppt/slideLayouts/slideLayout156.xml" ContentType="application/vnd.openxmlformats-officedocument.presentationml.slideLayout+xml"/>
  <Override PartName="/ppt/tags/tag434.xml" ContentType="application/vnd.openxmlformats-officedocument.presentationml.tags+xml"/>
  <Override PartName="/ppt/tags/tag926.xml" ContentType="application/vnd.openxmlformats-officedocument.presentationml.tags+xml"/>
  <Override PartName="/ppt/tags/tag620.xml" ContentType="application/vnd.openxmlformats-officedocument.presentationml.tags+xml"/>
  <Override PartName="/ppt/slideLayouts/slideLayout342.xml" ContentType="application/vnd.openxmlformats-officedocument.presentationml.slideLayout+xml"/>
  <Override PartName="/ppt/tags/tag790.xml" ContentType="application/vnd.openxmlformats-officedocument.presentationml.tags+xml"/>
  <Override PartName="/ppt/tags/tag48.xml" ContentType="application/vnd.openxmlformats-officedocument.presentationml.tags+xml"/>
  <Override PartName="/ppt/tags/tag349.xml" ContentType="application/vnd.openxmlformats-officedocument.presentationml.tags+xml"/>
  <Override PartName="/ppt/slideLayouts/slideLayout257.xml" ContentType="application/vnd.openxmlformats-officedocument.presentationml.slideLayout+xml"/>
  <Override PartName="/ppt/tags/tag535.xml" ContentType="application/vnd.openxmlformats-officedocument.presentationml.tags+xml"/>
  <Override PartName="/ppt/tags/tag721.xml" ContentType="application/vnd.openxmlformats-officedocument.presentationml.tags+xml"/>
  <Override PartName="/ppt/theme/theme17.xml" ContentType="application/vnd.openxmlformats-officedocument.theme+xml"/>
  <Override PartName="/ppt/slideLayouts/slideLayout443.xml" ContentType="application/vnd.openxmlformats-officedocument.presentationml.slideLayout+xml"/>
  <Override PartName="/ppt/tags/tag1053.xml" ContentType="application/vnd.openxmlformats-officedocument.presentationml.tags+xml"/>
  <Override PartName="/ppt/tags/tag891.xml" ContentType="application/vnd.openxmlformats-officedocument.presentationml.tags+xml"/>
  <Override PartName="/ppt/tags/tag636.xml" ContentType="application/vnd.openxmlformats-officedocument.presentationml.tags+xml"/>
  <Override PartName="/ppt/slideLayouts/slideLayout358.xml" ContentType="application/vnd.openxmlformats-officedocument.presentationml.slideLayout+xml"/>
  <Override PartName="/ppt/tags/tag822.xml" ContentType="application/vnd.openxmlformats-officedocument.presentationml.tags+xml"/>
  <Override PartName="/ppt/slideLayouts/slideLayout544.xml" ContentType="application/vnd.openxmlformats-officedocument.presentationml.slideLayout+xml"/>
  <Override PartName="/ppt/tags/tag144.xml" ContentType="application/vnd.openxmlformats-officedocument.presentationml.tags+xml"/>
  <Override PartName="/ppt/tags/tag330.xml" ContentType="application/vnd.openxmlformats-officedocument.presentationml.tags+xml"/>
  <Override PartName="/ppt/tags/tag992.xml" ContentType="application/vnd.openxmlformats-officedocument.presentationml.tags+xml"/>
  <Override PartName="/ppt/tags/tag737.xml" ContentType="application/vnd.openxmlformats-officedocument.presentationml.tags+xml"/>
  <Override PartName="/ppt/slideLayouts/slideLayout459.xml" ContentType="application/vnd.openxmlformats-officedocument.presentationml.slideLayout+xml"/>
  <Override PartName="/ppt/slideLayouts/slideLayout75.xml" ContentType="application/vnd.openxmlformats-officedocument.presentationml.slideLayout+xml"/>
  <Override PartName="/ppt/tags/tag245.xml" ContentType="application/vnd.openxmlformats-officedocument.presentationml.tags+xml"/>
  <Override PartName="/ppt/tags/tag923.xml" ContentType="application/vnd.openxmlformats-officedocument.presentationml.tags+xml"/>
  <Override PartName="/ppt/tags/tag1069.xml" ContentType="application/vnd.openxmlformats-officedocument.presentationml.tags+xml"/>
  <Override PartName="/ppt/slideLayouts/slideLayout153.xml" ContentType="application/vnd.openxmlformats-officedocument.presentationml.slideLayout+xml"/>
  <Override PartName="/ppt/tags/tag431.xml" ContentType="application/vnd.openxmlformats-officedocument.presentationml.tags+xml"/>
  <Override PartName="/ppt/tags/tag838.xml" ContentType="application/vnd.openxmlformats-officedocument.presentationml.tags+xml"/>
  <Override PartName="/ppt/tags/tag45.xml" ContentType="application/vnd.openxmlformats-officedocument.presentationml.tags+xml"/>
  <Override PartName="/ppt/tags/tag346.xml" ContentType="application/vnd.openxmlformats-officedocument.presentationml.tags+xml"/>
  <Override PartName="/ppt/slideLayouts/slideLayout254.xml" ContentType="application/vnd.openxmlformats-officedocument.presentationml.slideLayout+xml"/>
  <Override PartName="/ppt/tags/tag532.xml" ContentType="application/vnd.openxmlformats-officedocument.presentationml.tags+xml"/>
  <Override PartName="/ppt/theme/theme14.xml" ContentType="application/vnd.openxmlformats-officedocument.theme+xml"/>
  <Override PartName="/ppt/slideLayouts/slideLayout440.xml" ContentType="application/vnd.openxmlformats-officedocument.presentationml.slideLayout+xml"/>
  <Override PartName="/ppt/tags/tag939.xml" ContentType="application/vnd.openxmlformats-officedocument.presentationml.tags+xml"/>
  <Override PartName="/ppt/tags/tag1050.xml" ContentType="application/vnd.openxmlformats-officedocument.presentationml.tags+xml"/>
  <Override PartName="/ppt/slideLayouts/slideLayout169.xml" ContentType="application/vnd.openxmlformats-officedocument.presentationml.slideLayout+xml"/>
  <Override PartName="/ppt/tags/tag447.xml" ContentType="application/vnd.openxmlformats-officedocument.presentationml.tags+xml"/>
  <Override PartName="/ppt/tags/tag633.xml" ContentType="application/vnd.openxmlformats-officedocument.presentationml.tags+xml"/>
  <Override PartName="/ppt/slideLayouts/slideLayout355.xml" ContentType="application/vnd.openxmlformats-officedocument.presentationml.slideLayout+xml"/>
  <Override PartName="/ppt/tags/tag141.xml" ContentType="application/vnd.openxmlformats-officedocument.presentationml.tags+xml"/>
  <Override PartName="/ppt/slideLayouts/slideLayout541.xml" ContentType="application/vnd.openxmlformats-officedocument.presentationml.slideLayout+xml"/>
  <Override PartName="/ppt/tags/tag548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  <p:sldMasterId id="2147483700" r:id="rId2"/>
    <p:sldMasterId id="2147483725" r:id="rId3"/>
    <p:sldMasterId id="2147483750" r:id="rId4"/>
    <p:sldMasterId id="2147483775" r:id="rId5"/>
    <p:sldMasterId id="2147483800" r:id="rId6"/>
    <p:sldMasterId id="2147483825" r:id="rId7"/>
    <p:sldMasterId id="2147483850" r:id="rId8"/>
    <p:sldMasterId id="2147483875" r:id="rId9"/>
    <p:sldMasterId id="2147483900" r:id="rId10"/>
    <p:sldMasterId id="2147483925" r:id="rId11"/>
    <p:sldMasterId id="2147483950" r:id="rId12"/>
    <p:sldMasterId id="2147483975" r:id="rId13"/>
    <p:sldMasterId id="2147484000" r:id="rId14"/>
    <p:sldMasterId id="2147484025" r:id="rId15"/>
    <p:sldMasterId id="2147484050" r:id="rId16"/>
    <p:sldMasterId id="2147484075" r:id="rId17"/>
    <p:sldMasterId id="2147484100" r:id="rId18"/>
    <p:sldMasterId id="2147484125" r:id="rId19"/>
    <p:sldMasterId id="2147484150" r:id="rId20"/>
    <p:sldMasterId id="2147484175" r:id="rId21"/>
    <p:sldMasterId id="2147484200" r:id="rId22"/>
    <p:sldMasterId id="2147484225" r:id="rId23"/>
    <p:sldMasterId id="2147484250" r:id="rId24"/>
  </p:sldMasterIdLst>
  <p:notesMasterIdLst>
    <p:notesMasterId r:id="rId39"/>
  </p:notesMasterIdLst>
  <p:handoutMasterIdLst>
    <p:handoutMasterId r:id="rId40"/>
  </p:handoutMasterIdLst>
  <p:sldIdLst>
    <p:sldId id="261" r:id="rId25"/>
    <p:sldId id="346" r:id="rId26"/>
    <p:sldId id="347" r:id="rId27"/>
    <p:sldId id="351" r:id="rId28"/>
    <p:sldId id="362" r:id="rId29"/>
    <p:sldId id="343" r:id="rId30"/>
    <p:sldId id="341" r:id="rId31"/>
    <p:sldId id="350" r:id="rId32"/>
    <p:sldId id="349" r:id="rId33"/>
    <p:sldId id="352" r:id="rId34"/>
    <p:sldId id="353" r:id="rId35"/>
    <p:sldId id="354" r:id="rId36"/>
    <p:sldId id="344" r:id="rId37"/>
    <p:sldId id="345" r:id="rId38"/>
  </p:sldIdLst>
  <p:sldSz cx="9144000" cy="6858000" type="screen4x3"/>
  <p:notesSz cx="6797675" cy="9926638"/>
  <p:custDataLst>
    <p:tags r:id="rId4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ouwa Jacobs" initials="GJ" lastIdx="2" clrIdx="0"/>
  <p:cmAuthor id="1" name="Nuraan Karriem" initials="NK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329B"/>
    <a:srgbClr val="B5121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782" autoAdjust="0"/>
    <p:restoredTop sz="94660"/>
  </p:normalViewPr>
  <p:slideViewPr>
    <p:cSldViewPr>
      <p:cViewPr varScale="1">
        <p:scale>
          <a:sx n="116" d="100"/>
          <a:sy n="116" d="100"/>
        </p:scale>
        <p:origin x="-1494" y="-114"/>
      </p:cViewPr>
      <p:guideLst>
        <p:guide orient="horz" pos="3838"/>
        <p:guide orient="horz" pos="890"/>
        <p:guide pos="5602"/>
        <p:guide pos="204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2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10.xml"/><Relationship Id="rId42" Type="http://schemas.openxmlformats.org/officeDocument/2006/relationships/commentAuthors" Target="commentAuthor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1.xml"/><Relationship Id="rId33" Type="http://schemas.openxmlformats.org/officeDocument/2006/relationships/slide" Target="slides/slide9.xml"/><Relationship Id="rId38" Type="http://schemas.openxmlformats.org/officeDocument/2006/relationships/slide" Target="slides/slide14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5.xml"/><Relationship Id="rId41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8.xml"/><Relationship Id="rId37" Type="http://schemas.openxmlformats.org/officeDocument/2006/relationships/slide" Target="slides/slide13.xml"/><Relationship Id="rId40" Type="http://schemas.openxmlformats.org/officeDocument/2006/relationships/handoutMaster" Target="handoutMasters/handoutMaster1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4.xml"/><Relationship Id="rId36" Type="http://schemas.openxmlformats.org/officeDocument/2006/relationships/slide" Target="slides/slide12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3.xml"/><Relationship Id="rId30" Type="http://schemas.openxmlformats.org/officeDocument/2006/relationships/slide" Target="slides/slide6.xml"/><Relationship Id="rId35" Type="http://schemas.openxmlformats.org/officeDocument/2006/relationships/slide" Target="slides/slide11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603F91-0EFB-46DF-B44C-8A22FFF293A8}" type="datetimeFigureOut">
              <a:rPr lang="en-ZA" smtClean="0"/>
              <a:pPr/>
              <a:t>2018/05/10</a:t>
            </a:fld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585B4D-2D69-4EC4-8B8D-0655BF919DD0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6641984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7E7989-31F3-4EB9-8547-909D99F43AE5}" type="datetimeFigureOut">
              <a:rPr lang="en-ZA" smtClean="0"/>
              <a:pPr/>
              <a:t>2018/05/10</a:t>
            </a:fld>
            <a:endParaRPr lang="en-Z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E2897E-B052-44CE-92A6-D4B2AB10F3F6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665600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5.xml"/><Relationship Id="rId1" Type="http://schemas.openxmlformats.org/officeDocument/2006/relationships/tags" Target="../tags/tag24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01.xml"/><Relationship Id="rId1" Type="http://schemas.openxmlformats.org/officeDocument/2006/relationships/tags" Target="../tags/tag200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03.xml"/><Relationship Id="rId1" Type="http://schemas.openxmlformats.org/officeDocument/2006/relationships/tags" Target="../tags/tag202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05.xml"/><Relationship Id="rId1" Type="http://schemas.openxmlformats.org/officeDocument/2006/relationships/tags" Target="../tags/tag204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07.xml"/><Relationship Id="rId1" Type="http://schemas.openxmlformats.org/officeDocument/2006/relationships/tags" Target="../tags/tag206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09.xml"/><Relationship Id="rId1" Type="http://schemas.openxmlformats.org/officeDocument/2006/relationships/tags" Target="../tags/tag208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11.xml"/><Relationship Id="rId1" Type="http://schemas.openxmlformats.org/officeDocument/2006/relationships/tags" Target="../tags/tag210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13.xml"/><Relationship Id="rId1" Type="http://schemas.openxmlformats.org/officeDocument/2006/relationships/tags" Target="../tags/tag212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15.xml"/><Relationship Id="rId1" Type="http://schemas.openxmlformats.org/officeDocument/2006/relationships/tags" Target="../tags/tag214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17.xml"/><Relationship Id="rId1" Type="http://schemas.openxmlformats.org/officeDocument/2006/relationships/tags" Target="../tags/tag216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19.xml"/><Relationship Id="rId1" Type="http://schemas.openxmlformats.org/officeDocument/2006/relationships/tags" Target="../tags/tag218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7.xml"/><Relationship Id="rId1" Type="http://schemas.openxmlformats.org/officeDocument/2006/relationships/tags" Target="../tags/tag26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21.xml"/><Relationship Id="rId1" Type="http://schemas.openxmlformats.org/officeDocument/2006/relationships/tags" Target="../tags/tag220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23.xml"/><Relationship Id="rId1" Type="http://schemas.openxmlformats.org/officeDocument/2006/relationships/tags" Target="../tags/tag222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25.xml"/><Relationship Id="rId1" Type="http://schemas.openxmlformats.org/officeDocument/2006/relationships/tags" Target="../tags/tag224.xml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27.xml"/><Relationship Id="rId1" Type="http://schemas.openxmlformats.org/officeDocument/2006/relationships/tags" Target="../tags/tag226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29.xml"/><Relationship Id="rId1" Type="http://schemas.openxmlformats.org/officeDocument/2006/relationships/tags" Target="../tags/tag228.xml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31.xml"/><Relationship Id="rId1" Type="http://schemas.openxmlformats.org/officeDocument/2006/relationships/tags" Target="../tags/tag230.xml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33.xml"/><Relationship Id="rId1" Type="http://schemas.openxmlformats.org/officeDocument/2006/relationships/tags" Target="../tags/tag232.xml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35.xml"/><Relationship Id="rId1" Type="http://schemas.openxmlformats.org/officeDocument/2006/relationships/tags" Target="../tags/tag234.xml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236.xml"/><Relationship Id="rId4" Type="http://schemas.openxmlformats.org/officeDocument/2006/relationships/image" Target="../media/image9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9.xml"/><Relationship Id="rId1" Type="http://schemas.openxmlformats.org/officeDocument/2006/relationships/tags" Target="../tags/tag28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244.xml"/><Relationship Id="rId1" Type="http://schemas.openxmlformats.org/officeDocument/2006/relationships/tags" Target="../tags/tag243.xml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246.xml"/><Relationship Id="rId1" Type="http://schemas.openxmlformats.org/officeDocument/2006/relationships/tags" Target="../tags/tag245.xml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248.xml"/><Relationship Id="rId1" Type="http://schemas.openxmlformats.org/officeDocument/2006/relationships/tags" Target="../tags/tag247.xml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250.xml"/><Relationship Id="rId1" Type="http://schemas.openxmlformats.org/officeDocument/2006/relationships/tags" Target="../tags/tag249.xml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252.xml"/><Relationship Id="rId1" Type="http://schemas.openxmlformats.org/officeDocument/2006/relationships/tags" Target="../tags/tag251.xml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254.xml"/><Relationship Id="rId1" Type="http://schemas.openxmlformats.org/officeDocument/2006/relationships/tags" Target="../tags/tag253.xml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256.xml"/><Relationship Id="rId1" Type="http://schemas.openxmlformats.org/officeDocument/2006/relationships/tags" Target="../tags/tag255.xml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258.xml"/><Relationship Id="rId1" Type="http://schemas.openxmlformats.org/officeDocument/2006/relationships/tags" Target="../tags/tag257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1.xml"/><Relationship Id="rId1" Type="http://schemas.openxmlformats.org/officeDocument/2006/relationships/tags" Target="../tags/tag30.xml"/></Relationships>
</file>

<file path=ppt/slideLayouts/_rels/slideLayout1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260.xml"/><Relationship Id="rId1" Type="http://schemas.openxmlformats.org/officeDocument/2006/relationships/tags" Target="../tags/tag259.xml"/></Relationships>
</file>

<file path=ppt/slideLayouts/_rels/slideLayout13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262.xml"/><Relationship Id="rId1" Type="http://schemas.openxmlformats.org/officeDocument/2006/relationships/tags" Target="../tags/tag261.xml"/></Relationships>
</file>

<file path=ppt/slideLayouts/_rels/slideLayout13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264.xml"/><Relationship Id="rId1" Type="http://schemas.openxmlformats.org/officeDocument/2006/relationships/tags" Target="../tags/tag263.xml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266.xml"/><Relationship Id="rId1" Type="http://schemas.openxmlformats.org/officeDocument/2006/relationships/tags" Target="../tags/tag265.xml"/></Relationships>
</file>

<file path=ppt/slideLayouts/_rels/slideLayout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6.xml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268.xml"/><Relationship Id="rId1" Type="http://schemas.openxmlformats.org/officeDocument/2006/relationships/tags" Target="../tags/tag267.xml"/></Relationships>
</file>

<file path=ppt/slideLayouts/_rels/slideLayout13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270.xml"/><Relationship Id="rId1" Type="http://schemas.openxmlformats.org/officeDocument/2006/relationships/tags" Target="../tags/tag269.xml"/></Relationships>
</file>

<file path=ppt/slideLayouts/_rels/slideLayout13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272.xml"/><Relationship Id="rId1" Type="http://schemas.openxmlformats.org/officeDocument/2006/relationships/tags" Target="../tags/tag271.xml"/></Relationships>
</file>

<file path=ppt/slideLayouts/_rels/slideLayout13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274.xml"/><Relationship Id="rId1" Type="http://schemas.openxmlformats.org/officeDocument/2006/relationships/tags" Target="../tags/tag273.xml"/></Relationships>
</file>

<file path=ppt/slideLayouts/_rels/slideLayout13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276.xml"/><Relationship Id="rId1" Type="http://schemas.openxmlformats.org/officeDocument/2006/relationships/tags" Target="../tags/tag275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278.xml"/><Relationship Id="rId1" Type="http://schemas.openxmlformats.org/officeDocument/2006/relationships/tags" Target="../tags/tag277.xml"/></Relationships>
</file>

<file path=ppt/slideLayouts/_rels/slideLayout14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280.xml"/><Relationship Id="rId1" Type="http://schemas.openxmlformats.org/officeDocument/2006/relationships/tags" Target="../tags/tag279.xml"/></Relationships>
</file>

<file path=ppt/slideLayouts/_rels/slideLayout14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282.xml"/><Relationship Id="rId1" Type="http://schemas.openxmlformats.org/officeDocument/2006/relationships/tags" Target="../tags/tag281.xml"/></Relationships>
</file>

<file path=ppt/slideLayouts/_rels/slideLayout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283.xml"/><Relationship Id="rId4" Type="http://schemas.openxmlformats.org/officeDocument/2006/relationships/image" Target="../media/image9.png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7.xml"/></Relationships>
</file>

<file path=ppt/slideLayouts/_rels/slideLayout14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291.xml"/><Relationship Id="rId1" Type="http://schemas.openxmlformats.org/officeDocument/2006/relationships/tags" Target="../tags/tag290.xml"/></Relationships>
</file>

<file path=ppt/slideLayouts/_rels/slideLayout14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293.xml"/><Relationship Id="rId1" Type="http://schemas.openxmlformats.org/officeDocument/2006/relationships/tags" Target="../tags/tag292.xml"/></Relationships>
</file>

<file path=ppt/slideLayouts/_rels/slideLayout14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295.xml"/><Relationship Id="rId1" Type="http://schemas.openxmlformats.org/officeDocument/2006/relationships/tags" Target="../tags/tag294.xml"/></Relationships>
</file>

<file path=ppt/slideLayouts/_rels/slideLayout14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297.xml"/><Relationship Id="rId1" Type="http://schemas.openxmlformats.org/officeDocument/2006/relationships/tags" Target="../tags/tag296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3.xml"/><Relationship Id="rId1" Type="http://schemas.openxmlformats.org/officeDocument/2006/relationships/tags" Target="../tags/tag32.xml"/></Relationships>
</file>

<file path=ppt/slideLayouts/_rels/slideLayout15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299.xml"/><Relationship Id="rId1" Type="http://schemas.openxmlformats.org/officeDocument/2006/relationships/tags" Target="../tags/tag298.xml"/></Relationships>
</file>

<file path=ppt/slideLayouts/_rels/slideLayout15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301.xml"/><Relationship Id="rId1" Type="http://schemas.openxmlformats.org/officeDocument/2006/relationships/tags" Target="../tags/tag300.xml"/></Relationships>
</file>

<file path=ppt/slideLayouts/_rels/slideLayout15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303.xml"/><Relationship Id="rId1" Type="http://schemas.openxmlformats.org/officeDocument/2006/relationships/tags" Target="../tags/tag302.xml"/></Relationships>
</file>

<file path=ppt/slideLayouts/_rels/slideLayout15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305.xml"/><Relationship Id="rId1" Type="http://schemas.openxmlformats.org/officeDocument/2006/relationships/tags" Target="../tags/tag304.xml"/></Relationships>
</file>

<file path=ppt/slideLayouts/_rels/slideLayout15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307.xml"/><Relationship Id="rId1" Type="http://schemas.openxmlformats.org/officeDocument/2006/relationships/tags" Target="../tags/tag306.xml"/></Relationships>
</file>

<file path=ppt/slideLayouts/_rels/slideLayout15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309.xml"/><Relationship Id="rId1" Type="http://schemas.openxmlformats.org/officeDocument/2006/relationships/tags" Target="../tags/tag308.xml"/></Relationships>
</file>

<file path=ppt/slideLayouts/_rels/slideLayout15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311.xml"/><Relationship Id="rId1" Type="http://schemas.openxmlformats.org/officeDocument/2006/relationships/tags" Target="../tags/tag310.xml"/></Relationships>
</file>

<file path=ppt/slideLayouts/_rels/slideLayout15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313.xml"/><Relationship Id="rId1" Type="http://schemas.openxmlformats.org/officeDocument/2006/relationships/tags" Target="../tags/tag312.xml"/></Relationships>
</file>

<file path=ppt/slideLayouts/_rels/slideLayout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7.xml"/></Relationships>
</file>

<file path=ppt/slideLayouts/_rels/slideLayout15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315.xml"/><Relationship Id="rId1" Type="http://schemas.openxmlformats.org/officeDocument/2006/relationships/tags" Target="../tags/tag314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5.xml"/><Relationship Id="rId1" Type="http://schemas.openxmlformats.org/officeDocument/2006/relationships/tags" Target="../tags/tag34.xml"/></Relationships>
</file>

<file path=ppt/slideLayouts/_rels/slideLayout16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317.xml"/><Relationship Id="rId1" Type="http://schemas.openxmlformats.org/officeDocument/2006/relationships/tags" Target="../tags/tag316.xml"/></Relationships>
</file>

<file path=ppt/slideLayouts/_rels/slideLayout16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319.xml"/><Relationship Id="rId1" Type="http://schemas.openxmlformats.org/officeDocument/2006/relationships/tags" Target="../tags/tag318.xml"/></Relationships>
</file>

<file path=ppt/slideLayouts/_rels/slideLayout16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321.xml"/><Relationship Id="rId1" Type="http://schemas.openxmlformats.org/officeDocument/2006/relationships/tags" Target="../tags/tag320.xml"/></Relationships>
</file>

<file path=ppt/slideLayouts/_rels/slideLayout16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323.xml"/><Relationship Id="rId1" Type="http://schemas.openxmlformats.org/officeDocument/2006/relationships/tags" Target="../tags/tag322.xml"/></Relationships>
</file>

<file path=ppt/slideLayouts/_rels/slideLayout16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325.xml"/><Relationship Id="rId1" Type="http://schemas.openxmlformats.org/officeDocument/2006/relationships/tags" Target="../tags/tag324.xml"/></Relationships>
</file>

<file path=ppt/slideLayouts/_rels/slideLayout16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327.xml"/><Relationship Id="rId1" Type="http://schemas.openxmlformats.org/officeDocument/2006/relationships/tags" Target="../tags/tag326.xml"/></Relationships>
</file>

<file path=ppt/slideLayouts/_rels/slideLayout16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329.xml"/><Relationship Id="rId1" Type="http://schemas.openxmlformats.org/officeDocument/2006/relationships/tags" Target="../tags/tag328.xml"/></Relationships>
</file>

<file path=ppt/slideLayouts/_rels/slideLayout1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7.xml"/><Relationship Id="rId1" Type="http://schemas.openxmlformats.org/officeDocument/2006/relationships/tags" Target="../tags/tag330.xml"/><Relationship Id="rId4" Type="http://schemas.openxmlformats.org/officeDocument/2006/relationships/image" Target="../media/image9.png"/></Relationships>
</file>

<file path=ppt/slideLayouts/_rels/slideLayout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7.xml"/></Relationships>
</file>

<file path=ppt/slideLayouts/_rels/slideLayout1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8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7.xml"/><Relationship Id="rId1" Type="http://schemas.openxmlformats.org/officeDocument/2006/relationships/tags" Target="../tags/tag36.xml"/></Relationships>
</file>

<file path=ppt/slideLayouts/_rels/slideLayout17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338.xml"/><Relationship Id="rId1" Type="http://schemas.openxmlformats.org/officeDocument/2006/relationships/tags" Target="../tags/tag337.xml"/></Relationships>
</file>

<file path=ppt/slideLayouts/_rels/slideLayout17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340.xml"/><Relationship Id="rId1" Type="http://schemas.openxmlformats.org/officeDocument/2006/relationships/tags" Target="../tags/tag339.xml"/></Relationships>
</file>

<file path=ppt/slideLayouts/_rels/slideLayout17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342.xml"/><Relationship Id="rId1" Type="http://schemas.openxmlformats.org/officeDocument/2006/relationships/tags" Target="../tags/tag341.xml"/></Relationships>
</file>

<file path=ppt/slideLayouts/_rels/slideLayout17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344.xml"/><Relationship Id="rId1" Type="http://schemas.openxmlformats.org/officeDocument/2006/relationships/tags" Target="../tags/tag343.xml"/></Relationships>
</file>

<file path=ppt/slideLayouts/_rels/slideLayout17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346.xml"/><Relationship Id="rId1" Type="http://schemas.openxmlformats.org/officeDocument/2006/relationships/tags" Target="../tags/tag345.xml"/></Relationships>
</file>

<file path=ppt/slideLayouts/_rels/slideLayout17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348.xml"/><Relationship Id="rId1" Type="http://schemas.openxmlformats.org/officeDocument/2006/relationships/tags" Target="../tags/tag347.xml"/></Relationships>
</file>

<file path=ppt/slideLayouts/_rels/slideLayout17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350.xml"/><Relationship Id="rId1" Type="http://schemas.openxmlformats.org/officeDocument/2006/relationships/tags" Target="../tags/tag349.xml"/></Relationships>
</file>

<file path=ppt/slideLayouts/_rels/slideLayout17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352.xml"/><Relationship Id="rId1" Type="http://schemas.openxmlformats.org/officeDocument/2006/relationships/tags" Target="../tags/tag351.xml"/></Relationships>
</file>

<file path=ppt/slideLayouts/_rels/slideLayout17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354.xml"/><Relationship Id="rId1" Type="http://schemas.openxmlformats.org/officeDocument/2006/relationships/tags" Target="../tags/tag353.xml"/></Relationships>
</file>

<file path=ppt/slideLayouts/_rels/slideLayout17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356.xml"/><Relationship Id="rId1" Type="http://schemas.openxmlformats.org/officeDocument/2006/relationships/tags" Target="../tags/tag355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9.xml"/><Relationship Id="rId1" Type="http://schemas.openxmlformats.org/officeDocument/2006/relationships/tags" Target="../tags/tag38.xml"/></Relationships>
</file>

<file path=ppt/slideLayouts/_rels/slideLayout18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358.xml"/><Relationship Id="rId1" Type="http://schemas.openxmlformats.org/officeDocument/2006/relationships/tags" Target="../tags/tag357.xml"/></Relationships>
</file>

<file path=ppt/slideLayouts/_rels/slideLayout18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360.xml"/><Relationship Id="rId1" Type="http://schemas.openxmlformats.org/officeDocument/2006/relationships/tags" Target="../tags/tag359.xml"/></Relationships>
</file>

<file path=ppt/slideLayouts/_rels/slideLayout1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8.xml"/></Relationships>
</file>

<file path=ppt/slideLayouts/_rels/slideLayout18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362.xml"/><Relationship Id="rId1" Type="http://schemas.openxmlformats.org/officeDocument/2006/relationships/tags" Target="../tags/tag361.xml"/></Relationships>
</file>

<file path=ppt/slideLayouts/_rels/slideLayout18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364.xml"/><Relationship Id="rId1" Type="http://schemas.openxmlformats.org/officeDocument/2006/relationships/tags" Target="../tags/tag363.xml"/></Relationships>
</file>

<file path=ppt/slideLayouts/_rels/slideLayout18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366.xml"/><Relationship Id="rId1" Type="http://schemas.openxmlformats.org/officeDocument/2006/relationships/tags" Target="../tags/tag365.xml"/></Relationships>
</file>

<file path=ppt/slideLayouts/_rels/slideLayout18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368.xml"/><Relationship Id="rId1" Type="http://schemas.openxmlformats.org/officeDocument/2006/relationships/tags" Target="../tags/tag367.xml"/></Relationships>
</file>

<file path=ppt/slideLayouts/_rels/slideLayout18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370.xml"/><Relationship Id="rId1" Type="http://schemas.openxmlformats.org/officeDocument/2006/relationships/tags" Target="../tags/tag369.xml"/></Relationships>
</file>

<file path=ppt/slideLayouts/_rels/slideLayout18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372.xml"/><Relationship Id="rId1" Type="http://schemas.openxmlformats.org/officeDocument/2006/relationships/tags" Target="../tags/tag371.xml"/></Relationships>
</file>

<file path=ppt/slideLayouts/_rels/slideLayout18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374.xml"/><Relationship Id="rId1" Type="http://schemas.openxmlformats.org/officeDocument/2006/relationships/tags" Target="../tags/tag37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1.xml"/><Relationship Id="rId1" Type="http://schemas.openxmlformats.org/officeDocument/2006/relationships/tags" Target="../tags/tag40.xml"/></Relationships>
</file>

<file path=ppt/slideLayouts/_rels/slideLayout19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376.xml"/><Relationship Id="rId1" Type="http://schemas.openxmlformats.org/officeDocument/2006/relationships/tags" Target="../tags/tag375.xml"/></Relationships>
</file>

<file path=ppt/slideLayouts/_rels/slideLayout1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8.xml"/><Relationship Id="rId1" Type="http://schemas.openxmlformats.org/officeDocument/2006/relationships/tags" Target="../tags/tag377.xml"/><Relationship Id="rId4" Type="http://schemas.openxmlformats.org/officeDocument/2006/relationships/image" Target="../media/image9.png"/></Relationships>
</file>

<file path=ppt/slideLayouts/_rels/slideLayout1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8.xml"/></Relationships>
</file>

<file path=ppt/slideLayouts/_rels/slideLayout1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9.xml"/></Relationships>
</file>

<file path=ppt/slideLayouts/_rels/slideLayout19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385.xml"/><Relationship Id="rId1" Type="http://schemas.openxmlformats.org/officeDocument/2006/relationships/tags" Target="../tags/tag384.xml"/></Relationships>
</file>

<file path=ppt/slideLayouts/_rels/slideLayout19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387.xml"/><Relationship Id="rId1" Type="http://schemas.openxmlformats.org/officeDocument/2006/relationships/tags" Target="../tags/tag386.xml"/></Relationships>
</file>

<file path=ppt/slideLayouts/_rels/slideLayout19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389.xml"/><Relationship Id="rId1" Type="http://schemas.openxmlformats.org/officeDocument/2006/relationships/tags" Target="../tags/tag388.xml"/></Relationships>
</file>

<file path=ppt/slideLayouts/_rels/slideLayout19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391.xml"/><Relationship Id="rId1" Type="http://schemas.openxmlformats.org/officeDocument/2006/relationships/tags" Target="../tags/tag390.xml"/></Relationships>
</file>

<file path=ppt/slideLayouts/_rels/slideLayout19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393.xml"/><Relationship Id="rId1" Type="http://schemas.openxmlformats.org/officeDocument/2006/relationships/tags" Target="../tags/tag392.xml"/></Relationships>
</file>

<file path=ppt/slideLayouts/_rels/slideLayout19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395.xml"/><Relationship Id="rId1" Type="http://schemas.openxmlformats.org/officeDocument/2006/relationships/tags" Target="../tags/tag39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.xml"/><Relationship Id="rId1" Type="http://schemas.openxmlformats.org/officeDocument/2006/relationships/tags" Target="../tags/tag8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3.xml"/><Relationship Id="rId1" Type="http://schemas.openxmlformats.org/officeDocument/2006/relationships/tags" Target="../tags/tag42.xml"/></Relationships>
</file>

<file path=ppt/slideLayouts/_rels/slideLayout20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397.xml"/><Relationship Id="rId1" Type="http://schemas.openxmlformats.org/officeDocument/2006/relationships/tags" Target="../tags/tag396.xml"/></Relationships>
</file>

<file path=ppt/slideLayouts/_rels/slideLayout20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399.xml"/><Relationship Id="rId1" Type="http://schemas.openxmlformats.org/officeDocument/2006/relationships/tags" Target="../tags/tag398.xml"/></Relationships>
</file>

<file path=ppt/slideLayouts/_rels/slideLayout20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401.xml"/><Relationship Id="rId1" Type="http://schemas.openxmlformats.org/officeDocument/2006/relationships/tags" Target="../tags/tag400.xml"/></Relationships>
</file>

<file path=ppt/slideLayouts/_rels/slideLayout20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403.xml"/><Relationship Id="rId1" Type="http://schemas.openxmlformats.org/officeDocument/2006/relationships/tags" Target="../tags/tag402.xml"/></Relationships>
</file>

<file path=ppt/slideLayouts/_rels/slideLayout20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405.xml"/><Relationship Id="rId1" Type="http://schemas.openxmlformats.org/officeDocument/2006/relationships/tags" Target="../tags/tag404.xml"/></Relationships>
</file>

<file path=ppt/slideLayouts/_rels/slideLayout20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407.xml"/><Relationship Id="rId1" Type="http://schemas.openxmlformats.org/officeDocument/2006/relationships/tags" Target="../tags/tag406.xml"/></Relationships>
</file>

<file path=ppt/slideLayouts/_rels/slideLayout2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9.xml"/></Relationships>
</file>

<file path=ppt/slideLayouts/_rels/slideLayout20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409.xml"/><Relationship Id="rId1" Type="http://schemas.openxmlformats.org/officeDocument/2006/relationships/tags" Target="../tags/tag408.xml"/></Relationships>
</file>

<file path=ppt/slideLayouts/_rels/slideLayout20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411.xml"/><Relationship Id="rId1" Type="http://schemas.openxmlformats.org/officeDocument/2006/relationships/tags" Target="../tags/tag410.xml"/></Relationships>
</file>

<file path=ppt/slideLayouts/_rels/slideLayout20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413.xml"/><Relationship Id="rId1" Type="http://schemas.openxmlformats.org/officeDocument/2006/relationships/tags" Target="../tags/tag41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5.xml"/><Relationship Id="rId1" Type="http://schemas.openxmlformats.org/officeDocument/2006/relationships/tags" Target="../tags/tag44.xml"/></Relationships>
</file>

<file path=ppt/slideLayouts/_rels/slideLayout2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415.xml"/><Relationship Id="rId1" Type="http://schemas.openxmlformats.org/officeDocument/2006/relationships/tags" Target="../tags/tag414.xml"/></Relationships>
</file>

<file path=ppt/slideLayouts/_rels/slideLayout2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417.xml"/><Relationship Id="rId1" Type="http://schemas.openxmlformats.org/officeDocument/2006/relationships/tags" Target="../tags/tag416.xml"/></Relationships>
</file>

<file path=ppt/slideLayouts/_rels/slideLayout2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419.xml"/><Relationship Id="rId1" Type="http://schemas.openxmlformats.org/officeDocument/2006/relationships/tags" Target="../tags/tag418.xml"/></Relationships>
</file>

<file path=ppt/slideLayouts/_rels/slideLayout2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421.xml"/><Relationship Id="rId1" Type="http://schemas.openxmlformats.org/officeDocument/2006/relationships/tags" Target="../tags/tag420.xml"/></Relationships>
</file>

<file path=ppt/slideLayouts/_rels/slideLayout2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423.xml"/><Relationship Id="rId1" Type="http://schemas.openxmlformats.org/officeDocument/2006/relationships/tags" Target="../tags/tag422.xml"/></Relationships>
</file>

<file path=ppt/slideLayouts/_rels/slideLayout2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9.xml"/><Relationship Id="rId1" Type="http://schemas.openxmlformats.org/officeDocument/2006/relationships/tags" Target="../tags/tag424.xml"/><Relationship Id="rId4" Type="http://schemas.openxmlformats.org/officeDocument/2006/relationships/image" Target="../media/image9.png"/></Relationships>
</file>

<file path=ppt/slideLayouts/_rels/slideLayout2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9.xml"/></Relationships>
</file>

<file path=ppt/slideLayouts/_rels/slideLayout2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0.xml"/></Relationships>
</file>

<file path=ppt/slideLayouts/_rels/slideLayout2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432.xml"/><Relationship Id="rId1" Type="http://schemas.openxmlformats.org/officeDocument/2006/relationships/tags" Target="../tags/tag431.xml"/></Relationships>
</file>

<file path=ppt/slideLayouts/_rels/slideLayout2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434.xml"/><Relationship Id="rId1" Type="http://schemas.openxmlformats.org/officeDocument/2006/relationships/tags" Target="../tags/tag43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7.xml"/><Relationship Id="rId1" Type="http://schemas.openxmlformats.org/officeDocument/2006/relationships/tags" Target="../tags/tag46.xml"/></Relationships>
</file>

<file path=ppt/slideLayouts/_rels/slideLayout2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436.xml"/><Relationship Id="rId1" Type="http://schemas.openxmlformats.org/officeDocument/2006/relationships/tags" Target="../tags/tag435.xml"/></Relationships>
</file>

<file path=ppt/slideLayouts/_rels/slideLayout2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438.xml"/><Relationship Id="rId1" Type="http://schemas.openxmlformats.org/officeDocument/2006/relationships/tags" Target="../tags/tag437.xml"/></Relationships>
</file>

<file path=ppt/slideLayouts/_rels/slideLayout2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440.xml"/><Relationship Id="rId1" Type="http://schemas.openxmlformats.org/officeDocument/2006/relationships/tags" Target="../tags/tag439.xml"/></Relationships>
</file>

<file path=ppt/slideLayouts/_rels/slideLayout2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442.xml"/><Relationship Id="rId1" Type="http://schemas.openxmlformats.org/officeDocument/2006/relationships/tags" Target="../tags/tag441.xml"/></Relationships>
</file>

<file path=ppt/slideLayouts/_rels/slideLayout2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444.xml"/><Relationship Id="rId1" Type="http://schemas.openxmlformats.org/officeDocument/2006/relationships/tags" Target="../tags/tag443.xml"/></Relationships>
</file>

<file path=ppt/slideLayouts/_rels/slideLayout2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446.xml"/><Relationship Id="rId1" Type="http://schemas.openxmlformats.org/officeDocument/2006/relationships/tags" Target="../tags/tag445.xml"/></Relationships>
</file>

<file path=ppt/slideLayouts/_rels/slideLayout2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448.xml"/><Relationship Id="rId1" Type="http://schemas.openxmlformats.org/officeDocument/2006/relationships/tags" Target="../tags/tag447.xml"/></Relationships>
</file>

<file path=ppt/slideLayouts/_rels/slideLayout22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450.xml"/><Relationship Id="rId1" Type="http://schemas.openxmlformats.org/officeDocument/2006/relationships/tags" Target="../tags/tag449.xml"/></Relationships>
</file>

<file path=ppt/slideLayouts/_rels/slideLayout22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452.xml"/><Relationship Id="rId1" Type="http://schemas.openxmlformats.org/officeDocument/2006/relationships/tags" Target="../tags/tag451.xml"/></Relationships>
</file>

<file path=ppt/slideLayouts/_rels/slideLayout22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454.xml"/><Relationship Id="rId1" Type="http://schemas.openxmlformats.org/officeDocument/2006/relationships/tags" Target="../tags/tag45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8.xml"/><Relationship Id="rId4" Type="http://schemas.openxmlformats.org/officeDocument/2006/relationships/image" Target="../media/image9.png"/></Relationships>
</file>

<file path=ppt/slideLayouts/_rels/slideLayout2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0.xml"/></Relationships>
</file>

<file path=ppt/slideLayouts/_rels/slideLayout23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456.xml"/><Relationship Id="rId1" Type="http://schemas.openxmlformats.org/officeDocument/2006/relationships/tags" Target="../tags/tag455.xml"/></Relationships>
</file>

<file path=ppt/slideLayouts/_rels/slideLayout23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458.xml"/><Relationship Id="rId1" Type="http://schemas.openxmlformats.org/officeDocument/2006/relationships/tags" Target="../tags/tag457.xml"/></Relationships>
</file>

<file path=ppt/slideLayouts/_rels/slideLayout2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460.xml"/><Relationship Id="rId1" Type="http://schemas.openxmlformats.org/officeDocument/2006/relationships/tags" Target="../tags/tag459.xml"/></Relationships>
</file>

<file path=ppt/slideLayouts/_rels/slideLayout2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462.xml"/><Relationship Id="rId1" Type="http://schemas.openxmlformats.org/officeDocument/2006/relationships/tags" Target="../tags/tag461.xml"/></Relationships>
</file>

<file path=ppt/slideLayouts/_rels/slideLayout23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464.xml"/><Relationship Id="rId1" Type="http://schemas.openxmlformats.org/officeDocument/2006/relationships/tags" Target="../tags/tag463.xml"/></Relationships>
</file>

<file path=ppt/slideLayouts/_rels/slideLayout23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466.xml"/><Relationship Id="rId1" Type="http://schemas.openxmlformats.org/officeDocument/2006/relationships/tags" Target="../tags/tag465.xml"/></Relationships>
</file>

<file path=ppt/slideLayouts/_rels/slideLayout23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468.xml"/><Relationship Id="rId1" Type="http://schemas.openxmlformats.org/officeDocument/2006/relationships/tags" Target="../tags/tag467.xml"/></Relationships>
</file>

<file path=ppt/slideLayouts/_rels/slideLayout23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470.xml"/><Relationship Id="rId1" Type="http://schemas.openxmlformats.org/officeDocument/2006/relationships/tags" Target="../tags/tag469.xml"/></Relationships>
</file>

<file path=ppt/slideLayouts/_rels/slideLayout2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10.xml"/><Relationship Id="rId1" Type="http://schemas.openxmlformats.org/officeDocument/2006/relationships/tags" Target="../tags/tag471.xml"/><Relationship Id="rId4" Type="http://schemas.openxmlformats.org/officeDocument/2006/relationships/image" Target="../media/image9.png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0.xml"/></Relationships>
</file>

<file path=ppt/slideLayouts/_rels/slideLayout2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1.xml"/></Relationships>
</file>

<file path=ppt/slideLayouts/_rels/slideLayout24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479.xml"/><Relationship Id="rId1" Type="http://schemas.openxmlformats.org/officeDocument/2006/relationships/tags" Target="../tags/tag478.xml"/></Relationships>
</file>

<file path=ppt/slideLayouts/_rels/slideLayout24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481.xml"/><Relationship Id="rId1" Type="http://schemas.openxmlformats.org/officeDocument/2006/relationships/tags" Target="../tags/tag480.xml"/></Relationships>
</file>

<file path=ppt/slideLayouts/_rels/slideLayout24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483.xml"/><Relationship Id="rId1" Type="http://schemas.openxmlformats.org/officeDocument/2006/relationships/tags" Target="../tags/tag482.xml"/></Relationships>
</file>

<file path=ppt/slideLayouts/_rels/slideLayout24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485.xml"/><Relationship Id="rId1" Type="http://schemas.openxmlformats.org/officeDocument/2006/relationships/tags" Target="../tags/tag484.xml"/></Relationships>
</file>

<file path=ppt/slideLayouts/_rels/slideLayout24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487.xml"/><Relationship Id="rId1" Type="http://schemas.openxmlformats.org/officeDocument/2006/relationships/tags" Target="../tags/tag486.xml"/></Relationships>
</file>

<file path=ppt/slideLayouts/_rels/slideLayout24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489.xml"/><Relationship Id="rId1" Type="http://schemas.openxmlformats.org/officeDocument/2006/relationships/tags" Target="../tags/tag488.xml"/></Relationships>
</file>

<file path=ppt/slideLayouts/_rels/slideLayout24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491.xml"/><Relationship Id="rId1" Type="http://schemas.openxmlformats.org/officeDocument/2006/relationships/tags" Target="../tags/tag490.xml"/></Relationships>
</file>

<file path=ppt/slideLayouts/_rels/slideLayout24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493.xml"/><Relationship Id="rId1" Type="http://schemas.openxmlformats.org/officeDocument/2006/relationships/tags" Target="../tags/tag49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5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495.xml"/><Relationship Id="rId1" Type="http://schemas.openxmlformats.org/officeDocument/2006/relationships/tags" Target="../tags/tag494.xml"/></Relationships>
</file>

<file path=ppt/slideLayouts/_rels/slideLayout25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497.xml"/><Relationship Id="rId1" Type="http://schemas.openxmlformats.org/officeDocument/2006/relationships/tags" Target="../tags/tag496.xml"/></Relationships>
</file>

<file path=ppt/slideLayouts/_rels/slideLayout25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499.xml"/><Relationship Id="rId1" Type="http://schemas.openxmlformats.org/officeDocument/2006/relationships/tags" Target="../tags/tag498.xml"/></Relationships>
</file>

<file path=ppt/slideLayouts/_rels/slideLayout25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501.xml"/><Relationship Id="rId1" Type="http://schemas.openxmlformats.org/officeDocument/2006/relationships/tags" Target="../tags/tag500.xml"/></Relationships>
</file>

<file path=ppt/slideLayouts/_rels/slideLayout2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1.xml"/></Relationships>
</file>

<file path=ppt/slideLayouts/_rels/slideLayout25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503.xml"/><Relationship Id="rId1" Type="http://schemas.openxmlformats.org/officeDocument/2006/relationships/tags" Target="../tags/tag502.xml"/></Relationships>
</file>

<file path=ppt/slideLayouts/_rels/slideLayout25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505.xml"/><Relationship Id="rId1" Type="http://schemas.openxmlformats.org/officeDocument/2006/relationships/tags" Target="../tags/tag504.xml"/></Relationships>
</file>

<file path=ppt/slideLayouts/_rels/slideLayout25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507.xml"/><Relationship Id="rId1" Type="http://schemas.openxmlformats.org/officeDocument/2006/relationships/tags" Target="../tags/tag506.xml"/></Relationships>
</file>

<file path=ppt/slideLayouts/_rels/slideLayout25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509.xml"/><Relationship Id="rId1" Type="http://schemas.openxmlformats.org/officeDocument/2006/relationships/tags" Target="../tags/tag508.xml"/></Relationships>
</file>

<file path=ppt/slideLayouts/_rels/slideLayout25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511.xml"/><Relationship Id="rId1" Type="http://schemas.openxmlformats.org/officeDocument/2006/relationships/tags" Target="../tags/tag510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6.xml"/><Relationship Id="rId1" Type="http://schemas.openxmlformats.org/officeDocument/2006/relationships/tags" Target="../tags/tag55.xml"/></Relationships>
</file>

<file path=ppt/slideLayouts/_rels/slideLayout26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513.xml"/><Relationship Id="rId1" Type="http://schemas.openxmlformats.org/officeDocument/2006/relationships/tags" Target="../tags/tag512.xml"/></Relationships>
</file>

<file path=ppt/slideLayouts/_rels/slideLayout26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515.xml"/><Relationship Id="rId1" Type="http://schemas.openxmlformats.org/officeDocument/2006/relationships/tags" Target="../tags/tag514.xml"/></Relationships>
</file>

<file path=ppt/slideLayouts/_rels/slideLayout26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517.xml"/><Relationship Id="rId1" Type="http://schemas.openxmlformats.org/officeDocument/2006/relationships/tags" Target="../tags/tag516.xml"/></Relationships>
</file>

<file path=ppt/slideLayouts/_rels/slideLayout2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11.xml"/><Relationship Id="rId1" Type="http://schemas.openxmlformats.org/officeDocument/2006/relationships/tags" Target="../tags/tag518.xml"/><Relationship Id="rId4" Type="http://schemas.openxmlformats.org/officeDocument/2006/relationships/image" Target="../media/image9.png"/></Relationships>
</file>

<file path=ppt/slideLayouts/_rels/slideLayout2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1.xml"/></Relationships>
</file>

<file path=ppt/slideLayouts/_rels/slideLayout2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2.xml"/></Relationships>
</file>

<file path=ppt/slideLayouts/_rels/slideLayout26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526.xml"/><Relationship Id="rId1" Type="http://schemas.openxmlformats.org/officeDocument/2006/relationships/tags" Target="../tags/tag525.xml"/></Relationships>
</file>

<file path=ppt/slideLayouts/_rels/slideLayout26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528.xml"/><Relationship Id="rId1" Type="http://schemas.openxmlformats.org/officeDocument/2006/relationships/tags" Target="../tags/tag527.xml"/></Relationships>
</file>

<file path=ppt/slideLayouts/_rels/slideLayout26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530.xml"/><Relationship Id="rId1" Type="http://schemas.openxmlformats.org/officeDocument/2006/relationships/tags" Target="../tags/tag529.xml"/></Relationships>
</file>

<file path=ppt/slideLayouts/_rels/slideLayout26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532.xml"/><Relationship Id="rId1" Type="http://schemas.openxmlformats.org/officeDocument/2006/relationships/tags" Target="../tags/tag53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8.xml"/><Relationship Id="rId1" Type="http://schemas.openxmlformats.org/officeDocument/2006/relationships/tags" Target="../tags/tag57.xml"/></Relationships>
</file>

<file path=ppt/slideLayouts/_rels/slideLayout27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534.xml"/><Relationship Id="rId1" Type="http://schemas.openxmlformats.org/officeDocument/2006/relationships/tags" Target="../tags/tag533.xml"/></Relationships>
</file>

<file path=ppt/slideLayouts/_rels/slideLayout27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536.xml"/><Relationship Id="rId1" Type="http://schemas.openxmlformats.org/officeDocument/2006/relationships/tags" Target="../tags/tag535.xml"/></Relationships>
</file>

<file path=ppt/slideLayouts/_rels/slideLayout27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538.xml"/><Relationship Id="rId1" Type="http://schemas.openxmlformats.org/officeDocument/2006/relationships/tags" Target="../tags/tag537.xml"/></Relationships>
</file>

<file path=ppt/slideLayouts/_rels/slideLayout27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540.xml"/><Relationship Id="rId1" Type="http://schemas.openxmlformats.org/officeDocument/2006/relationships/tags" Target="../tags/tag539.xml"/></Relationships>
</file>

<file path=ppt/slideLayouts/_rels/slideLayout27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542.xml"/><Relationship Id="rId1" Type="http://schemas.openxmlformats.org/officeDocument/2006/relationships/tags" Target="../tags/tag541.xml"/></Relationships>
</file>

<file path=ppt/slideLayouts/_rels/slideLayout27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544.xml"/><Relationship Id="rId1" Type="http://schemas.openxmlformats.org/officeDocument/2006/relationships/tags" Target="../tags/tag543.xml"/></Relationships>
</file>

<file path=ppt/slideLayouts/_rels/slideLayout27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546.xml"/><Relationship Id="rId1" Type="http://schemas.openxmlformats.org/officeDocument/2006/relationships/tags" Target="../tags/tag545.xml"/></Relationships>
</file>

<file path=ppt/slideLayouts/_rels/slideLayout27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548.xml"/><Relationship Id="rId1" Type="http://schemas.openxmlformats.org/officeDocument/2006/relationships/tags" Target="../tags/tag547.xml"/></Relationships>
</file>

<file path=ppt/slideLayouts/_rels/slideLayout2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2.xml"/></Relationships>
</file>

<file path=ppt/slideLayouts/_rels/slideLayout27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550.xml"/><Relationship Id="rId1" Type="http://schemas.openxmlformats.org/officeDocument/2006/relationships/tags" Target="../tags/tag549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60.xml"/><Relationship Id="rId1" Type="http://schemas.openxmlformats.org/officeDocument/2006/relationships/tags" Target="../tags/tag59.xml"/></Relationships>
</file>

<file path=ppt/slideLayouts/_rels/slideLayout28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552.xml"/><Relationship Id="rId1" Type="http://schemas.openxmlformats.org/officeDocument/2006/relationships/tags" Target="../tags/tag551.xml"/></Relationships>
</file>

<file path=ppt/slideLayouts/_rels/slideLayout28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554.xml"/><Relationship Id="rId1" Type="http://schemas.openxmlformats.org/officeDocument/2006/relationships/tags" Target="../tags/tag553.xml"/></Relationships>
</file>

<file path=ppt/slideLayouts/_rels/slideLayout28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556.xml"/><Relationship Id="rId1" Type="http://schemas.openxmlformats.org/officeDocument/2006/relationships/tags" Target="../tags/tag555.xml"/></Relationships>
</file>

<file path=ppt/slideLayouts/_rels/slideLayout28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558.xml"/><Relationship Id="rId1" Type="http://schemas.openxmlformats.org/officeDocument/2006/relationships/tags" Target="../tags/tag557.xml"/></Relationships>
</file>

<file path=ppt/slideLayouts/_rels/slideLayout28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560.xml"/><Relationship Id="rId1" Type="http://schemas.openxmlformats.org/officeDocument/2006/relationships/tags" Target="../tags/tag559.xml"/></Relationships>
</file>

<file path=ppt/slideLayouts/_rels/slideLayout28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562.xml"/><Relationship Id="rId1" Type="http://schemas.openxmlformats.org/officeDocument/2006/relationships/tags" Target="../tags/tag561.xml"/></Relationships>
</file>

<file path=ppt/slideLayouts/_rels/slideLayout28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564.xml"/><Relationship Id="rId1" Type="http://schemas.openxmlformats.org/officeDocument/2006/relationships/tags" Target="../tags/tag563.xml"/></Relationships>
</file>

<file path=ppt/slideLayouts/_rels/slideLayout2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12.xml"/><Relationship Id="rId1" Type="http://schemas.openxmlformats.org/officeDocument/2006/relationships/tags" Target="../tags/tag565.xml"/><Relationship Id="rId4" Type="http://schemas.openxmlformats.org/officeDocument/2006/relationships/image" Target="../media/image9.png"/></Relationships>
</file>

<file path=ppt/slideLayouts/_rels/slideLayout2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2.xml"/></Relationships>
</file>

<file path=ppt/slideLayouts/_rels/slideLayout2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62.xml"/><Relationship Id="rId1" Type="http://schemas.openxmlformats.org/officeDocument/2006/relationships/tags" Target="../tags/tag61.xml"/></Relationships>
</file>

<file path=ppt/slideLayouts/_rels/slideLayout29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573.xml"/><Relationship Id="rId1" Type="http://schemas.openxmlformats.org/officeDocument/2006/relationships/tags" Target="../tags/tag572.xml"/></Relationships>
</file>

<file path=ppt/slideLayouts/_rels/slideLayout29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575.xml"/><Relationship Id="rId1" Type="http://schemas.openxmlformats.org/officeDocument/2006/relationships/tags" Target="../tags/tag574.xml"/></Relationships>
</file>

<file path=ppt/slideLayouts/_rels/slideLayout29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577.xml"/><Relationship Id="rId1" Type="http://schemas.openxmlformats.org/officeDocument/2006/relationships/tags" Target="../tags/tag576.xml"/></Relationships>
</file>

<file path=ppt/slideLayouts/_rels/slideLayout29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579.xml"/><Relationship Id="rId1" Type="http://schemas.openxmlformats.org/officeDocument/2006/relationships/tags" Target="../tags/tag578.xml"/></Relationships>
</file>

<file path=ppt/slideLayouts/_rels/slideLayout29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581.xml"/><Relationship Id="rId1" Type="http://schemas.openxmlformats.org/officeDocument/2006/relationships/tags" Target="../tags/tag580.xml"/></Relationships>
</file>

<file path=ppt/slideLayouts/_rels/slideLayout29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583.xml"/><Relationship Id="rId1" Type="http://schemas.openxmlformats.org/officeDocument/2006/relationships/tags" Target="../tags/tag582.xml"/></Relationships>
</file>

<file path=ppt/slideLayouts/_rels/slideLayout29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585.xml"/><Relationship Id="rId1" Type="http://schemas.openxmlformats.org/officeDocument/2006/relationships/tags" Target="../tags/tag584.xml"/></Relationships>
</file>

<file path=ppt/slideLayouts/_rels/slideLayout29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587.xml"/><Relationship Id="rId1" Type="http://schemas.openxmlformats.org/officeDocument/2006/relationships/tags" Target="../tags/tag586.xml"/></Relationships>
</file>

<file path=ppt/slideLayouts/_rels/slideLayout29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589.xml"/><Relationship Id="rId1" Type="http://schemas.openxmlformats.org/officeDocument/2006/relationships/tags" Target="../tags/tag588.xml"/></Relationships>
</file>

<file path=ppt/slideLayouts/_rels/slideLayout29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591.xml"/><Relationship Id="rId1" Type="http://schemas.openxmlformats.org/officeDocument/2006/relationships/tags" Target="../tags/tag590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.xml"/><Relationship Id="rId1" Type="http://schemas.openxmlformats.org/officeDocument/2006/relationships/tags" Target="../tags/tag10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64.xml"/><Relationship Id="rId1" Type="http://schemas.openxmlformats.org/officeDocument/2006/relationships/tags" Target="../tags/tag63.xml"/></Relationships>
</file>

<file path=ppt/slideLayouts/_rels/slideLayout30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593.xml"/><Relationship Id="rId1" Type="http://schemas.openxmlformats.org/officeDocument/2006/relationships/tags" Target="../tags/tag592.xml"/></Relationships>
</file>

<file path=ppt/slideLayouts/_rels/slideLayout30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595.xml"/><Relationship Id="rId1" Type="http://schemas.openxmlformats.org/officeDocument/2006/relationships/tags" Target="../tags/tag594.xml"/></Relationships>
</file>

<file path=ppt/slideLayouts/_rels/slideLayout3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3.xml"/></Relationships>
</file>

<file path=ppt/slideLayouts/_rels/slideLayout30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597.xml"/><Relationship Id="rId1" Type="http://schemas.openxmlformats.org/officeDocument/2006/relationships/tags" Target="../tags/tag596.xml"/></Relationships>
</file>

<file path=ppt/slideLayouts/_rels/slideLayout30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599.xml"/><Relationship Id="rId1" Type="http://schemas.openxmlformats.org/officeDocument/2006/relationships/tags" Target="../tags/tag598.xml"/></Relationships>
</file>

<file path=ppt/slideLayouts/_rels/slideLayout30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601.xml"/><Relationship Id="rId1" Type="http://schemas.openxmlformats.org/officeDocument/2006/relationships/tags" Target="../tags/tag600.xml"/></Relationships>
</file>

<file path=ppt/slideLayouts/_rels/slideLayout30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603.xml"/><Relationship Id="rId1" Type="http://schemas.openxmlformats.org/officeDocument/2006/relationships/tags" Target="../tags/tag602.xml"/></Relationships>
</file>

<file path=ppt/slideLayouts/_rels/slideLayout30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605.xml"/><Relationship Id="rId1" Type="http://schemas.openxmlformats.org/officeDocument/2006/relationships/tags" Target="../tags/tag604.xml"/></Relationships>
</file>

<file path=ppt/slideLayouts/_rels/slideLayout30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607.xml"/><Relationship Id="rId1" Type="http://schemas.openxmlformats.org/officeDocument/2006/relationships/tags" Target="../tags/tag606.xml"/></Relationships>
</file>

<file path=ppt/slideLayouts/_rels/slideLayout30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609.xml"/><Relationship Id="rId1" Type="http://schemas.openxmlformats.org/officeDocument/2006/relationships/tags" Target="../tags/tag608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66.xml"/><Relationship Id="rId1" Type="http://schemas.openxmlformats.org/officeDocument/2006/relationships/tags" Target="../tags/tag65.xml"/></Relationships>
</file>

<file path=ppt/slideLayouts/_rels/slideLayout3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611.xml"/><Relationship Id="rId1" Type="http://schemas.openxmlformats.org/officeDocument/2006/relationships/tags" Target="../tags/tag610.xml"/></Relationships>
</file>

<file path=ppt/slideLayouts/_rels/slideLayout3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13.xml"/><Relationship Id="rId1" Type="http://schemas.openxmlformats.org/officeDocument/2006/relationships/tags" Target="../tags/tag612.xml"/><Relationship Id="rId4" Type="http://schemas.openxmlformats.org/officeDocument/2006/relationships/image" Target="../media/image9.png"/></Relationships>
</file>

<file path=ppt/slideLayouts/_rels/slideLayout3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3.xml"/></Relationships>
</file>

<file path=ppt/slideLayouts/_rels/slideLayout3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4.xml"/></Relationships>
</file>

<file path=ppt/slideLayouts/_rels/slideLayout3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620.xml"/><Relationship Id="rId1" Type="http://schemas.openxmlformats.org/officeDocument/2006/relationships/tags" Target="../tags/tag619.xml"/></Relationships>
</file>

<file path=ppt/slideLayouts/_rels/slideLayout3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622.xml"/><Relationship Id="rId1" Type="http://schemas.openxmlformats.org/officeDocument/2006/relationships/tags" Target="../tags/tag621.xml"/></Relationships>
</file>

<file path=ppt/slideLayouts/_rels/slideLayout3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624.xml"/><Relationship Id="rId1" Type="http://schemas.openxmlformats.org/officeDocument/2006/relationships/tags" Target="../tags/tag623.xml"/></Relationships>
</file>

<file path=ppt/slideLayouts/_rels/slideLayout3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626.xml"/><Relationship Id="rId1" Type="http://schemas.openxmlformats.org/officeDocument/2006/relationships/tags" Target="../tags/tag625.xml"/></Relationships>
</file>

<file path=ppt/slideLayouts/_rels/slideLayout3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628.xml"/><Relationship Id="rId1" Type="http://schemas.openxmlformats.org/officeDocument/2006/relationships/tags" Target="../tags/tag627.xml"/></Relationships>
</file>

<file path=ppt/slideLayouts/_rels/slideLayout3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630.xml"/><Relationship Id="rId1" Type="http://schemas.openxmlformats.org/officeDocument/2006/relationships/tags" Target="../tags/tag629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68.xml"/><Relationship Id="rId1" Type="http://schemas.openxmlformats.org/officeDocument/2006/relationships/tags" Target="../tags/tag67.xml"/></Relationships>
</file>

<file path=ppt/slideLayouts/_rels/slideLayout3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632.xml"/><Relationship Id="rId1" Type="http://schemas.openxmlformats.org/officeDocument/2006/relationships/tags" Target="../tags/tag631.xml"/></Relationships>
</file>

<file path=ppt/slideLayouts/_rels/slideLayout3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634.xml"/><Relationship Id="rId1" Type="http://schemas.openxmlformats.org/officeDocument/2006/relationships/tags" Target="../tags/tag633.xml"/></Relationships>
</file>

<file path=ppt/slideLayouts/_rels/slideLayout3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636.xml"/><Relationship Id="rId1" Type="http://schemas.openxmlformats.org/officeDocument/2006/relationships/tags" Target="../tags/tag635.xml"/></Relationships>
</file>

<file path=ppt/slideLayouts/_rels/slideLayout3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638.xml"/><Relationship Id="rId1" Type="http://schemas.openxmlformats.org/officeDocument/2006/relationships/tags" Target="../tags/tag637.xml"/></Relationships>
</file>

<file path=ppt/slideLayouts/_rels/slideLayout3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640.xml"/><Relationship Id="rId1" Type="http://schemas.openxmlformats.org/officeDocument/2006/relationships/tags" Target="../tags/tag639.xml"/></Relationships>
</file>

<file path=ppt/slideLayouts/_rels/slideLayout3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642.xml"/><Relationship Id="rId1" Type="http://schemas.openxmlformats.org/officeDocument/2006/relationships/tags" Target="../tags/tag641.xml"/></Relationships>
</file>

<file path=ppt/slideLayouts/_rels/slideLayout3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4.xml"/></Relationships>
</file>

<file path=ppt/slideLayouts/_rels/slideLayout32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644.xml"/><Relationship Id="rId1" Type="http://schemas.openxmlformats.org/officeDocument/2006/relationships/tags" Target="../tags/tag643.xml"/></Relationships>
</file>

<file path=ppt/slideLayouts/_rels/slideLayout32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646.xml"/><Relationship Id="rId1" Type="http://schemas.openxmlformats.org/officeDocument/2006/relationships/tags" Target="../tags/tag645.xml"/></Relationships>
</file>

<file path=ppt/slideLayouts/_rels/slideLayout32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648.xml"/><Relationship Id="rId1" Type="http://schemas.openxmlformats.org/officeDocument/2006/relationships/tags" Target="../tags/tag647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70.xml"/><Relationship Id="rId1" Type="http://schemas.openxmlformats.org/officeDocument/2006/relationships/tags" Target="../tags/tag69.xml"/></Relationships>
</file>

<file path=ppt/slideLayouts/_rels/slideLayout3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650.xml"/><Relationship Id="rId1" Type="http://schemas.openxmlformats.org/officeDocument/2006/relationships/tags" Target="../tags/tag649.xml"/></Relationships>
</file>

<file path=ppt/slideLayouts/_rels/slideLayout33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652.xml"/><Relationship Id="rId1" Type="http://schemas.openxmlformats.org/officeDocument/2006/relationships/tags" Target="../tags/tag651.xml"/></Relationships>
</file>

<file path=ppt/slideLayouts/_rels/slideLayout33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654.xml"/><Relationship Id="rId1" Type="http://schemas.openxmlformats.org/officeDocument/2006/relationships/tags" Target="../tags/tag653.xml"/></Relationships>
</file>

<file path=ppt/slideLayouts/_rels/slideLayout3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656.xml"/><Relationship Id="rId1" Type="http://schemas.openxmlformats.org/officeDocument/2006/relationships/tags" Target="../tags/tag655.xml"/></Relationships>
</file>

<file path=ppt/slideLayouts/_rels/slideLayout3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658.xml"/><Relationship Id="rId1" Type="http://schemas.openxmlformats.org/officeDocument/2006/relationships/tags" Target="../tags/tag657.xml"/></Relationships>
</file>

<file path=ppt/slideLayouts/_rels/slideLayout3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14.xml"/><Relationship Id="rId1" Type="http://schemas.openxmlformats.org/officeDocument/2006/relationships/tags" Target="../tags/tag659.xml"/><Relationship Id="rId4" Type="http://schemas.openxmlformats.org/officeDocument/2006/relationships/image" Target="../media/image9.png"/></Relationships>
</file>

<file path=ppt/slideLayouts/_rels/slideLayout3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4.xml"/></Relationships>
</file>

<file path=ppt/slideLayouts/_rels/slideLayout3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5.xml"/></Relationships>
</file>

<file path=ppt/slideLayouts/_rels/slideLayout33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5.xml"/><Relationship Id="rId2" Type="http://schemas.openxmlformats.org/officeDocument/2006/relationships/tags" Target="../tags/tag667.xml"/><Relationship Id="rId1" Type="http://schemas.openxmlformats.org/officeDocument/2006/relationships/tags" Target="../tags/tag666.xml"/></Relationships>
</file>

<file path=ppt/slideLayouts/_rels/slideLayout33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5.xml"/><Relationship Id="rId2" Type="http://schemas.openxmlformats.org/officeDocument/2006/relationships/tags" Target="../tags/tag669.xml"/><Relationship Id="rId1" Type="http://schemas.openxmlformats.org/officeDocument/2006/relationships/tags" Target="../tags/tag668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72.xml"/><Relationship Id="rId1" Type="http://schemas.openxmlformats.org/officeDocument/2006/relationships/tags" Target="../tags/tag71.xml"/></Relationships>
</file>

<file path=ppt/slideLayouts/_rels/slideLayout34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5.xml"/><Relationship Id="rId2" Type="http://schemas.openxmlformats.org/officeDocument/2006/relationships/tags" Target="../tags/tag671.xml"/><Relationship Id="rId1" Type="http://schemas.openxmlformats.org/officeDocument/2006/relationships/tags" Target="../tags/tag670.xml"/></Relationships>
</file>

<file path=ppt/slideLayouts/_rels/slideLayout34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5.xml"/><Relationship Id="rId2" Type="http://schemas.openxmlformats.org/officeDocument/2006/relationships/tags" Target="../tags/tag673.xml"/><Relationship Id="rId1" Type="http://schemas.openxmlformats.org/officeDocument/2006/relationships/tags" Target="../tags/tag672.xml"/></Relationships>
</file>

<file path=ppt/slideLayouts/_rels/slideLayout34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5.xml"/><Relationship Id="rId2" Type="http://schemas.openxmlformats.org/officeDocument/2006/relationships/tags" Target="../tags/tag675.xml"/><Relationship Id="rId1" Type="http://schemas.openxmlformats.org/officeDocument/2006/relationships/tags" Target="../tags/tag674.xml"/></Relationships>
</file>

<file path=ppt/slideLayouts/_rels/slideLayout34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5.xml"/><Relationship Id="rId2" Type="http://schemas.openxmlformats.org/officeDocument/2006/relationships/tags" Target="../tags/tag677.xml"/><Relationship Id="rId1" Type="http://schemas.openxmlformats.org/officeDocument/2006/relationships/tags" Target="../tags/tag676.xml"/></Relationships>
</file>

<file path=ppt/slideLayouts/_rels/slideLayout34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5.xml"/><Relationship Id="rId2" Type="http://schemas.openxmlformats.org/officeDocument/2006/relationships/tags" Target="../tags/tag679.xml"/><Relationship Id="rId1" Type="http://schemas.openxmlformats.org/officeDocument/2006/relationships/tags" Target="../tags/tag678.xml"/></Relationships>
</file>

<file path=ppt/slideLayouts/_rels/slideLayout34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5.xml"/><Relationship Id="rId2" Type="http://schemas.openxmlformats.org/officeDocument/2006/relationships/tags" Target="../tags/tag681.xml"/><Relationship Id="rId1" Type="http://schemas.openxmlformats.org/officeDocument/2006/relationships/tags" Target="../tags/tag680.xml"/></Relationships>
</file>

<file path=ppt/slideLayouts/_rels/slideLayout34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5.xml"/><Relationship Id="rId2" Type="http://schemas.openxmlformats.org/officeDocument/2006/relationships/tags" Target="../tags/tag683.xml"/><Relationship Id="rId1" Type="http://schemas.openxmlformats.org/officeDocument/2006/relationships/tags" Target="../tags/tag682.xml"/></Relationships>
</file>

<file path=ppt/slideLayouts/_rels/slideLayout34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5.xml"/><Relationship Id="rId2" Type="http://schemas.openxmlformats.org/officeDocument/2006/relationships/tags" Target="../tags/tag685.xml"/><Relationship Id="rId1" Type="http://schemas.openxmlformats.org/officeDocument/2006/relationships/tags" Target="../tags/tag684.xml"/></Relationships>
</file>

<file path=ppt/slideLayouts/_rels/slideLayout34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5.xml"/><Relationship Id="rId2" Type="http://schemas.openxmlformats.org/officeDocument/2006/relationships/tags" Target="../tags/tag687.xml"/><Relationship Id="rId1" Type="http://schemas.openxmlformats.org/officeDocument/2006/relationships/tags" Target="../tags/tag686.xml"/></Relationships>
</file>

<file path=ppt/slideLayouts/_rels/slideLayout34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5.xml"/><Relationship Id="rId2" Type="http://schemas.openxmlformats.org/officeDocument/2006/relationships/tags" Target="../tags/tag689.xml"/><Relationship Id="rId1" Type="http://schemas.openxmlformats.org/officeDocument/2006/relationships/tags" Target="../tags/tag688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74.xml"/><Relationship Id="rId1" Type="http://schemas.openxmlformats.org/officeDocument/2006/relationships/tags" Target="../tags/tag73.xml"/></Relationships>
</file>

<file path=ppt/slideLayouts/_rels/slideLayout3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5.xml"/></Relationships>
</file>

<file path=ppt/slideLayouts/_rels/slideLayout35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5.xml"/><Relationship Id="rId2" Type="http://schemas.openxmlformats.org/officeDocument/2006/relationships/tags" Target="../tags/tag691.xml"/><Relationship Id="rId1" Type="http://schemas.openxmlformats.org/officeDocument/2006/relationships/tags" Target="../tags/tag690.xml"/></Relationships>
</file>

<file path=ppt/slideLayouts/_rels/slideLayout35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5.xml"/><Relationship Id="rId2" Type="http://schemas.openxmlformats.org/officeDocument/2006/relationships/tags" Target="../tags/tag693.xml"/><Relationship Id="rId1" Type="http://schemas.openxmlformats.org/officeDocument/2006/relationships/tags" Target="../tags/tag692.xml"/></Relationships>
</file>

<file path=ppt/slideLayouts/_rels/slideLayout35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5.xml"/><Relationship Id="rId2" Type="http://schemas.openxmlformats.org/officeDocument/2006/relationships/tags" Target="../tags/tag695.xml"/><Relationship Id="rId1" Type="http://schemas.openxmlformats.org/officeDocument/2006/relationships/tags" Target="../tags/tag694.xml"/></Relationships>
</file>

<file path=ppt/slideLayouts/_rels/slideLayout35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5.xml"/><Relationship Id="rId2" Type="http://schemas.openxmlformats.org/officeDocument/2006/relationships/tags" Target="../tags/tag697.xml"/><Relationship Id="rId1" Type="http://schemas.openxmlformats.org/officeDocument/2006/relationships/tags" Target="../tags/tag696.xml"/></Relationships>
</file>

<file path=ppt/slideLayouts/_rels/slideLayout35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5.xml"/><Relationship Id="rId2" Type="http://schemas.openxmlformats.org/officeDocument/2006/relationships/tags" Target="../tags/tag699.xml"/><Relationship Id="rId1" Type="http://schemas.openxmlformats.org/officeDocument/2006/relationships/tags" Target="../tags/tag698.xml"/></Relationships>
</file>

<file path=ppt/slideLayouts/_rels/slideLayout35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5.xml"/><Relationship Id="rId2" Type="http://schemas.openxmlformats.org/officeDocument/2006/relationships/tags" Target="../tags/tag701.xml"/><Relationship Id="rId1" Type="http://schemas.openxmlformats.org/officeDocument/2006/relationships/tags" Target="../tags/tag700.xml"/></Relationships>
</file>

<file path=ppt/slideLayouts/_rels/slideLayout35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5.xml"/><Relationship Id="rId2" Type="http://schemas.openxmlformats.org/officeDocument/2006/relationships/tags" Target="../tags/tag703.xml"/><Relationship Id="rId1" Type="http://schemas.openxmlformats.org/officeDocument/2006/relationships/tags" Target="../tags/tag702.xml"/></Relationships>
</file>

<file path=ppt/slideLayouts/_rels/slideLayout35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5.xml"/><Relationship Id="rId2" Type="http://schemas.openxmlformats.org/officeDocument/2006/relationships/tags" Target="../tags/tag705.xml"/><Relationship Id="rId1" Type="http://schemas.openxmlformats.org/officeDocument/2006/relationships/tags" Target="../tags/tag704.xml"/></Relationships>
</file>

<file path=ppt/slideLayouts/_rels/slideLayout3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15.xml"/><Relationship Id="rId1" Type="http://schemas.openxmlformats.org/officeDocument/2006/relationships/tags" Target="../tags/tag706.xml"/><Relationship Id="rId4" Type="http://schemas.openxmlformats.org/officeDocument/2006/relationships/image" Target="../media/image9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76.xml"/><Relationship Id="rId1" Type="http://schemas.openxmlformats.org/officeDocument/2006/relationships/tags" Target="../tags/tag75.xml"/></Relationships>
</file>

<file path=ppt/slideLayouts/_rels/slideLayout3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5.xml"/></Relationships>
</file>

<file path=ppt/slideLayouts/_rels/slideLayout3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6.xml"/></Relationships>
</file>

<file path=ppt/slideLayouts/_rels/slideLayout36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6.xml"/><Relationship Id="rId2" Type="http://schemas.openxmlformats.org/officeDocument/2006/relationships/tags" Target="../tags/tag714.xml"/><Relationship Id="rId1" Type="http://schemas.openxmlformats.org/officeDocument/2006/relationships/tags" Target="../tags/tag713.xml"/></Relationships>
</file>

<file path=ppt/slideLayouts/_rels/slideLayout36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6.xml"/><Relationship Id="rId2" Type="http://schemas.openxmlformats.org/officeDocument/2006/relationships/tags" Target="../tags/tag716.xml"/><Relationship Id="rId1" Type="http://schemas.openxmlformats.org/officeDocument/2006/relationships/tags" Target="../tags/tag715.xml"/></Relationships>
</file>

<file path=ppt/slideLayouts/_rels/slideLayout36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6.xml"/><Relationship Id="rId2" Type="http://schemas.openxmlformats.org/officeDocument/2006/relationships/tags" Target="../tags/tag718.xml"/><Relationship Id="rId1" Type="http://schemas.openxmlformats.org/officeDocument/2006/relationships/tags" Target="../tags/tag717.xml"/></Relationships>
</file>

<file path=ppt/slideLayouts/_rels/slideLayout36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6.xml"/><Relationship Id="rId2" Type="http://schemas.openxmlformats.org/officeDocument/2006/relationships/tags" Target="../tags/tag720.xml"/><Relationship Id="rId1" Type="http://schemas.openxmlformats.org/officeDocument/2006/relationships/tags" Target="../tags/tag719.xml"/></Relationships>
</file>

<file path=ppt/slideLayouts/_rels/slideLayout36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6.xml"/><Relationship Id="rId2" Type="http://schemas.openxmlformats.org/officeDocument/2006/relationships/tags" Target="../tags/tag722.xml"/><Relationship Id="rId1" Type="http://schemas.openxmlformats.org/officeDocument/2006/relationships/tags" Target="../tags/tag721.xml"/></Relationships>
</file>

<file path=ppt/slideLayouts/_rels/slideLayout36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6.xml"/><Relationship Id="rId2" Type="http://schemas.openxmlformats.org/officeDocument/2006/relationships/tags" Target="../tags/tag724.xml"/><Relationship Id="rId1" Type="http://schemas.openxmlformats.org/officeDocument/2006/relationships/tags" Target="../tags/tag723.xml"/></Relationships>
</file>

<file path=ppt/slideLayouts/_rels/slideLayout36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6.xml"/><Relationship Id="rId2" Type="http://schemas.openxmlformats.org/officeDocument/2006/relationships/tags" Target="../tags/tag726.xml"/><Relationship Id="rId1" Type="http://schemas.openxmlformats.org/officeDocument/2006/relationships/tags" Target="../tags/tag725.xml"/></Relationships>
</file>

<file path=ppt/slideLayouts/_rels/slideLayout36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6.xml"/><Relationship Id="rId2" Type="http://schemas.openxmlformats.org/officeDocument/2006/relationships/tags" Target="../tags/tag728.xml"/><Relationship Id="rId1" Type="http://schemas.openxmlformats.org/officeDocument/2006/relationships/tags" Target="../tags/tag727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78.xml"/><Relationship Id="rId1" Type="http://schemas.openxmlformats.org/officeDocument/2006/relationships/tags" Target="../tags/tag77.xml"/></Relationships>
</file>

<file path=ppt/slideLayouts/_rels/slideLayout37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6.xml"/><Relationship Id="rId2" Type="http://schemas.openxmlformats.org/officeDocument/2006/relationships/tags" Target="../tags/tag730.xml"/><Relationship Id="rId1" Type="http://schemas.openxmlformats.org/officeDocument/2006/relationships/tags" Target="../tags/tag729.xml"/></Relationships>
</file>

<file path=ppt/slideLayouts/_rels/slideLayout37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6.xml"/><Relationship Id="rId2" Type="http://schemas.openxmlformats.org/officeDocument/2006/relationships/tags" Target="../tags/tag732.xml"/><Relationship Id="rId1" Type="http://schemas.openxmlformats.org/officeDocument/2006/relationships/tags" Target="../tags/tag731.xml"/></Relationships>
</file>

<file path=ppt/slideLayouts/_rels/slideLayout37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6.xml"/><Relationship Id="rId2" Type="http://schemas.openxmlformats.org/officeDocument/2006/relationships/tags" Target="../tags/tag734.xml"/><Relationship Id="rId1" Type="http://schemas.openxmlformats.org/officeDocument/2006/relationships/tags" Target="../tags/tag733.xml"/></Relationships>
</file>

<file path=ppt/slideLayouts/_rels/slideLayout37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6.xml"/><Relationship Id="rId2" Type="http://schemas.openxmlformats.org/officeDocument/2006/relationships/tags" Target="../tags/tag736.xml"/><Relationship Id="rId1" Type="http://schemas.openxmlformats.org/officeDocument/2006/relationships/tags" Target="../tags/tag735.xml"/></Relationships>
</file>

<file path=ppt/slideLayouts/_rels/slideLayout3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6.xml"/></Relationships>
</file>

<file path=ppt/slideLayouts/_rels/slideLayout37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6.xml"/><Relationship Id="rId2" Type="http://schemas.openxmlformats.org/officeDocument/2006/relationships/tags" Target="../tags/tag738.xml"/><Relationship Id="rId1" Type="http://schemas.openxmlformats.org/officeDocument/2006/relationships/tags" Target="../tags/tag737.xml"/></Relationships>
</file>

<file path=ppt/slideLayouts/_rels/slideLayout37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6.xml"/><Relationship Id="rId2" Type="http://schemas.openxmlformats.org/officeDocument/2006/relationships/tags" Target="../tags/tag740.xml"/><Relationship Id="rId1" Type="http://schemas.openxmlformats.org/officeDocument/2006/relationships/tags" Target="../tags/tag739.xml"/></Relationships>
</file>

<file path=ppt/slideLayouts/_rels/slideLayout37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6.xml"/><Relationship Id="rId2" Type="http://schemas.openxmlformats.org/officeDocument/2006/relationships/tags" Target="../tags/tag742.xml"/><Relationship Id="rId1" Type="http://schemas.openxmlformats.org/officeDocument/2006/relationships/tags" Target="../tags/tag741.xml"/></Relationships>
</file>

<file path=ppt/slideLayouts/_rels/slideLayout37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6.xml"/><Relationship Id="rId2" Type="http://schemas.openxmlformats.org/officeDocument/2006/relationships/tags" Target="../tags/tag744.xml"/><Relationship Id="rId1" Type="http://schemas.openxmlformats.org/officeDocument/2006/relationships/tags" Target="../tags/tag743.xml"/></Relationships>
</file>

<file path=ppt/slideLayouts/_rels/slideLayout37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6.xml"/><Relationship Id="rId2" Type="http://schemas.openxmlformats.org/officeDocument/2006/relationships/tags" Target="../tags/tag746.xml"/><Relationship Id="rId1" Type="http://schemas.openxmlformats.org/officeDocument/2006/relationships/tags" Target="../tags/tag745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38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6.xml"/><Relationship Id="rId2" Type="http://schemas.openxmlformats.org/officeDocument/2006/relationships/tags" Target="../tags/tag748.xml"/><Relationship Id="rId1" Type="http://schemas.openxmlformats.org/officeDocument/2006/relationships/tags" Target="../tags/tag747.xml"/></Relationships>
</file>

<file path=ppt/slideLayouts/_rels/slideLayout38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6.xml"/><Relationship Id="rId2" Type="http://schemas.openxmlformats.org/officeDocument/2006/relationships/tags" Target="../tags/tag750.xml"/><Relationship Id="rId1" Type="http://schemas.openxmlformats.org/officeDocument/2006/relationships/tags" Target="../tags/tag749.xml"/></Relationships>
</file>

<file path=ppt/slideLayouts/_rels/slideLayout38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6.xml"/><Relationship Id="rId2" Type="http://schemas.openxmlformats.org/officeDocument/2006/relationships/tags" Target="../tags/tag752.xml"/><Relationship Id="rId1" Type="http://schemas.openxmlformats.org/officeDocument/2006/relationships/tags" Target="../tags/tag751.xml"/></Relationships>
</file>

<file path=ppt/slideLayouts/_rels/slideLayout3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16.xml"/><Relationship Id="rId1" Type="http://schemas.openxmlformats.org/officeDocument/2006/relationships/tags" Target="../tags/tag753.xml"/><Relationship Id="rId4" Type="http://schemas.openxmlformats.org/officeDocument/2006/relationships/image" Target="../media/image9.png"/></Relationships>
</file>

<file path=ppt/slideLayouts/_rels/slideLayout3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6.xml"/></Relationships>
</file>

<file path=ppt/slideLayouts/_rels/slideLayout3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7.xml"/></Relationships>
</file>

<file path=ppt/slideLayouts/_rels/slideLayout38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7.xml"/><Relationship Id="rId2" Type="http://schemas.openxmlformats.org/officeDocument/2006/relationships/tags" Target="../tags/tag761.xml"/><Relationship Id="rId1" Type="http://schemas.openxmlformats.org/officeDocument/2006/relationships/tags" Target="../tags/tag760.xml"/></Relationships>
</file>

<file path=ppt/slideLayouts/_rels/slideLayout38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7.xml"/><Relationship Id="rId2" Type="http://schemas.openxmlformats.org/officeDocument/2006/relationships/tags" Target="../tags/tag763.xml"/><Relationship Id="rId1" Type="http://schemas.openxmlformats.org/officeDocument/2006/relationships/tags" Target="../tags/tag762.xml"/></Relationships>
</file>

<file path=ppt/slideLayouts/_rels/slideLayout38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7.xml"/><Relationship Id="rId2" Type="http://schemas.openxmlformats.org/officeDocument/2006/relationships/tags" Target="../tags/tag765.xml"/><Relationship Id="rId1" Type="http://schemas.openxmlformats.org/officeDocument/2006/relationships/tags" Target="../tags/tag764.xml"/></Relationships>
</file>

<file path=ppt/slideLayouts/_rels/slideLayout38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7.xml"/><Relationship Id="rId2" Type="http://schemas.openxmlformats.org/officeDocument/2006/relationships/tags" Target="../tags/tag767.xml"/><Relationship Id="rId1" Type="http://schemas.openxmlformats.org/officeDocument/2006/relationships/tags" Target="../tags/tag766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0.xml"/><Relationship Id="rId1" Type="http://schemas.openxmlformats.org/officeDocument/2006/relationships/tags" Target="../tags/tag79.xml"/></Relationships>
</file>

<file path=ppt/slideLayouts/_rels/slideLayout39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7.xml"/><Relationship Id="rId2" Type="http://schemas.openxmlformats.org/officeDocument/2006/relationships/tags" Target="../tags/tag769.xml"/><Relationship Id="rId1" Type="http://schemas.openxmlformats.org/officeDocument/2006/relationships/tags" Target="../tags/tag768.xml"/></Relationships>
</file>

<file path=ppt/slideLayouts/_rels/slideLayout39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7.xml"/><Relationship Id="rId2" Type="http://schemas.openxmlformats.org/officeDocument/2006/relationships/tags" Target="../tags/tag771.xml"/><Relationship Id="rId1" Type="http://schemas.openxmlformats.org/officeDocument/2006/relationships/tags" Target="../tags/tag770.xml"/></Relationships>
</file>

<file path=ppt/slideLayouts/_rels/slideLayout39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7.xml"/><Relationship Id="rId2" Type="http://schemas.openxmlformats.org/officeDocument/2006/relationships/tags" Target="../tags/tag773.xml"/><Relationship Id="rId1" Type="http://schemas.openxmlformats.org/officeDocument/2006/relationships/tags" Target="../tags/tag772.xml"/></Relationships>
</file>

<file path=ppt/slideLayouts/_rels/slideLayout39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7.xml"/><Relationship Id="rId2" Type="http://schemas.openxmlformats.org/officeDocument/2006/relationships/tags" Target="../tags/tag775.xml"/><Relationship Id="rId1" Type="http://schemas.openxmlformats.org/officeDocument/2006/relationships/tags" Target="../tags/tag774.xml"/></Relationships>
</file>

<file path=ppt/slideLayouts/_rels/slideLayout39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7.xml"/><Relationship Id="rId2" Type="http://schemas.openxmlformats.org/officeDocument/2006/relationships/tags" Target="../tags/tag777.xml"/><Relationship Id="rId1" Type="http://schemas.openxmlformats.org/officeDocument/2006/relationships/tags" Target="../tags/tag776.xml"/></Relationships>
</file>

<file path=ppt/slideLayouts/_rels/slideLayout39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7.xml"/><Relationship Id="rId2" Type="http://schemas.openxmlformats.org/officeDocument/2006/relationships/tags" Target="../tags/tag779.xml"/><Relationship Id="rId1" Type="http://schemas.openxmlformats.org/officeDocument/2006/relationships/tags" Target="../tags/tag778.xml"/></Relationships>
</file>

<file path=ppt/slideLayouts/_rels/slideLayout39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7.xml"/><Relationship Id="rId2" Type="http://schemas.openxmlformats.org/officeDocument/2006/relationships/tags" Target="../tags/tag781.xml"/><Relationship Id="rId1" Type="http://schemas.openxmlformats.org/officeDocument/2006/relationships/tags" Target="../tags/tag780.xml"/></Relationships>
</file>

<file path=ppt/slideLayouts/_rels/slideLayout39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7.xml"/><Relationship Id="rId2" Type="http://schemas.openxmlformats.org/officeDocument/2006/relationships/tags" Target="../tags/tag783.xml"/><Relationship Id="rId1" Type="http://schemas.openxmlformats.org/officeDocument/2006/relationships/tags" Target="../tags/tag782.xml"/></Relationships>
</file>

<file path=ppt/slideLayouts/_rels/slideLayout3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7.xml"/></Relationships>
</file>

<file path=ppt/slideLayouts/_rels/slideLayout39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7.xml"/><Relationship Id="rId2" Type="http://schemas.openxmlformats.org/officeDocument/2006/relationships/tags" Target="../tags/tag785.xml"/><Relationship Id="rId1" Type="http://schemas.openxmlformats.org/officeDocument/2006/relationships/tags" Target="../tags/tag78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3.xml"/><Relationship Id="rId1" Type="http://schemas.openxmlformats.org/officeDocument/2006/relationships/tags" Target="../tags/tag12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2.xml"/><Relationship Id="rId1" Type="http://schemas.openxmlformats.org/officeDocument/2006/relationships/tags" Target="../tags/tag81.xml"/></Relationships>
</file>

<file path=ppt/slideLayouts/_rels/slideLayout40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7.xml"/><Relationship Id="rId2" Type="http://schemas.openxmlformats.org/officeDocument/2006/relationships/tags" Target="../tags/tag787.xml"/><Relationship Id="rId1" Type="http://schemas.openxmlformats.org/officeDocument/2006/relationships/tags" Target="../tags/tag786.xml"/></Relationships>
</file>

<file path=ppt/slideLayouts/_rels/slideLayout40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7.xml"/><Relationship Id="rId2" Type="http://schemas.openxmlformats.org/officeDocument/2006/relationships/tags" Target="../tags/tag789.xml"/><Relationship Id="rId1" Type="http://schemas.openxmlformats.org/officeDocument/2006/relationships/tags" Target="../tags/tag788.xml"/></Relationships>
</file>

<file path=ppt/slideLayouts/_rels/slideLayout40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7.xml"/><Relationship Id="rId2" Type="http://schemas.openxmlformats.org/officeDocument/2006/relationships/tags" Target="../tags/tag791.xml"/><Relationship Id="rId1" Type="http://schemas.openxmlformats.org/officeDocument/2006/relationships/tags" Target="../tags/tag790.xml"/></Relationships>
</file>

<file path=ppt/slideLayouts/_rels/slideLayout40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7.xml"/><Relationship Id="rId2" Type="http://schemas.openxmlformats.org/officeDocument/2006/relationships/tags" Target="../tags/tag793.xml"/><Relationship Id="rId1" Type="http://schemas.openxmlformats.org/officeDocument/2006/relationships/tags" Target="../tags/tag792.xml"/></Relationships>
</file>

<file path=ppt/slideLayouts/_rels/slideLayout40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7.xml"/><Relationship Id="rId2" Type="http://schemas.openxmlformats.org/officeDocument/2006/relationships/tags" Target="../tags/tag795.xml"/><Relationship Id="rId1" Type="http://schemas.openxmlformats.org/officeDocument/2006/relationships/tags" Target="../tags/tag794.xml"/></Relationships>
</file>

<file path=ppt/slideLayouts/_rels/slideLayout40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7.xml"/><Relationship Id="rId2" Type="http://schemas.openxmlformats.org/officeDocument/2006/relationships/tags" Target="../tags/tag797.xml"/><Relationship Id="rId1" Type="http://schemas.openxmlformats.org/officeDocument/2006/relationships/tags" Target="../tags/tag796.xml"/></Relationships>
</file>

<file path=ppt/slideLayouts/_rels/slideLayout40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7.xml"/><Relationship Id="rId2" Type="http://schemas.openxmlformats.org/officeDocument/2006/relationships/tags" Target="../tags/tag799.xml"/><Relationship Id="rId1" Type="http://schemas.openxmlformats.org/officeDocument/2006/relationships/tags" Target="../tags/tag798.xml"/></Relationships>
</file>

<file path=ppt/slideLayouts/_rels/slideLayout4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17.xml"/><Relationship Id="rId1" Type="http://schemas.openxmlformats.org/officeDocument/2006/relationships/tags" Target="../tags/tag800.xml"/><Relationship Id="rId4" Type="http://schemas.openxmlformats.org/officeDocument/2006/relationships/image" Target="../media/image9.png"/></Relationships>
</file>

<file path=ppt/slideLayouts/_rels/slideLayout4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7.xml"/></Relationships>
</file>

<file path=ppt/slideLayouts/_rels/slideLayout4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8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4.xml"/><Relationship Id="rId1" Type="http://schemas.openxmlformats.org/officeDocument/2006/relationships/tags" Target="../tags/tag83.xml"/></Relationships>
</file>

<file path=ppt/slideLayouts/_rels/slideLayout4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8.xml"/><Relationship Id="rId2" Type="http://schemas.openxmlformats.org/officeDocument/2006/relationships/tags" Target="../tags/tag808.xml"/><Relationship Id="rId1" Type="http://schemas.openxmlformats.org/officeDocument/2006/relationships/tags" Target="../tags/tag807.xml"/></Relationships>
</file>

<file path=ppt/slideLayouts/_rels/slideLayout4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8.xml"/><Relationship Id="rId2" Type="http://schemas.openxmlformats.org/officeDocument/2006/relationships/tags" Target="../tags/tag810.xml"/><Relationship Id="rId1" Type="http://schemas.openxmlformats.org/officeDocument/2006/relationships/tags" Target="../tags/tag809.xml"/></Relationships>
</file>

<file path=ppt/slideLayouts/_rels/slideLayout4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8.xml"/><Relationship Id="rId2" Type="http://schemas.openxmlformats.org/officeDocument/2006/relationships/tags" Target="../tags/tag812.xml"/><Relationship Id="rId1" Type="http://schemas.openxmlformats.org/officeDocument/2006/relationships/tags" Target="../tags/tag811.xml"/></Relationships>
</file>

<file path=ppt/slideLayouts/_rels/slideLayout4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8.xml"/><Relationship Id="rId2" Type="http://schemas.openxmlformats.org/officeDocument/2006/relationships/tags" Target="../tags/tag814.xml"/><Relationship Id="rId1" Type="http://schemas.openxmlformats.org/officeDocument/2006/relationships/tags" Target="../tags/tag813.xml"/></Relationships>
</file>

<file path=ppt/slideLayouts/_rels/slideLayout4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8.xml"/><Relationship Id="rId2" Type="http://schemas.openxmlformats.org/officeDocument/2006/relationships/tags" Target="../tags/tag816.xml"/><Relationship Id="rId1" Type="http://schemas.openxmlformats.org/officeDocument/2006/relationships/tags" Target="../tags/tag815.xml"/></Relationships>
</file>

<file path=ppt/slideLayouts/_rels/slideLayout4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8.xml"/><Relationship Id="rId2" Type="http://schemas.openxmlformats.org/officeDocument/2006/relationships/tags" Target="../tags/tag818.xml"/><Relationship Id="rId1" Type="http://schemas.openxmlformats.org/officeDocument/2006/relationships/tags" Target="../tags/tag817.xml"/></Relationships>
</file>

<file path=ppt/slideLayouts/_rels/slideLayout4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8.xml"/><Relationship Id="rId2" Type="http://schemas.openxmlformats.org/officeDocument/2006/relationships/tags" Target="../tags/tag820.xml"/><Relationship Id="rId1" Type="http://schemas.openxmlformats.org/officeDocument/2006/relationships/tags" Target="../tags/tag819.xml"/></Relationships>
</file>

<file path=ppt/slideLayouts/_rels/slideLayout4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8.xml"/><Relationship Id="rId2" Type="http://schemas.openxmlformats.org/officeDocument/2006/relationships/tags" Target="../tags/tag822.xml"/><Relationship Id="rId1" Type="http://schemas.openxmlformats.org/officeDocument/2006/relationships/tags" Target="../tags/tag821.xml"/></Relationships>
</file>

<file path=ppt/slideLayouts/_rels/slideLayout4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8.xml"/><Relationship Id="rId2" Type="http://schemas.openxmlformats.org/officeDocument/2006/relationships/tags" Target="../tags/tag824.xml"/><Relationship Id="rId1" Type="http://schemas.openxmlformats.org/officeDocument/2006/relationships/tags" Target="../tags/tag823.xml"/></Relationships>
</file>

<file path=ppt/slideLayouts/_rels/slideLayout4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8.xml"/><Relationship Id="rId2" Type="http://schemas.openxmlformats.org/officeDocument/2006/relationships/tags" Target="../tags/tag826.xml"/><Relationship Id="rId1" Type="http://schemas.openxmlformats.org/officeDocument/2006/relationships/tags" Target="../tags/tag825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6.xml"/><Relationship Id="rId1" Type="http://schemas.openxmlformats.org/officeDocument/2006/relationships/tags" Target="../tags/tag85.xml"/></Relationships>
</file>

<file path=ppt/slideLayouts/_rels/slideLayout4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8.xml"/><Relationship Id="rId2" Type="http://schemas.openxmlformats.org/officeDocument/2006/relationships/tags" Target="../tags/tag828.xml"/><Relationship Id="rId1" Type="http://schemas.openxmlformats.org/officeDocument/2006/relationships/tags" Target="../tags/tag827.xml"/></Relationships>
</file>

<file path=ppt/slideLayouts/_rels/slideLayout4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8.xml"/><Relationship Id="rId2" Type="http://schemas.openxmlformats.org/officeDocument/2006/relationships/tags" Target="../tags/tag830.xml"/><Relationship Id="rId1" Type="http://schemas.openxmlformats.org/officeDocument/2006/relationships/tags" Target="../tags/tag829.xml"/></Relationships>
</file>

<file path=ppt/slideLayouts/_rels/slideLayout4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8.xml"/></Relationships>
</file>

<file path=ppt/slideLayouts/_rels/slideLayout4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8.xml"/><Relationship Id="rId2" Type="http://schemas.openxmlformats.org/officeDocument/2006/relationships/tags" Target="../tags/tag832.xml"/><Relationship Id="rId1" Type="http://schemas.openxmlformats.org/officeDocument/2006/relationships/tags" Target="../tags/tag831.xml"/></Relationships>
</file>

<file path=ppt/slideLayouts/_rels/slideLayout4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8.xml"/><Relationship Id="rId2" Type="http://schemas.openxmlformats.org/officeDocument/2006/relationships/tags" Target="../tags/tag834.xml"/><Relationship Id="rId1" Type="http://schemas.openxmlformats.org/officeDocument/2006/relationships/tags" Target="../tags/tag833.xml"/></Relationships>
</file>

<file path=ppt/slideLayouts/_rels/slideLayout4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8.xml"/><Relationship Id="rId2" Type="http://schemas.openxmlformats.org/officeDocument/2006/relationships/tags" Target="../tags/tag836.xml"/><Relationship Id="rId1" Type="http://schemas.openxmlformats.org/officeDocument/2006/relationships/tags" Target="../tags/tag835.xml"/></Relationships>
</file>

<file path=ppt/slideLayouts/_rels/slideLayout4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8.xml"/><Relationship Id="rId2" Type="http://schemas.openxmlformats.org/officeDocument/2006/relationships/tags" Target="../tags/tag838.xml"/><Relationship Id="rId1" Type="http://schemas.openxmlformats.org/officeDocument/2006/relationships/tags" Target="../tags/tag837.xml"/></Relationships>
</file>

<file path=ppt/slideLayouts/_rels/slideLayout42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8.xml"/><Relationship Id="rId2" Type="http://schemas.openxmlformats.org/officeDocument/2006/relationships/tags" Target="../tags/tag840.xml"/><Relationship Id="rId1" Type="http://schemas.openxmlformats.org/officeDocument/2006/relationships/tags" Target="../tags/tag839.xml"/></Relationships>
</file>

<file path=ppt/slideLayouts/_rels/slideLayout42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8.xml"/><Relationship Id="rId2" Type="http://schemas.openxmlformats.org/officeDocument/2006/relationships/tags" Target="../tags/tag842.xml"/><Relationship Id="rId1" Type="http://schemas.openxmlformats.org/officeDocument/2006/relationships/tags" Target="../tags/tag841.xml"/></Relationships>
</file>

<file path=ppt/slideLayouts/_rels/slideLayout42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8.xml"/><Relationship Id="rId2" Type="http://schemas.openxmlformats.org/officeDocument/2006/relationships/tags" Target="../tags/tag844.xml"/><Relationship Id="rId1" Type="http://schemas.openxmlformats.org/officeDocument/2006/relationships/tags" Target="../tags/tag84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8.xml"/><Relationship Id="rId1" Type="http://schemas.openxmlformats.org/officeDocument/2006/relationships/tags" Target="../tags/tag87.xml"/></Relationships>
</file>

<file path=ppt/slideLayouts/_rels/slideLayout4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8.xml"/><Relationship Id="rId2" Type="http://schemas.openxmlformats.org/officeDocument/2006/relationships/tags" Target="../tags/tag846.xml"/><Relationship Id="rId1" Type="http://schemas.openxmlformats.org/officeDocument/2006/relationships/tags" Target="../tags/tag845.xml"/></Relationships>
</file>

<file path=ppt/slideLayouts/_rels/slideLayout4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18.xml"/><Relationship Id="rId1" Type="http://schemas.openxmlformats.org/officeDocument/2006/relationships/tags" Target="../tags/tag847.xml"/><Relationship Id="rId4" Type="http://schemas.openxmlformats.org/officeDocument/2006/relationships/image" Target="../media/image9.png"/></Relationships>
</file>

<file path=ppt/slideLayouts/_rels/slideLayout4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8.xml"/></Relationships>
</file>

<file path=ppt/slideLayouts/_rels/slideLayout4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9.xml"/></Relationships>
</file>

<file path=ppt/slideLayouts/_rels/slideLayout4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9.xml"/><Relationship Id="rId2" Type="http://schemas.openxmlformats.org/officeDocument/2006/relationships/tags" Target="../tags/tag855.xml"/><Relationship Id="rId1" Type="http://schemas.openxmlformats.org/officeDocument/2006/relationships/tags" Target="../tags/tag854.xml"/></Relationships>
</file>

<file path=ppt/slideLayouts/_rels/slideLayout43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9.xml"/><Relationship Id="rId2" Type="http://schemas.openxmlformats.org/officeDocument/2006/relationships/tags" Target="../tags/tag857.xml"/><Relationship Id="rId1" Type="http://schemas.openxmlformats.org/officeDocument/2006/relationships/tags" Target="../tags/tag856.xml"/></Relationships>
</file>

<file path=ppt/slideLayouts/_rels/slideLayout43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9.xml"/><Relationship Id="rId2" Type="http://schemas.openxmlformats.org/officeDocument/2006/relationships/tags" Target="../tags/tag859.xml"/><Relationship Id="rId1" Type="http://schemas.openxmlformats.org/officeDocument/2006/relationships/tags" Target="../tags/tag858.xml"/></Relationships>
</file>

<file path=ppt/slideLayouts/_rels/slideLayout43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9.xml"/><Relationship Id="rId2" Type="http://schemas.openxmlformats.org/officeDocument/2006/relationships/tags" Target="../tags/tag861.xml"/><Relationship Id="rId1" Type="http://schemas.openxmlformats.org/officeDocument/2006/relationships/tags" Target="../tags/tag860.xml"/></Relationships>
</file>

<file path=ppt/slideLayouts/_rels/slideLayout43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9.xml"/><Relationship Id="rId2" Type="http://schemas.openxmlformats.org/officeDocument/2006/relationships/tags" Target="../tags/tag863.xml"/><Relationship Id="rId1" Type="http://schemas.openxmlformats.org/officeDocument/2006/relationships/tags" Target="../tags/tag862.xml"/></Relationships>
</file>

<file path=ppt/slideLayouts/_rels/slideLayout43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9.xml"/><Relationship Id="rId2" Type="http://schemas.openxmlformats.org/officeDocument/2006/relationships/tags" Target="../tags/tag865.xml"/><Relationship Id="rId1" Type="http://schemas.openxmlformats.org/officeDocument/2006/relationships/tags" Target="../tags/tag864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90.xml"/><Relationship Id="rId1" Type="http://schemas.openxmlformats.org/officeDocument/2006/relationships/tags" Target="../tags/tag89.xml"/></Relationships>
</file>

<file path=ppt/slideLayouts/_rels/slideLayout44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9.xml"/><Relationship Id="rId2" Type="http://schemas.openxmlformats.org/officeDocument/2006/relationships/tags" Target="../tags/tag867.xml"/><Relationship Id="rId1" Type="http://schemas.openxmlformats.org/officeDocument/2006/relationships/tags" Target="../tags/tag866.xml"/></Relationships>
</file>

<file path=ppt/slideLayouts/_rels/slideLayout44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9.xml"/><Relationship Id="rId2" Type="http://schemas.openxmlformats.org/officeDocument/2006/relationships/tags" Target="../tags/tag869.xml"/><Relationship Id="rId1" Type="http://schemas.openxmlformats.org/officeDocument/2006/relationships/tags" Target="../tags/tag868.xml"/></Relationships>
</file>

<file path=ppt/slideLayouts/_rels/slideLayout44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9.xml"/><Relationship Id="rId2" Type="http://schemas.openxmlformats.org/officeDocument/2006/relationships/tags" Target="../tags/tag871.xml"/><Relationship Id="rId1" Type="http://schemas.openxmlformats.org/officeDocument/2006/relationships/tags" Target="../tags/tag870.xml"/></Relationships>
</file>

<file path=ppt/slideLayouts/_rels/slideLayout44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9.xml"/><Relationship Id="rId2" Type="http://schemas.openxmlformats.org/officeDocument/2006/relationships/tags" Target="../tags/tag873.xml"/><Relationship Id="rId1" Type="http://schemas.openxmlformats.org/officeDocument/2006/relationships/tags" Target="../tags/tag872.xml"/></Relationships>
</file>

<file path=ppt/slideLayouts/_rels/slideLayout44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9.xml"/><Relationship Id="rId2" Type="http://schemas.openxmlformats.org/officeDocument/2006/relationships/tags" Target="../tags/tag875.xml"/><Relationship Id="rId1" Type="http://schemas.openxmlformats.org/officeDocument/2006/relationships/tags" Target="../tags/tag874.xml"/></Relationships>
</file>

<file path=ppt/slideLayouts/_rels/slideLayout44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9.xml"/><Relationship Id="rId2" Type="http://schemas.openxmlformats.org/officeDocument/2006/relationships/tags" Target="../tags/tag877.xml"/><Relationship Id="rId1" Type="http://schemas.openxmlformats.org/officeDocument/2006/relationships/tags" Target="../tags/tag876.xml"/></Relationships>
</file>

<file path=ppt/slideLayouts/_rels/slideLayout4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9.xml"/></Relationships>
</file>

<file path=ppt/slideLayouts/_rels/slideLayout44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9.xml"/><Relationship Id="rId2" Type="http://schemas.openxmlformats.org/officeDocument/2006/relationships/tags" Target="../tags/tag879.xml"/><Relationship Id="rId1" Type="http://schemas.openxmlformats.org/officeDocument/2006/relationships/tags" Target="../tags/tag878.xml"/></Relationships>
</file>

<file path=ppt/slideLayouts/_rels/slideLayout44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9.xml"/><Relationship Id="rId2" Type="http://schemas.openxmlformats.org/officeDocument/2006/relationships/tags" Target="../tags/tag881.xml"/><Relationship Id="rId1" Type="http://schemas.openxmlformats.org/officeDocument/2006/relationships/tags" Target="../tags/tag880.xml"/></Relationships>
</file>

<file path=ppt/slideLayouts/_rels/slideLayout44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9.xml"/><Relationship Id="rId2" Type="http://schemas.openxmlformats.org/officeDocument/2006/relationships/tags" Target="../tags/tag883.xml"/><Relationship Id="rId1" Type="http://schemas.openxmlformats.org/officeDocument/2006/relationships/tags" Target="../tags/tag88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92.xml"/><Relationship Id="rId1" Type="http://schemas.openxmlformats.org/officeDocument/2006/relationships/tags" Target="../tags/tag91.xml"/></Relationships>
</file>

<file path=ppt/slideLayouts/_rels/slideLayout45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9.xml"/><Relationship Id="rId2" Type="http://schemas.openxmlformats.org/officeDocument/2006/relationships/tags" Target="../tags/tag885.xml"/><Relationship Id="rId1" Type="http://schemas.openxmlformats.org/officeDocument/2006/relationships/tags" Target="../tags/tag884.xml"/></Relationships>
</file>

<file path=ppt/slideLayouts/_rels/slideLayout45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9.xml"/><Relationship Id="rId2" Type="http://schemas.openxmlformats.org/officeDocument/2006/relationships/tags" Target="../tags/tag887.xml"/><Relationship Id="rId1" Type="http://schemas.openxmlformats.org/officeDocument/2006/relationships/tags" Target="../tags/tag886.xml"/></Relationships>
</file>

<file path=ppt/slideLayouts/_rels/slideLayout45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9.xml"/><Relationship Id="rId2" Type="http://schemas.openxmlformats.org/officeDocument/2006/relationships/tags" Target="../tags/tag889.xml"/><Relationship Id="rId1" Type="http://schemas.openxmlformats.org/officeDocument/2006/relationships/tags" Target="../tags/tag888.xml"/></Relationships>
</file>

<file path=ppt/slideLayouts/_rels/slideLayout45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9.xml"/><Relationship Id="rId2" Type="http://schemas.openxmlformats.org/officeDocument/2006/relationships/tags" Target="../tags/tag891.xml"/><Relationship Id="rId1" Type="http://schemas.openxmlformats.org/officeDocument/2006/relationships/tags" Target="../tags/tag890.xml"/></Relationships>
</file>

<file path=ppt/slideLayouts/_rels/slideLayout45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9.xml"/><Relationship Id="rId2" Type="http://schemas.openxmlformats.org/officeDocument/2006/relationships/tags" Target="../tags/tag893.xml"/><Relationship Id="rId1" Type="http://schemas.openxmlformats.org/officeDocument/2006/relationships/tags" Target="../tags/tag892.xml"/></Relationships>
</file>

<file path=ppt/slideLayouts/_rels/slideLayout4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19.xml"/><Relationship Id="rId1" Type="http://schemas.openxmlformats.org/officeDocument/2006/relationships/tags" Target="../tags/tag894.xml"/><Relationship Id="rId4" Type="http://schemas.openxmlformats.org/officeDocument/2006/relationships/image" Target="../media/image9.png"/></Relationships>
</file>

<file path=ppt/slideLayouts/_rels/slideLayout4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9.xml"/></Relationships>
</file>

<file path=ppt/slideLayouts/_rels/slideLayout4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0.xml"/></Relationships>
</file>

<file path=ppt/slideLayouts/_rels/slideLayout45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0.xml"/><Relationship Id="rId2" Type="http://schemas.openxmlformats.org/officeDocument/2006/relationships/tags" Target="../tags/tag902.xml"/><Relationship Id="rId1" Type="http://schemas.openxmlformats.org/officeDocument/2006/relationships/tags" Target="../tags/tag901.xml"/></Relationships>
</file>

<file path=ppt/slideLayouts/_rels/slideLayout45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0.xml"/><Relationship Id="rId2" Type="http://schemas.openxmlformats.org/officeDocument/2006/relationships/tags" Target="../tags/tag904.xml"/><Relationship Id="rId1" Type="http://schemas.openxmlformats.org/officeDocument/2006/relationships/tags" Target="../tags/tag90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94.xml"/><Relationship Id="rId1" Type="http://schemas.openxmlformats.org/officeDocument/2006/relationships/tags" Target="../tags/tag93.xml"/></Relationships>
</file>

<file path=ppt/slideLayouts/_rels/slideLayout46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0.xml"/><Relationship Id="rId2" Type="http://schemas.openxmlformats.org/officeDocument/2006/relationships/tags" Target="../tags/tag906.xml"/><Relationship Id="rId1" Type="http://schemas.openxmlformats.org/officeDocument/2006/relationships/tags" Target="../tags/tag905.xml"/></Relationships>
</file>

<file path=ppt/slideLayouts/_rels/slideLayout46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0.xml"/><Relationship Id="rId2" Type="http://schemas.openxmlformats.org/officeDocument/2006/relationships/tags" Target="../tags/tag908.xml"/><Relationship Id="rId1" Type="http://schemas.openxmlformats.org/officeDocument/2006/relationships/tags" Target="../tags/tag907.xml"/></Relationships>
</file>

<file path=ppt/slideLayouts/_rels/slideLayout46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0.xml"/><Relationship Id="rId2" Type="http://schemas.openxmlformats.org/officeDocument/2006/relationships/tags" Target="../tags/tag910.xml"/><Relationship Id="rId1" Type="http://schemas.openxmlformats.org/officeDocument/2006/relationships/tags" Target="../tags/tag909.xml"/></Relationships>
</file>

<file path=ppt/slideLayouts/_rels/slideLayout46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0.xml"/><Relationship Id="rId2" Type="http://schemas.openxmlformats.org/officeDocument/2006/relationships/tags" Target="../tags/tag912.xml"/><Relationship Id="rId1" Type="http://schemas.openxmlformats.org/officeDocument/2006/relationships/tags" Target="../tags/tag911.xml"/></Relationships>
</file>

<file path=ppt/slideLayouts/_rels/slideLayout46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0.xml"/><Relationship Id="rId2" Type="http://schemas.openxmlformats.org/officeDocument/2006/relationships/tags" Target="../tags/tag914.xml"/><Relationship Id="rId1" Type="http://schemas.openxmlformats.org/officeDocument/2006/relationships/tags" Target="../tags/tag913.xml"/></Relationships>
</file>

<file path=ppt/slideLayouts/_rels/slideLayout46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0.xml"/><Relationship Id="rId2" Type="http://schemas.openxmlformats.org/officeDocument/2006/relationships/tags" Target="../tags/tag916.xml"/><Relationship Id="rId1" Type="http://schemas.openxmlformats.org/officeDocument/2006/relationships/tags" Target="../tags/tag915.xml"/></Relationships>
</file>

<file path=ppt/slideLayouts/_rels/slideLayout46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0.xml"/><Relationship Id="rId2" Type="http://schemas.openxmlformats.org/officeDocument/2006/relationships/tags" Target="../tags/tag918.xml"/><Relationship Id="rId1" Type="http://schemas.openxmlformats.org/officeDocument/2006/relationships/tags" Target="../tags/tag917.xml"/></Relationships>
</file>

<file path=ppt/slideLayouts/_rels/slideLayout46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0.xml"/><Relationship Id="rId2" Type="http://schemas.openxmlformats.org/officeDocument/2006/relationships/tags" Target="../tags/tag920.xml"/><Relationship Id="rId1" Type="http://schemas.openxmlformats.org/officeDocument/2006/relationships/tags" Target="../tags/tag919.xml"/></Relationships>
</file>

<file path=ppt/slideLayouts/_rels/slideLayout46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0.xml"/><Relationship Id="rId2" Type="http://schemas.openxmlformats.org/officeDocument/2006/relationships/tags" Target="../tags/tag922.xml"/><Relationship Id="rId1" Type="http://schemas.openxmlformats.org/officeDocument/2006/relationships/tags" Target="../tags/tag921.xml"/></Relationships>
</file>

<file path=ppt/slideLayouts/_rels/slideLayout46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0.xml"/><Relationship Id="rId2" Type="http://schemas.openxmlformats.org/officeDocument/2006/relationships/tags" Target="../tags/tag924.xml"/><Relationship Id="rId1" Type="http://schemas.openxmlformats.org/officeDocument/2006/relationships/tags" Target="../tags/tag923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95.xml"/><Relationship Id="rId4" Type="http://schemas.openxmlformats.org/officeDocument/2006/relationships/image" Target="../media/image9.png"/></Relationships>
</file>

<file path=ppt/slideLayouts/_rels/slideLayout4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0.xml"/></Relationships>
</file>

<file path=ppt/slideLayouts/_rels/slideLayout47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0.xml"/><Relationship Id="rId2" Type="http://schemas.openxmlformats.org/officeDocument/2006/relationships/tags" Target="../tags/tag926.xml"/><Relationship Id="rId1" Type="http://schemas.openxmlformats.org/officeDocument/2006/relationships/tags" Target="../tags/tag925.xml"/></Relationships>
</file>

<file path=ppt/slideLayouts/_rels/slideLayout47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0.xml"/><Relationship Id="rId2" Type="http://schemas.openxmlformats.org/officeDocument/2006/relationships/tags" Target="../tags/tag928.xml"/><Relationship Id="rId1" Type="http://schemas.openxmlformats.org/officeDocument/2006/relationships/tags" Target="../tags/tag927.xml"/></Relationships>
</file>

<file path=ppt/slideLayouts/_rels/slideLayout47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0.xml"/><Relationship Id="rId2" Type="http://schemas.openxmlformats.org/officeDocument/2006/relationships/tags" Target="../tags/tag930.xml"/><Relationship Id="rId1" Type="http://schemas.openxmlformats.org/officeDocument/2006/relationships/tags" Target="../tags/tag929.xml"/></Relationships>
</file>

<file path=ppt/slideLayouts/_rels/slideLayout47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0.xml"/><Relationship Id="rId2" Type="http://schemas.openxmlformats.org/officeDocument/2006/relationships/tags" Target="../tags/tag932.xml"/><Relationship Id="rId1" Type="http://schemas.openxmlformats.org/officeDocument/2006/relationships/tags" Target="../tags/tag931.xml"/></Relationships>
</file>

<file path=ppt/slideLayouts/_rels/slideLayout47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0.xml"/><Relationship Id="rId2" Type="http://schemas.openxmlformats.org/officeDocument/2006/relationships/tags" Target="../tags/tag934.xml"/><Relationship Id="rId1" Type="http://schemas.openxmlformats.org/officeDocument/2006/relationships/tags" Target="../tags/tag933.xml"/></Relationships>
</file>

<file path=ppt/slideLayouts/_rels/slideLayout47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0.xml"/><Relationship Id="rId2" Type="http://schemas.openxmlformats.org/officeDocument/2006/relationships/tags" Target="../tags/tag936.xml"/><Relationship Id="rId1" Type="http://schemas.openxmlformats.org/officeDocument/2006/relationships/tags" Target="../tags/tag935.xml"/></Relationships>
</file>

<file path=ppt/slideLayouts/_rels/slideLayout47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0.xml"/><Relationship Id="rId2" Type="http://schemas.openxmlformats.org/officeDocument/2006/relationships/tags" Target="../tags/tag938.xml"/><Relationship Id="rId1" Type="http://schemas.openxmlformats.org/officeDocument/2006/relationships/tags" Target="../tags/tag937.xml"/></Relationships>
</file>

<file path=ppt/slideLayouts/_rels/slideLayout47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0.xml"/><Relationship Id="rId2" Type="http://schemas.openxmlformats.org/officeDocument/2006/relationships/tags" Target="../tags/tag940.xml"/><Relationship Id="rId1" Type="http://schemas.openxmlformats.org/officeDocument/2006/relationships/tags" Target="../tags/tag939.xml"/></Relationships>
</file>

<file path=ppt/slideLayouts/_rels/slideLayout4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20.xml"/><Relationship Id="rId1" Type="http://schemas.openxmlformats.org/officeDocument/2006/relationships/tags" Target="../tags/tag941.xml"/><Relationship Id="rId4" Type="http://schemas.openxmlformats.org/officeDocument/2006/relationships/image" Target="../media/image9.png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4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0.xml"/></Relationships>
</file>

<file path=ppt/slideLayouts/_rels/slideLayout4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1.xml"/></Relationships>
</file>

<file path=ppt/slideLayouts/_rels/slideLayout48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1.xml"/><Relationship Id="rId2" Type="http://schemas.openxmlformats.org/officeDocument/2006/relationships/tags" Target="../tags/tag949.xml"/><Relationship Id="rId1" Type="http://schemas.openxmlformats.org/officeDocument/2006/relationships/tags" Target="../tags/tag948.xml"/></Relationships>
</file>

<file path=ppt/slideLayouts/_rels/slideLayout48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1.xml"/><Relationship Id="rId2" Type="http://schemas.openxmlformats.org/officeDocument/2006/relationships/tags" Target="../tags/tag951.xml"/><Relationship Id="rId1" Type="http://schemas.openxmlformats.org/officeDocument/2006/relationships/tags" Target="../tags/tag950.xml"/></Relationships>
</file>

<file path=ppt/slideLayouts/_rels/slideLayout48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1.xml"/><Relationship Id="rId2" Type="http://schemas.openxmlformats.org/officeDocument/2006/relationships/tags" Target="../tags/tag953.xml"/><Relationship Id="rId1" Type="http://schemas.openxmlformats.org/officeDocument/2006/relationships/tags" Target="../tags/tag952.xml"/></Relationships>
</file>

<file path=ppt/slideLayouts/_rels/slideLayout48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1.xml"/><Relationship Id="rId2" Type="http://schemas.openxmlformats.org/officeDocument/2006/relationships/tags" Target="../tags/tag955.xml"/><Relationship Id="rId1" Type="http://schemas.openxmlformats.org/officeDocument/2006/relationships/tags" Target="../tags/tag954.xml"/></Relationships>
</file>

<file path=ppt/slideLayouts/_rels/slideLayout48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1.xml"/><Relationship Id="rId2" Type="http://schemas.openxmlformats.org/officeDocument/2006/relationships/tags" Target="../tags/tag957.xml"/><Relationship Id="rId1" Type="http://schemas.openxmlformats.org/officeDocument/2006/relationships/tags" Target="../tags/tag956.xml"/></Relationships>
</file>

<file path=ppt/slideLayouts/_rels/slideLayout48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1.xml"/><Relationship Id="rId2" Type="http://schemas.openxmlformats.org/officeDocument/2006/relationships/tags" Target="../tags/tag959.xml"/><Relationship Id="rId1" Type="http://schemas.openxmlformats.org/officeDocument/2006/relationships/tags" Target="../tags/tag958.xml"/></Relationships>
</file>

<file path=ppt/slideLayouts/_rels/slideLayout48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1.xml"/><Relationship Id="rId2" Type="http://schemas.openxmlformats.org/officeDocument/2006/relationships/tags" Target="../tags/tag961.xml"/><Relationship Id="rId1" Type="http://schemas.openxmlformats.org/officeDocument/2006/relationships/tags" Target="../tags/tag960.xml"/></Relationships>
</file>

<file path=ppt/slideLayouts/_rels/slideLayout48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1.xml"/><Relationship Id="rId2" Type="http://schemas.openxmlformats.org/officeDocument/2006/relationships/tags" Target="../tags/tag963.xml"/><Relationship Id="rId1" Type="http://schemas.openxmlformats.org/officeDocument/2006/relationships/tags" Target="../tags/tag962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49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1.xml"/><Relationship Id="rId2" Type="http://schemas.openxmlformats.org/officeDocument/2006/relationships/tags" Target="../tags/tag965.xml"/><Relationship Id="rId1" Type="http://schemas.openxmlformats.org/officeDocument/2006/relationships/tags" Target="../tags/tag964.xml"/></Relationships>
</file>

<file path=ppt/slideLayouts/_rels/slideLayout49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1.xml"/><Relationship Id="rId2" Type="http://schemas.openxmlformats.org/officeDocument/2006/relationships/tags" Target="../tags/tag967.xml"/><Relationship Id="rId1" Type="http://schemas.openxmlformats.org/officeDocument/2006/relationships/tags" Target="../tags/tag966.xml"/></Relationships>
</file>

<file path=ppt/slideLayouts/_rels/slideLayout49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1.xml"/><Relationship Id="rId2" Type="http://schemas.openxmlformats.org/officeDocument/2006/relationships/tags" Target="../tags/tag969.xml"/><Relationship Id="rId1" Type="http://schemas.openxmlformats.org/officeDocument/2006/relationships/tags" Target="../tags/tag968.xml"/></Relationships>
</file>

<file path=ppt/slideLayouts/_rels/slideLayout49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1.xml"/><Relationship Id="rId2" Type="http://schemas.openxmlformats.org/officeDocument/2006/relationships/tags" Target="../tags/tag971.xml"/><Relationship Id="rId1" Type="http://schemas.openxmlformats.org/officeDocument/2006/relationships/tags" Target="../tags/tag970.xml"/></Relationships>
</file>

<file path=ppt/slideLayouts/_rels/slideLayout4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1.xml"/></Relationships>
</file>

<file path=ppt/slideLayouts/_rels/slideLayout49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1.xml"/><Relationship Id="rId2" Type="http://schemas.openxmlformats.org/officeDocument/2006/relationships/tags" Target="../tags/tag973.xml"/><Relationship Id="rId1" Type="http://schemas.openxmlformats.org/officeDocument/2006/relationships/tags" Target="../tags/tag972.xml"/></Relationships>
</file>

<file path=ppt/slideLayouts/_rels/slideLayout49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1.xml"/><Relationship Id="rId2" Type="http://schemas.openxmlformats.org/officeDocument/2006/relationships/tags" Target="../tags/tag975.xml"/><Relationship Id="rId1" Type="http://schemas.openxmlformats.org/officeDocument/2006/relationships/tags" Target="../tags/tag974.xml"/></Relationships>
</file>

<file path=ppt/slideLayouts/_rels/slideLayout49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1.xml"/><Relationship Id="rId2" Type="http://schemas.openxmlformats.org/officeDocument/2006/relationships/tags" Target="../tags/tag977.xml"/><Relationship Id="rId1" Type="http://schemas.openxmlformats.org/officeDocument/2006/relationships/tags" Target="../tags/tag976.xml"/></Relationships>
</file>

<file path=ppt/slideLayouts/_rels/slideLayout49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1.xml"/><Relationship Id="rId2" Type="http://schemas.openxmlformats.org/officeDocument/2006/relationships/tags" Target="../tags/tag979.xml"/><Relationship Id="rId1" Type="http://schemas.openxmlformats.org/officeDocument/2006/relationships/tags" Target="../tags/tag978.xml"/></Relationships>
</file>

<file path=ppt/slideLayouts/_rels/slideLayout49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1.xml"/><Relationship Id="rId2" Type="http://schemas.openxmlformats.org/officeDocument/2006/relationships/tags" Target="../tags/tag981.xml"/><Relationship Id="rId1" Type="http://schemas.openxmlformats.org/officeDocument/2006/relationships/tags" Target="../tags/tag980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5.xml"/><Relationship Id="rId1" Type="http://schemas.openxmlformats.org/officeDocument/2006/relationships/tags" Target="../tags/tag14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03.xml"/><Relationship Id="rId1" Type="http://schemas.openxmlformats.org/officeDocument/2006/relationships/tags" Target="../tags/tag102.xml"/></Relationships>
</file>

<file path=ppt/slideLayouts/_rels/slideLayout50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1.xml"/><Relationship Id="rId2" Type="http://schemas.openxmlformats.org/officeDocument/2006/relationships/tags" Target="../tags/tag983.xml"/><Relationship Id="rId1" Type="http://schemas.openxmlformats.org/officeDocument/2006/relationships/tags" Target="../tags/tag982.xml"/></Relationships>
</file>

<file path=ppt/slideLayouts/_rels/slideLayout50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1.xml"/><Relationship Id="rId2" Type="http://schemas.openxmlformats.org/officeDocument/2006/relationships/tags" Target="../tags/tag985.xml"/><Relationship Id="rId1" Type="http://schemas.openxmlformats.org/officeDocument/2006/relationships/tags" Target="../tags/tag984.xml"/></Relationships>
</file>

<file path=ppt/slideLayouts/_rels/slideLayout50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1.xml"/><Relationship Id="rId2" Type="http://schemas.openxmlformats.org/officeDocument/2006/relationships/tags" Target="../tags/tag987.xml"/><Relationship Id="rId1" Type="http://schemas.openxmlformats.org/officeDocument/2006/relationships/tags" Target="../tags/tag986.xml"/></Relationships>
</file>

<file path=ppt/slideLayouts/_rels/slideLayout5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21.xml"/><Relationship Id="rId1" Type="http://schemas.openxmlformats.org/officeDocument/2006/relationships/tags" Target="../tags/tag988.xml"/><Relationship Id="rId4" Type="http://schemas.openxmlformats.org/officeDocument/2006/relationships/image" Target="../media/image9.png"/></Relationships>
</file>

<file path=ppt/slideLayouts/_rels/slideLayout5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1.xml"/></Relationships>
</file>

<file path=ppt/slideLayouts/_rels/slideLayout5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2.xml"/></Relationships>
</file>

<file path=ppt/slideLayouts/_rels/slideLayout50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2.xml"/><Relationship Id="rId2" Type="http://schemas.openxmlformats.org/officeDocument/2006/relationships/tags" Target="../tags/tag996.xml"/><Relationship Id="rId1" Type="http://schemas.openxmlformats.org/officeDocument/2006/relationships/tags" Target="../tags/tag995.xml"/></Relationships>
</file>

<file path=ppt/slideLayouts/_rels/slideLayout50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2.xml"/><Relationship Id="rId2" Type="http://schemas.openxmlformats.org/officeDocument/2006/relationships/tags" Target="../tags/tag998.xml"/><Relationship Id="rId1" Type="http://schemas.openxmlformats.org/officeDocument/2006/relationships/tags" Target="../tags/tag997.xml"/></Relationships>
</file>

<file path=ppt/slideLayouts/_rels/slideLayout50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2.xml"/><Relationship Id="rId2" Type="http://schemas.openxmlformats.org/officeDocument/2006/relationships/tags" Target="../tags/tag1000.xml"/><Relationship Id="rId1" Type="http://schemas.openxmlformats.org/officeDocument/2006/relationships/tags" Target="../tags/tag999.xml"/></Relationships>
</file>

<file path=ppt/slideLayouts/_rels/slideLayout50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2.xml"/><Relationship Id="rId2" Type="http://schemas.openxmlformats.org/officeDocument/2006/relationships/tags" Target="../tags/tag1002.xml"/><Relationship Id="rId1" Type="http://schemas.openxmlformats.org/officeDocument/2006/relationships/tags" Target="../tags/tag100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05.xml"/><Relationship Id="rId1" Type="http://schemas.openxmlformats.org/officeDocument/2006/relationships/tags" Target="../tags/tag104.xml"/></Relationships>
</file>

<file path=ppt/slideLayouts/_rels/slideLayout5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2.xml"/><Relationship Id="rId2" Type="http://schemas.openxmlformats.org/officeDocument/2006/relationships/tags" Target="../tags/tag1004.xml"/><Relationship Id="rId1" Type="http://schemas.openxmlformats.org/officeDocument/2006/relationships/tags" Target="../tags/tag1003.xml"/></Relationships>
</file>

<file path=ppt/slideLayouts/_rels/slideLayout5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2.xml"/><Relationship Id="rId2" Type="http://schemas.openxmlformats.org/officeDocument/2006/relationships/tags" Target="../tags/tag1006.xml"/><Relationship Id="rId1" Type="http://schemas.openxmlformats.org/officeDocument/2006/relationships/tags" Target="../tags/tag1005.xml"/></Relationships>
</file>

<file path=ppt/slideLayouts/_rels/slideLayout5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2.xml"/><Relationship Id="rId2" Type="http://schemas.openxmlformats.org/officeDocument/2006/relationships/tags" Target="../tags/tag1008.xml"/><Relationship Id="rId1" Type="http://schemas.openxmlformats.org/officeDocument/2006/relationships/tags" Target="../tags/tag1007.xml"/></Relationships>
</file>

<file path=ppt/slideLayouts/_rels/slideLayout5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2.xml"/><Relationship Id="rId2" Type="http://schemas.openxmlformats.org/officeDocument/2006/relationships/tags" Target="../tags/tag1010.xml"/><Relationship Id="rId1" Type="http://schemas.openxmlformats.org/officeDocument/2006/relationships/tags" Target="../tags/tag1009.xml"/></Relationships>
</file>

<file path=ppt/slideLayouts/_rels/slideLayout5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2.xml"/><Relationship Id="rId2" Type="http://schemas.openxmlformats.org/officeDocument/2006/relationships/tags" Target="../tags/tag1012.xml"/><Relationship Id="rId1" Type="http://schemas.openxmlformats.org/officeDocument/2006/relationships/tags" Target="../tags/tag1011.xml"/></Relationships>
</file>

<file path=ppt/slideLayouts/_rels/slideLayout5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2.xml"/><Relationship Id="rId2" Type="http://schemas.openxmlformats.org/officeDocument/2006/relationships/tags" Target="../tags/tag1014.xml"/><Relationship Id="rId1" Type="http://schemas.openxmlformats.org/officeDocument/2006/relationships/tags" Target="../tags/tag1013.xml"/></Relationships>
</file>

<file path=ppt/slideLayouts/_rels/slideLayout5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2.xml"/><Relationship Id="rId2" Type="http://schemas.openxmlformats.org/officeDocument/2006/relationships/tags" Target="../tags/tag1016.xml"/><Relationship Id="rId1" Type="http://schemas.openxmlformats.org/officeDocument/2006/relationships/tags" Target="../tags/tag1015.xml"/></Relationships>
</file>

<file path=ppt/slideLayouts/_rels/slideLayout5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2.xml"/><Relationship Id="rId2" Type="http://schemas.openxmlformats.org/officeDocument/2006/relationships/tags" Target="../tags/tag1018.xml"/><Relationship Id="rId1" Type="http://schemas.openxmlformats.org/officeDocument/2006/relationships/tags" Target="../tags/tag1017.xml"/></Relationships>
</file>

<file path=ppt/slideLayouts/_rels/slideLayout5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2.xml"/></Relationships>
</file>

<file path=ppt/slideLayouts/_rels/slideLayout5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2.xml"/><Relationship Id="rId2" Type="http://schemas.openxmlformats.org/officeDocument/2006/relationships/tags" Target="../tags/tag1020.xml"/><Relationship Id="rId1" Type="http://schemas.openxmlformats.org/officeDocument/2006/relationships/tags" Target="../tags/tag1019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07.xml"/><Relationship Id="rId1" Type="http://schemas.openxmlformats.org/officeDocument/2006/relationships/tags" Target="../tags/tag106.xml"/></Relationships>
</file>

<file path=ppt/slideLayouts/_rels/slideLayout5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2.xml"/><Relationship Id="rId2" Type="http://schemas.openxmlformats.org/officeDocument/2006/relationships/tags" Target="../tags/tag1022.xml"/><Relationship Id="rId1" Type="http://schemas.openxmlformats.org/officeDocument/2006/relationships/tags" Target="../tags/tag1021.xml"/></Relationships>
</file>

<file path=ppt/slideLayouts/_rels/slideLayout5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2.xml"/><Relationship Id="rId2" Type="http://schemas.openxmlformats.org/officeDocument/2006/relationships/tags" Target="../tags/tag1024.xml"/><Relationship Id="rId1" Type="http://schemas.openxmlformats.org/officeDocument/2006/relationships/tags" Target="../tags/tag1023.xml"/></Relationships>
</file>

<file path=ppt/slideLayouts/_rels/slideLayout5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2.xml"/><Relationship Id="rId2" Type="http://schemas.openxmlformats.org/officeDocument/2006/relationships/tags" Target="../tags/tag1026.xml"/><Relationship Id="rId1" Type="http://schemas.openxmlformats.org/officeDocument/2006/relationships/tags" Target="../tags/tag1025.xml"/></Relationships>
</file>

<file path=ppt/slideLayouts/_rels/slideLayout5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2.xml"/><Relationship Id="rId2" Type="http://schemas.openxmlformats.org/officeDocument/2006/relationships/tags" Target="../tags/tag1028.xml"/><Relationship Id="rId1" Type="http://schemas.openxmlformats.org/officeDocument/2006/relationships/tags" Target="../tags/tag1027.xml"/></Relationships>
</file>

<file path=ppt/slideLayouts/_rels/slideLayout5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2.xml"/><Relationship Id="rId2" Type="http://schemas.openxmlformats.org/officeDocument/2006/relationships/tags" Target="../tags/tag1030.xml"/><Relationship Id="rId1" Type="http://schemas.openxmlformats.org/officeDocument/2006/relationships/tags" Target="../tags/tag1029.xml"/></Relationships>
</file>

<file path=ppt/slideLayouts/_rels/slideLayout5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2.xml"/><Relationship Id="rId2" Type="http://schemas.openxmlformats.org/officeDocument/2006/relationships/tags" Target="../tags/tag1032.xml"/><Relationship Id="rId1" Type="http://schemas.openxmlformats.org/officeDocument/2006/relationships/tags" Target="../tags/tag1031.xml"/></Relationships>
</file>

<file path=ppt/slideLayouts/_rels/slideLayout5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2.xml"/><Relationship Id="rId2" Type="http://schemas.openxmlformats.org/officeDocument/2006/relationships/tags" Target="../tags/tag1034.xml"/><Relationship Id="rId1" Type="http://schemas.openxmlformats.org/officeDocument/2006/relationships/tags" Target="../tags/tag1033.xml"/></Relationships>
</file>

<file path=ppt/slideLayouts/_rels/slideLayout5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22.xml"/><Relationship Id="rId1" Type="http://schemas.openxmlformats.org/officeDocument/2006/relationships/tags" Target="../tags/tag1035.xml"/><Relationship Id="rId4" Type="http://schemas.openxmlformats.org/officeDocument/2006/relationships/image" Target="../media/image9.png"/></Relationships>
</file>

<file path=ppt/slideLayouts/_rels/slideLayout5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2.xml"/></Relationships>
</file>

<file path=ppt/slideLayouts/_rels/slideLayout5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3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09.xml"/><Relationship Id="rId1" Type="http://schemas.openxmlformats.org/officeDocument/2006/relationships/tags" Target="../tags/tag108.xml"/></Relationships>
</file>

<file path=ppt/slideLayouts/_rels/slideLayout5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3.xml"/><Relationship Id="rId2" Type="http://schemas.openxmlformats.org/officeDocument/2006/relationships/tags" Target="../tags/tag1043.xml"/><Relationship Id="rId1" Type="http://schemas.openxmlformats.org/officeDocument/2006/relationships/tags" Target="../tags/tag1042.xml"/></Relationships>
</file>

<file path=ppt/slideLayouts/_rels/slideLayout53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3.xml"/><Relationship Id="rId2" Type="http://schemas.openxmlformats.org/officeDocument/2006/relationships/tags" Target="../tags/tag1045.xml"/><Relationship Id="rId1" Type="http://schemas.openxmlformats.org/officeDocument/2006/relationships/tags" Target="../tags/tag1044.xml"/></Relationships>
</file>

<file path=ppt/slideLayouts/_rels/slideLayout53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3.xml"/><Relationship Id="rId2" Type="http://schemas.openxmlformats.org/officeDocument/2006/relationships/tags" Target="../tags/tag1047.xml"/><Relationship Id="rId1" Type="http://schemas.openxmlformats.org/officeDocument/2006/relationships/tags" Target="../tags/tag1046.xml"/></Relationships>
</file>

<file path=ppt/slideLayouts/_rels/slideLayout5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3.xml"/><Relationship Id="rId2" Type="http://schemas.openxmlformats.org/officeDocument/2006/relationships/tags" Target="../tags/tag1049.xml"/><Relationship Id="rId1" Type="http://schemas.openxmlformats.org/officeDocument/2006/relationships/tags" Target="../tags/tag1048.xml"/></Relationships>
</file>

<file path=ppt/slideLayouts/_rels/slideLayout5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3.xml"/><Relationship Id="rId2" Type="http://schemas.openxmlformats.org/officeDocument/2006/relationships/tags" Target="../tags/tag1051.xml"/><Relationship Id="rId1" Type="http://schemas.openxmlformats.org/officeDocument/2006/relationships/tags" Target="../tags/tag1050.xml"/></Relationships>
</file>

<file path=ppt/slideLayouts/_rels/slideLayout53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3.xml"/><Relationship Id="rId2" Type="http://schemas.openxmlformats.org/officeDocument/2006/relationships/tags" Target="../tags/tag1053.xml"/><Relationship Id="rId1" Type="http://schemas.openxmlformats.org/officeDocument/2006/relationships/tags" Target="../tags/tag1052.xml"/></Relationships>
</file>

<file path=ppt/slideLayouts/_rels/slideLayout53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3.xml"/><Relationship Id="rId2" Type="http://schemas.openxmlformats.org/officeDocument/2006/relationships/tags" Target="../tags/tag1055.xml"/><Relationship Id="rId1" Type="http://schemas.openxmlformats.org/officeDocument/2006/relationships/tags" Target="../tags/tag1054.xml"/></Relationships>
</file>

<file path=ppt/slideLayouts/_rels/slideLayout53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3.xml"/><Relationship Id="rId2" Type="http://schemas.openxmlformats.org/officeDocument/2006/relationships/tags" Target="../tags/tag1057.xml"/><Relationship Id="rId1" Type="http://schemas.openxmlformats.org/officeDocument/2006/relationships/tags" Target="../tags/tag1056.xml"/></Relationships>
</file>

<file path=ppt/slideLayouts/_rels/slideLayout53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3.xml"/><Relationship Id="rId2" Type="http://schemas.openxmlformats.org/officeDocument/2006/relationships/tags" Target="../tags/tag1059.xml"/><Relationship Id="rId1" Type="http://schemas.openxmlformats.org/officeDocument/2006/relationships/tags" Target="../tags/tag1058.xml"/></Relationships>
</file>

<file path=ppt/slideLayouts/_rels/slideLayout53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3.xml"/><Relationship Id="rId2" Type="http://schemas.openxmlformats.org/officeDocument/2006/relationships/tags" Target="../tags/tag1061.xml"/><Relationship Id="rId1" Type="http://schemas.openxmlformats.org/officeDocument/2006/relationships/tags" Target="../tags/tag1060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11.xml"/><Relationship Id="rId1" Type="http://schemas.openxmlformats.org/officeDocument/2006/relationships/tags" Target="../tags/tag110.xml"/></Relationships>
</file>

<file path=ppt/slideLayouts/_rels/slideLayout54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3.xml"/><Relationship Id="rId2" Type="http://schemas.openxmlformats.org/officeDocument/2006/relationships/tags" Target="../tags/tag1063.xml"/><Relationship Id="rId1" Type="http://schemas.openxmlformats.org/officeDocument/2006/relationships/tags" Target="../tags/tag1062.xml"/></Relationships>
</file>

<file path=ppt/slideLayouts/_rels/slideLayout54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3.xml"/><Relationship Id="rId2" Type="http://schemas.openxmlformats.org/officeDocument/2006/relationships/tags" Target="../tags/tag1065.xml"/><Relationship Id="rId1" Type="http://schemas.openxmlformats.org/officeDocument/2006/relationships/tags" Target="../tags/tag1064.xml"/></Relationships>
</file>

<file path=ppt/slideLayouts/_rels/slideLayout5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3.xml"/></Relationships>
</file>

<file path=ppt/slideLayouts/_rels/slideLayout54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3.xml"/><Relationship Id="rId2" Type="http://schemas.openxmlformats.org/officeDocument/2006/relationships/tags" Target="../tags/tag1067.xml"/><Relationship Id="rId1" Type="http://schemas.openxmlformats.org/officeDocument/2006/relationships/tags" Target="../tags/tag1066.xml"/></Relationships>
</file>

<file path=ppt/slideLayouts/_rels/slideLayout54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3.xml"/><Relationship Id="rId2" Type="http://schemas.openxmlformats.org/officeDocument/2006/relationships/tags" Target="../tags/tag1069.xml"/><Relationship Id="rId1" Type="http://schemas.openxmlformats.org/officeDocument/2006/relationships/tags" Target="../tags/tag1068.xml"/></Relationships>
</file>

<file path=ppt/slideLayouts/_rels/slideLayout54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3.xml"/><Relationship Id="rId2" Type="http://schemas.openxmlformats.org/officeDocument/2006/relationships/tags" Target="../tags/tag1071.xml"/><Relationship Id="rId1" Type="http://schemas.openxmlformats.org/officeDocument/2006/relationships/tags" Target="../tags/tag1070.xml"/></Relationships>
</file>

<file path=ppt/slideLayouts/_rels/slideLayout54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3.xml"/><Relationship Id="rId2" Type="http://schemas.openxmlformats.org/officeDocument/2006/relationships/tags" Target="../tags/tag1073.xml"/><Relationship Id="rId1" Type="http://schemas.openxmlformats.org/officeDocument/2006/relationships/tags" Target="../tags/tag1072.xml"/></Relationships>
</file>

<file path=ppt/slideLayouts/_rels/slideLayout54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3.xml"/><Relationship Id="rId2" Type="http://schemas.openxmlformats.org/officeDocument/2006/relationships/tags" Target="../tags/tag1075.xml"/><Relationship Id="rId1" Type="http://schemas.openxmlformats.org/officeDocument/2006/relationships/tags" Target="../tags/tag1074.xml"/></Relationships>
</file>

<file path=ppt/slideLayouts/_rels/slideLayout54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3.xml"/><Relationship Id="rId2" Type="http://schemas.openxmlformats.org/officeDocument/2006/relationships/tags" Target="../tags/tag1077.xml"/><Relationship Id="rId1" Type="http://schemas.openxmlformats.org/officeDocument/2006/relationships/tags" Target="../tags/tag1076.xml"/></Relationships>
</file>

<file path=ppt/slideLayouts/_rels/slideLayout54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3.xml"/><Relationship Id="rId2" Type="http://schemas.openxmlformats.org/officeDocument/2006/relationships/tags" Target="../tags/tag1079.xml"/><Relationship Id="rId1" Type="http://schemas.openxmlformats.org/officeDocument/2006/relationships/tags" Target="../tags/tag1078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13.xml"/><Relationship Id="rId1" Type="http://schemas.openxmlformats.org/officeDocument/2006/relationships/tags" Target="../tags/tag112.xml"/></Relationships>
</file>

<file path=ppt/slideLayouts/_rels/slideLayout55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3.xml"/><Relationship Id="rId2" Type="http://schemas.openxmlformats.org/officeDocument/2006/relationships/tags" Target="../tags/tag1081.xml"/><Relationship Id="rId1" Type="http://schemas.openxmlformats.org/officeDocument/2006/relationships/tags" Target="../tags/tag1080.xml"/></Relationships>
</file>

<file path=ppt/slideLayouts/_rels/slideLayout5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23.xml"/><Relationship Id="rId1" Type="http://schemas.openxmlformats.org/officeDocument/2006/relationships/tags" Target="../tags/tag1082.xml"/><Relationship Id="rId4" Type="http://schemas.openxmlformats.org/officeDocument/2006/relationships/image" Target="../media/image9.png"/></Relationships>
</file>

<file path=ppt/slideLayouts/_rels/slideLayout5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3.xml"/></Relationships>
</file>

<file path=ppt/slideLayouts/_rels/slideLayout5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4.xml"/></Relationships>
</file>

<file path=ppt/slideLayouts/_rels/slideLayout55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4.xml"/><Relationship Id="rId2" Type="http://schemas.openxmlformats.org/officeDocument/2006/relationships/tags" Target="../tags/tag1090.xml"/><Relationship Id="rId1" Type="http://schemas.openxmlformats.org/officeDocument/2006/relationships/tags" Target="../tags/tag1089.xml"/></Relationships>
</file>

<file path=ppt/slideLayouts/_rels/slideLayout55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4.xml"/><Relationship Id="rId2" Type="http://schemas.openxmlformats.org/officeDocument/2006/relationships/tags" Target="../tags/tag1092.xml"/><Relationship Id="rId1" Type="http://schemas.openxmlformats.org/officeDocument/2006/relationships/tags" Target="../tags/tag1091.xml"/></Relationships>
</file>

<file path=ppt/slideLayouts/_rels/slideLayout55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4.xml"/><Relationship Id="rId2" Type="http://schemas.openxmlformats.org/officeDocument/2006/relationships/tags" Target="../tags/tag1094.xml"/><Relationship Id="rId1" Type="http://schemas.openxmlformats.org/officeDocument/2006/relationships/tags" Target="../tags/tag1093.xml"/></Relationships>
</file>

<file path=ppt/slideLayouts/_rels/slideLayout55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4.xml"/><Relationship Id="rId2" Type="http://schemas.openxmlformats.org/officeDocument/2006/relationships/tags" Target="../tags/tag1096.xml"/><Relationship Id="rId1" Type="http://schemas.openxmlformats.org/officeDocument/2006/relationships/tags" Target="../tags/tag1095.xml"/></Relationships>
</file>

<file path=ppt/slideLayouts/_rels/slideLayout55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4.xml"/><Relationship Id="rId2" Type="http://schemas.openxmlformats.org/officeDocument/2006/relationships/tags" Target="../tags/tag1098.xml"/><Relationship Id="rId1" Type="http://schemas.openxmlformats.org/officeDocument/2006/relationships/tags" Target="../tags/tag1097.xml"/></Relationships>
</file>

<file path=ppt/slideLayouts/_rels/slideLayout55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4.xml"/><Relationship Id="rId2" Type="http://schemas.openxmlformats.org/officeDocument/2006/relationships/tags" Target="../tags/tag1100.xml"/><Relationship Id="rId1" Type="http://schemas.openxmlformats.org/officeDocument/2006/relationships/tags" Target="../tags/tag1099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15.xml"/><Relationship Id="rId1" Type="http://schemas.openxmlformats.org/officeDocument/2006/relationships/tags" Target="../tags/tag114.xml"/></Relationships>
</file>

<file path=ppt/slideLayouts/_rels/slideLayout56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4.xml"/><Relationship Id="rId2" Type="http://schemas.openxmlformats.org/officeDocument/2006/relationships/tags" Target="../tags/tag1102.xml"/><Relationship Id="rId1" Type="http://schemas.openxmlformats.org/officeDocument/2006/relationships/tags" Target="../tags/tag1101.xml"/></Relationships>
</file>

<file path=ppt/slideLayouts/_rels/slideLayout56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4.xml"/><Relationship Id="rId2" Type="http://schemas.openxmlformats.org/officeDocument/2006/relationships/tags" Target="../tags/tag1104.xml"/><Relationship Id="rId1" Type="http://schemas.openxmlformats.org/officeDocument/2006/relationships/tags" Target="../tags/tag1103.xml"/></Relationships>
</file>

<file path=ppt/slideLayouts/_rels/slideLayout56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4.xml"/><Relationship Id="rId2" Type="http://schemas.openxmlformats.org/officeDocument/2006/relationships/tags" Target="../tags/tag1106.xml"/><Relationship Id="rId1" Type="http://schemas.openxmlformats.org/officeDocument/2006/relationships/tags" Target="../tags/tag1105.xml"/></Relationships>
</file>

<file path=ppt/slideLayouts/_rels/slideLayout56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4.xml"/><Relationship Id="rId2" Type="http://schemas.openxmlformats.org/officeDocument/2006/relationships/tags" Target="../tags/tag1108.xml"/><Relationship Id="rId1" Type="http://schemas.openxmlformats.org/officeDocument/2006/relationships/tags" Target="../tags/tag1107.xml"/></Relationships>
</file>

<file path=ppt/slideLayouts/_rels/slideLayout56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4.xml"/><Relationship Id="rId2" Type="http://schemas.openxmlformats.org/officeDocument/2006/relationships/tags" Target="../tags/tag1110.xml"/><Relationship Id="rId1" Type="http://schemas.openxmlformats.org/officeDocument/2006/relationships/tags" Target="../tags/tag1109.xml"/></Relationships>
</file>

<file path=ppt/slideLayouts/_rels/slideLayout56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4.xml"/><Relationship Id="rId2" Type="http://schemas.openxmlformats.org/officeDocument/2006/relationships/tags" Target="../tags/tag1112.xml"/><Relationship Id="rId1" Type="http://schemas.openxmlformats.org/officeDocument/2006/relationships/tags" Target="../tags/tag1111.xml"/></Relationships>
</file>

<file path=ppt/slideLayouts/_rels/slideLayout5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4.xml"/></Relationships>
</file>

<file path=ppt/slideLayouts/_rels/slideLayout56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4.xml"/><Relationship Id="rId2" Type="http://schemas.openxmlformats.org/officeDocument/2006/relationships/tags" Target="../tags/tag1114.xml"/><Relationship Id="rId1" Type="http://schemas.openxmlformats.org/officeDocument/2006/relationships/tags" Target="../tags/tag1113.xml"/></Relationships>
</file>

<file path=ppt/slideLayouts/_rels/slideLayout56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4.xml"/><Relationship Id="rId2" Type="http://schemas.openxmlformats.org/officeDocument/2006/relationships/tags" Target="../tags/tag1116.xml"/><Relationship Id="rId1" Type="http://schemas.openxmlformats.org/officeDocument/2006/relationships/tags" Target="../tags/tag1115.xml"/></Relationships>
</file>

<file path=ppt/slideLayouts/_rels/slideLayout56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4.xml"/><Relationship Id="rId2" Type="http://schemas.openxmlformats.org/officeDocument/2006/relationships/tags" Target="../tags/tag1118.xml"/><Relationship Id="rId1" Type="http://schemas.openxmlformats.org/officeDocument/2006/relationships/tags" Target="../tags/tag1117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17.xml"/><Relationship Id="rId1" Type="http://schemas.openxmlformats.org/officeDocument/2006/relationships/tags" Target="../tags/tag116.xml"/></Relationships>
</file>

<file path=ppt/slideLayouts/_rels/slideLayout57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4.xml"/><Relationship Id="rId2" Type="http://schemas.openxmlformats.org/officeDocument/2006/relationships/tags" Target="../tags/tag1120.xml"/><Relationship Id="rId1" Type="http://schemas.openxmlformats.org/officeDocument/2006/relationships/tags" Target="../tags/tag1119.xml"/></Relationships>
</file>

<file path=ppt/slideLayouts/_rels/slideLayout57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4.xml"/><Relationship Id="rId2" Type="http://schemas.openxmlformats.org/officeDocument/2006/relationships/tags" Target="../tags/tag1122.xml"/><Relationship Id="rId1" Type="http://schemas.openxmlformats.org/officeDocument/2006/relationships/tags" Target="../tags/tag1121.xml"/></Relationships>
</file>

<file path=ppt/slideLayouts/_rels/slideLayout57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4.xml"/><Relationship Id="rId2" Type="http://schemas.openxmlformats.org/officeDocument/2006/relationships/tags" Target="../tags/tag1124.xml"/><Relationship Id="rId1" Type="http://schemas.openxmlformats.org/officeDocument/2006/relationships/tags" Target="../tags/tag1123.xml"/></Relationships>
</file>

<file path=ppt/slideLayouts/_rels/slideLayout57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4.xml"/><Relationship Id="rId2" Type="http://schemas.openxmlformats.org/officeDocument/2006/relationships/tags" Target="../tags/tag1126.xml"/><Relationship Id="rId1" Type="http://schemas.openxmlformats.org/officeDocument/2006/relationships/tags" Target="../tags/tag1125.xml"/></Relationships>
</file>

<file path=ppt/slideLayouts/_rels/slideLayout57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4.xml"/><Relationship Id="rId2" Type="http://schemas.openxmlformats.org/officeDocument/2006/relationships/tags" Target="../tags/tag1128.xml"/><Relationship Id="rId1" Type="http://schemas.openxmlformats.org/officeDocument/2006/relationships/tags" Target="../tags/tag1127.xml"/></Relationships>
</file>

<file path=ppt/slideLayouts/_rels/slideLayout5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24.xml"/><Relationship Id="rId1" Type="http://schemas.openxmlformats.org/officeDocument/2006/relationships/tags" Target="../tags/tag1129.xml"/><Relationship Id="rId4" Type="http://schemas.openxmlformats.org/officeDocument/2006/relationships/image" Target="../media/image9.png"/></Relationships>
</file>

<file path=ppt/slideLayouts/_rels/slideLayout5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4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19.xml"/><Relationship Id="rId1" Type="http://schemas.openxmlformats.org/officeDocument/2006/relationships/tags" Target="../tags/tag118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21.xml"/><Relationship Id="rId1" Type="http://schemas.openxmlformats.org/officeDocument/2006/relationships/tags" Target="../tags/tag120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7.xml"/><Relationship Id="rId1" Type="http://schemas.openxmlformats.org/officeDocument/2006/relationships/tags" Target="../tags/tag16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23.xml"/><Relationship Id="rId1" Type="http://schemas.openxmlformats.org/officeDocument/2006/relationships/tags" Target="../tags/tag122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25.xml"/><Relationship Id="rId1" Type="http://schemas.openxmlformats.org/officeDocument/2006/relationships/tags" Target="../tags/tag124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27.xml"/><Relationship Id="rId1" Type="http://schemas.openxmlformats.org/officeDocument/2006/relationships/tags" Target="../tags/tag126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29.xml"/><Relationship Id="rId1" Type="http://schemas.openxmlformats.org/officeDocument/2006/relationships/tags" Target="../tags/tag128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31.xml"/><Relationship Id="rId1" Type="http://schemas.openxmlformats.org/officeDocument/2006/relationships/tags" Target="../tags/tag130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33.xml"/><Relationship Id="rId1" Type="http://schemas.openxmlformats.org/officeDocument/2006/relationships/tags" Target="../tags/tag132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35.xml"/><Relationship Id="rId1" Type="http://schemas.openxmlformats.org/officeDocument/2006/relationships/tags" Target="../tags/tag134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37.xml"/><Relationship Id="rId1" Type="http://schemas.openxmlformats.org/officeDocument/2006/relationships/tags" Target="../tags/tag136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39.xml"/><Relationship Id="rId1" Type="http://schemas.openxmlformats.org/officeDocument/2006/relationships/tags" Target="../tags/tag138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9.xml"/><Relationship Id="rId1" Type="http://schemas.openxmlformats.org/officeDocument/2006/relationships/tags" Target="../tags/tag18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41.xml"/><Relationship Id="rId1" Type="http://schemas.openxmlformats.org/officeDocument/2006/relationships/tags" Target="../tags/tag140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42.xml"/><Relationship Id="rId4" Type="http://schemas.openxmlformats.org/officeDocument/2006/relationships/image" Target="../media/image9.png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50.xml"/><Relationship Id="rId1" Type="http://schemas.openxmlformats.org/officeDocument/2006/relationships/tags" Target="../tags/tag149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52.xml"/><Relationship Id="rId1" Type="http://schemas.openxmlformats.org/officeDocument/2006/relationships/tags" Target="../tags/tag151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54.xml"/><Relationship Id="rId1" Type="http://schemas.openxmlformats.org/officeDocument/2006/relationships/tags" Target="../tags/tag153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56.xml"/><Relationship Id="rId1" Type="http://schemas.openxmlformats.org/officeDocument/2006/relationships/tags" Target="../tags/tag155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58.xml"/><Relationship Id="rId1" Type="http://schemas.openxmlformats.org/officeDocument/2006/relationships/tags" Target="../tags/tag157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60.xml"/><Relationship Id="rId1" Type="http://schemas.openxmlformats.org/officeDocument/2006/relationships/tags" Target="../tags/tag159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1.xml"/><Relationship Id="rId1" Type="http://schemas.openxmlformats.org/officeDocument/2006/relationships/tags" Target="../tags/tag20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62.xml"/><Relationship Id="rId1" Type="http://schemas.openxmlformats.org/officeDocument/2006/relationships/tags" Target="../tags/tag161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64.xml"/><Relationship Id="rId1" Type="http://schemas.openxmlformats.org/officeDocument/2006/relationships/tags" Target="../tags/tag163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66.xml"/><Relationship Id="rId1" Type="http://schemas.openxmlformats.org/officeDocument/2006/relationships/tags" Target="../tags/tag165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68.xml"/><Relationship Id="rId1" Type="http://schemas.openxmlformats.org/officeDocument/2006/relationships/tags" Target="../tags/tag167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70.xml"/><Relationship Id="rId1" Type="http://schemas.openxmlformats.org/officeDocument/2006/relationships/tags" Target="../tags/tag169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72.xml"/><Relationship Id="rId1" Type="http://schemas.openxmlformats.org/officeDocument/2006/relationships/tags" Target="../tags/tag171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74.xml"/><Relationship Id="rId1" Type="http://schemas.openxmlformats.org/officeDocument/2006/relationships/tags" Target="../tags/tag173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76.xml"/><Relationship Id="rId1" Type="http://schemas.openxmlformats.org/officeDocument/2006/relationships/tags" Target="../tags/tag175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78.xml"/><Relationship Id="rId1" Type="http://schemas.openxmlformats.org/officeDocument/2006/relationships/tags" Target="../tags/tag177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3.xml"/><Relationship Id="rId1" Type="http://schemas.openxmlformats.org/officeDocument/2006/relationships/tags" Target="../tags/tag22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80.xml"/><Relationship Id="rId1" Type="http://schemas.openxmlformats.org/officeDocument/2006/relationships/tags" Target="../tags/tag179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82.xml"/><Relationship Id="rId1" Type="http://schemas.openxmlformats.org/officeDocument/2006/relationships/tags" Target="../tags/tag181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84.xml"/><Relationship Id="rId1" Type="http://schemas.openxmlformats.org/officeDocument/2006/relationships/tags" Target="../tags/tag183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86.xml"/><Relationship Id="rId1" Type="http://schemas.openxmlformats.org/officeDocument/2006/relationships/tags" Target="../tags/tag185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88.xml"/><Relationship Id="rId1" Type="http://schemas.openxmlformats.org/officeDocument/2006/relationships/tags" Target="../tags/tag187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189.xml"/><Relationship Id="rId4" Type="http://schemas.openxmlformats.org/officeDocument/2006/relationships/image" Target="../media/image9.png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97.xml"/><Relationship Id="rId1" Type="http://schemas.openxmlformats.org/officeDocument/2006/relationships/tags" Target="../tags/tag196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99.xml"/><Relationship Id="rId1" Type="http://schemas.openxmlformats.org/officeDocument/2006/relationships/tags" Target="../tags/tag19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3429000"/>
            <a:ext cx="8208912" cy="100811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00329B"/>
                </a:solidFill>
              </a14:hiddenFill>
            </a:ext>
          </a:extLst>
        </p:spPr>
        <p:txBody>
          <a:bodyPr lIns="72000" tIns="0" rIns="72000" bIns="0" anchor="b">
            <a:normAutofit/>
          </a:bodyPr>
          <a:lstStyle>
            <a:lvl1pPr algn="r">
              <a:spcBef>
                <a:spcPts val="300"/>
              </a:spcBef>
              <a:defRPr sz="2600" cap="all" baseline="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2585688"/>
            <a:ext cx="9144000" cy="493486"/>
          </a:xfrm>
          <a:prstGeom prst="rect">
            <a:avLst/>
          </a:prstGeom>
        </p:spPr>
      </p:pic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467544" y="4532528"/>
            <a:ext cx="8208912" cy="508552"/>
          </a:xfrm>
        </p:spPr>
        <p:txBody>
          <a:bodyPr lIns="72000" tIns="0" rIns="72000" bIns="0" anchor="ctr">
            <a:normAutofit/>
          </a:bodyPr>
          <a:lstStyle>
            <a:lvl1pPr marL="0" indent="0" algn="r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ZA" dirty="0"/>
          </a:p>
        </p:txBody>
      </p:sp>
      <p:sp>
        <p:nvSpPr>
          <p:cNvPr id="15" name="Date Placeholder 11"/>
          <p:cNvSpPr>
            <a:spLocks noGrp="1"/>
          </p:cNvSpPr>
          <p:nvPr>
            <p:ph type="dt" sz="half" idx="2"/>
          </p:nvPr>
        </p:nvSpPr>
        <p:spPr>
          <a:xfrm>
            <a:off x="7164288" y="5398045"/>
            <a:ext cx="15121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D50C29E4-ACB6-4F2A-A135-8C3038DD6103}" type="datetime3">
              <a:rPr lang="en-US" smtClean="0"/>
              <a:pPr/>
              <a:t>10 May 2018</a:t>
            </a:fld>
            <a:endParaRPr lang="en-GB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3635548" y="5398045"/>
            <a:ext cx="1584176" cy="365125"/>
          </a:xfrm>
        </p:spPr>
        <p:txBody>
          <a:bodyPr>
            <a:normAutofit/>
          </a:bodyPr>
          <a:lstStyle>
            <a:lvl1pPr algn="r">
              <a:defRPr sz="1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Location   |</a:t>
            </a:r>
            <a:endParaRPr lang="en-GB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5220072" y="5398045"/>
            <a:ext cx="1944216" cy="365125"/>
          </a:xfrm>
        </p:spPr>
        <p:txBody>
          <a:bodyPr>
            <a:normAutofit/>
          </a:bodyPr>
          <a:lstStyle>
            <a:lvl1pPr algn="r">
              <a:defRPr sz="11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Initial. Surname  |</a:t>
            </a:r>
            <a:endParaRPr lang="en-GB" dirty="0"/>
          </a:p>
        </p:txBody>
      </p:sp>
      <p:pic>
        <p:nvPicPr>
          <p:cNvPr id="9" name="Picture 2" descr="C:\Users\Conny\Desktop\WCG\WCG - Logo\PNG\Logos blue\Community Safety\WCG - Logo - Community Safety - Tagline - Transparent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701" y="382084"/>
            <a:ext cx="5400600" cy="1576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52831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/>
              <a:t>WCG-PPT Slide Gallery-01112012.pptx</a:t>
            </a:r>
            <a:endParaRPr lang="en-GB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 smtClean="0"/>
              <a:t>Source: Xxx</a:t>
            </a:r>
          </a:p>
        </p:txBody>
      </p:sp>
    </p:spTree>
    <p:extLst>
      <p:ext uri="{BB962C8B-B14F-4D97-AF65-F5344CB8AC3E}">
        <p14:creationId xmlns:p14="http://schemas.microsoft.com/office/powerpoint/2010/main" xmlns="" val="2832015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5443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412776"/>
            <a:ext cx="8597205" cy="468004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0237648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6"/>
            <a:ext cx="406070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831779" y="1412776"/>
            <a:ext cx="406070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926627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86945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 smtClean="0"/>
              <a:t>Source: Xxx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95275" y="1196752"/>
            <a:ext cx="8597205" cy="44870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552419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 smtClean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95275" y="1196752"/>
            <a:ext cx="4060701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831779" y="1196752"/>
            <a:ext cx="4060701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1699807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 smtClean="0"/>
              <a:t>Source: Xxx</a:t>
            </a:r>
          </a:p>
        </p:txBody>
      </p:sp>
    </p:spTree>
    <p:extLst>
      <p:ext uri="{BB962C8B-B14F-4D97-AF65-F5344CB8AC3E}">
        <p14:creationId xmlns:p14="http://schemas.microsoft.com/office/powerpoint/2010/main" xmlns="" val="1723808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 smtClean="0"/>
              <a:t>Source: Xxx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7"/>
            <a:ext cx="8597205" cy="42710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3688250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6"/>
            <a:ext cx="4060701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 smtClean="0"/>
              <a:t>Source: Xxx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831779" y="1412776"/>
            <a:ext cx="4060701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796360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 smtClean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4427066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/>
              <a:t>WCG-PPT Slide Gallery-01112012.pptx</a:t>
            </a:r>
            <a:endParaRPr lang="en-GB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 smtClean="0"/>
              <a:t>Source: Xxx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7"/>
            <a:ext cx="8597205" cy="42710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8414796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11188" y="2276872"/>
            <a:ext cx="8281291" cy="936625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rm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smtClean="0"/>
              <a:t>Divider Theme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7150" y="5516880"/>
            <a:ext cx="9086850" cy="170799"/>
          </a:xfrm>
          <a:prstGeom prst="rect">
            <a:avLst/>
          </a:prstGeom>
        </p:spPr>
      </p:pic>
      <p:pic>
        <p:nvPicPr>
          <p:cNvPr id="8" name="Picture 115" descr="C:\Users\Conny\Desktop\WCG\WCG - Logo\PNG\Logos blue\Community Safety\WCG - Logo - Community Safety - Blu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3849" y="6149078"/>
            <a:ext cx="1109368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36124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23850" y="1412775"/>
            <a:ext cx="2908573" cy="4680049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448447" y="1412776"/>
            <a:ext cx="5472608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998177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516216" y="1412776"/>
            <a:ext cx="2404517" cy="468004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23850" y="1412777"/>
            <a:ext cx="6004917" cy="468004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3094283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1412776"/>
            <a:ext cx="3921674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999381" y="1412776"/>
            <a:ext cx="3921674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23850" y="3532181"/>
            <a:ext cx="8597205" cy="255145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085635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3645024"/>
            <a:ext cx="3921674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999381" y="3645024"/>
            <a:ext cx="3921674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23850" y="1412776"/>
            <a:ext cx="8597205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217051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92907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295526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1412776"/>
            <a:ext cx="8597205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228172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92907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295526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3703287"/>
            <a:ext cx="8597205" cy="238034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012209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23850" y="1412776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3850" y="2975180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323850" y="4537584"/>
            <a:ext cx="2908573" cy="154109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448447" y="1412776"/>
            <a:ext cx="5472608" cy="4664677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897712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012482" y="1412776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012482" y="2976533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012482" y="4540289"/>
            <a:ext cx="2908573" cy="1548783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1412777"/>
            <a:ext cx="5553983" cy="466590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973690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 userDrawn="1"/>
        </p:nvGrpSpPr>
        <p:grpSpPr>
          <a:xfrm>
            <a:off x="2185076" y="1790072"/>
            <a:ext cx="4752528" cy="2880320"/>
            <a:chOff x="3635896" y="3356992"/>
            <a:chExt cx="4752528" cy="28803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" name="Rectangle 1"/>
            <p:cNvSpPr/>
            <p:nvPr userDrawn="1"/>
          </p:nvSpPr>
          <p:spPr>
            <a:xfrm>
              <a:off x="3635896" y="3356992"/>
              <a:ext cx="4752528" cy="2880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>
              <p:custDataLst>
                <p:tags r:id="rId1"/>
              </p:custDataLst>
            </p:nvPr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4125978" y="4761028"/>
              <a:ext cx="4262446" cy="334548"/>
            </a:xfrm>
            <a:prstGeom prst="rect">
              <a:avLst/>
            </a:prstGeom>
          </p:spPr>
        </p:pic>
      </p:grpSp>
      <p:sp>
        <p:nvSpPr>
          <p:cNvPr id="1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834997" y="2696461"/>
            <a:ext cx="3897243" cy="266322"/>
          </a:xfrm>
        </p:spPr>
        <p:txBody>
          <a:bodyPr lIns="36000" rIns="36000" anchor="ctr">
            <a:noAutofit/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Name Surname</a:t>
            </a:r>
            <a:endParaRPr lang="en-GB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834997" y="2963910"/>
            <a:ext cx="3897243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Directory</a:t>
            </a:r>
            <a:endParaRPr lang="en-GB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184680" y="3494035"/>
            <a:ext cx="1440160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+27 (0)21 XXX XXXX</a:t>
            </a:r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2834997" y="3497483"/>
            <a:ext cx="402674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 smtClean="0">
                <a:solidFill>
                  <a:srgbClr val="003399"/>
                </a:solidFill>
              </a:rPr>
              <a:t>Tel:</a:t>
            </a:r>
            <a:endParaRPr lang="en-GB" sz="1100" b="1" dirty="0">
              <a:solidFill>
                <a:srgbClr val="003399"/>
              </a:solidFill>
            </a:endParaRP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5130119" y="3494035"/>
            <a:ext cx="1440160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+27 (0)21 XXX XXXX</a:t>
            </a:r>
            <a:endParaRPr lang="en-GB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4780436" y="3497483"/>
            <a:ext cx="402674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 smtClean="0">
                <a:solidFill>
                  <a:srgbClr val="003399"/>
                </a:solidFill>
              </a:rPr>
              <a:t>Fax:</a:t>
            </a:r>
            <a:endParaRPr lang="en-GB" sz="1100" b="1" dirty="0">
              <a:solidFill>
                <a:srgbClr val="003399"/>
              </a:solidFill>
            </a:endParaRP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2834997" y="3768568"/>
            <a:ext cx="3734059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Name.Surname@westerncape.gov.za</a:t>
            </a:r>
            <a:endParaRPr lang="en-GB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2834996" y="4043102"/>
            <a:ext cx="3734059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 smtClean="0">
                <a:solidFill>
                  <a:srgbClr val="003399"/>
                </a:solidFill>
              </a:rPr>
              <a:t>www.westerncape.gov.za</a:t>
            </a:r>
            <a:endParaRPr lang="en-GB" sz="1100" b="1" dirty="0">
              <a:solidFill>
                <a:srgbClr val="003399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295275" y="565701"/>
            <a:ext cx="24048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prstClr val="white"/>
                </a:solidFill>
              </a:rPr>
              <a:t>Contact Us</a:t>
            </a:r>
            <a:endParaRPr lang="en-GB" sz="2400" dirty="0">
              <a:solidFill>
                <a:prstClr val="white"/>
              </a:solidFill>
            </a:endParaRP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2834996" y="4333520"/>
            <a:ext cx="3349330" cy="266322"/>
          </a:xfrm>
        </p:spPr>
        <p:txBody>
          <a:bodyPr lIns="36000" rIns="36000" anchor="ctr">
            <a:noAutofit/>
          </a:bodyPr>
          <a:lstStyle>
            <a:lvl1pPr>
              <a:defRPr sz="11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ZA" dirty="0" smtClean="0"/>
              <a:t>Fill in your address</a:t>
            </a:r>
          </a:p>
        </p:txBody>
      </p:sp>
      <p:pic>
        <p:nvPicPr>
          <p:cNvPr id="20" name="Picture 2" descr="C:\Users\Conny\Desktop\WCG\WCG - Logo\PNG\Logos blue\Community Safety\WCG - Logo - Community Safety - Tagline - Blu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22909" y="1900283"/>
            <a:ext cx="2667070" cy="752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82573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/>
              <a:t>WCG-PPT Slide Gallery-01112012.pptx</a:t>
            </a:r>
            <a:endParaRPr lang="en-GB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6"/>
            <a:ext cx="4060701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 smtClean="0"/>
              <a:t>Source: Xxx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831779" y="1412776"/>
            <a:ext cx="4060701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7637700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>
          <a:xfrm>
            <a:off x="1763688" y="3861048"/>
            <a:ext cx="7200800" cy="1083419"/>
          </a:xfrm>
          <a:prstGeom prst="rect">
            <a:avLst/>
          </a:prstGeom>
        </p:spPr>
        <p:txBody>
          <a:bodyPr wrap="none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2400"/>
              </a:spcAft>
            </a:pPr>
            <a:r>
              <a:rPr lang="en-US" sz="3200" dirty="0" smtClean="0">
                <a:solidFill>
                  <a:prstClr val="white"/>
                </a:solidFill>
                <a:cs typeface="Century Gothic"/>
              </a:rPr>
              <a:t>Thank you</a:t>
            </a:r>
            <a:endParaRPr lang="en-US" sz="3200" dirty="0">
              <a:solidFill>
                <a:prstClr val="white"/>
              </a:solidFill>
              <a:cs typeface="Century Gothic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3223800"/>
            <a:ext cx="9144000" cy="24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321550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3429000"/>
            <a:ext cx="8208912" cy="100811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00329B"/>
                </a:solidFill>
              </a14:hiddenFill>
            </a:ext>
          </a:extLst>
        </p:spPr>
        <p:txBody>
          <a:bodyPr lIns="72000" tIns="0" rIns="72000" bIns="0" anchor="b">
            <a:normAutofit/>
          </a:bodyPr>
          <a:lstStyle>
            <a:lvl1pPr algn="r">
              <a:spcBef>
                <a:spcPts val="300"/>
              </a:spcBef>
              <a:defRPr sz="2600" cap="all" baseline="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2585688"/>
            <a:ext cx="9144000" cy="493486"/>
          </a:xfrm>
          <a:prstGeom prst="rect">
            <a:avLst/>
          </a:prstGeom>
        </p:spPr>
      </p:pic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467544" y="4532528"/>
            <a:ext cx="8208912" cy="508552"/>
          </a:xfrm>
        </p:spPr>
        <p:txBody>
          <a:bodyPr lIns="72000" tIns="0" rIns="72000" bIns="0" anchor="ctr">
            <a:normAutofit/>
          </a:bodyPr>
          <a:lstStyle>
            <a:lvl1pPr marL="0" indent="0" algn="r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ZA" dirty="0"/>
          </a:p>
        </p:txBody>
      </p:sp>
      <p:sp>
        <p:nvSpPr>
          <p:cNvPr id="15" name="Date Placeholder 11"/>
          <p:cNvSpPr>
            <a:spLocks noGrp="1"/>
          </p:cNvSpPr>
          <p:nvPr>
            <p:ph type="dt" sz="half" idx="2"/>
          </p:nvPr>
        </p:nvSpPr>
        <p:spPr>
          <a:xfrm>
            <a:off x="7164288" y="5398045"/>
            <a:ext cx="15121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D50C29E4-ACB6-4F2A-A135-8C3038DD6103}" type="datetime3">
              <a:rPr lang="en-US" smtClean="0">
                <a:solidFill>
                  <a:prstClr val="white"/>
                </a:solidFill>
              </a:rPr>
              <a:pPr/>
              <a:t>10 May 2018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3635548" y="5398045"/>
            <a:ext cx="1584176" cy="365125"/>
          </a:xfrm>
        </p:spPr>
        <p:txBody>
          <a:bodyPr>
            <a:normAutofit/>
          </a:bodyPr>
          <a:lstStyle>
            <a:lvl1pPr algn="r">
              <a:defRPr sz="1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Location   |</a:t>
            </a:r>
            <a:endParaRPr lang="en-GB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5220072" y="5398045"/>
            <a:ext cx="1944216" cy="365125"/>
          </a:xfrm>
        </p:spPr>
        <p:txBody>
          <a:bodyPr>
            <a:normAutofit/>
          </a:bodyPr>
          <a:lstStyle>
            <a:lvl1pPr algn="r">
              <a:defRPr sz="11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Initial. Surname  |</a:t>
            </a:r>
            <a:endParaRPr lang="en-GB" dirty="0"/>
          </a:p>
        </p:txBody>
      </p:sp>
      <p:pic>
        <p:nvPicPr>
          <p:cNvPr id="9" name="Picture 2" descr="C:\Users\Conny\Desktop\WCG\WCG - Logo\PNG\Logos blue\Community Safety\WCG - Logo - Community Safety - Tagline - Transparent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701" y="382084"/>
            <a:ext cx="5400600" cy="1576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18596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196752"/>
            <a:ext cx="8597205" cy="48960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7372654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 wrap="none">
            <a:no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196752"/>
            <a:ext cx="4060701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831779" y="1196752"/>
            <a:ext cx="4060701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889003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06487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412776"/>
            <a:ext cx="8597205" cy="468004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2807254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6"/>
            <a:ext cx="406070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831779" y="1412776"/>
            <a:ext cx="406070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647408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8815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 smtClean="0"/>
              <a:t>Source: Xxx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95275" y="1196752"/>
            <a:ext cx="8597205" cy="44870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67966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 smtClean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95275" y="1196752"/>
            <a:ext cx="4060701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831779" y="1196752"/>
            <a:ext cx="4060701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372863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/>
              <a:t>WCG-PPT Slide Gallery-01112012.pptx</a:t>
            </a:r>
            <a:endParaRPr lang="en-GB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 smtClean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974782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 smtClean="0"/>
              <a:t>Source: Xxx</a:t>
            </a:r>
          </a:p>
        </p:txBody>
      </p:sp>
    </p:spTree>
    <p:extLst>
      <p:ext uri="{BB962C8B-B14F-4D97-AF65-F5344CB8AC3E}">
        <p14:creationId xmlns:p14="http://schemas.microsoft.com/office/powerpoint/2010/main" xmlns="" val="4241460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 smtClean="0"/>
              <a:t>Source: Xxx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7"/>
            <a:ext cx="8597205" cy="42710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0894899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6"/>
            <a:ext cx="4060701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 smtClean="0"/>
              <a:t>Source: Xxx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831779" y="1412776"/>
            <a:ext cx="4060701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065526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 smtClean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744196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11188" y="2276872"/>
            <a:ext cx="8281291" cy="936625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rm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smtClean="0"/>
              <a:t>Divider Theme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7150" y="5516880"/>
            <a:ext cx="9086850" cy="170799"/>
          </a:xfrm>
          <a:prstGeom prst="rect">
            <a:avLst/>
          </a:prstGeom>
        </p:spPr>
      </p:pic>
      <p:pic>
        <p:nvPicPr>
          <p:cNvPr id="8" name="Picture 115" descr="C:\Users\Conny\Desktop\WCG\WCG - Logo\PNG\Logos blue\Community Safety\WCG - Logo - Community Safety - Blu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3849" y="6149078"/>
            <a:ext cx="1109368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642356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23850" y="1412775"/>
            <a:ext cx="2908573" cy="4680049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448447" y="1412776"/>
            <a:ext cx="5472608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935179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516216" y="1412776"/>
            <a:ext cx="2404517" cy="468004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23850" y="1412777"/>
            <a:ext cx="6004917" cy="468004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192901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1412776"/>
            <a:ext cx="3921674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999381" y="1412776"/>
            <a:ext cx="3921674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23850" y="3532181"/>
            <a:ext cx="8597205" cy="255145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993637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3645024"/>
            <a:ext cx="3921674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999381" y="3645024"/>
            <a:ext cx="3921674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23850" y="1412776"/>
            <a:ext cx="8597205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936854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92907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295526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1412776"/>
            <a:ext cx="8597205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015404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11188" y="2276872"/>
            <a:ext cx="8281291" cy="936625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rm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smtClean="0"/>
              <a:t>Divider Theme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7150" y="5516880"/>
            <a:ext cx="9086850" cy="170799"/>
          </a:xfrm>
          <a:prstGeom prst="rect">
            <a:avLst/>
          </a:prstGeom>
        </p:spPr>
      </p:pic>
      <p:pic>
        <p:nvPicPr>
          <p:cNvPr id="8" name="Picture 115" descr="C:\Users\Conny\Desktop\WCG\WCG - Logo\PNG\Logos blue\Community Safety\WCG - Logo - Community Safety - Blu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3849" y="6149078"/>
            <a:ext cx="1109368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69545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92907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295526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3703287"/>
            <a:ext cx="8597205" cy="238034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953523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23850" y="1412776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3850" y="2975180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323850" y="4537584"/>
            <a:ext cx="2908573" cy="154109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448447" y="1412776"/>
            <a:ext cx="5472608" cy="4664677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427393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012482" y="1412776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012482" y="2976533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012482" y="4540289"/>
            <a:ext cx="2908573" cy="1548783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1412777"/>
            <a:ext cx="5553983" cy="466590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794763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 userDrawn="1"/>
        </p:nvGrpSpPr>
        <p:grpSpPr>
          <a:xfrm>
            <a:off x="2185076" y="1790072"/>
            <a:ext cx="4752528" cy="2880320"/>
            <a:chOff x="3635896" y="3356992"/>
            <a:chExt cx="4752528" cy="28803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" name="Rectangle 1"/>
            <p:cNvSpPr/>
            <p:nvPr userDrawn="1"/>
          </p:nvSpPr>
          <p:spPr>
            <a:xfrm>
              <a:off x="3635896" y="3356992"/>
              <a:ext cx="4752528" cy="2880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>
              <p:custDataLst>
                <p:tags r:id="rId1"/>
              </p:custDataLst>
            </p:nvPr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4125978" y="4761028"/>
              <a:ext cx="4262446" cy="334548"/>
            </a:xfrm>
            <a:prstGeom prst="rect">
              <a:avLst/>
            </a:prstGeom>
          </p:spPr>
        </p:pic>
      </p:grpSp>
      <p:sp>
        <p:nvSpPr>
          <p:cNvPr id="1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834997" y="2696461"/>
            <a:ext cx="3897243" cy="266322"/>
          </a:xfrm>
        </p:spPr>
        <p:txBody>
          <a:bodyPr lIns="36000" rIns="36000" anchor="ctr">
            <a:noAutofit/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Name Surname</a:t>
            </a:r>
            <a:endParaRPr lang="en-GB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834997" y="2963910"/>
            <a:ext cx="3897243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Directory</a:t>
            </a:r>
            <a:endParaRPr lang="en-GB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184680" y="3494035"/>
            <a:ext cx="1440160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+27 (0)21 XXX XXXX</a:t>
            </a:r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2834997" y="3497483"/>
            <a:ext cx="402674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 smtClean="0">
                <a:solidFill>
                  <a:srgbClr val="003399"/>
                </a:solidFill>
              </a:rPr>
              <a:t>Tel:</a:t>
            </a:r>
            <a:endParaRPr lang="en-GB" sz="1100" b="1" dirty="0">
              <a:solidFill>
                <a:srgbClr val="003399"/>
              </a:solidFill>
            </a:endParaRP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5130119" y="3494035"/>
            <a:ext cx="1440160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+27 (0)21 XXX XXXX</a:t>
            </a:r>
            <a:endParaRPr lang="en-GB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4780436" y="3497483"/>
            <a:ext cx="402674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 smtClean="0">
                <a:solidFill>
                  <a:srgbClr val="003399"/>
                </a:solidFill>
              </a:rPr>
              <a:t>Fax:</a:t>
            </a:r>
            <a:endParaRPr lang="en-GB" sz="1100" b="1" dirty="0">
              <a:solidFill>
                <a:srgbClr val="003399"/>
              </a:solidFill>
            </a:endParaRP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2834997" y="3768568"/>
            <a:ext cx="3734059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Name.Surname@westerncape.gov.za</a:t>
            </a:r>
            <a:endParaRPr lang="en-GB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2834996" y="4043102"/>
            <a:ext cx="3734059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 smtClean="0">
                <a:solidFill>
                  <a:srgbClr val="003399"/>
                </a:solidFill>
              </a:rPr>
              <a:t>www.westerncape.gov.za</a:t>
            </a:r>
            <a:endParaRPr lang="en-GB" sz="1100" b="1" dirty="0">
              <a:solidFill>
                <a:srgbClr val="003399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295275" y="565701"/>
            <a:ext cx="24048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prstClr val="white"/>
                </a:solidFill>
              </a:rPr>
              <a:t>Contact Us</a:t>
            </a:r>
            <a:endParaRPr lang="en-GB" sz="2400" dirty="0">
              <a:solidFill>
                <a:prstClr val="white"/>
              </a:solidFill>
            </a:endParaRP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2834996" y="4333520"/>
            <a:ext cx="3349330" cy="266322"/>
          </a:xfrm>
        </p:spPr>
        <p:txBody>
          <a:bodyPr lIns="36000" rIns="36000" anchor="ctr">
            <a:noAutofit/>
          </a:bodyPr>
          <a:lstStyle>
            <a:lvl1pPr>
              <a:defRPr sz="11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ZA" dirty="0" smtClean="0"/>
              <a:t>Fill in your address</a:t>
            </a:r>
          </a:p>
        </p:txBody>
      </p:sp>
      <p:pic>
        <p:nvPicPr>
          <p:cNvPr id="20" name="Picture 2" descr="C:\Users\Conny\Desktop\WCG\WCG - Logo\PNG\Logos blue\Community Safety\WCG - Logo - Community Safety - Tagline - Blu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22909" y="1900283"/>
            <a:ext cx="2667070" cy="752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76491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>
          <a:xfrm>
            <a:off x="1763688" y="3861048"/>
            <a:ext cx="7200800" cy="1083419"/>
          </a:xfrm>
          <a:prstGeom prst="rect">
            <a:avLst/>
          </a:prstGeom>
        </p:spPr>
        <p:txBody>
          <a:bodyPr wrap="none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2400"/>
              </a:spcAft>
            </a:pPr>
            <a:r>
              <a:rPr lang="en-US" sz="3200" dirty="0" smtClean="0">
                <a:solidFill>
                  <a:prstClr val="white"/>
                </a:solidFill>
                <a:cs typeface="Century Gothic"/>
              </a:rPr>
              <a:t>Thank you</a:t>
            </a:r>
            <a:endParaRPr lang="en-US" sz="3200" dirty="0">
              <a:solidFill>
                <a:prstClr val="white"/>
              </a:solidFill>
              <a:cs typeface="Century Gothic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3223800"/>
            <a:ext cx="9144000" cy="24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09675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3429000"/>
            <a:ext cx="8208912" cy="100811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00329B"/>
                </a:solidFill>
              </a14:hiddenFill>
            </a:ext>
          </a:extLst>
        </p:spPr>
        <p:txBody>
          <a:bodyPr lIns="72000" tIns="0" rIns="72000" bIns="0" anchor="b">
            <a:normAutofit/>
          </a:bodyPr>
          <a:lstStyle>
            <a:lvl1pPr algn="r">
              <a:spcBef>
                <a:spcPts val="300"/>
              </a:spcBef>
              <a:defRPr sz="2600" cap="all" baseline="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2585688"/>
            <a:ext cx="9144000" cy="493486"/>
          </a:xfrm>
          <a:prstGeom prst="rect">
            <a:avLst/>
          </a:prstGeom>
        </p:spPr>
      </p:pic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467544" y="4532528"/>
            <a:ext cx="8208912" cy="508552"/>
          </a:xfrm>
        </p:spPr>
        <p:txBody>
          <a:bodyPr lIns="72000" tIns="0" rIns="72000" bIns="0" anchor="ctr">
            <a:normAutofit/>
          </a:bodyPr>
          <a:lstStyle>
            <a:lvl1pPr marL="0" indent="0" algn="r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ZA" dirty="0"/>
          </a:p>
        </p:txBody>
      </p:sp>
      <p:sp>
        <p:nvSpPr>
          <p:cNvPr id="15" name="Date Placeholder 11"/>
          <p:cNvSpPr>
            <a:spLocks noGrp="1"/>
          </p:cNvSpPr>
          <p:nvPr>
            <p:ph type="dt" sz="half" idx="2"/>
          </p:nvPr>
        </p:nvSpPr>
        <p:spPr>
          <a:xfrm>
            <a:off x="7164288" y="5398045"/>
            <a:ext cx="15121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D50C29E4-ACB6-4F2A-A135-8C3038DD6103}" type="datetime3">
              <a:rPr lang="en-US" smtClean="0">
                <a:solidFill>
                  <a:prstClr val="white"/>
                </a:solidFill>
              </a:rPr>
              <a:pPr/>
              <a:t>10 May 2018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3635548" y="5398045"/>
            <a:ext cx="1584176" cy="365125"/>
          </a:xfrm>
        </p:spPr>
        <p:txBody>
          <a:bodyPr>
            <a:normAutofit/>
          </a:bodyPr>
          <a:lstStyle>
            <a:lvl1pPr algn="r">
              <a:defRPr sz="1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Location   |</a:t>
            </a:r>
            <a:endParaRPr lang="en-GB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5220072" y="5398045"/>
            <a:ext cx="1944216" cy="365125"/>
          </a:xfrm>
        </p:spPr>
        <p:txBody>
          <a:bodyPr>
            <a:normAutofit/>
          </a:bodyPr>
          <a:lstStyle>
            <a:lvl1pPr algn="r">
              <a:defRPr sz="11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Initial. Surname  |</a:t>
            </a:r>
            <a:endParaRPr lang="en-GB" dirty="0"/>
          </a:p>
        </p:txBody>
      </p:sp>
      <p:pic>
        <p:nvPicPr>
          <p:cNvPr id="9" name="Picture 2" descr="C:\Users\Conny\Desktop\WCG\WCG - Logo\PNG\Logos blue\Community Safety\WCG - Logo - Community Safety - Tagline - Transparent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701" y="382084"/>
            <a:ext cx="5400600" cy="1576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82896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196752"/>
            <a:ext cx="8597205" cy="48960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089609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 wrap="none">
            <a:no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196752"/>
            <a:ext cx="4060701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831779" y="1196752"/>
            <a:ext cx="4060701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0463181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6464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412776"/>
            <a:ext cx="8597205" cy="468004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2444542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/>
              <a:t>WCG-PPT Slide Gallery-01112012.pptx</a:t>
            </a:r>
            <a:endParaRPr lang="en-GB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23850" y="1412775"/>
            <a:ext cx="2908573" cy="4680049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448447" y="1412776"/>
            <a:ext cx="5472608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1649385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6"/>
            <a:ext cx="406070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831779" y="1412776"/>
            <a:ext cx="406070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7319085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25348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 smtClean="0"/>
              <a:t>Source: Xxx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95275" y="1196752"/>
            <a:ext cx="8597205" cy="44870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613916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 smtClean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95275" y="1196752"/>
            <a:ext cx="4060701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831779" y="1196752"/>
            <a:ext cx="4060701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7770829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 smtClean="0"/>
              <a:t>Source: Xxx</a:t>
            </a:r>
          </a:p>
        </p:txBody>
      </p:sp>
    </p:spTree>
    <p:extLst>
      <p:ext uri="{BB962C8B-B14F-4D97-AF65-F5344CB8AC3E}">
        <p14:creationId xmlns:p14="http://schemas.microsoft.com/office/powerpoint/2010/main" xmlns="" val="4334989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 smtClean="0"/>
              <a:t>Source: Xxx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7"/>
            <a:ext cx="8597205" cy="42710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721592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6"/>
            <a:ext cx="4060701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 smtClean="0"/>
              <a:t>Source: Xxx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831779" y="1412776"/>
            <a:ext cx="4060701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113977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 smtClean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40073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11188" y="2276872"/>
            <a:ext cx="8281291" cy="936625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rm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smtClean="0"/>
              <a:t>Divider Theme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7150" y="5516880"/>
            <a:ext cx="9086850" cy="170799"/>
          </a:xfrm>
          <a:prstGeom prst="rect">
            <a:avLst/>
          </a:prstGeom>
        </p:spPr>
      </p:pic>
      <p:pic>
        <p:nvPicPr>
          <p:cNvPr id="8" name="Picture 115" descr="C:\Users\Conny\Desktop\WCG\WCG - Logo\PNG\Logos blue\Community Safety\WCG - Logo - Community Safety - Blu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3849" y="6149078"/>
            <a:ext cx="1109368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622687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23850" y="1412775"/>
            <a:ext cx="2908573" cy="4680049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448447" y="1412776"/>
            <a:ext cx="5472608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926365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/>
              <a:t>WCG-PPT Slide Gallery-01112012.pptx</a:t>
            </a:r>
            <a:endParaRPr lang="en-GB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516216" y="1412776"/>
            <a:ext cx="2404517" cy="468004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23850" y="1412777"/>
            <a:ext cx="6004917" cy="468004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7840323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516216" y="1412776"/>
            <a:ext cx="2404517" cy="468004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23850" y="1412777"/>
            <a:ext cx="6004917" cy="468004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251740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1412776"/>
            <a:ext cx="3921674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999381" y="1412776"/>
            <a:ext cx="3921674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23850" y="3532181"/>
            <a:ext cx="8597205" cy="255145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0928044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3645024"/>
            <a:ext cx="3921674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999381" y="3645024"/>
            <a:ext cx="3921674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23850" y="1412776"/>
            <a:ext cx="8597205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3642499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92907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295526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1412776"/>
            <a:ext cx="8597205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282837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92907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295526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3703287"/>
            <a:ext cx="8597205" cy="238034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6340133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23850" y="1412776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3850" y="2975180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323850" y="4537584"/>
            <a:ext cx="2908573" cy="154109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448447" y="1412776"/>
            <a:ext cx="5472608" cy="4664677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1263503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012482" y="1412776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012482" y="2976533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012482" y="4540289"/>
            <a:ext cx="2908573" cy="1548783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1412777"/>
            <a:ext cx="5553983" cy="466590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443281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 userDrawn="1"/>
        </p:nvGrpSpPr>
        <p:grpSpPr>
          <a:xfrm>
            <a:off x="2185076" y="1790072"/>
            <a:ext cx="4752528" cy="2880320"/>
            <a:chOff x="3635896" y="3356992"/>
            <a:chExt cx="4752528" cy="28803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" name="Rectangle 1"/>
            <p:cNvSpPr/>
            <p:nvPr userDrawn="1"/>
          </p:nvSpPr>
          <p:spPr>
            <a:xfrm>
              <a:off x="3635896" y="3356992"/>
              <a:ext cx="4752528" cy="2880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>
              <p:custDataLst>
                <p:tags r:id="rId1"/>
              </p:custDataLst>
            </p:nvPr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4125978" y="4761028"/>
              <a:ext cx="4262446" cy="334548"/>
            </a:xfrm>
            <a:prstGeom prst="rect">
              <a:avLst/>
            </a:prstGeom>
          </p:spPr>
        </p:pic>
      </p:grpSp>
      <p:sp>
        <p:nvSpPr>
          <p:cNvPr id="1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834997" y="2696461"/>
            <a:ext cx="3897243" cy="266322"/>
          </a:xfrm>
        </p:spPr>
        <p:txBody>
          <a:bodyPr lIns="36000" rIns="36000" anchor="ctr">
            <a:noAutofit/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Name Surname</a:t>
            </a:r>
            <a:endParaRPr lang="en-GB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834997" y="2963910"/>
            <a:ext cx="3897243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Directory</a:t>
            </a:r>
            <a:endParaRPr lang="en-GB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184680" y="3494035"/>
            <a:ext cx="1440160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+27 (0)21 XXX XXXX</a:t>
            </a:r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2834997" y="3497483"/>
            <a:ext cx="402674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 smtClean="0">
                <a:solidFill>
                  <a:srgbClr val="003399"/>
                </a:solidFill>
              </a:rPr>
              <a:t>Tel:</a:t>
            </a:r>
            <a:endParaRPr lang="en-GB" sz="1100" b="1" dirty="0">
              <a:solidFill>
                <a:srgbClr val="003399"/>
              </a:solidFill>
            </a:endParaRP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5130119" y="3494035"/>
            <a:ext cx="1440160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+27 (0)21 XXX XXXX</a:t>
            </a:r>
            <a:endParaRPr lang="en-GB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4780436" y="3497483"/>
            <a:ext cx="402674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 smtClean="0">
                <a:solidFill>
                  <a:srgbClr val="003399"/>
                </a:solidFill>
              </a:rPr>
              <a:t>Fax:</a:t>
            </a:r>
            <a:endParaRPr lang="en-GB" sz="1100" b="1" dirty="0">
              <a:solidFill>
                <a:srgbClr val="003399"/>
              </a:solidFill>
            </a:endParaRP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2834997" y="3768568"/>
            <a:ext cx="3734059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Name.Surname@westerncape.gov.za</a:t>
            </a:r>
            <a:endParaRPr lang="en-GB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2834996" y="4043102"/>
            <a:ext cx="3734059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 smtClean="0">
                <a:solidFill>
                  <a:srgbClr val="003399"/>
                </a:solidFill>
              </a:rPr>
              <a:t>www.westerncape.gov.za</a:t>
            </a:r>
            <a:endParaRPr lang="en-GB" sz="1100" b="1" dirty="0">
              <a:solidFill>
                <a:srgbClr val="003399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295275" y="565701"/>
            <a:ext cx="24048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prstClr val="white"/>
                </a:solidFill>
              </a:rPr>
              <a:t>Contact Us</a:t>
            </a:r>
            <a:endParaRPr lang="en-GB" sz="2400" dirty="0">
              <a:solidFill>
                <a:prstClr val="white"/>
              </a:solidFill>
            </a:endParaRP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2834996" y="4333520"/>
            <a:ext cx="3349330" cy="266322"/>
          </a:xfrm>
        </p:spPr>
        <p:txBody>
          <a:bodyPr lIns="36000" rIns="36000" anchor="ctr">
            <a:noAutofit/>
          </a:bodyPr>
          <a:lstStyle>
            <a:lvl1pPr>
              <a:defRPr sz="11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ZA" dirty="0" smtClean="0"/>
              <a:t>Fill in your address</a:t>
            </a:r>
          </a:p>
        </p:txBody>
      </p:sp>
      <p:pic>
        <p:nvPicPr>
          <p:cNvPr id="20" name="Picture 2" descr="C:\Users\Conny\Desktop\WCG\WCG - Logo\PNG\Logos blue\Community Safety\WCG - Logo - Community Safety - Tagline - Blu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22909" y="1900283"/>
            <a:ext cx="2667070" cy="752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34943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>
          <a:xfrm>
            <a:off x="1763688" y="3861048"/>
            <a:ext cx="7200800" cy="1083419"/>
          </a:xfrm>
          <a:prstGeom prst="rect">
            <a:avLst/>
          </a:prstGeom>
        </p:spPr>
        <p:txBody>
          <a:bodyPr wrap="none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2400"/>
              </a:spcAft>
            </a:pPr>
            <a:r>
              <a:rPr lang="en-US" sz="3200" dirty="0" smtClean="0">
                <a:solidFill>
                  <a:prstClr val="white"/>
                </a:solidFill>
                <a:cs typeface="Century Gothic"/>
              </a:rPr>
              <a:t>Thank you</a:t>
            </a:r>
            <a:endParaRPr lang="en-US" sz="3200" dirty="0">
              <a:solidFill>
                <a:prstClr val="white"/>
              </a:solidFill>
              <a:cs typeface="Century Gothic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3223800"/>
            <a:ext cx="9144000" cy="24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968769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3429000"/>
            <a:ext cx="8208912" cy="100811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00329B"/>
                </a:solidFill>
              </a14:hiddenFill>
            </a:ext>
          </a:extLst>
        </p:spPr>
        <p:txBody>
          <a:bodyPr lIns="72000" tIns="0" rIns="72000" bIns="0" anchor="b">
            <a:normAutofit/>
          </a:bodyPr>
          <a:lstStyle>
            <a:lvl1pPr algn="r">
              <a:spcBef>
                <a:spcPts val="300"/>
              </a:spcBef>
              <a:defRPr sz="2600" cap="all" baseline="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2585688"/>
            <a:ext cx="9144000" cy="493486"/>
          </a:xfrm>
          <a:prstGeom prst="rect">
            <a:avLst/>
          </a:prstGeom>
        </p:spPr>
      </p:pic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467544" y="4532528"/>
            <a:ext cx="8208912" cy="508552"/>
          </a:xfrm>
        </p:spPr>
        <p:txBody>
          <a:bodyPr lIns="72000" tIns="0" rIns="72000" bIns="0" anchor="ctr">
            <a:normAutofit/>
          </a:bodyPr>
          <a:lstStyle>
            <a:lvl1pPr marL="0" indent="0" algn="r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ZA" dirty="0"/>
          </a:p>
        </p:txBody>
      </p:sp>
      <p:sp>
        <p:nvSpPr>
          <p:cNvPr id="15" name="Date Placeholder 11"/>
          <p:cNvSpPr>
            <a:spLocks noGrp="1"/>
          </p:cNvSpPr>
          <p:nvPr>
            <p:ph type="dt" sz="half" idx="2"/>
          </p:nvPr>
        </p:nvSpPr>
        <p:spPr>
          <a:xfrm>
            <a:off x="7164288" y="5398045"/>
            <a:ext cx="15121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D50C29E4-ACB6-4F2A-A135-8C3038DD6103}" type="datetime3">
              <a:rPr lang="en-US" smtClean="0">
                <a:solidFill>
                  <a:prstClr val="white"/>
                </a:solidFill>
              </a:rPr>
              <a:pPr/>
              <a:t>10 May 2018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3635548" y="5398045"/>
            <a:ext cx="1584176" cy="365125"/>
          </a:xfrm>
        </p:spPr>
        <p:txBody>
          <a:bodyPr>
            <a:normAutofit/>
          </a:bodyPr>
          <a:lstStyle>
            <a:lvl1pPr algn="r">
              <a:defRPr sz="1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Location   |</a:t>
            </a:r>
            <a:endParaRPr lang="en-GB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5220072" y="5398045"/>
            <a:ext cx="1944216" cy="365125"/>
          </a:xfrm>
        </p:spPr>
        <p:txBody>
          <a:bodyPr>
            <a:normAutofit/>
          </a:bodyPr>
          <a:lstStyle>
            <a:lvl1pPr algn="r">
              <a:defRPr sz="11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Initial. Surname  |</a:t>
            </a:r>
            <a:endParaRPr lang="en-GB" dirty="0"/>
          </a:p>
        </p:txBody>
      </p:sp>
      <p:pic>
        <p:nvPicPr>
          <p:cNvPr id="9" name="Picture 2" descr="C:\Users\Conny\Desktop\WCG\WCG - Logo\PNG\Logos blue\Community Safety\WCG - Logo - Community Safety - Tagline - Transparent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701" y="382084"/>
            <a:ext cx="5400600" cy="1576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296702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/>
              <a:t>WCG-PPT Slide Gallery-01112012.pptx</a:t>
            </a:r>
            <a:endParaRPr lang="en-GB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1412776"/>
            <a:ext cx="3921674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999381" y="1412776"/>
            <a:ext cx="3921674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23850" y="3532181"/>
            <a:ext cx="8597205" cy="255145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673179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196752"/>
            <a:ext cx="8597205" cy="48960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587796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 wrap="none">
            <a:no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196752"/>
            <a:ext cx="4060701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831779" y="1196752"/>
            <a:ext cx="4060701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113714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6429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412776"/>
            <a:ext cx="8597205" cy="468004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008917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6"/>
            <a:ext cx="406070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831779" y="1412776"/>
            <a:ext cx="406070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44801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2018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 smtClean="0"/>
              <a:t>Source: Xxx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95275" y="1196752"/>
            <a:ext cx="8597205" cy="44870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3511496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 smtClean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95275" y="1196752"/>
            <a:ext cx="4060701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831779" y="1196752"/>
            <a:ext cx="4060701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711104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 smtClean="0"/>
              <a:t>Source: Xxx</a:t>
            </a:r>
          </a:p>
        </p:txBody>
      </p:sp>
    </p:spTree>
    <p:extLst>
      <p:ext uri="{BB962C8B-B14F-4D97-AF65-F5344CB8AC3E}">
        <p14:creationId xmlns:p14="http://schemas.microsoft.com/office/powerpoint/2010/main" xmlns="" val="522192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 smtClean="0"/>
              <a:t>Source: Xxx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7"/>
            <a:ext cx="8597205" cy="42710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439870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/>
              <a:t>WCG-PPT Slide Gallery-01112012.pptx</a:t>
            </a:r>
            <a:endParaRPr lang="en-GB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3645024"/>
            <a:ext cx="3921674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999381" y="3645024"/>
            <a:ext cx="3921674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23850" y="1412776"/>
            <a:ext cx="8597205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218938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6"/>
            <a:ext cx="4060701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 smtClean="0"/>
              <a:t>Source: Xxx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831779" y="1412776"/>
            <a:ext cx="4060701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420937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 smtClean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774574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11188" y="2276872"/>
            <a:ext cx="8281291" cy="936625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rm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smtClean="0"/>
              <a:t>Divider Theme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7150" y="5516880"/>
            <a:ext cx="9086850" cy="170799"/>
          </a:xfrm>
          <a:prstGeom prst="rect">
            <a:avLst/>
          </a:prstGeom>
        </p:spPr>
      </p:pic>
      <p:pic>
        <p:nvPicPr>
          <p:cNvPr id="8" name="Picture 115" descr="C:\Users\Conny\Desktop\WCG\WCG - Logo\PNG\Logos blue\Community Safety\WCG - Logo - Community Safety - Blu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3849" y="6149078"/>
            <a:ext cx="1109368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06694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23850" y="1412775"/>
            <a:ext cx="2908573" cy="4680049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448447" y="1412776"/>
            <a:ext cx="5472608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966258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516216" y="1412776"/>
            <a:ext cx="2404517" cy="468004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23850" y="1412777"/>
            <a:ext cx="6004917" cy="468004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571237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1412776"/>
            <a:ext cx="3921674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999381" y="1412776"/>
            <a:ext cx="3921674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23850" y="3532181"/>
            <a:ext cx="8597205" cy="255145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872975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3645024"/>
            <a:ext cx="3921674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999381" y="3645024"/>
            <a:ext cx="3921674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23850" y="1412776"/>
            <a:ext cx="8597205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151691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92907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295526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1412776"/>
            <a:ext cx="8597205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124283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92907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295526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3703287"/>
            <a:ext cx="8597205" cy="238034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017206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23850" y="1412776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3850" y="2975180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323850" y="4537584"/>
            <a:ext cx="2908573" cy="154109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448447" y="1412776"/>
            <a:ext cx="5472608" cy="4664677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619160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/>
              <a:t>WCG-PPT Slide Gallery-01112012.pptx</a:t>
            </a:r>
            <a:endParaRPr lang="en-GB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92907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295526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1412776"/>
            <a:ext cx="8597205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69070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012482" y="1412776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012482" y="2976533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012482" y="4540289"/>
            <a:ext cx="2908573" cy="1548783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1412777"/>
            <a:ext cx="5553983" cy="466590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526047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 userDrawn="1"/>
        </p:nvGrpSpPr>
        <p:grpSpPr>
          <a:xfrm>
            <a:off x="2185076" y="1790072"/>
            <a:ext cx="4752528" cy="2880320"/>
            <a:chOff x="3635896" y="3356992"/>
            <a:chExt cx="4752528" cy="28803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" name="Rectangle 1"/>
            <p:cNvSpPr/>
            <p:nvPr userDrawn="1"/>
          </p:nvSpPr>
          <p:spPr>
            <a:xfrm>
              <a:off x="3635896" y="3356992"/>
              <a:ext cx="4752528" cy="2880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>
              <p:custDataLst>
                <p:tags r:id="rId1"/>
              </p:custDataLst>
            </p:nvPr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4125978" y="4761028"/>
              <a:ext cx="4262446" cy="334548"/>
            </a:xfrm>
            <a:prstGeom prst="rect">
              <a:avLst/>
            </a:prstGeom>
          </p:spPr>
        </p:pic>
      </p:grpSp>
      <p:sp>
        <p:nvSpPr>
          <p:cNvPr id="1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834997" y="2696461"/>
            <a:ext cx="3897243" cy="266322"/>
          </a:xfrm>
        </p:spPr>
        <p:txBody>
          <a:bodyPr lIns="36000" rIns="36000" anchor="ctr">
            <a:noAutofit/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Name Surname</a:t>
            </a:r>
            <a:endParaRPr lang="en-GB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834997" y="2963910"/>
            <a:ext cx="3897243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Directory</a:t>
            </a:r>
            <a:endParaRPr lang="en-GB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184680" y="3494035"/>
            <a:ext cx="1440160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+27 (0)21 XXX XXXX</a:t>
            </a:r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2834997" y="3497483"/>
            <a:ext cx="402674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 smtClean="0">
                <a:solidFill>
                  <a:srgbClr val="003399"/>
                </a:solidFill>
              </a:rPr>
              <a:t>Tel:</a:t>
            </a:r>
            <a:endParaRPr lang="en-GB" sz="1100" b="1" dirty="0">
              <a:solidFill>
                <a:srgbClr val="003399"/>
              </a:solidFill>
            </a:endParaRP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5130119" y="3494035"/>
            <a:ext cx="1440160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+27 (0)21 XXX XXXX</a:t>
            </a:r>
            <a:endParaRPr lang="en-GB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4780436" y="3497483"/>
            <a:ext cx="402674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 smtClean="0">
                <a:solidFill>
                  <a:srgbClr val="003399"/>
                </a:solidFill>
              </a:rPr>
              <a:t>Fax:</a:t>
            </a:r>
            <a:endParaRPr lang="en-GB" sz="1100" b="1" dirty="0">
              <a:solidFill>
                <a:srgbClr val="003399"/>
              </a:solidFill>
            </a:endParaRP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2834997" y="3768568"/>
            <a:ext cx="3734059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Name.Surname@westerncape.gov.za</a:t>
            </a:r>
            <a:endParaRPr lang="en-GB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2834996" y="4043102"/>
            <a:ext cx="3734059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 smtClean="0">
                <a:solidFill>
                  <a:srgbClr val="003399"/>
                </a:solidFill>
              </a:rPr>
              <a:t>www.westerncape.gov.za</a:t>
            </a:r>
            <a:endParaRPr lang="en-GB" sz="1100" b="1" dirty="0">
              <a:solidFill>
                <a:srgbClr val="003399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295275" y="565701"/>
            <a:ext cx="24048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prstClr val="white"/>
                </a:solidFill>
              </a:rPr>
              <a:t>Contact Us</a:t>
            </a:r>
            <a:endParaRPr lang="en-GB" sz="2400" dirty="0">
              <a:solidFill>
                <a:prstClr val="white"/>
              </a:solidFill>
            </a:endParaRP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2834996" y="4333520"/>
            <a:ext cx="3349330" cy="266322"/>
          </a:xfrm>
        </p:spPr>
        <p:txBody>
          <a:bodyPr lIns="36000" rIns="36000" anchor="ctr">
            <a:noAutofit/>
          </a:bodyPr>
          <a:lstStyle>
            <a:lvl1pPr>
              <a:defRPr sz="11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ZA" dirty="0" smtClean="0"/>
              <a:t>Fill in your address</a:t>
            </a:r>
          </a:p>
        </p:txBody>
      </p:sp>
      <p:pic>
        <p:nvPicPr>
          <p:cNvPr id="20" name="Picture 2" descr="C:\Users\Conny\Desktop\WCG\WCG - Logo\PNG\Logos blue\Community Safety\WCG - Logo - Community Safety - Tagline - Blu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22909" y="1900283"/>
            <a:ext cx="2667070" cy="752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182853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>
          <a:xfrm>
            <a:off x="1763688" y="3861048"/>
            <a:ext cx="7200800" cy="1083419"/>
          </a:xfrm>
          <a:prstGeom prst="rect">
            <a:avLst/>
          </a:prstGeom>
        </p:spPr>
        <p:txBody>
          <a:bodyPr wrap="none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2400"/>
              </a:spcAft>
            </a:pPr>
            <a:r>
              <a:rPr lang="en-US" sz="3200" dirty="0" smtClean="0">
                <a:solidFill>
                  <a:prstClr val="white"/>
                </a:solidFill>
                <a:cs typeface="Century Gothic"/>
              </a:rPr>
              <a:t>Thank you</a:t>
            </a:r>
            <a:endParaRPr lang="en-US" sz="3200" dirty="0">
              <a:solidFill>
                <a:prstClr val="white"/>
              </a:solidFill>
              <a:cs typeface="Century Gothic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3223800"/>
            <a:ext cx="9144000" cy="24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57272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3429000"/>
            <a:ext cx="8208912" cy="100811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00329B"/>
                </a:solidFill>
              </a14:hiddenFill>
            </a:ext>
          </a:extLst>
        </p:spPr>
        <p:txBody>
          <a:bodyPr lIns="72000" tIns="0" rIns="72000" bIns="0" anchor="b">
            <a:normAutofit/>
          </a:bodyPr>
          <a:lstStyle>
            <a:lvl1pPr algn="r">
              <a:spcBef>
                <a:spcPts val="300"/>
              </a:spcBef>
              <a:defRPr sz="2600" cap="all" baseline="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2585688"/>
            <a:ext cx="9144000" cy="493486"/>
          </a:xfrm>
          <a:prstGeom prst="rect">
            <a:avLst/>
          </a:prstGeom>
        </p:spPr>
      </p:pic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467544" y="4532528"/>
            <a:ext cx="8208912" cy="508552"/>
          </a:xfrm>
        </p:spPr>
        <p:txBody>
          <a:bodyPr lIns="72000" tIns="0" rIns="72000" bIns="0" anchor="ctr">
            <a:normAutofit/>
          </a:bodyPr>
          <a:lstStyle>
            <a:lvl1pPr marL="0" indent="0" algn="r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ZA" dirty="0"/>
          </a:p>
        </p:txBody>
      </p:sp>
      <p:sp>
        <p:nvSpPr>
          <p:cNvPr id="15" name="Date Placeholder 11"/>
          <p:cNvSpPr>
            <a:spLocks noGrp="1"/>
          </p:cNvSpPr>
          <p:nvPr>
            <p:ph type="dt" sz="half" idx="2"/>
          </p:nvPr>
        </p:nvSpPr>
        <p:spPr>
          <a:xfrm>
            <a:off x="7164288" y="5398045"/>
            <a:ext cx="15121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D50C29E4-ACB6-4F2A-A135-8C3038DD6103}" type="datetime3">
              <a:rPr lang="en-US" smtClean="0">
                <a:solidFill>
                  <a:prstClr val="white"/>
                </a:solidFill>
              </a:rPr>
              <a:pPr/>
              <a:t>10 May 2018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3635548" y="5398045"/>
            <a:ext cx="1584176" cy="365125"/>
          </a:xfrm>
        </p:spPr>
        <p:txBody>
          <a:bodyPr>
            <a:normAutofit/>
          </a:bodyPr>
          <a:lstStyle>
            <a:lvl1pPr algn="r">
              <a:defRPr sz="1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Location   |</a:t>
            </a:r>
            <a:endParaRPr lang="en-GB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5220072" y="5398045"/>
            <a:ext cx="1944216" cy="365125"/>
          </a:xfrm>
        </p:spPr>
        <p:txBody>
          <a:bodyPr>
            <a:normAutofit/>
          </a:bodyPr>
          <a:lstStyle>
            <a:lvl1pPr algn="r">
              <a:defRPr sz="11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Initial. Surname  |</a:t>
            </a:r>
            <a:endParaRPr lang="en-GB" dirty="0"/>
          </a:p>
        </p:txBody>
      </p:sp>
      <p:pic>
        <p:nvPicPr>
          <p:cNvPr id="9" name="Picture 2" descr="C:\Users\Conny\Desktop\WCG\WCG - Logo\PNG\Logos blue\Community Safety\WCG - Logo - Community Safety - Tagline - Transparent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701" y="382084"/>
            <a:ext cx="5400600" cy="1576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4956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196752"/>
            <a:ext cx="8597205" cy="48960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590440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 wrap="none">
            <a:no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196752"/>
            <a:ext cx="4060701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831779" y="1196752"/>
            <a:ext cx="4060701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95945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7917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412776"/>
            <a:ext cx="8597205" cy="468004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172931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6"/>
            <a:ext cx="406070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831779" y="1412776"/>
            <a:ext cx="406070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608581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83784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/>
              <a:t>WCG-PPT Slide Gallery-01112012.pptx</a:t>
            </a:r>
            <a:endParaRPr lang="en-GB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196752"/>
            <a:ext cx="8597205" cy="48960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260836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/>
              <a:t>WCG-PPT Slide Gallery-01112012.pptx</a:t>
            </a:r>
            <a:endParaRPr lang="en-GB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92907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295526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3703287"/>
            <a:ext cx="8597205" cy="238034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045450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 smtClean="0"/>
              <a:t>Source: Xxx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95275" y="1196752"/>
            <a:ext cx="8597205" cy="44870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4011195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 smtClean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95275" y="1196752"/>
            <a:ext cx="4060701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831779" y="1196752"/>
            <a:ext cx="4060701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5548621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 smtClean="0"/>
              <a:t>Source: Xxx</a:t>
            </a:r>
          </a:p>
        </p:txBody>
      </p:sp>
    </p:spTree>
    <p:extLst>
      <p:ext uri="{BB962C8B-B14F-4D97-AF65-F5344CB8AC3E}">
        <p14:creationId xmlns:p14="http://schemas.microsoft.com/office/powerpoint/2010/main" xmlns="" val="35130764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 smtClean="0"/>
              <a:t>Source: Xxx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7"/>
            <a:ext cx="8597205" cy="42710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6153955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6"/>
            <a:ext cx="4060701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 smtClean="0"/>
              <a:t>Source: Xxx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831779" y="1412776"/>
            <a:ext cx="4060701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2780313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 smtClean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257969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11188" y="2276872"/>
            <a:ext cx="8281291" cy="936625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rm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smtClean="0"/>
              <a:t>Divider Theme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7150" y="5516880"/>
            <a:ext cx="9086850" cy="170799"/>
          </a:xfrm>
          <a:prstGeom prst="rect">
            <a:avLst/>
          </a:prstGeom>
        </p:spPr>
      </p:pic>
      <p:pic>
        <p:nvPicPr>
          <p:cNvPr id="8" name="Picture 115" descr="C:\Users\Conny\Desktop\WCG\WCG - Logo\PNG\Logos blue\Community Safety\WCG - Logo - Community Safety - Blu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3849" y="6149078"/>
            <a:ext cx="1109368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100410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23850" y="1412775"/>
            <a:ext cx="2908573" cy="4680049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448447" y="1412776"/>
            <a:ext cx="5472608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581676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516216" y="1412776"/>
            <a:ext cx="2404517" cy="468004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23850" y="1412777"/>
            <a:ext cx="6004917" cy="468004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2600876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1412776"/>
            <a:ext cx="3921674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999381" y="1412776"/>
            <a:ext cx="3921674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23850" y="3532181"/>
            <a:ext cx="8597205" cy="255145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230889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/>
              <a:t>WCG-PPT Slide Gallery-01112012.pptx</a:t>
            </a:r>
            <a:endParaRPr lang="en-GB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23850" y="1412776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3850" y="2975180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323850" y="4537584"/>
            <a:ext cx="2908573" cy="154109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448447" y="1412776"/>
            <a:ext cx="5472608" cy="4664677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626080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3645024"/>
            <a:ext cx="3921674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999381" y="3645024"/>
            <a:ext cx="3921674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23850" y="1412776"/>
            <a:ext cx="8597205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47262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92907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295526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1412776"/>
            <a:ext cx="8597205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477278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92907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295526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3703287"/>
            <a:ext cx="8597205" cy="238034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5754724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23850" y="1412776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3850" y="2975180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323850" y="4537584"/>
            <a:ext cx="2908573" cy="154109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448447" y="1412776"/>
            <a:ext cx="5472608" cy="4664677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3626027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012482" y="1412776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012482" y="2976533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012482" y="4540289"/>
            <a:ext cx="2908573" cy="1548783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1412777"/>
            <a:ext cx="5553983" cy="466590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5877970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 userDrawn="1"/>
        </p:nvGrpSpPr>
        <p:grpSpPr>
          <a:xfrm>
            <a:off x="2185076" y="1790072"/>
            <a:ext cx="4752528" cy="2880320"/>
            <a:chOff x="3635896" y="3356992"/>
            <a:chExt cx="4752528" cy="28803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" name="Rectangle 1"/>
            <p:cNvSpPr/>
            <p:nvPr userDrawn="1"/>
          </p:nvSpPr>
          <p:spPr>
            <a:xfrm>
              <a:off x="3635896" y="3356992"/>
              <a:ext cx="4752528" cy="2880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>
              <p:custDataLst>
                <p:tags r:id="rId1"/>
              </p:custDataLst>
            </p:nvPr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4125978" y="4761028"/>
              <a:ext cx="4262446" cy="334548"/>
            </a:xfrm>
            <a:prstGeom prst="rect">
              <a:avLst/>
            </a:prstGeom>
          </p:spPr>
        </p:pic>
      </p:grpSp>
      <p:sp>
        <p:nvSpPr>
          <p:cNvPr id="1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834997" y="2696461"/>
            <a:ext cx="3897243" cy="266322"/>
          </a:xfrm>
        </p:spPr>
        <p:txBody>
          <a:bodyPr lIns="36000" rIns="36000" anchor="ctr">
            <a:noAutofit/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Name Surname</a:t>
            </a:r>
            <a:endParaRPr lang="en-GB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834997" y="2963910"/>
            <a:ext cx="3897243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Directory</a:t>
            </a:r>
            <a:endParaRPr lang="en-GB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184680" y="3494035"/>
            <a:ext cx="1440160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+27 (0)21 XXX XXXX</a:t>
            </a:r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2834997" y="3497483"/>
            <a:ext cx="402674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 smtClean="0">
                <a:solidFill>
                  <a:srgbClr val="003399"/>
                </a:solidFill>
              </a:rPr>
              <a:t>Tel:</a:t>
            </a:r>
            <a:endParaRPr lang="en-GB" sz="1100" b="1" dirty="0">
              <a:solidFill>
                <a:srgbClr val="003399"/>
              </a:solidFill>
            </a:endParaRP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5130119" y="3494035"/>
            <a:ext cx="1440160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+27 (0)21 XXX XXXX</a:t>
            </a:r>
            <a:endParaRPr lang="en-GB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4780436" y="3497483"/>
            <a:ext cx="402674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 smtClean="0">
                <a:solidFill>
                  <a:srgbClr val="003399"/>
                </a:solidFill>
              </a:rPr>
              <a:t>Fax:</a:t>
            </a:r>
            <a:endParaRPr lang="en-GB" sz="1100" b="1" dirty="0">
              <a:solidFill>
                <a:srgbClr val="003399"/>
              </a:solidFill>
            </a:endParaRP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2834997" y="3768568"/>
            <a:ext cx="3734059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Name.Surname@westerncape.gov.za</a:t>
            </a:r>
            <a:endParaRPr lang="en-GB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2834996" y="4043102"/>
            <a:ext cx="3734059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 smtClean="0">
                <a:solidFill>
                  <a:srgbClr val="003399"/>
                </a:solidFill>
              </a:rPr>
              <a:t>www.westerncape.gov.za</a:t>
            </a:r>
            <a:endParaRPr lang="en-GB" sz="1100" b="1" dirty="0">
              <a:solidFill>
                <a:srgbClr val="003399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295275" y="565701"/>
            <a:ext cx="24048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prstClr val="white"/>
                </a:solidFill>
              </a:rPr>
              <a:t>Contact Us</a:t>
            </a:r>
            <a:endParaRPr lang="en-GB" sz="2400" dirty="0">
              <a:solidFill>
                <a:prstClr val="white"/>
              </a:solidFill>
            </a:endParaRP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2834996" y="4333520"/>
            <a:ext cx="3349330" cy="266322"/>
          </a:xfrm>
        </p:spPr>
        <p:txBody>
          <a:bodyPr lIns="36000" rIns="36000" anchor="ctr">
            <a:noAutofit/>
          </a:bodyPr>
          <a:lstStyle>
            <a:lvl1pPr>
              <a:defRPr sz="11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ZA" dirty="0" smtClean="0"/>
              <a:t>Fill in your address</a:t>
            </a:r>
          </a:p>
        </p:txBody>
      </p:sp>
      <p:pic>
        <p:nvPicPr>
          <p:cNvPr id="20" name="Picture 2" descr="C:\Users\Conny\Desktop\WCG\WCG - Logo\PNG\Logos blue\Community Safety\WCG - Logo - Community Safety - Tagline - Blu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22909" y="1900283"/>
            <a:ext cx="2667070" cy="752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54922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>
          <a:xfrm>
            <a:off x="1763688" y="3861048"/>
            <a:ext cx="7200800" cy="1083419"/>
          </a:xfrm>
          <a:prstGeom prst="rect">
            <a:avLst/>
          </a:prstGeom>
        </p:spPr>
        <p:txBody>
          <a:bodyPr wrap="none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2400"/>
              </a:spcAft>
            </a:pPr>
            <a:r>
              <a:rPr lang="en-US" sz="3200" dirty="0" smtClean="0">
                <a:solidFill>
                  <a:prstClr val="white"/>
                </a:solidFill>
                <a:cs typeface="Century Gothic"/>
              </a:rPr>
              <a:t>Thank you</a:t>
            </a:r>
            <a:endParaRPr lang="en-US" sz="3200" dirty="0">
              <a:solidFill>
                <a:prstClr val="white"/>
              </a:solidFill>
              <a:cs typeface="Century Gothic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3223800"/>
            <a:ext cx="9144000" cy="24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52179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3429000"/>
            <a:ext cx="8208912" cy="100811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00329B"/>
                </a:solidFill>
              </a14:hiddenFill>
            </a:ext>
          </a:extLst>
        </p:spPr>
        <p:txBody>
          <a:bodyPr lIns="72000" tIns="0" rIns="72000" bIns="0" anchor="b">
            <a:normAutofit/>
          </a:bodyPr>
          <a:lstStyle>
            <a:lvl1pPr algn="r">
              <a:spcBef>
                <a:spcPts val="300"/>
              </a:spcBef>
              <a:defRPr sz="2600" cap="all" baseline="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2585688"/>
            <a:ext cx="9144000" cy="493486"/>
          </a:xfrm>
          <a:prstGeom prst="rect">
            <a:avLst/>
          </a:prstGeom>
        </p:spPr>
      </p:pic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467544" y="4532528"/>
            <a:ext cx="8208912" cy="508552"/>
          </a:xfrm>
        </p:spPr>
        <p:txBody>
          <a:bodyPr lIns="72000" tIns="0" rIns="72000" bIns="0" anchor="ctr">
            <a:normAutofit/>
          </a:bodyPr>
          <a:lstStyle>
            <a:lvl1pPr marL="0" indent="0" algn="r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ZA" dirty="0"/>
          </a:p>
        </p:txBody>
      </p:sp>
      <p:sp>
        <p:nvSpPr>
          <p:cNvPr id="15" name="Date Placeholder 11"/>
          <p:cNvSpPr>
            <a:spLocks noGrp="1"/>
          </p:cNvSpPr>
          <p:nvPr>
            <p:ph type="dt" sz="half" idx="2"/>
          </p:nvPr>
        </p:nvSpPr>
        <p:spPr>
          <a:xfrm>
            <a:off x="7164288" y="5398045"/>
            <a:ext cx="15121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D50C29E4-ACB6-4F2A-A135-8C3038DD6103}" type="datetime3">
              <a:rPr lang="en-US" smtClean="0">
                <a:solidFill>
                  <a:prstClr val="white"/>
                </a:solidFill>
              </a:rPr>
              <a:pPr/>
              <a:t>10 May 2018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3635548" y="5398045"/>
            <a:ext cx="1584176" cy="365125"/>
          </a:xfrm>
        </p:spPr>
        <p:txBody>
          <a:bodyPr>
            <a:normAutofit/>
          </a:bodyPr>
          <a:lstStyle>
            <a:lvl1pPr algn="r">
              <a:defRPr sz="1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Location   |</a:t>
            </a:r>
            <a:endParaRPr lang="en-GB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5220072" y="5398045"/>
            <a:ext cx="1944216" cy="365125"/>
          </a:xfrm>
        </p:spPr>
        <p:txBody>
          <a:bodyPr>
            <a:normAutofit/>
          </a:bodyPr>
          <a:lstStyle>
            <a:lvl1pPr algn="r">
              <a:defRPr sz="11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Initial. Surname  |</a:t>
            </a:r>
            <a:endParaRPr lang="en-GB" dirty="0"/>
          </a:p>
        </p:txBody>
      </p:sp>
      <p:pic>
        <p:nvPicPr>
          <p:cNvPr id="9" name="Picture 2" descr="C:\Users\Conny\Desktop\WCG\WCG - Logo\PNG\Logos blue\Community Safety\WCG - Logo - Community Safety - Tagline - Transparent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701" y="382084"/>
            <a:ext cx="5400600" cy="1576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46985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196752"/>
            <a:ext cx="8597205" cy="48960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596892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 wrap="none">
            <a:no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196752"/>
            <a:ext cx="4060701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831779" y="1196752"/>
            <a:ext cx="4060701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520593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/>
              <a:t>WCG-PPT Slide Gallery-01112012.pptx</a:t>
            </a:r>
            <a:endParaRPr lang="en-GB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012482" y="1412776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012482" y="2976533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012482" y="4540289"/>
            <a:ext cx="2908573" cy="1548783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1412777"/>
            <a:ext cx="5553983" cy="466590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566863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07828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412776"/>
            <a:ext cx="8597205" cy="468004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6201012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6"/>
            <a:ext cx="406070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831779" y="1412776"/>
            <a:ext cx="406070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167365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7758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 smtClean="0"/>
              <a:t>Source: Xxx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95275" y="1196752"/>
            <a:ext cx="8597205" cy="44870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3091276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 smtClean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95275" y="1196752"/>
            <a:ext cx="4060701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831779" y="1196752"/>
            <a:ext cx="4060701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5322115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 smtClean="0"/>
              <a:t>Source: Xxx</a:t>
            </a:r>
          </a:p>
        </p:txBody>
      </p:sp>
    </p:spTree>
    <p:extLst>
      <p:ext uri="{BB962C8B-B14F-4D97-AF65-F5344CB8AC3E}">
        <p14:creationId xmlns:p14="http://schemas.microsoft.com/office/powerpoint/2010/main" xmlns="" val="2900621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 smtClean="0"/>
              <a:t>Source: Xxx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7"/>
            <a:ext cx="8597205" cy="42710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513517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6"/>
            <a:ext cx="4060701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 smtClean="0"/>
              <a:t>Source: Xxx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831779" y="1412776"/>
            <a:ext cx="4060701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811977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 smtClean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001528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 userDrawn="1"/>
        </p:nvGrpSpPr>
        <p:grpSpPr>
          <a:xfrm>
            <a:off x="2185076" y="1790072"/>
            <a:ext cx="4752528" cy="2880320"/>
            <a:chOff x="3635896" y="3356992"/>
            <a:chExt cx="4752528" cy="28803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" name="Rectangle 1"/>
            <p:cNvSpPr/>
            <p:nvPr userDrawn="1"/>
          </p:nvSpPr>
          <p:spPr>
            <a:xfrm>
              <a:off x="3635896" y="3356992"/>
              <a:ext cx="4752528" cy="2880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11" name="Picture 10"/>
            <p:cNvPicPr>
              <a:picLocks noChangeAspect="1"/>
            </p:cNvPicPr>
            <p:nvPr userDrawn="1">
              <p:custDataLst>
                <p:tags r:id="rId1"/>
              </p:custDataLst>
            </p:nvPr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4125978" y="4761028"/>
              <a:ext cx="4262446" cy="334548"/>
            </a:xfrm>
            <a:prstGeom prst="rect">
              <a:avLst/>
            </a:prstGeom>
          </p:spPr>
        </p:pic>
      </p:grpSp>
      <p:sp>
        <p:nvSpPr>
          <p:cNvPr id="1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834997" y="2696461"/>
            <a:ext cx="3897243" cy="266322"/>
          </a:xfrm>
        </p:spPr>
        <p:txBody>
          <a:bodyPr lIns="36000" rIns="36000" anchor="ctr">
            <a:noAutofit/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Name Surname</a:t>
            </a:r>
            <a:endParaRPr lang="en-GB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834997" y="2963910"/>
            <a:ext cx="3897243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Directory</a:t>
            </a:r>
            <a:endParaRPr lang="en-GB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184680" y="3494035"/>
            <a:ext cx="1440160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+27 (0)21 XXX XXXX</a:t>
            </a:r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2834997" y="3497483"/>
            <a:ext cx="402674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lvl="0" indent="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 smtClean="0">
                <a:solidFill>
                  <a:schemeClr val="tx2"/>
                </a:solidFill>
                <a:latin typeface="Century Gothic" pitchFamily="34" charset="0"/>
              </a:rPr>
              <a:t>Tel:</a:t>
            </a:r>
            <a:endParaRPr lang="en-GB" sz="1100" b="1" dirty="0">
              <a:solidFill>
                <a:schemeClr val="tx2"/>
              </a:solidFill>
              <a:latin typeface="Century Gothic" pitchFamily="34" charset="0"/>
            </a:endParaRP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5130119" y="3494035"/>
            <a:ext cx="1440160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+27 (0)21 XXX XXXX</a:t>
            </a:r>
            <a:endParaRPr lang="en-GB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4780436" y="3497483"/>
            <a:ext cx="402674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lvl="0" indent="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 smtClean="0">
                <a:solidFill>
                  <a:schemeClr val="tx2"/>
                </a:solidFill>
                <a:latin typeface="Century Gothic" pitchFamily="34" charset="0"/>
              </a:rPr>
              <a:t>Fax:</a:t>
            </a:r>
            <a:endParaRPr lang="en-GB" sz="1100" b="1" dirty="0">
              <a:solidFill>
                <a:schemeClr val="tx2"/>
              </a:solidFill>
              <a:latin typeface="Century Gothic" pitchFamily="34" charset="0"/>
            </a:endParaRP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2834997" y="3768568"/>
            <a:ext cx="3734059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Name.Surname@westerncape.gov.za</a:t>
            </a:r>
            <a:endParaRPr lang="en-GB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2834996" y="4043102"/>
            <a:ext cx="3734059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lvl="0" indent="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 smtClean="0">
                <a:solidFill>
                  <a:schemeClr val="tx2"/>
                </a:solidFill>
                <a:latin typeface="Century Gothic" pitchFamily="34" charset="0"/>
              </a:rPr>
              <a:t>www.westerncape.gov.za</a:t>
            </a:r>
            <a:endParaRPr lang="en-GB" sz="1100" b="1" dirty="0">
              <a:solidFill>
                <a:schemeClr val="tx2"/>
              </a:solidFill>
              <a:latin typeface="Century Gothic" pitchFamily="34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295275" y="565701"/>
            <a:ext cx="24048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Contact Us</a:t>
            </a:r>
            <a:endParaRPr lang="en-GB" sz="2400" b="0" dirty="0">
              <a:solidFill>
                <a:schemeClr val="bg1"/>
              </a:solidFill>
            </a:endParaRP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2834996" y="4333520"/>
            <a:ext cx="3349330" cy="266322"/>
          </a:xfrm>
        </p:spPr>
        <p:txBody>
          <a:bodyPr lIns="36000" rIns="36000" anchor="ctr">
            <a:noAutofit/>
          </a:bodyPr>
          <a:lstStyle>
            <a:lvl1pPr>
              <a:defRPr sz="11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ZA" dirty="0" smtClean="0"/>
              <a:t>Fill in your address</a:t>
            </a:r>
          </a:p>
        </p:txBody>
      </p:sp>
      <p:pic>
        <p:nvPicPr>
          <p:cNvPr id="20" name="Picture 2" descr="C:\Users\Conny\Desktop\WCG\WCG - Logo\PNG\Logos blue\Community Safety\WCG - Logo - Community Safety - Tagline - Blu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22909" y="1900283"/>
            <a:ext cx="2667070" cy="752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91066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11188" y="2276872"/>
            <a:ext cx="8281291" cy="936625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rm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smtClean="0"/>
              <a:t>Divider Theme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7150" y="5516880"/>
            <a:ext cx="9086850" cy="170799"/>
          </a:xfrm>
          <a:prstGeom prst="rect">
            <a:avLst/>
          </a:prstGeom>
        </p:spPr>
      </p:pic>
      <p:pic>
        <p:nvPicPr>
          <p:cNvPr id="8" name="Picture 115" descr="C:\Users\Conny\Desktop\WCG\WCG - Logo\PNG\Logos blue\Community Safety\WCG - Logo - Community Safety - Blu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3849" y="6149078"/>
            <a:ext cx="1109368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18210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23850" y="1412775"/>
            <a:ext cx="2908573" cy="4680049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448447" y="1412776"/>
            <a:ext cx="5472608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7791954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516216" y="1412776"/>
            <a:ext cx="2404517" cy="468004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23850" y="1412777"/>
            <a:ext cx="6004917" cy="468004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190232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1412776"/>
            <a:ext cx="3921674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999381" y="1412776"/>
            <a:ext cx="3921674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23850" y="3532181"/>
            <a:ext cx="8597205" cy="255145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268980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3645024"/>
            <a:ext cx="3921674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999381" y="3645024"/>
            <a:ext cx="3921674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23850" y="1412776"/>
            <a:ext cx="8597205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8907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92907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295526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1412776"/>
            <a:ext cx="8597205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775032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92907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295526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3703287"/>
            <a:ext cx="8597205" cy="238034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9903036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23850" y="1412776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3850" y="2975180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323850" y="4537584"/>
            <a:ext cx="2908573" cy="154109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448447" y="1412776"/>
            <a:ext cx="5472608" cy="4664677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03125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012482" y="1412776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012482" y="2976533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012482" y="4540289"/>
            <a:ext cx="2908573" cy="1548783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1412777"/>
            <a:ext cx="5553983" cy="466590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0330468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 userDrawn="1"/>
        </p:nvGrpSpPr>
        <p:grpSpPr>
          <a:xfrm>
            <a:off x="2185076" y="1790072"/>
            <a:ext cx="4752528" cy="2880320"/>
            <a:chOff x="3635896" y="3356992"/>
            <a:chExt cx="4752528" cy="28803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" name="Rectangle 1"/>
            <p:cNvSpPr/>
            <p:nvPr userDrawn="1"/>
          </p:nvSpPr>
          <p:spPr>
            <a:xfrm>
              <a:off x="3635896" y="3356992"/>
              <a:ext cx="4752528" cy="2880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>
              <p:custDataLst>
                <p:tags r:id="rId1"/>
              </p:custDataLst>
            </p:nvPr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4125978" y="4761028"/>
              <a:ext cx="4262446" cy="334548"/>
            </a:xfrm>
            <a:prstGeom prst="rect">
              <a:avLst/>
            </a:prstGeom>
          </p:spPr>
        </p:pic>
      </p:grpSp>
      <p:sp>
        <p:nvSpPr>
          <p:cNvPr id="1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834997" y="2696461"/>
            <a:ext cx="3897243" cy="266322"/>
          </a:xfrm>
        </p:spPr>
        <p:txBody>
          <a:bodyPr lIns="36000" rIns="36000" anchor="ctr">
            <a:noAutofit/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Name Surname</a:t>
            </a:r>
            <a:endParaRPr lang="en-GB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834997" y="2963910"/>
            <a:ext cx="3897243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Directory</a:t>
            </a:r>
            <a:endParaRPr lang="en-GB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184680" y="3494035"/>
            <a:ext cx="1440160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+27 (0)21 XXX XXXX</a:t>
            </a:r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2834997" y="3497483"/>
            <a:ext cx="402674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 smtClean="0">
                <a:solidFill>
                  <a:srgbClr val="003399"/>
                </a:solidFill>
              </a:rPr>
              <a:t>Tel:</a:t>
            </a:r>
            <a:endParaRPr lang="en-GB" sz="1100" b="1" dirty="0">
              <a:solidFill>
                <a:srgbClr val="003399"/>
              </a:solidFill>
            </a:endParaRP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5130119" y="3494035"/>
            <a:ext cx="1440160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+27 (0)21 XXX XXXX</a:t>
            </a:r>
            <a:endParaRPr lang="en-GB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4780436" y="3497483"/>
            <a:ext cx="402674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 smtClean="0">
                <a:solidFill>
                  <a:srgbClr val="003399"/>
                </a:solidFill>
              </a:rPr>
              <a:t>Fax:</a:t>
            </a:r>
            <a:endParaRPr lang="en-GB" sz="1100" b="1" dirty="0">
              <a:solidFill>
                <a:srgbClr val="003399"/>
              </a:solidFill>
            </a:endParaRP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2834997" y="3768568"/>
            <a:ext cx="3734059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Name.Surname@westerncape.gov.za</a:t>
            </a:r>
            <a:endParaRPr lang="en-GB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2834996" y="4043102"/>
            <a:ext cx="3734059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 smtClean="0">
                <a:solidFill>
                  <a:srgbClr val="003399"/>
                </a:solidFill>
              </a:rPr>
              <a:t>www.westerncape.gov.za</a:t>
            </a:r>
            <a:endParaRPr lang="en-GB" sz="1100" b="1" dirty="0">
              <a:solidFill>
                <a:srgbClr val="003399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295275" y="565701"/>
            <a:ext cx="24048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prstClr val="white"/>
                </a:solidFill>
              </a:rPr>
              <a:t>Contact Us</a:t>
            </a:r>
            <a:endParaRPr lang="en-GB" sz="2400" dirty="0">
              <a:solidFill>
                <a:prstClr val="white"/>
              </a:solidFill>
            </a:endParaRP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2834996" y="4333520"/>
            <a:ext cx="3349330" cy="266322"/>
          </a:xfrm>
        </p:spPr>
        <p:txBody>
          <a:bodyPr lIns="36000" rIns="36000" anchor="ctr">
            <a:noAutofit/>
          </a:bodyPr>
          <a:lstStyle>
            <a:lvl1pPr>
              <a:defRPr sz="11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ZA" dirty="0" smtClean="0"/>
              <a:t>Fill in your address</a:t>
            </a:r>
          </a:p>
        </p:txBody>
      </p:sp>
      <p:pic>
        <p:nvPicPr>
          <p:cNvPr id="20" name="Picture 2" descr="C:\Users\Conny\Desktop\WCG\WCG - Logo\PNG\Logos blue\Community Safety\WCG - Logo - Community Safety - Tagline - Blu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22909" y="1900283"/>
            <a:ext cx="2667070" cy="752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20308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>
          <a:xfrm>
            <a:off x="1763688" y="3861048"/>
            <a:ext cx="7200800" cy="1083419"/>
          </a:xfrm>
          <a:prstGeom prst="rect">
            <a:avLst/>
          </a:prstGeom>
        </p:spPr>
        <p:txBody>
          <a:bodyPr wrap="none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2400"/>
              </a:spcAft>
            </a:pPr>
            <a:r>
              <a:rPr lang="en-US" sz="3200" b="0" cap="none" baseline="0" dirty="0" smtClean="0">
                <a:solidFill>
                  <a:prstClr val="white"/>
                </a:solidFill>
                <a:latin typeface="Century Gothic"/>
                <a:cs typeface="Century Gothic"/>
              </a:rPr>
              <a:t>Thank you</a:t>
            </a:r>
            <a:endParaRPr lang="en-US" sz="3200" b="0" cap="none" baseline="0" dirty="0">
              <a:solidFill>
                <a:prstClr val="white"/>
              </a:solidFill>
              <a:latin typeface="Century Gothic"/>
              <a:cs typeface="Century Gothic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3223800"/>
            <a:ext cx="9144000" cy="24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254666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>
          <a:xfrm>
            <a:off x="1763688" y="3861048"/>
            <a:ext cx="7200800" cy="1083419"/>
          </a:xfrm>
          <a:prstGeom prst="rect">
            <a:avLst/>
          </a:prstGeom>
        </p:spPr>
        <p:txBody>
          <a:bodyPr wrap="none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2400"/>
              </a:spcAft>
            </a:pPr>
            <a:r>
              <a:rPr lang="en-US" sz="3200" dirty="0" smtClean="0">
                <a:solidFill>
                  <a:prstClr val="white"/>
                </a:solidFill>
                <a:cs typeface="Century Gothic"/>
              </a:rPr>
              <a:t>Thank you</a:t>
            </a:r>
            <a:endParaRPr lang="en-US" sz="3200" dirty="0">
              <a:solidFill>
                <a:prstClr val="white"/>
              </a:solidFill>
              <a:cs typeface="Century Gothic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3223800"/>
            <a:ext cx="9144000" cy="24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107988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3429000"/>
            <a:ext cx="8208912" cy="100811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00329B"/>
                </a:solidFill>
              </a14:hiddenFill>
            </a:ext>
          </a:extLst>
        </p:spPr>
        <p:txBody>
          <a:bodyPr lIns="72000" tIns="0" rIns="72000" bIns="0" anchor="b">
            <a:normAutofit/>
          </a:bodyPr>
          <a:lstStyle>
            <a:lvl1pPr algn="r">
              <a:spcBef>
                <a:spcPts val="300"/>
              </a:spcBef>
              <a:defRPr sz="2600" cap="all" baseline="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2585688"/>
            <a:ext cx="9144000" cy="493486"/>
          </a:xfrm>
          <a:prstGeom prst="rect">
            <a:avLst/>
          </a:prstGeom>
        </p:spPr>
      </p:pic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467544" y="4532528"/>
            <a:ext cx="8208912" cy="508552"/>
          </a:xfrm>
        </p:spPr>
        <p:txBody>
          <a:bodyPr lIns="72000" tIns="0" rIns="72000" bIns="0" anchor="ctr">
            <a:normAutofit/>
          </a:bodyPr>
          <a:lstStyle>
            <a:lvl1pPr marL="0" indent="0" algn="r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ZA" dirty="0"/>
          </a:p>
        </p:txBody>
      </p:sp>
      <p:sp>
        <p:nvSpPr>
          <p:cNvPr id="15" name="Date Placeholder 11"/>
          <p:cNvSpPr>
            <a:spLocks noGrp="1"/>
          </p:cNvSpPr>
          <p:nvPr>
            <p:ph type="dt" sz="half" idx="2"/>
          </p:nvPr>
        </p:nvSpPr>
        <p:spPr>
          <a:xfrm>
            <a:off x="7164288" y="5398045"/>
            <a:ext cx="15121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D50C29E4-ACB6-4F2A-A135-8C3038DD6103}" type="datetime3">
              <a:rPr lang="en-US" smtClean="0">
                <a:solidFill>
                  <a:prstClr val="white"/>
                </a:solidFill>
              </a:rPr>
              <a:pPr/>
              <a:t>10 May 2018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3635548" y="5398045"/>
            <a:ext cx="1584176" cy="365125"/>
          </a:xfrm>
        </p:spPr>
        <p:txBody>
          <a:bodyPr>
            <a:normAutofit/>
          </a:bodyPr>
          <a:lstStyle>
            <a:lvl1pPr algn="r">
              <a:defRPr sz="1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Location   |</a:t>
            </a:r>
            <a:endParaRPr lang="en-GB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5220072" y="5398045"/>
            <a:ext cx="1944216" cy="365125"/>
          </a:xfrm>
        </p:spPr>
        <p:txBody>
          <a:bodyPr>
            <a:normAutofit/>
          </a:bodyPr>
          <a:lstStyle>
            <a:lvl1pPr algn="r">
              <a:defRPr sz="11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Initial. Surname  |</a:t>
            </a:r>
            <a:endParaRPr lang="en-GB" dirty="0"/>
          </a:p>
        </p:txBody>
      </p:sp>
      <p:pic>
        <p:nvPicPr>
          <p:cNvPr id="9" name="Picture 2" descr="C:\Users\Conny\Desktop\WCG\WCG - Logo\PNG\Logos blue\Community Safety\WCG - Logo - Community Safety - Tagline - Transparent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701" y="382084"/>
            <a:ext cx="5400600" cy="1576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497960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196752"/>
            <a:ext cx="8597205" cy="48960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0521532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 wrap="none">
            <a:no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196752"/>
            <a:ext cx="4060701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831779" y="1196752"/>
            <a:ext cx="4060701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900207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22948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412776"/>
            <a:ext cx="8597205" cy="468004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506786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6"/>
            <a:ext cx="406070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831779" y="1412776"/>
            <a:ext cx="406070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514033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86171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 smtClean="0"/>
              <a:t>Source: Xxx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95275" y="1196752"/>
            <a:ext cx="8597205" cy="44870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864084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 smtClean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95275" y="1196752"/>
            <a:ext cx="4060701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831779" y="1196752"/>
            <a:ext cx="4060701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860763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3429000"/>
            <a:ext cx="8208912" cy="100811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00329B"/>
                </a:solidFill>
              </a14:hiddenFill>
            </a:ext>
          </a:extLst>
        </p:spPr>
        <p:txBody>
          <a:bodyPr lIns="72000" tIns="0" rIns="72000" bIns="0" anchor="b">
            <a:normAutofit/>
          </a:bodyPr>
          <a:lstStyle>
            <a:lvl1pPr algn="r">
              <a:spcBef>
                <a:spcPts val="300"/>
              </a:spcBef>
              <a:defRPr sz="2600" cap="all" baseline="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2585688"/>
            <a:ext cx="9144000" cy="493486"/>
          </a:xfrm>
          <a:prstGeom prst="rect">
            <a:avLst/>
          </a:prstGeom>
        </p:spPr>
      </p:pic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467544" y="4532528"/>
            <a:ext cx="8208912" cy="508552"/>
          </a:xfrm>
        </p:spPr>
        <p:txBody>
          <a:bodyPr lIns="72000" tIns="0" rIns="72000" bIns="0" anchor="ctr">
            <a:normAutofit/>
          </a:bodyPr>
          <a:lstStyle>
            <a:lvl1pPr marL="0" indent="0" algn="r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ZA" dirty="0"/>
          </a:p>
        </p:txBody>
      </p:sp>
      <p:sp>
        <p:nvSpPr>
          <p:cNvPr id="15" name="Date Placeholder 11"/>
          <p:cNvSpPr>
            <a:spLocks noGrp="1"/>
          </p:cNvSpPr>
          <p:nvPr>
            <p:ph type="dt" sz="half" idx="2"/>
          </p:nvPr>
        </p:nvSpPr>
        <p:spPr>
          <a:xfrm>
            <a:off x="7164288" y="5398045"/>
            <a:ext cx="15121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D50C29E4-ACB6-4F2A-A135-8C3038DD6103}" type="datetime3">
              <a:rPr lang="en-US" smtClean="0">
                <a:solidFill>
                  <a:prstClr val="white"/>
                </a:solidFill>
              </a:rPr>
              <a:pPr/>
              <a:t>10 May 2018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3635548" y="5398045"/>
            <a:ext cx="1584176" cy="365125"/>
          </a:xfrm>
        </p:spPr>
        <p:txBody>
          <a:bodyPr>
            <a:normAutofit/>
          </a:bodyPr>
          <a:lstStyle>
            <a:lvl1pPr algn="r">
              <a:defRPr sz="1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Location   |</a:t>
            </a:r>
            <a:endParaRPr lang="en-GB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5220072" y="5398045"/>
            <a:ext cx="1944216" cy="365125"/>
          </a:xfrm>
        </p:spPr>
        <p:txBody>
          <a:bodyPr>
            <a:normAutofit/>
          </a:bodyPr>
          <a:lstStyle>
            <a:lvl1pPr algn="r">
              <a:defRPr sz="11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Initial. Surname  |</a:t>
            </a:r>
            <a:endParaRPr lang="en-GB" dirty="0"/>
          </a:p>
        </p:txBody>
      </p:sp>
      <p:pic>
        <p:nvPicPr>
          <p:cNvPr id="9" name="Picture 2" descr="C:\Users\Conny\Desktop\WCG\WCG - Logo\PNG\Logos blue\Community Safety\WCG - Logo - Community Safety - Tagline - Transparent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701" y="382084"/>
            <a:ext cx="5400600" cy="1576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781619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 smtClean="0"/>
              <a:t>Source: Xxx</a:t>
            </a:r>
          </a:p>
        </p:txBody>
      </p:sp>
    </p:spTree>
    <p:extLst>
      <p:ext uri="{BB962C8B-B14F-4D97-AF65-F5344CB8AC3E}">
        <p14:creationId xmlns:p14="http://schemas.microsoft.com/office/powerpoint/2010/main" xmlns="" val="265125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 smtClean="0"/>
              <a:t>Source: Xxx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7"/>
            <a:ext cx="8597205" cy="42710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062097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6"/>
            <a:ext cx="4060701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 smtClean="0"/>
              <a:t>Source: Xxx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831779" y="1412776"/>
            <a:ext cx="4060701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5526322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 smtClean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4640135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11188" y="2276872"/>
            <a:ext cx="8281291" cy="936625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rm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smtClean="0"/>
              <a:t>Divider Theme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7150" y="5516880"/>
            <a:ext cx="9086850" cy="170799"/>
          </a:xfrm>
          <a:prstGeom prst="rect">
            <a:avLst/>
          </a:prstGeom>
        </p:spPr>
      </p:pic>
      <p:pic>
        <p:nvPicPr>
          <p:cNvPr id="8" name="Picture 115" descr="C:\Users\Conny\Desktop\WCG\WCG - Logo\PNG\Logos blue\Community Safety\WCG - Logo - Community Safety - Blu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3849" y="6149078"/>
            <a:ext cx="1109368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603335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23850" y="1412775"/>
            <a:ext cx="2908573" cy="4680049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448447" y="1412776"/>
            <a:ext cx="5472608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929126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516216" y="1412776"/>
            <a:ext cx="2404517" cy="468004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23850" y="1412777"/>
            <a:ext cx="6004917" cy="468004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1990189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1412776"/>
            <a:ext cx="3921674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999381" y="1412776"/>
            <a:ext cx="3921674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23850" y="3532181"/>
            <a:ext cx="8597205" cy="255145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141283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3645024"/>
            <a:ext cx="3921674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999381" y="3645024"/>
            <a:ext cx="3921674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23850" y="1412776"/>
            <a:ext cx="8597205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719795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92907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295526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1412776"/>
            <a:ext cx="8597205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586559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196752"/>
            <a:ext cx="8597205" cy="48960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8170275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92907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295526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3703287"/>
            <a:ext cx="8597205" cy="238034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621560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23850" y="1412776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3850" y="2975180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323850" y="4537584"/>
            <a:ext cx="2908573" cy="154109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448447" y="1412776"/>
            <a:ext cx="5472608" cy="4664677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472124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012482" y="1412776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012482" y="2976533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012482" y="4540289"/>
            <a:ext cx="2908573" cy="1548783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1412777"/>
            <a:ext cx="5553983" cy="466590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262974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 userDrawn="1"/>
        </p:nvGrpSpPr>
        <p:grpSpPr>
          <a:xfrm>
            <a:off x="2185076" y="1790072"/>
            <a:ext cx="4752528" cy="2880320"/>
            <a:chOff x="3635896" y="3356992"/>
            <a:chExt cx="4752528" cy="28803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" name="Rectangle 1"/>
            <p:cNvSpPr/>
            <p:nvPr userDrawn="1"/>
          </p:nvSpPr>
          <p:spPr>
            <a:xfrm>
              <a:off x="3635896" y="3356992"/>
              <a:ext cx="4752528" cy="2880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>
              <p:custDataLst>
                <p:tags r:id="rId1"/>
              </p:custDataLst>
            </p:nvPr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4125978" y="4761028"/>
              <a:ext cx="4262446" cy="334548"/>
            </a:xfrm>
            <a:prstGeom prst="rect">
              <a:avLst/>
            </a:prstGeom>
          </p:spPr>
        </p:pic>
      </p:grpSp>
      <p:sp>
        <p:nvSpPr>
          <p:cNvPr id="1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834997" y="2696461"/>
            <a:ext cx="3897243" cy="266322"/>
          </a:xfrm>
        </p:spPr>
        <p:txBody>
          <a:bodyPr lIns="36000" rIns="36000" anchor="ctr">
            <a:noAutofit/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Name Surname</a:t>
            </a:r>
            <a:endParaRPr lang="en-GB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834997" y="2963910"/>
            <a:ext cx="3897243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Directory</a:t>
            </a:r>
            <a:endParaRPr lang="en-GB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184680" y="3494035"/>
            <a:ext cx="1440160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+27 (0)21 XXX XXXX</a:t>
            </a:r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2834997" y="3497483"/>
            <a:ext cx="402674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 smtClean="0">
                <a:solidFill>
                  <a:srgbClr val="003399"/>
                </a:solidFill>
              </a:rPr>
              <a:t>Tel:</a:t>
            </a:r>
            <a:endParaRPr lang="en-GB" sz="1100" b="1" dirty="0">
              <a:solidFill>
                <a:srgbClr val="003399"/>
              </a:solidFill>
            </a:endParaRP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5130119" y="3494035"/>
            <a:ext cx="1440160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+27 (0)21 XXX XXXX</a:t>
            </a:r>
            <a:endParaRPr lang="en-GB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4780436" y="3497483"/>
            <a:ext cx="402674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 smtClean="0">
                <a:solidFill>
                  <a:srgbClr val="003399"/>
                </a:solidFill>
              </a:rPr>
              <a:t>Fax:</a:t>
            </a:r>
            <a:endParaRPr lang="en-GB" sz="1100" b="1" dirty="0">
              <a:solidFill>
                <a:srgbClr val="003399"/>
              </a:solidFill>
            </a:endParaRP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2834997" y="3768568"/>
            <a:ext cx="3734059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Name.Surname@westerncape.gov.za</a:t>
            </a:r>
            <a:endParaRPr lang="en-GB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2834996" y="4043102"/>
            <a:ext cx="3734059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 smtClean="0">
                <a:solidFill>
                  <a:srgbClr val="003399"/>
                </a:solidFill>
              </a:rPr>
              <a:t>www.westerncape.gov.za</a:t>
            </a:r>
            <a:endParaRPr lang="en-GB" sz="1100" b="1" dirty="0">
              <a:solidFill>
                <a:srgbClr val="003399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295275" y="565701"/>
            <a:ext cx="24048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prstClr val="white"/>
                </a:solidFill>
              </a:rPr>
              <a:t>Contact Us</a:t>
            </a:r>
            <a:endParaRPr lang="en-GB" sz="2400" dirty="0">
              <a:solidFill>
                <a:prstClr val="white"/>
              </a:solidFill>
            </a:endParaRP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2834996" y="4333520"/>
            <a:ext cx="3349330" cy="266322"/>
          </a:xfrm>
        </p:spPr>
        <p:txBody>
          <a:bodyPr lIns="36000" rIns="36000" anchor="ctr">
            <a:noAutofit/>
          </a:bodyPr>
          <a:lstStyle>
            <a:lvl1pPr>
              <a:defRPr sz="11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ZA" dirty="0" smtClean="0"/>
              <a:t>Fill in your address</a:t>
            </a:r>
          </a:p>
        </p:txBody>
      </p:sp>
      <p:pic>
        <p:nvPicPr>
          <p:cNvPr id="20" name="Picture 2" descr="C:\Users\Conny\Desktop\WCG\WCG - Logo\PNG\Logos blue\Community Safety\WCG - Logo - Community Safety - Tagline - Blu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22909" y="1900283"/>
            <a:ext cx="2667070" cy="752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491906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>
          <a:xfrm>
            <a:off x="1763688" y="3861048"/>
            <a:ext cx="7200800" cy="1083419"/>
          </a:xfrm>
          <a:prstGeom prst="rect">
            <a:avLst/>
          </a:prstGeom>
        </p:spPr>
        <p:txBody>
          <a:bodyPr wrap="none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2400"/>
              </a:spcAft>
            </a:pPr>
            <a:r>
              <a:rPr lang="en-US" sz="3200" dirty="0" smtClean="0">
                <a:solidFill>
                  <a:prstClr val="white"/>
                </a:solidFill>
                <a:cs typeface="Century Gothic"/>
              </a:rPr>
              <a:t>Thank you</a:t>
            </a:r>
            <a:endParaRPr lang="en-US" sz="3200" dirty="0">
              <a:solidFill>
                <a:prstClr val="white"/>
              </a:solidFill>
              <a:cs typeface="Century Gothic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3223800"/>
            <a:ext cx="9144000" cy="24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319632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3429000"/>
            <a:ext cx="8208912" cy="100811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00329B"/>
                </a:solidFill>
              </a14:hiddenFill>
            </a:ext>
          </a:extLst>
        </p:spPr>
        <p:txBody>
          <a:bodyPr lIns="72000" tIns="0" rIns="72000" bIns="0" anchor="b">
            <a:normAutofit/>
          </a:bodyPr>
          <a:lstStyle>
            <a:lvl1pPr algn="r">
              <a:spcBef>
                <a:spcPts val="300"/>
              </a:spcBef>
              <a:defRPr sz="2600" cap="all" baseline="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2585688"/>
            <a:ext cx="9144000" cy="493486"/>
          </a:xfrm>
          <a:prstGeom prst="rect">
            <a:avLst/>
          </a:prstGeom>
        </p:spPr>
      </p:pic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467544" y="4532528"/>
            <a:ext cx="8208912" cy="508552"/>
          </a:xfrm>
        </p:spPr>
        <p:txBody>
          <a:bodyPr lIns="72000" tIns="0" rIns="72000" bIns="0" anchor="ctr">
            <a:normAutofit/>
          </a:bodyPr>
          <a:lstStyle>
            <a:lvl1pPr marL="0" indent="0" algn="r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ZA" dirty="0"/>
          </a:p>
        </p:txBody>
      </p:sp>
      <p:sp>
        <p:nvSpPr>
          <p:cNvPr id="15" name="Date Placeholder 11"/>
          <p:cNvSpPr>
            <a:spLocks noGrp="1"/>
          </p:cNvSpPr>
          <p:nvPr>
            <p:ph type="dt" sz="half" idx="2"/>
          </p:nvPr>
        </p:nvSpPr>
        <p:spPr>
          <a:xfrm>
            <a:off x="7164288" y="5398045"/>
            <a:ext cx="15121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D50C29E4-ACB6-4F2A-A135-8C3038DD6103}" type="datetime3">
              <a:rPr lang="en-US" smtClean="0">
                <a:solidFill>
                  <a:prstClr val="white"/>
                </a:solidFill>
              </a:rPr>
              <a:pPr/>
              <a:t>10 May 2018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3635548" y="5398045"/>
            <a:ext cx="1584176" cy="365125"/>
          </a:xfrm>
        </p:spPr>
        <p:txBody>
          <a:bodyPr>
            <a:normAutofit/>
          </a:bodyPr>
          <a:lstStyle>
            <a:lvl1pPr algn="r">
              <a:defRPr sz="1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Location   |</a:t>
            </a:r>
            <a:endParaRPr lang="en-GB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5220072" y="5398045"/>
            <a:ext cx="1944216" cy="365125"/>
          </a:xfrm>
        </p:spPr>
        <p:txBody>
          <a:bodyPr>
            <a:normAutofit/>
          </a:bodyPr>
          <a:lstStyle>
            <a:lvl1pPr algn="r">
              <a:defRPr sz="11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Initial. Surname  |</a:t>
            </a:r>
            <a:endParaRPr lang="en-GB" dirty="0"/>
          </a:p>
        </p:txBody>
      </p:sp>
      <p:pic>
        <p:nvPicPr>
          <p:cNvPr id="9" name="Picture 2" descr="C:\Users\Conny\Desktop\WCG\WCG - Logo\PNG\Logos blue\Community Safety\WCG - Logo - Community Safety - Tagline - Transparent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701" y="382084"/>
            <a:ext cx="5400600" cy="1576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41420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196752"/>
            <a:ext cx="8597205" cy="48960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796812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 wrap="none">
            <a:no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196752"/>
            <a:ext cx="4060701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831779" y="1196752"/>
            <a:ext cx="4060701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337842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0381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412776"/>
            <a:ext cx="8597205" cy="468004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802457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 wrap="none">
            <a:no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196752"/>
            <a:ext cx="4060701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831779" y="1196752"/>
            <a:ext cx="4060701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1476127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6"/>
            <a:ext cx="406070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831779" y="1412776"/>
            <a:ext cx="406070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3817229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0077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 smtClean="0"/>
              <a:t>Source: Xxx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95275" y="1196752"/>
            <a:ext cx="8597205" cy="44870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1408919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 smtClean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95275" y="1196752"/>
            <a:ext cx="4060701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831779" y="1196752"/>
            <a:ext cx="4060701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998701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 smtClean="0"/>
              <a:t>Source: Xxx</a:t>
            </a:r>
          </a:p>
        </p:txBody>
      </p:sp>
    </p:spTree>
    <p:extLst>
      <p:ext uri="{BB962C8B-B14F-4D97-AF65-F5344CB8AC3E}">
        <p14:creationId xmlns:p14="http://schemas.microsoft.com/office/powerpoint/2010/main" xmlns="" val="34429641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 smtClean="0"/>
              <a:t>Source: Xxx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7"/>
            <a:ext cx="8597205" cy="42710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3314657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6"/>
            <a:ext cx="4060701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 smtClean="0"/>
              <a:t>Source: Xxx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831779" y="1412776"/>
            <a:ext cx="4060701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544213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 smtClean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1156405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11188" y="2276872"/>
            <a:ext cx="8281291" cy="936625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rm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smtClean="0"/>
              <a:t>Divider Theme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7150" y="5516880"/>
            <a:ext cx="9086850" cy="170799"/>
          </a:xfrm>
          <a:prstGeom prst="rect">
            <a:avLst/>
          </a:prstGeom>
        </p:spPr>
      </p:pic>
      <p:pic>
        <p:nvPicPr>
          <p:cNvPr id="8" name="Picture 115" descr="C:\Users\Conny\Desktop\WCG\WCG - Logo\PNG\Logos blue\Community Safety\WCG - Logo - Community Safety - Blu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3849" y="6149078"/>
            <a:ext cx="1109368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55734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23850" y="1412775"/>
            <a:ext cx="2908573" cy="4680049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448447" y="1412776"/>
            <a:ext cx="5472608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1110071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53647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516216" y="1412776"/>
            <a:ext cx="2404517" cy="468004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23850" y="1412777"/>
            <a:ext cx="6004917" cy="468004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2291432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1412776"/>
            <a:ext cx="3921674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999381" y="1412776"/>
            <a:ext cx="3921674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23850" y="3532181"/>
            <a:ext cx="8597205" cy="255145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1403580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3645024"/>
            <a:ext cx="3921674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999381" y="3645024"/>
            <a:ext cx="3921674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23850" y="1412776"/>
            <a:ext cx="8597205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896297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92907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295526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1412776"/>
            <a:ext cx="8597205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739303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92907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295526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3703287"/>
            <a:ext cx="8597205" cy="238034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169423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23850" y="1412776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3850" y="2975180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323850" y="4537584"/>
            <a:ext cx="2908573" cy="154109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448447" y="1412776"/>
            <a:ext cx="5472608" cy="4664677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0630507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012482" y="1412776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012482" y="2976533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012482" y="4540289"/>
            <a:ext cx="2908573" cy="1548783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1412777"/>
            <a:ext cx="5553983" cy="466590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4199121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 userDrawn="1"/>
        </p:nvGrpSpPr>
        <p:grpSpPr>
          <a:xfrm>
            <a:off x="2185076" y="1790072"/>
            <a:ext cx="4752528" cy="2880320"/>
            <a:chOff x="3635896" y="3356992"/>
            <a:chExt cx="4752528" cy="28803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" name="Rectangle 1"/>
            <p:cNvSpPr/>
            <p:nvPr userDrawn="1"/>
          </p:nvSpPr>
          <p:spPr>
            <a:xfrm>
              <a:off x="3635896" y="3356992"/>
              <a:ext cx="4752528" cy="2880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>
              <p:custDataLst>
                <p:tags r:id="rId1"/>
              </p:custDataLst>
            </p:nvPr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4125978" y="4761028"/>
              <a:ext cx="4262446" cy="334548"/>
            </a:xfrm>
            <a:prstGeom prst="rect">
              <a:avLst/>
            </a:prstGeom>
          </p:spPr>
        </p:pic>
      </p:grpSp>
      <p:sp>
        <p:nvSpPr>
          <p:cNvPr id="1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834997" y="2696461"/>
            <a:ext cx="3897243" cy="266322"/>
          </a:xfrm>
        </p:spPr>
        <p:txBody>
          <a:bodyPr lIns="36000" rIns="36000" anchor="ctr">
            <a:noAutofit/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Name Surname</a:t>
            </a:r>
            <a:endParaRPr lang="en-GB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834997" y="2963910"/>
            <a:ext cx="3897243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Directory</a:t>
            </a:r>
            <a:endParaRPr lang="en-GB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184680" y="3494035"/>
            <a:ext cx="1440160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+27 (0)21 XXX XXXX</a:t>
            </a:r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2834997" y="3497483"/>
            <a:ext cx="402674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 smtClean="0">
                <a:solidFill>
                  <a:srgbClr val="003399"/>
                </a:solidFill>
              </a:rPr>
              <a:t>Tel:</a:t>
            </a:r>
            <a:endParaRPr lang="en-GB" sz="1100" b="1" dirty="0">
              <a:solidFill>
                <a:srgbClr val="003399"/>
              </a:solidFill>
            </a:endParaRP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5130119" y="3494035"/>
            <a:ext cx="1440160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+27 (0)21 XXX XXXX</a:t>
            </a:r>
            <a:endParaRPr lang="en-GB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4780436" y="3497483"/>
            <a:ext cx="402674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 smtClean="0">
                <a:solidFill>
                  <a:srgbClr val="003399"/>
                </a:solidFill>
              </a:rPr>
              <a:t>Fax:</a:t>
            </a:r>
            <a:endParaRPr lang="en-GB" sz="1100" b="1" dirty="0">
              <a:solidFill>
                <a:srgbClr val="003399"/>
              </a:solidFill>
            </a:endParaRP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2834997" y="3768568"/>
            <a:ext cx="3734059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Name.Surname@westerncape.gov.za</a:t>
            </a:r>
            <a:endParaRPr lang="en-GB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2834996" y="4043102"/>
            <a:ext cx="3734059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 smtClean="0">
                <a:solidFill>
                  <a:srgbClr val="003399"/>
                </a:solidFill>
              </a:rPr>
              <a:t>www.westerncape.gov.za</a:t>
            </a:r>
            <a:endParaRPr lang="en-GB" sz="1100" b="1" dirty="0">
              <a:solidFill>
                <a:srgbClr val="003399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295275" y="565701"/>
            <a:ext cx="24048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prstClr val="white"/>
                </a:solidFill>
              </a:rPr>
              <a:t>Contact Us</a:t>
            </a:r>
            <a:endParaRPr lang="en-GB" sz="2400" dirty="0">
              <a:solidFill>
                <a:prstClr val="white"/>
              </a:solidFill>
            </a:endParaRP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2834996" y="4333520"/>
            <a:ext cx="3349330" cy="266322"/>
          </a:xfrm>
        </p:spPr>
        <p:txBody>
          <a:bodyPr lIns="36000" rIns="36000" anchor="ctr">
            <a:noAutofit/>
          </a:bodyPr>
          <a:lstStyle>
            <a:lvl1pPr>
              <a:defRPr sz="11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ZA" dirty="0" smtClean="0"/>
              <a:t>Fill in your address</a:t>
            </a:r>
          </a:p>
        </p:txBody>
      </p:sp>
      <p:pic>
        <p:nvPicPr>
          <p:cNvPr id="20" name="Picture 2" descr="C:\Users\Conny\Desktop\WCG\WCG - Logo\PNG\Logos blue\Community Safety\WCG - Logo - Community Safety - Tagline - Blu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22909" y="1900283"/>
            <a:ext cx="2667070" cy="752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78544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>
          <a:xfrm>
            <a:off x="1763688" y="3861048"/>
            <a:ext cx="7200800" cy="1083419"/>
          </a:xfrm>
          <a:prstGeom prst="rect">
            <a:avLst/>
          </a:prstGeom>
        </p:spPr>
        <p:txBody>
          <a:bodyPr wrap="none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2400"/>
              </a:spcAft>
            </a:pPr>
            <a:r>
              <a:rPr lang="en-US" sz="3200" dirty="0" smtClean="0">
                <a:solidFill>
                  <a:prstClr val="white"/>
                </a:solidFill>
                <a:cs typeface="Century Gothic"/>
              </a:rPr>
              <a:t>Thank you</a:t>
            </a:r>
            <a:endParaRPr lang="en-US" sz="3200" dirty="0">
              <a:solidFill>
                <a:prstClr val="white"/>
              </a:solidFill>
              <a:cs typeface="Century Gothic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3223800"/>
            <a:ext cx="9144000" cy="24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44081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3429000"/>
            <a:ext cx="8208912" cy="100811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00329B"/>
                </a:solidFill>
              </a14:hiddenFill>
            </a:ext>
          </a:extLst>
        </p:spPr>
        <p:txBody>
          <a:bodyPr lIns="72000" tIns="0" rIns="72000" bIns="0" anchor="b">
            <a:normAutofit/>
          </a:bodyPr>
          <a:lstStyle>
            <a:lvl1pPr algn="r">
              <a:spcBef>
                <a:spcPts val="300"/>
              </a:spcBef>
              <a:defRPr sz="2600" cap="all" baseline="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2585688"/>
            <a:ext cx="9144000" cy="493486"/>
          </a:xfrm>
          <a:prstGeom prst="rect">
            <a:avLst/>
          </a:prstGeom>
        </p:spPr>
      </p:pic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467544" y="4532528"/>
            <a:ext cx="8208912" cy="508552"/>
          </a:xfrm>
        </p:spPr>
        <p:txBody>
          <a:bodyPr lIns="72000" tIns="0" rIns="72000" bIns="0" anchor="ctr">
            <a:normAutofit/>
          </a:bodyPr>
          <a:lstStyle>
            <a:lvl1pPr marL="0" indent="0" algn="r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ZA" dirty="0"/>
          </a:p>
        </p:txBody>
      </p:sp>
      <p:sp>
        <p:nvSpPr>
          <p:cNvPr id="15" name="Date Placeholder 11"/>
          <p:cNvSpPr>
            <a:spLocks noGrp="1"/>
          </p:cNvSpPr>
          <p:nvPr>
            <p:ph type="dt" sz="half" idx="2"/>
          </p:nvPr>
        </p:nvSpPr>
        <p:spPr>
          <a:xfrm>
            <a:off x="7164288" y="5398045"/>
            <a:ext cx="15121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D50C29E4-ACB6-4F2A-A135-8C3038DD6103}" type="datetime3">
              <a:rPr lang="en-US" smtClean="0">
                <a:solidFill>
                  <a:prstClr val="white"/>
                </a:solidFill>
              </a:rPr>
              <a:pPr/>
              <a:t>10 May 2018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3635548" y="5398045"/>
            <a:ext cx="1584176" cy="365125"/>
          </a:xfrm>
        </p:spPr>
        <p:txBody>
          <a:bodyPr>
            <a:normAutofit/>
          </a:bodyPr>
          <a:lstStyle>
            <a:lvl1pPr algn="r">
              <a:defRPr sz="1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Location   |</a:t>
            </a:r>
            <a:endParaRPr lang="en-GB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5220072" y="5398045"/>
            <a:ext cx="1944216" cy="365125"/>
          </a:xfrm>
        </p:spPr>
        <p:txBody>
          <a:bodyPr>
            <a:normAutofit/>
          </a:bodyPr>
          <a:lstStyle>
            <a:lvl1pPr algn="r">
              <a:defRPr sz="11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Initial. Surname  |</a:t>
            </a:r>
            <a:endParaRPr lang="en-GB" dirty="0"/>
          </a:p>
        </p:txBody>
      </p:sp>
      <p:pic>
        <p:nvPicPr>
          <p:cNvPr id="9" name="Picture 2" descr="C:\Users\Conny\Desktop\WCG\WCG - Logo\PNG\Logos blue\Community Safety\WCG - Logo - Community Safety - Tagline - Transparent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701" y="382084"/>
            <a:ext cx="5400600" cy="1576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50307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412776"/>
            <a:ext cx="8597205" cy="468004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7048813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196752"/>
            <a:ext cx="8597205" cy="48960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537483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 wrap="none">
            <a:no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196752"/>
            <a:ext cx="4060701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831779" y="1196752"/>
            <a:ext cx="4060701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6575713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2459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412776"/>
            <a:ext cx="8597205" cy="468004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4789117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6"/>
            <a:ext cx="406070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831779" y="1412776"/>
            <a:ext cx="406070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7595465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785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 smtClean="0"/>
              <a:t>Source: Xxx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95275" y="1196752"/>
            <a:ext cx="8597205" cy="44870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781387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 smtClean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95275" y="1196752"/>
            <a:ext cx="4060701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831779" y="1196752"/>
            <a:ext cx="4060701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0679708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 smtClean="0"/>
              <a:t>Source: Xxx</a:t>
            </a:r>
          </a:p>
        </p:txBody>
      </p:sp>
    </p:spTree>
    <p:extLst>
      <p:ext uri="{BB962C8B-B14F-4D97-AF65-F5344CB8AC3E}">
        <p14:creationId xmlns:p14="http://schemas.microsoft.com/office/powerpoint/2010/main" xmlns="" val="16284393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 smtClean="0"/>
              <a:t>Source: Xxx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7"/>
            <a:ext cx="8597205" cy="42710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109953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 wrap="none">
            <a:no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/>
              <a:t>WCG-PPT Slide Gallery-01112012.pptx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196752"/>
            <a:ext cx="4060701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831779" y="1196752"/>
            <a:ext cx="4060701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761740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6"/>
            <a:ext cx="406070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831779" y="1412776"/>
            <a:ext cx="406070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2517585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6"/>
            <a:ext cx="4060701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 smtClean="0"/>
              <a:t>Source: Xxx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831779" y="1412776"/>
            <a:ext cx="4060701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353034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 smtClean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6651132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11188" y="2276872"/>
            <a:ext cx="8281291" cy="936625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rm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smtClean="0"/>
              <a:t>Divider Theme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7150" y="5516880"/>
            <a:ext cx="9086850" cy="170799"/>
          </a:xfrm>
          <a:prstGeom prst="rect">
            <a:avLst/>
          </a:prstGeom>
        </p:spPr>
      </p:pic>
      <p:pic>
        <p:nvPicPr>
          <p:cNvPr id="8" name="Picture 115" descr="C:\Users\Conny\Desktop\WCG\WCG - Logo\PNG\Logos blue\Community Safety\WCG - Logo - Community Safety - Blu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3849" y="6149078"/>
            <a:ext cx="1109368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43705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23850" y="1412775"/>
            <a:ext cx="2908573" cy="4680049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448447" y="1412776"/>
            <a:ext cx="5472608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930514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516216" y="1412776"/>
            <a:ext cx="2404517" cy="468004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23850" y="1412777"/>
            <a:ext cx="6004917" cy="468004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75027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1412776"/>
            <a:ext cx="3921674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999381" y="1412776"/>
            <a:ext cx="3921674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23850" y="3532181"/>
            <a:ext cx="8597205" cy="255145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97448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3645024"/>
            <a:ext cx="3921674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999381" y="3645024"/>
            <a:ext cx="3921674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23850" y="1412776"/>
            <a:ext cx="8597205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277260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92907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295526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1412776"/>
            <a:ext cx="8597205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525531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92907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295526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3703287"/>
            <a:ext cx="8597205" cy="238034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981589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23850" y="1412776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3850" y="2975180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323850" y="4537584"/>
            <a:ext cx="2908573" cy="154109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448447" y="1412776"/>
            <a:ext cx="5472608" cy="4664677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6050228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1579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012482" y="1412776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012482" y="2976533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012482" y="4540289"/>
            <a:ext cx="2908573" cy="1548783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1412777"/>
            <a:ext cx="5553983" cy="466590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971367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 userDrawn="1"/>
        </p:nvGrpSpPr>
        <p:grpSpPr>
          <a:xfrm>
            <a:off x="2185076" y="1790072"/>
            <a:ext cx="4752528" cy="2880320"/>
            <a:chOff x="3635896" y="3356992"/>
            <a:chExt cx="4752528" cy="28803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" name="Rectangle 1"/>
            <p:cNvSpPr/>
            <p:nvPr userDrawn="1"/>
          </p:nvSpPr>
          <p:spPr>
            <a:xfrm>
              <a:off x="3635896" y="3356992"/>
              <a:ext cx="4752528" cy="2880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>
              <p:custDataLst>
                <p:tags r:id="rId1"/>
              </p:custDataLst>
            </p:nvPr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4125978" y="4761028"/>
              <a:ext cx="4262446" cy="334548"/>
            </a:xfrm>
            <a:prstGeom prst="rect">
              <a:avLst/>
            </a:prstGeom>
          </p:spPr>
        </p:pic>
      </p:grpSp>
      <p:sp>
        <p:nvSpPr>
          <p:cNvPr id="1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834997" y="2696461"/>
            <a:ext cx="3897243" cy="266322"/>
          </a:xfrm>
        </p:spPr>
        <p:txBody>
          <a:bodyPr lIns="36000" rIns="36000" anchor="ctr">
            <a:noAutofit/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Name Surname</a:t>
            </a:r>
            <a:endParaRPr lang="en-GB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834997" y="2963910"/>
            <a:ext cx="3897243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Directory</a:t>
            </a:r>
            <a:endParaRPr lang="en-GB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184680" y="3494035"/>
            <a:ext cx="1440160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+27 (0)21 XXX XXXX</a:t>
            </a:r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2834997" y="3497483"/>
            <a:ext cx="402674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 smtClean="0">
                <a:solidFill>
                  <a:srgbClr val="003399"/>
                </a:solidFill>
              </a:rPr>
              <a:t>Tel:</a:t>
            </a:r>
            <a:endParaRPr lang="en-GB" sz="1100" b="1" dirty="0">
              <a:solidFill>
                <a:srgbClr val="003399"/>
              </a:solidFill>
            </a:endParaRP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5130119" y="3494035"/>
            <a:ext cx="1440160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+27 (0)21 XXX XXXX</a:t>
            </a:r>
            <a:endParaRPr lang="en-GB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4780436" y="3497483"/>
            <a:ext cx="402674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 smtClean="0">
                <a:solidFill>
                  <a:srgbClr val="003399"/>
                </a:solidFill>
              </a:rPr>
              <a:t>Fax:</a:t>
            </a:r>
            <a:endParaRPr lang="en-GB" sz="1100" b="1" dirty="0">
              <a:solidFill>
                <a:srgbClr val="003399"/>
              </a:solidFill>
            </a:endParaRP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2834997" y="3768568"/>
            <a:ext cx="3734059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Name.Surname@westerncape.gov.za</a:t>
            </a:r>
            <a:endParaRPr lang="en-GB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2834996" y="4043102"/>
            <a:ext cx="3734059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 smtClean="0">
                <a:solidFill>
                  <a:srgbClr val="003399"/>
                </a:solidFill>
              </a:rPr>
              <a:t>www.westerncape.gov.za</a:t>
            </a:r>
            <a:endParaRPr lang="en-GB" sz="1100" b="1" dirty="0">
              <a:solidFill>
                <a:srgbClr val="003399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295275" y="565701"/>
            <a:ext cx="24048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prstClr val="white"/>
                </a:solidFill>
              </a:rPr>
              <a:t>Contact Us</a:t>
            </a:r>
            <a:endParaRPr lang="en-GB" sz="2400" dirty="0">
              <a:solidFill>
                <a:prstClr val="white"/>
              </a:solidFill>
            </a:endParaRP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2834996" y="4333520"/>
            <a:ext cx="3349330" cy="266322"/>
          </a:xfrm>
        </p:spPr>
        <p:txBody>
          <a:bodyPr lIns="36000" rIns="36000" anchor="ctr">
            <a:noAutofit/>
          </a:bodyPr>
          <a:lstStyle>
            <a:lvl1pPr>
              <a:defRPr sz="11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ZA" dirty="0" smtClean="0"/>
              <a:t>Fill in your address</a:t>
            </a:r>
          </a:p>
        </p:txBody>
      </p:sp>
      <p:pic>
        <p:nvPicPr>
          <p:cNvPr id="20" name="Picture 2" descr="C:\Users\Conny\Desktop\WCG\WCG - Logo\PNG\Logos blue\Community Safety\WCG - Logo - Community Safety - Tagline - Blu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22909" y="1900283"/>
            <a:ext cx="2667070" cy="752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96791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>
          <a:xfrm>
            <a:off x="1763688" y="3861048"/>
            <a:ext cx="7200800" cy="1083419"/>
          </a:xfrm>
          <a:prstGeom prst="rect">
            <a:avLst/>
          </a:prstGeom>
        </p:spPr>
        <p:txBody>
          <a:bodyPr wrap="none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2400"/>
              </a:spcAft>
            </a:pPr>
            <a:r>
              <a:rPr lang="en-US" sz="3200" dirty="0" smtClean="0">
                <a:solidFill>
                  <a:prstClr val="white"/>
                </a:solidFill>
                <a:cs typeface="Century Gothic"/>
              </a:rPr>
              <a:t>Thank you</a:t>
            </a:r>
            <a:endParaRPr lang="en-US" sz="3200" dirty="0">
              <a:solidFill>
                <a:prstClr val="white"/>
              </a:solidFill>
              <a:cs typeface="Century Gothic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3223800"/>
            <a:ext cx="9144000" cy="24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75489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3429000"/>
            <a:ext cx="8208912" cy="100811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00329B"/>
                </a:solidFill>
              </a14:hiddenFill>
            </a:ext>
          </a:extLst>
        </p:spPr>
        <p:txBody>
          <a:bodyPr lIns="72000" tIns="0" rIns="72000" bIns="0" anchor="b">
            <a:normAutofit/>
          </a:bodyPr>
          <a:lstStyle>
            <a:lvl1pPr algn="r">
              <a:spcBef>
                <a:spcPts val="300"/>
              </a:spcBef>
              <a:defRPr sz="2600" cap="all" baseline="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2585688"/>
            <a:ext cx="9144000" cy="493486"/>
          </a:xfrm>
          <a:prstGeom prst="rect">
            <a:avLst/>
          </a:prstGeom>
        </p:spPr>
      </p:pic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467544" y="4532528"/>
            <a:ext cx="8208912" cy="508552"/>
          </a:xfrm>
        </p:spPr>
        <p:txBody>
          <a:bodyPr lIns="72000" tIns="0" rIns="72000" bIns="0" anchor="ctr">
            <a:normAutofit/>
          </a:bodyPr>
          <a:lstStyle>
            <a:lvl1pPr marL="0" indent="0" algn="r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ZA" dirty="0"/>
          </a:p>
        </p:txBody>
      </p:sp>
      <p:sp>
        <p:nvSpPr>
          <p:cNvPr id="15" name="Date Placeholder 11"/>
          <p:cNvSpPr>
            <a:spLocks noGrp="1"/>
          </p:cNvSpPr>
          <p:nvPr>
            <p:ph type="dt" sz="half" idx="2"/>
          </p:nvPr>
        </p:nvSpPr>
        <p:spPr>
          <a:xfrm>
            <a:off x="7164288" y="5398045"/>
            <a:ext cx="15121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D50C29E4-ACB6-4F2A-A135-8C3038DD6103}" type="datetime3">
              <a:rPr lang="en-US" smtClean="0">
                <a:solidFill>
                  <a:prstClr val="white"/>
                </a:solidFill>
              </a:rPr>
              <a:pPr/>
              <a:t>10 May 2018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3635548" y="5398045"/>
            <a:ext cx="1584176" cy="365125"/>
          </a:xfrm>
        </p:spPr>
        <p:txBody>
          <a:bodyPr>
            <a:normAutofit/>
          </a:bodyPr>
          <a:lstStyle>
            <a:lvl1pPr algn="r">
              <a:defRPr sz="1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Location   |</a:t>
            </a:r>
            <a:endParaRPr lang="en-GB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5220072" y="5398045"/>
            <a:ext cx="1944216" cy="365125"/>
          </a:xfrm>
        </p:spPr>
        <p:txBody>
          <a:bodyPr>
            <a:normAutofit/>
          </a:bodyPr>
          <a:lstStyle>
            <a:lvl1pPr algn="r">
              <a:defRPr sz="11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Initial. Surname  |</a:t>
            </a:r>
            <a:endParaRPr lang="en-GB" dirty="0"/>
          </a:p>
        </p:txBody>
      </p:sp>
      <p:pic>
        <p:nvPicPr>
          <p:cNvPr id="9" name="Picture 2" descr="C:\Users\Conny\Desktop\WCG\WCG - Logo\PNG\Logos blue\Community Safety\WCG - Logo - Community Safety - Tagline - Transparent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701" y="382084"/>
            <a:ext cx="5400600" cy="1576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09020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196752"/>
            <a:ext cx="8597205" cy="48960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793148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 wrap="none">
            <a:no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196752"/>
            <a:ext cx="4060701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831779" y="1196752"/>
            <a:ext cx="4060701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1550663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95153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412776"/>
            <a:ext cx="8597205" cy="468004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5081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6"/>
            <a:ext cx="406070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831779" y="1412776"/>
            <a:ext cx="406070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252573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9280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 smtClean="0"/>
              <a:t>Source: Xxx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95275" y="1196752"/>
            <a:ext cx="8597205" cy="44870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047868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 smtClean="0"/>
              <a:t>Source: Xxx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95275" y="1196752"/>
            <a:ext cx="8597205" cy="44870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4279764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 smtClean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95275" y="1196752"/>
            <a:ext cx="4060701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831779" y="1196752"/>
            <a:ext cx="4060701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537757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 smtClean="0"/>
              <a:t>Source: Xxx</a:t>
            </a:r>
          </a:p>
        </p:txBody>
      </p:sp>
    </p:spTree>
    <p:extLst>
      <p:ext uri="{BB962C8B-B14F-4D97-AF65-F5344CB8AC3E}">
        <p14:creationId xmlns:p14="http://schemas.microsoft.com/office/powerpoint/2010/main" xmlns="" val="3865461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 smtClean="0"/>
              <a:t>Source: Xxx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7"/>
            <a:ext cx="8597205" cy="42710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9623627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6"/>
            <a:ext cx="4060701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 smtClean="0"/>
              <a:t>Source: Xxx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831779" y="1412776"/>
            <a:ext cx="4060701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90359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 smtClean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088168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11188" y="2276872"/>
            <a:ext cx="8281291" cy="936625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rm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smtClean="0"/>
              <a:t>Divider Theme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7150" y="5516880"/>
            <a:ext cx="9086850" cy="170799"/>
          </a:xfrm>
          <a:prstGeom prst="rect">
            <a:avLst/>
          </a:prstGeom>
        </p:spPr>
      </p:pic>
      <p:pic>
        <p:nvPicPr>
          <p:cNvPr id="8" name="Picture 115" descr="C:\Users\Conny\Desktop\WCG\WCG - Logo\PNG\Logos blue\Community Safety\WCG - Logo - Community Safety - Blu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3849" y="6149078"/>
            <a:ext cx="1109368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82528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23850" y="1412775"/>
            <a:ext cx="2908573" cy="4680049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448447" y="1412776"/>
            <a:ext cx="5472608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885766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516216" y="1412776"/>
            <a:ext cx="2404517" cy="468004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23850" y="1412777"/>
            <a:ext cx="6004917" cy="468004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75918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1412776"/>
            <a:ext cx="3921674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999381" y="1412776"/>
            <a:ext cx="3921674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23850" y="3532181"/>
            <a:ext cx="8597205" cy="255145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998417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 smtClean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95275" y="1196752"/>
            <a:ext cx="4060701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831779" y="1196752"/>
            <a:ext cx="4060701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5878092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3645024"/>
            <a:ext cx="3921674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999381" y="3645024"/>
            <a:ext cx="3921674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23850" y="1412776"/>
            <a:ext cx="8597205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523904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92907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295526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1412776"/>
            <a:ext cx="8597205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468470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92907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295526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3703287"/>
            <a:ext cx="8597205" cy="238034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7525729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23850" y="1412776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3850" y="2975180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323850" y="4537584"/>
            <a:ext cx="2908573" cy="154109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448447" y="1412776"/>
            <a:ext cx="5472608" cy="4664677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1721312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012482" y="1412776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012482" y="2976533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012482" y="4540289"/>
            <a:ext cx="2908573" cy="1548783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1412777"/>
            <a:ext cx="5553983" cy="466590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524383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 userDrawn="1"/>
        </p:nvGrpSpPr>
        <p:grpSpPr>
          <a:xfrm>
            <a:off x="2185076" y="1790072"/>
            <a:ext cx="4752528" cy="2880320"/>
            <a:chOff x="3635896" y="3356992"/>
            <a:chExt cx="4752528" cy="28803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" name="Rectangle 1"/>
            <p:cNvSpPr/>
            <p:nvPr userDrawn="1"/>
          </p:nvSpPr>
          <p:spPr>
            <a:xfrm>
              <a:off x="3635896" y="3356992"/>
              <a:ext cx="4752528" cy="2880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>
              <p:custDataLst>
                <p:tags r:id="rId1"/>
              </p:custDataLst>
            </p:nvPr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4125978" y="4761028"/>
              <a:ext cx="4262446" cy="334548"/>
            </a:xfrm>
            <a:prstGeom prst="rect">
              <a:avLst/>
            </a:prstGeom>
          </p:spPr>
        </p:pic>
      </p:grpSp>
      <p:sp>
        <p:nvSpPr>
          <p:cNvPr id="1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834997" y="2696461"/>
            <a:ext cx="3897243" cy="266322"/>
          </a:xfrm>
        </p:spPr>
        <p:txBody>
          <a:bodyPr lIns="36000" rIns="36000" anchor="ctr">
            <a:noAutofit/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Name Surname</a:t>
            </a:r>
            <a:endParaRPr lang="en-GB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834997" y="2963910"/>
            <a:ext cx="3897243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Directory</a:t>
            </a:r>
            <a:endParaRPr lang="en-GB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184680" y="3494035"/>
            <a:ext cx="1440160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+27 (0)21 XXX XXXX</a:t>
            </a:r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2834997" y="3497483"/>
            <a:ext cx="402674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 smtClean="0">
                <a:solidFill>
                  <a:srgbClr val="003399"/>
                </a:solidFill>
              </a:rPr>
              <a:t>Tel:</a:t>
            </a:r>
            <a:endParaRPr lang="en-GB" sz="1100" b="1" dirty="0">
              <a:solidFill>
                <a:srgbClr val="003399"/>
              </a:solidFill>
            </a:endParaRP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5130119" y="3494035"/>
            <a:ext cx="1440160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+27 (0)21 XXX XXXX</a:t>
            </a:r>
            <a:endParaRPr lang="en-GB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4780436" y="3497483"/>
            <a:ext cx="402674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 smtClean="0">
                <a:solidFill>
                  <a:srgbClr val="003399"/>
                </a:solidFill>
              </a:rPr>
              <a:t>Fax:</a:t>
            </a:r>
            <a:endParaRPr lang="en-GB" sz="1100" b="1" dirty="0">
              <a:solidFill>
                <a:srgbClr val="003399"/>
              </a:solidFill>
            </a:endParaRP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2834997" y="3768568"/>
            <a:ext cx="3734059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Name.Surname@westerncape.gov.za</a:t>
            </a:r>
            <a:endParaRPr lang="en-GB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2834996" y="4043102"/>
            <a:ext cx="3734059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 smtClean="0">
                <a:solidFill>
                  <a:srgbClr val="003399"/>
                </a:solidFill>
              </a:rPr>
              <a:t>www.westerncape.gov.za</a:t>
            </a:r>
            <a:endParaRPr lang="en-GB" sz="1100" b="1" dirty="0">
              <a:solidFill>
                <a:srgbClr val="003399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295275" y="565701"/>
            <a:ext cx="24048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prstClr val="white"/>
                </a:solidFill>
              </a:rPr>
              <a:t>Contact Us</a:t>
            </a:r>
            <a:endParaRPr lang="en-GB" sz="2400" dirty="0">
              <a:solidFill>
                <a:prstClr val="white"/>
              </a:solidFill>
            </a:endParaRP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2834996" y="4333520"/>
            <a:ext cx="3349330" cy="266322"/>
          </a:xfrm>
        </p:spPr>
        <p:txBody>
          <a:bodyPr lIns="36000" rIns="36000" anchor="ctr">
            <a:noAutofit/>
          </a:bodyPr>
          <a:lstStyle>
            <a:lvl1pPr>
              <a:defRPr sz="11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ZA" dirty="0" smtClean="0"/>
              <a:t>Fill in your address</a:t>
            </a:r>
          </a:p>
        </p:txBody>
      </p:sp>
      <p:pic>
        <p:nvPicPr>
          <p:cNvPr id="20" name="Picture 2" descr="C:\Users\Conny\Desktop\WCG\WCG - Logo\PNG\Logos blue\Community Safety\WCG - Logo - Community Safety - Tagline - Blu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22909" y="1900283"/>
            <a:ext cx="2667070" cy="752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44878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>
          <a:xfrm>
            <a:off x="1763688" y="3861048"/>
            <a:ext cx="7200800" cy="1083419"/>
          </a:xfrm>
          <a:prstGeom prst="rect">
            <a:avLst/>
          </a:prstGeom>
        </p:spPr>
        <p:txBody>
          <a:bodyPr wrap="none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2400"/>
              </a:spcAft>
            </a:pPr>
            <a:r>
              <a:rPr lang="en-US" sz="3200" dirty="0" smtClean="0">
                <a:solidFill>
                  <a:prstClr val="white"/>
                </a:solidFill>
                <a:cs typeface="Century Gothic"/>
              </a:rPr>
              <a:t>Thank you</a:t>
            </a:r>
            <a:endParaRPr lang="en-US" sz="3200" dirty="0">
              <a:solidFill>
                <a:prstClr val="white"/>
              </a:solidFill>
              <a:cs typeface="Century Gothic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3223800"/>
            <a:ext cx="9144000" cy="24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513184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3429000"/>
            <a:ext cx="8208912" cy="100811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00329B"/>
                </a:solidFill>
              </a14:hiddenFill>
            </a:ext>
          </a:extLst>
        </p:spPr>
        <p:txBody>
          <a:bodyPr lIns="72000" tIns="0" rIns="72000" bIns="0" anchor="b">
            <a:normAutofit/>
          </a:bodyPr>
          <a:lstStyle>
            <a:lvl1pPr algn="r">
              <a:spcBef>
                <a:spcPts val="300"/>
              </a:spcBef>
              <a:defRPr sz="2600" cap="all" baseline="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2585688"/>
            <a:ext cx="9144000" cy="493486"/>
          </a:xfrm>
          <a:prstGeom prst="rect">
            <a:avLst/>
          </a:prstGeom>
        </p:spPr>
      </p:pic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467544" y="4532528"/>
            <a:ext cx="8208912" cy="508552"/>
          </a:xfrm>
        </p:spPr>
        <p:txBody>
          <a:bodyPr lIns="72000" tIns="0" rIns="72000" bIns="0" anchor="ctr">
            <a:normAutofit/>
          </a:bodyPr>
          <a:lstStyle>
            <a:lvl1pPr marL="0" indent="0" algn="r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ZA" dirty="0"/>
          </a:p>
        </p:txBody>
      </p:sp>
      <p:sp>
        <p:nvSpPr>
          <p:cNvPr id="15" name="Date Placeholder 11"/>
          <p:cNvSpPr>
            <a:spLocks noGrp="1"/>
          </p:cNvSpPr>
          <p:nvPr>
            <p:ph type="dt" sz="half" idx="2"/>
          </p:nvPr>
        </p:nvSpPr>
        <p:spPr>
          <a:xfrm>
            <a:off x="7164288" y="5398045"/>
            <a:ext cx="15121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D50C29E4-ACB6-4F2A-A135-8C3038DD6103}" type="datetime3">
              <a:rPr lang="en-US" smtClean="0">
                <a:solidFill>
                  <a:prstClr val="white"/>
                </a:solidFill>
              </a:rPr>
              <a:pPr/>
              <a:t>10 May 2018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3635548" y="5398045"/>
            <a:ext cx="1584176" cy="365125"/>
          </a:xfrm>
        </p:spPr>
        <p:txBody>
          <a:bodyPr>
            <a:normAutofit/>
          </a:bodyPr>
          <a:lstStyle>
            <a:lvl1pPr algn="r">
              <a:defRPr sz="1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Location   |</a:t>
            </a:r>
            <a:endParaRPr lang="en-GB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5220072" y="5398045"/>
            <a:ext cx="1944216" cy="365125"/>
          </a:xfrm>
        </p:spPr>
        <p:txBody>
          <a:bodyPr>
            <a:normAutofit/>
          </a:bodyPr>
          <a:lstStyle>
            <a:lvl1pPr algn="r">
              <a:defRPr sz="11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Initial. Surname  |</a:t>
            </a:r>
            <a:endParaRPr lang="en-GB" dirty="0"/>
          </a:p>
        </p:txBody>
      </p:sp>
      <p:pic>
        <p:nvPicPr>
          <p:cNvPr id="9" name="Picture 2" descr="C:\Users\Conny\Desktop\WCG\WCG - Logo\PNG\Logos blue\Community Safety\WCG - Logo - Community Safety - Tagline - Transparent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701" y="382084"/>
            <a:ext cx="5400600" cy="1576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209018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196752"/>
            <a:ext cx="8597205" cy="48960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63653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 wrap="none">
            <a:no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196752"/>
            <a:ext cx="4060701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831779" y="1196752"/>
            <a:ext cx="4060701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034385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 smtClean="0"/>
              <a:t>Source: Xxx</a:t>
            </a:r>
          </a:p>
        </p:txBody>
      </p:sp>
    </p:spTree>
    <p:extLst>
      <p:ext uri="{BB962C8B-B14F-4D97-AF65-F5344CB8AC3E}">
        <p14:creationId xmlns:p14="http://schemas.microsoft.com/office/powerpoint/2010/main" xmlns="" val="25540089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0062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412776"/>
            <a:ext cx="8597205" cy="468004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8064110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6"/>
            <a:ext cx="406070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831779" y="1412776"/>
            <a:ext cx="406070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2378263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83234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 smtClean="0"/>
              <a:t>Source: Xxx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95275" y="1196752"/>
            <a:ext cx="8597205" cy="44870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522789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 smtClean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95275" y="1196752"/>
            <a:ext cx="4060701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831779" y="1196752"/>
            <a:ext cx="4060701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554778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 smtClean="0"/>
              <a:t>Source: Xxx</a:t>
            </a:r>
          </a:p>
        </p:txBody>
      </p:sp>
    </p:spTree>
    <p:extLst>
      <p:ext uri="{BB962C8B-B14F-4D97-AF65-F5344CB8AC3E}">
        <p14:creationId xmlns:p14="http://schemas.microsoft.com/office/powerpoint/2010/main" xmlns="" val="2819122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 smtClean="0"/>
              <a:t>Source: Xxx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7"/>
            <a:ext cx="8597205" cy="42710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150664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6"/>
            <a:ext cx="4060701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 smtClean="0"/>
              <a:t>Source: Xxx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831779" y="1412776"/>
            <a:ext cx="4060701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754869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 smtClean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0526678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 smtClean="0"/>
              <a:t>Source: Xxx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7"/>
            <a:ext cx="8597205" cy="42710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7692331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11188" y="2276872"/>
            <a:ext cx="8281291" cy="936625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rm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smtClean="0"/>
              <a:t>Divider Theme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7150" y="5516880"/>
            <a:ext cx="9086850" cy="170799"/>
          </a:xfrm>
          <a:prstGeom prst="rect">
            <a:avLst/>
          </a:prstGeom>
        </p:spPr>
      </p:pic>
      <p:pic>
        <p:nvPicPr>
          <p:cNvPr id="8" name="Picture 115" descr="C:\Users\Conny\Desktop\WCG\WCG - Logo\PNG\Logos blue\Community Safety\WCG - Logo - Community Safety - Blu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3849" y="6149078"/>
            <a:ext cx="1109368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19016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23850" y="1412775"/>
            <a:ext cx="2908573" cy="4680049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448447" y="1412776"/>
            <a:ext cx="5472608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9961449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516216" y="1412776"/>
            <a:ext cx="2404517" cy="468004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23850" y="1412777"/>
            <a:ext cx="6004917" cy="468004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0558368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1412776"/>
            <a:ext cx="3921674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999381" y="1412776"/>
            <a:ext cx="3921674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23850" y="3532181"/>
            <a:ext cx="8597205" cy="255145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066495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3645024"/>
            <a:ext cx="3921674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999381" y="3645024"/>
            <a:ext cx="3921674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23850" y="1412776"/>
            <a:ext cx="8597205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089837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92907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295526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1412776"/>
            <a:ext cx="8597205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574083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92907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295526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3703287"/>
            <a:ext cx="8597205" cy="238034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4769267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23850" y="1412776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3850" y="2975180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323850" y="4537584"/>
            <a:ext cx="2908573" cy="154109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448447" y="1412776"/>
            <a:ext cx="5472608" cy="4664677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0818125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012482" y="1412776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012482" y="2976533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012482" y="4540289"/>
            <a:ext cx="2908573" cy="1548783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1412777"/>
            <a:ext cx="5553983" cy="466590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045404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 userDrawn="1"/>
        </p:nvGrpSpPr>
        <p:grpSpPr>
          <a:xfrm>
            <a:off x="2185076" y="1790072"/>
            <a:ext cx="4752528" cy="2880320"/>
            <a:chOff x="3635896" y="3356992"/>
            <a:chExt cx="4752528" cy="28803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" name="Rectangle 1"/>
            <p:cNvSpPr/>
            <p:nvPr userDrawn="1"/>
          </p:nvSpPr>
          <p:spPr>
            <a:xfrm>
              <a:off x="3635896" y="3356992"/>
              <a:ext cx="4752528" cy="2880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>
              <p:custDataLst>
                <p:tags r:id="rId1"/>
              </p:custDataLst>
            </p:nvPr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4125978" y="4761028"/>
              <a:ext cx="4262446" cy="334548"/>
            </a:xfrm>
            <a:prstGeom prst="rect">
              <a:avLst/>
            </a:prstGeom>
          </p:spPr>
        </p:pic>
      </p:grpSp>
      <p:sp>
        <p:nvSpPr>
          <p:cNvPr id="1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834997" y="2696461"/>
            <a:ext cx="3897243" cy="266322"/>
          </a:xfrm>
        </p:spPr>
        <p:txBody>
          <a:bodyPr lIns="36000" rIns="36000" anchor="ctr">
            <a:noAutofit/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Name Surname</a:t>
            </a:r>
            <a:endParaRPr lang="en-GB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834997" y="2963910"/>
            <a:ext cx="3897243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Directory</a:t>
            </a:r>
            <a:endParaRPr lang="en-GB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184680" y="3494035"/>
            <a:ext cx="1440160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+27 (0)21 XXX XXXX</a:t>
            </a:r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2834997" y="3497483"/>
            <a:ext cx="402674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 smtClean="0">
                <a:solidFill>
                  <a:srgbClr val="003399"/>
                </a:solidFill>
              </a:rPr>
              <a:t>Tel:</a:t>
            </a:r>
            <a:endParaRPr lang="en-GB" sz="1100" b="1" dirty="0">
              <a:solidFill>
                <a:srgbClr val="003399"/>
              </a:solidFill>
            </a:endParaRP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5130119" y="3494035"/>
            <a:ext cx="1440160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+27 (0)21 XXX XXXX</a:t>
            </a:r>
            <a:endParaRPr lang="en-GB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4780436" y="3497483"/>
            <a:ext cx="402674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 smtClean="0">
                <a:solidFill>
                  <a:srgbClr val="003399"/>
                </a:solidFill>
              </a:rPr>
              <a:t>Fax:</a:t>
            </a:r>
            <a:endParaRPr lang="en-GB" sz="1100" b="1" dirty="0">
              <a:solidFill>
                <a:srgbClr val="003399"/>
              </a:solidFill>
            </a:endParaRP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2834997" y="3768568"/>
            <a:ext cx="3734059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Name.Surname@westerncape.gov.za</a:t>
            </a:r>
            <a:endParaRPr lang="en-GB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2834996" y="4043102"/>
            <a:ext cx="3734059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 smtClean="0">
                <a:solidFill>
                  <a:srgbClr val="003399"/>
                </a:solidFill>
              </a:rPr>
              <a:t>www.westerncape.gov.za</a:t>
            </a:r>
            <a:endParaRPr lang="en-GB" sz="1100" b="1" dirty="0">
              <a:solidFill>
                <a:srgbClr val="003399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295275" y="565701"/>
            <a:ext cx="24048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prstClr val="white"/>
                </a:solidFill>
              </a:rPr>
              <a:t>Contact Us</a:t>
            </a:r>
            <a:endParaRPr lang="en-GB" sz="2400" dirty="0">
              <a:solidFill>
                <a:prstClr val="white"/>
              </a:solidFill>
            </a:endParaRP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2834996" y="4333520"/>
            <a:ext cx="3349330" cy="266322"/>
          </a:xfrm>
        </p:spPr>
        <p:txBody>
          <a:bodyPr lIns="36000" rIns="36000" anchor="ctr">
            <a:noAutofit/>
          </a:bodyPr>
          <a:lstStyle>
            <a:lvl1pPr>
              <a:defRPr sz="11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ZA" dirty="0" smtClean="0"/>
              <a:t>Fill in your address</a:t>
            </a:r>
          </a:p>
        </p:txBody>
      </p:sp>
      <p:pic>
        <p:nvPicPr>
          <p:cNvPr id="20" name="Picture 2" descr="C:\Users\Conny\Desktop\WCG\WCG - Logo\PNG\Logos blue\Community Safety\WCG - Logo - Community Safety - Tagline - Blu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22909" y="1900283"/>
            <a:ext cx="2667070" cy="752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807761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6"/>
            <a:ext cx="4060701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 smtClean="0"/>
              <a:t>Source: Xxx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831779" y="1412776"/>
            <a:ext cx="4060701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6927267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>
          <a:xfrm>
            <a:off x="1763688" y="3861048"/>
            <a:ext cx="7200800" cy="1083419"/>
          </a:xfrm>
          <a:prstGeom prst="rect">
            <a:avLst/>
          </a:prstGeom>
        </p:spPr>
        <p:txBody>
          <a:bodyPr wrap="none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2400"/>
              </a:spcAft>
            </a:pPr>
            <a:r>
              <a:rPr lang="en-US" sz="3200" dirty="0" smtClean="0">
                <a:solidFill>
                  <a:prstClr val="white"/>
                </a:solidFill>
                <a:cs typeface="Century Gothic"/>
              </a:rPr>
              <a:t>Thank you</a:t>
            </a:r>
            <a:endParaRPr lang="en-US" sz="3200" dirty="0">
              <a:solidFill>
                <a:prstClr val="white"/>
              </a:solidFill>
              <a:cs typeface="Century Gothic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3223800"/>
            <a:ext cx="9144000" cy="24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07485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3429000"/>
            <a:ext cx="8208912" cy="100811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00329B"/>
                </a:solidFill>
              </a14:hiddenFill>
            </a:ext>
          </a:extLst>
        </p:spPr>
        <p:txBody>
          <a:bodyPr lIns="72000" tIns="0" rIns="72000" bIns="0" anchor="b">
            <a:normAutofit/>
          </a:bodyPr>
          <a:lstStyle>
            <a:lvl1pPr algn="r">
              <a:spcBef>
                <a:spcPts val="300"/>
              </a:spcBef>
              <a:defRPr sz="2600" cap="all" baseline="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2585688"/>
            <a:ext cx="9144000" cy="493486"/>
          </a:xfrm>
          <a:prstGeom prst="rect">
            <a:avLst/>
          </a:prstGeom>
        </p:spPr>
      </p:pic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467544" y="4532528"/>
            <a:ext cx="8208912" cy="508552"/>
          </a:xfrm>
        </p:spPr>
        <p:txBody>
          <a:bodyPr lIns="72000" tIns="0" rIns="72000" bIns="0" anchor="ctr">
            <a:normAutofit/>
          </a:bodyPr>
          <a:lstStyle>
            <a:lvl1pPr marL="0" indent="0" algn="r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ZA" dirty="0"/>
          </a:p>
        </p:txBody>
      </p:sp>
      <p:sp>
        <p:nvSpPr>
          <p:cNvPr id="15" name="Date Placeholder 11"/>
          <p:cNvSpPr>
            <a:spLocks noGrp="1"/>
          </p:cNvSpPr>
          <p:nvPr>
            <p:ph type="dt" sz="half" idx="2"/>
          </p:nvPr>
        </p:nvSpPr>
        <p:spPr>
          <a:xfrm>
            <a:off x="7164288" y="5398045"/>
            <a:ext cx="15121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D50C29E4-ACB6-4F2A-A135-8C3038DD6103}" type="datetime3">
              <a:rPr lang="en-US" smtClean="0">
                <a:solidFill>
                  <a:prstClr val="white"/>
                </a:solidFill>
              </a:rPr>
              <a:pPr/>
              <a:t>10 May 2018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3635548" y="5398045"/>
            <a:ext cx="1584176" cy="365125"/>
          </a:xfrm>
        </p:spPr>
        <p:txBody>
          <a:bodyPr>
            <a:normAutofit/>
          </a:bodyPr>
          <a:lstStyle>
            <a:lvl1pPr algn="r">
              <a:defRPr sz="1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Location   |</a:t>
            </a:r>
            <a:endParaRPr lang="en-GB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5220072" y="5398045"/>
            <a:ext cx="1944216" cy="365125"/>
          </a:xfrm>
        </p:spPr>
        <p:txBody>
          <a:bodyPr>
            <a:normAutofit/>
          </a:bodyPr>
          <a:lstStyle>
            <a:lvl1pPr algn="r">
              <a:defRPr sz="11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Initial. Surname  |</a:t>
            </a:r>
            <a:endParaRPr lang="en-GB" dirty="0"/>
          </a:p>
        </p:txBody>
      </p:sp>
      <p:pic>
        <p:nvPicPr>
          <p:cNvPr id="9" name="Picture 2" descr="C:\Users\Conny\Desktop\WCG\WCG - Logo\PNG\Logos blue\Community Safety\WCG - Logo - Community Safety - Tagline - Transparent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701" y="382084"/>
            <a:ext cx="5400600" cy="1576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27603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196752"/>
            <a:ext cx="8597205" cy="48960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4009815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 wrap="none">
            <a:no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196752"/>
            <a:ext cx="4060701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831779" y="1196752"/>
            <a:ext cx="4060701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8450020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459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412776"/>
            <a:ext cx="8597205" cy="468004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766058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6"/>
            <a:ext cx="406070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831779" y="1412776"/>
            <a:ext cx="406070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9960355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6874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 smtClean="0"/>
              <a:t>Source: Xxx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95275" y="1196752"/>
            <a:ext cx="8597205" cy="44870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536696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 smtClean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95275" y="1196752"/>
            <a:ext cx="4060701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831779" y="1196752"/>
            <a:ext cx="4060701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4687067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 smtClean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963941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 smtClean="0"/>
              <a:t>Source: Xxx</a:t>
            </a:r>
          </a:p>
        </p:txBody>
      </p:sp>
    </p:spTree>
    <p:extLst>
      <p:ext uri="{BB962C8B-B14F-4D97-AF65-F5344CB8AC3E}">
        <p14:creationId xmlns:p14="http://schemas.microsoft.com/office/powerpoint/2010/main" xmlns="" val="1403849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 smtClean="0"/>
              <a:t>Source: Xxx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7"/>
            <a:ext cx="8597205" cy="42710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801923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6"/>
            <a:ext cx="4060701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 smtClean="0"/>
              <a:t>Source: Xxx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831779" y="1412776"/>
            <a:ext cx="4060701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690694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 smtClean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8027870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11188" y="2276872"/>
            <a:ext cx="8281291" cy="936625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rm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smtClean="0"/>
              <a:t>Divider Theme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7150" y="5516880"/>
            <a:ext cx="9086850" cy="170799"/>
          </a:xfrm>
          <a:prstGeom prst="rect">
            <a:avLst/>
          </a:prstGeom>
        </p:spPr>
      </p:pic>
      <p:pic>
        <p:nvPicPr>
          <p:cNvPr id="8" name="Picture 115" descr="C:\Users\Conny\Desktop\WCG\WCG - Logo\PNG\Logos blue\Community Safety\WCG - Logo - Community Safety - Blu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3849" y="6149078"/>
            <a:ext cx="1109368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430268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23850" y="1412775"/>
            <a:ext cx="2908573" cy="4680049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448447" y="1412776"/>
            <a:ext cx="5472608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6534673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516216" y="1412776"/>
            <a:ext cx="2404517" cy="468004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23850" y="1412777"/>
            <a:ext cx="6004917" cy="468004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837595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1412776"/>
            <a:ext cx="3921674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999381" y="1412776"/>
            <a:ext cx="3921674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23850" y="3532181"/>
            <a:ext cx="8597205" cy="255145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6068393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3645024"/>
            <a:ext cx="3921674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999381" y="3645024"/>
            <a:ext cx="3921674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23850" y="1412776"/>
            <a:ext cx="8597205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422302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92907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295526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1412776"/>
            <a:ext cx="8597205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996500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11188" y="2276872"/>
            <a:ext cx="8281291" cy="936625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rm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smtClean="0"/>
              <a:t>Divider Theme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7150" y="5516880"/>
            <a:ext cx="9086850" cy="170799"/>
          </a:xfrm>
          <a:prstGeom prst="rect">
            <a:avLst/>
          </a:prstGeom>
        </p:spPr>
      </p:pic>
      <p:pic>
        <p:nvPicPr>
          <p:cNvPr id="8" name="Picture 115" descr="C:\Users\Conny\Desktop\WCG\WCG - Logo\PNG\Logos blue\Community Safety\WCG - Logo - Community Safety - Blu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3849" y="6149078"/>
            <a:ext cx="1109368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30105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92907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295526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3703287"/>
            <a:ext cx="8597205" cy="238034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978974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23850" y="1412776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3850" y="2975180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323850" y="4537584"/>
            <a:ext cx="2908573" cy="154109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448447" y="1412776"/>
            <a:ext cx="5472608" cy="4664677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3244308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012482" y="1412776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012482" y="2976533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012482" y="4540289"/>
            <a:ext cx="2908573" cy="1548783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1412777"/>
            <a:ext cx="5553983" cy="466590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999018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 userDrawn="1"/>
        </p:nvGrpSpPr>
        <p:grpSpPr>
          <a:xfrm>
            <a:off x="2185076" y="1790072"/>
            <a:ext cx="4752528" cy="2880320"/>
            <a:chOff x="3635896" y="3356992"/>
            <a:chExt cx="4752528" cy="28803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" name="Rectangle 1"/>
            <p:cNvSpPr/>
            <p:nvPr userDrawn="1"/>
          </p:nvSpPr>
          <p:spPr>
            <a:xfrm>
              <a:off x="3635896" y="3356992"/>
              <a:ext cx="4752528" cy="2880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>
              <p:custDataLst>
                <p:tags r:id="rId1"/>
              </p:custDataLst>
            </p:nvPr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4125978" y="4761028"/>
              <a:ext cx="4262446" cy="334548"/>
            </a:xfrm>
            <a:prstGeom prst="rect">
              <a:avLst/>
            </a:prstGeom>
          </p:spPr>
        </p:pic>
      </p:grpSp>
      <p:sp>
        <p:nvSpPr>
          <p:cNvPr id="1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834997" y="2696461"/>
            <a:ext cx="3897243" cy="266322"/>
          </a:xfrm>
        </p:spPr>
        <p:txBody>
          <a:bodyPr lIns="36000" rIns="36000" anchor="ctr">
            <a:noAutofit/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Name Surname</a:t>
            </a:r>
            <a:endParaRPr lang="en-GB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834997" y="2963910"/>
            <a:ext cx="3897243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Directory</a:t>
            </a:r>
            <a:endParaRPr lang="en-GB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184680" y="3494035"/>
            <a:ext cx="1440160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+27 (0)21 XXX XXXX</a:t>
            </a:r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2834997" y="3497483"/>
            <a:ext cx="402674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 smtClean="0">
                <a:solidFill>
                  <a:srgbClr val="003399"/>
                </a:solidFill>
              </a:rPr>
              <a:t>Tel:</a:t>
            </a:r>
            <a:endParaRPr lang="en-GB" sz="1100" b="1" dirty="0">
              <a:solidFill>
                <a:srgbClr val="003399"/>
              </a:solidFill>
            </a:endParaRP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5130119" y="3494035"/>
            <a:ext cx="1440160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+27 (0)21 XXX XXXX</a:t>
            </a:r>
            <a:endParaRPr lang="en-GB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4780436" y="3497483"/>
            <a:ext cx="402674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 smtClean="0">
                <a:solidFill>
                  <a:srgbClr val="003399"/>
                </a:solidFill>
              </a:rPr>
              <a:t>Fax:</a:t>
            </a:r>
            <a:endParaRPr lang="en-GB" sz="1100" b="1" dirty="0">
              <a:solidFill>
                <a:srgbClr val="003399"/>
              </a:solidFill>
            </a:endParaRP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2834997" y="3768568"/>
            <a:ext cx="3734059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Name.Surname@westerncape.gov.za</a:t>
            </a:r>
            <a:endParaRPr lang="en-GB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2834996" y="4043102"/>
            <a:ext cx="3734059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 smtClean="0">
                <a:solidFill>
                  <a:srgbClr val="003399"/>
                </a:solidFill>
              </a:rPr>
              <a:t>www.westerncape.gov.za</a:t>
            </a:r>
            <a:endParaRPr lang="en-GB" sz="1100" b="1" dirty="0">
              <a:solidFill>
                <a:srgbClr val="003399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295275" y="565701"/>
            <a:ext cx="24048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prstClr val="white"/>
                </a:solidFill>
              </a:rPr>
              <a:t>Contact Us</a:t>
            </a:r>
            <a:endParaRPr lang="en-GB" sz="2400" dirty="0">
              <a:solidFill>
                <a:prstClr val="white"/>
              </a:solidFill>
            </a:endParaRP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2834996" y="4333520"/>
            <a:ext cx="3349330" cy="266322"/>
          </a:xfrm>
        </p:spPr>
        <p:txBody>
          <a:bodyPr lIns="36000" rIns="36000" anchor="ctr">
            <a:noAutofit/>
          </a:bodyPr>
          <a:lstStyle>
            <a:lvl1pPr>
              <a:defRPr sz="11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ZA" dirty="0" smtClean="0"/>
              <a:t>Fill in your address</a:t>
            </a:r>
          </a:p>
        </p:txBody>
      </p:sp>
      <p:pic>
        <p:nvPicPr>
          <p:cNvPr id="20" name="Picture 2" descr="C:\Users\Conny\Desktop\WCG\WCG - Logo\PNG\Logos blue\Community Safety\WCG - Logo - Community Safety - Tagline - Blu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22909" y="1900283"/>
            <a:ext cx="2667070" cy="752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573913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>
          <a:xfrm>
            <a:off x="1763688" y="3861048"/>
            <a:ext cx="7200800" cy="1083419"/>
          </a:xfrm>
          <a:prstGeom prst="rect">
            <a:avLst/>
          </a:prstGeom>
        </p:spPr>
        <p:txBody>
          <a:bodyPr wrap="none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2400"/>
              </a:spcAft>
            </a:pPr>
            <a:r>
              <a:rPr lang="en-US" sz="3200" dirty="0" smtClean="0">
                <a:solidFill>
                  <a:prstClr val="white"/>
                </a:solidFill>
                <a:cs typeface="Century Gothic"/>
              </a:rPr>
              <a:t>Thank you</a:t>
            </a:r>
            <a:endParaRPr lang="en-US" sz="3200" dirty="0">
              <a:solidFill>
                <a:prstClr val="white"/>
              </a:solidFill>
              <a:cs typeface="Century Gothic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3223800"/>
            <a:ext cx="9144000" cy="24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93412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3429000"/>
            <a:ext cx="8208912" cy="100811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00329B"/>
                </a:solidFill>
              </a14:hiddenFill>
            </a:ext>
          </a:extLst>
        </p:spPr>
        <p:txBody>
          <a:bodyPr lIns="72000" tIns="0" rIns="72000" bIns="0" anchor="b">
            <a:normAutofit/>
          </a:bodyPr>
          <a:lstStyle>
            <a:lvl1pPr algn="r">
              <a:spcBef>
                <a:spcPts val="300"/>
              </a:spcBef>
              <a:defRPr sz="2600" cap="all" baseline="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2585688"/>
            <a:ext cx="9144000" cy="493486"/>
          </a:xfrm>
          <a:prstGeom prst="rect">
            <a:avLst/>
          </a:prstGeom>
        </p:spPr>
      </p:pic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467544" y="4532528"/>
            <a:ext cx="8208912" cy="508552"/>
          </a:xfrm>
        </p:spPr>
        <p:txBody>
          <a:bodyPr lIns="72000" tIns="0" rIns="72000" bIns="0" anchor="ctr">
            <a:normAutofit/>
          </a:bodyPr>
          <a:lstStyle>
            <a:lvl1pPr marL="0" indent="0" algn="r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ZA" dirty="0"/>
          </a:p>
        </p:txBody>
      </p:sp>
      <p:sp>
        <p:nvSpPr>
          <p:cNvPr id="15" name="Date Placeholder 11"/>
          <p:cNvSpPr>
            <a:spLocks noGrp="1"/>
          </p:cNvSpPr>
          <p:nvPr>
            <p:ph type="dt" sz="half" idx="2"/>
          </p:nvPr>
        </p:nvSpPr>
        <p:spPr>
          <a:xfrm>
            <a:off x="7164288" y="5398045"/>
            <a:ext cx="15121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D50C29E4-ACB6-4F2A-A135-8C3038DD6103}" type="datetime3">
              <a:rPr lang="en-US" smtClean="0">
                <a:solidFill>
                  <a:prstClr val="white"/>
                </a:solidFill>
              </a:rPr>
              <a:pPr/>
              <a:t>10 May 2018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3635548" y="5398045"/>
            <a:ext cx="1584176" cy="365125"/>
          </a:xfrm>
        </p:spPr>
        <p:txBody>
          <a:bodyPr>
            <a:normAutofit/>
          </a:bodyPr>
          <a:lstStyle>
            <a:lvl1pPr algn="r">
              <a:defRPr sz="1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Location   |</a:t>
            </a:r>
            <a:endParaRPr lang="en-GB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5220072" y="5398045"/>
            <a:ext cx="1944216" cy="365125"/>
          </a:xfrm>
        </p:spPr>
        <p:txBody>
          <a:bodyPr>
            <a:normAutofit/>
          </a:bodyPr>
          <a:lstStyle>
            <a:lvl1pPr algn="r">
              <a:defRPr sz="11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Initial. Surname  |</a:t>
            </a:r>
            <a:endParaRPr lang="en-GB" dirty="0"/>
          </a:p>
        </p:txBody>
      </p:sp>
      <p:pic>
        <p:nvPicPr>
          <p:cNvPr id="9" name="Picture 2" descr="C:\Users\Conny\Desktop\WCG\WCG - Logo\PNG\Logos blue\Community Safety\WCG - Logo - Community Safety - Tagline - Transparent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701" y="382084"/>
            <a:ext cx="5400600" cy="1576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905582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196752"/>
            <a:ext cx="8597205" cy="48960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258238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 wrap="none">
            <a:no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196752"/>
            <a:ext cx="4060701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831779" y="1196752"/>
            <a:ext cx="4060701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730803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6971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412776"/>
            <a:ext cx="8597205" cy="468004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900721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23850" y="1412775"/>
            <a:ext cx="2908573" cy="4680049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448447" y="1412776"/>
            <a:ext cx="5472608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5613801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6"/>
            <a:ext cx="406070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831779" y="1412776"/>
            <a:ext cx="406070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74097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0853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 smtClean="0"/>
              <a:t>Source: Xxx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95275" y="1196752"/>
            <a:ext cx="8597205" cy="44870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1570194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 smtClean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95275" y="1196752"/>
            <a:ext cx="4060701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831779" y="1196752"/>
            <a:ext cx="4060701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4847096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 smtClean="0"/>
              <a:t>Source: Xxx</a:t>
            </a:r>
          </a:p>
        </p:txBody>
      </p:sp>
    </p:spTree>
    <p:extLst>
      <p:ext uri="{BB962C8B-B14F-4D97-AF65-F5344CB8AC3E}">
        <p14:creationId xmlns:p14="http://schemas.microsoft.com/office/powerpoint/2010/main" xmlns="" val="8070814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 smtClean="0"/>
              <a:t>Source: Xxx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7"/>
            <a:ext cx="8597205" cy="42710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992241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6"/>
            <a:ext cx="4060701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 smtClean="0"/>
              <a:t>Source: Xxx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831779" y="1412776"/>
            <a:ext cx="4060701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2935933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 smtClean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388848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11188" y="2276872"/>
            <a:ext cx="8281291" cy="936625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rm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smtClean="0"/>
              <a:t>Divider Theme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7150" y="5516880"/>
            <a:ext cx="9086850" cy="170799"/>
          </a:xfrm>
          <a:prstGeom prst="rect">
            <a:avLst/>
          </a:prstGeom>
        </p:spPr>
      </p:pic>
      <p:pic>
        <p:nvPicPr>
          <p:cNvPr id="8" name="Picture 115" descr="C:\Users\Conny\Desktop\WCG\WCG - Logo\PNG\Logos blue\Community Safety\WCG - Logo - Community Safety - Blu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3849" y="6149078"/>
            <a:ext cx="1109368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99457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23850" y="1412775"/>
            <a:ext cx="2908573" cy="4680049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448447" y="1412776"/>
            <a:ext cx="5472608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446200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/>
              <a:t>WCG-PPT Slide Gallery-01112012.pptx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8427197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516216" y="1412776"/>
            <a:ext cx="2404517" cy="468004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23850" y="1412777"/>
            <a:ext cx="6004917" cy="468004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3385585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516216" y="1412776"/>
            <a:ext cx="2404517" cy="468004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23850" y="1412777"/>
            <a:ext cx="6004917" cy="468004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7150787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1412776"/>
            <a:ext cx="3921674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999381" y="1412776"/>
            <a:ext cx="3921674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23850" y="3532181"/>
            <a:ext cx="8597205" cy="255145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7087105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3645024"/>
            <a:ext cx="3921674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999381" y="3645024"/>
            <a:ext cx="3921674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23850" y="1412776"/>
            <a:ext cx="8597205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754017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92907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295526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1412776"/>
            <a:ext cx="8597205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4581394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92907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295526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3703287"/>
            <a:ext cx="8597205" cy="238034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478114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23850" y="1412776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3850" y="2975180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323850" y="4537584"/>
            <a:ext cx="2908573" cy="154109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448447" y="1412776"/>
            <a:ext cx="5472608" cy="4664677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0645803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012482" y="1412776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012482" y="2976533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012482" y="4540289"/>
            <a:ext cx="2908573" cy="1548783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1412777"/>
            <a:ext cx="5553983" cy="466590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882536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 userDrawn="1"/>
        </p:nvGrpSpPr>
        <p:grpSpPr>
          <a:xfrm>
            <a:off x="2185076" y="1790072"/>
            <a:ext cx="4752528" cy="2880320"/>
            <a:chOff x="3635896" y="3356992"/>
            <a:chExt cx="4752528" cy="28803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" name="Rectangle 1"/>
            <p:cNvSpPr/>
            <p:nvPr userDrawn="1"/>
          </p:nvSpPr>
          <p:spPr>
            <a:xfrm>
              <a:off x="3635896" y="3356992"/>
              <a:ext cx="4752528" cy="2880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>
              <p:custDataLst>
                <p:tags r:id="rId1"/>
              </p:custDataLst>
            </p:nvPr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4125978" y="4761028"/>
              <a:ext cx="4262446" cy="334548"/>
            </a:xfrm>
            <a:prstGeom prst="rect">
              <a:avLst/>
            </a:prstGeom>
          </p:spPr>
        </p:pic>
      </p:grpSp>
      <p:sp>
        <p:nvSpPr>
          <p:cNvPr id="1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834997" y="2696461"/>
            <a:ext cx="3897243" cy="266322"/>
          </a:xfrm>
        </p:spPr>
        <p:txBody>
          <a:bodyPr lIns="36000" rIns="36000" anchor="ctr">
            <a:noAutofit/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Name Surname</a:t>
            </a:r>
            <a:endParaRPr lang="en-GB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834997" y="2963910"/>
            <a:ext cx="3897243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Directory</a:t>
            </a:r>
            <a:endParaRPr lang="en-GB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184680" y="3494035"/>
            <a:ext cx="1440160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+27 (0)21 XXX XXXX</a:t>
            </a:r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2834997" y="3497483"/>
            <a:ext cx="402674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 smtClean="0">
                <a:solidFill>
                  <a:srgbClr val="003399"/>
                </a:solidFill>
              </a:rPr>
              <a:t>Tel:</a:t>
            </a:r>
            <a:endParaRPr lang="en-GB" sz="1100" b="1" dirty="0">
              <a:solidFill>
                <a:srgbClr val="003399"/>
              </a:solidFill>
            </a:endParaRP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5130119" y="3494035"/>
            <a:ext cx="1440160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+27 (0)21 XXX XXXX</a:t>
            </a:r>
            <a:endParaRPr lang="en-GB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4780436" y="3497483"/>
            <a:ext cx="402674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 smtClean="0">
                <a:solidFill>
                  <a:srgbClr val="003399"/>
                </a:solidFill>
              </a:rPr>
              <a:t>Fax:</a:t>
            </a:r>
            <a:endParaRPr lang="en-GB" sz="1100" b="1" dirty="0">
              <a:solidFill>
                <a:srgbClr val="003399"/>
              </a:solidFill>
            </a:endParaRP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2834997" y="3768568"/>
            <a:ext cx="3734059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Name.Surname@westerncape.gov.za</a:t>
            </a:r>
            <a:endParaRPr lang="en-GB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2834996" y="4043102"/>
            <a:ext cx="3734059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 smtClean="0">
                <a:solidFill>
                  <a:srgbClr val="003399"/>
                </a:solidFill>
              </a:rPr>
              <a:t>www.westerncape.gov.za</a:t>
            </a:r>
            <a:endParaRPr lang="en-GB" sz="1100" b="1" dirty="0">
              <a:solidFill>
                <a:srgbClr val="003399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295275" y="565701"/>
            <a:ext cx="24048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prstClr val="white"/>
                </a:solidFill>
              </a:rPr>
              <a:t>Contact Us</a:t>
            </a:r>
            <a:endParaRPr lang="en-GB" sz="2400" dirty="0">
              <a:solidFill>
                <a:prstClr val="white"/>
              </a:solidFill>
            </a:endParaRP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2834996" y="4333520"/>
            <a:ext cx="3349330" cy="266322"/>
          </a:xfrm>
        </p:spPr>
        <p:txBody>
          <a:bodyPr lIns="36000" rIns="36000" anchor="ctr">
            <a:noAutofit/>
          </a:bodyPr>
          <a:lstStyle>
            <a:lvl1pPr>
              <a:defRPr sz="11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ZA" dirty="0" smtClean="0"/>
              <a:t>Fill in your address</a:t>
            </a:r>
          </a:p>
        </p:txBody>
      </p:sp>
      <p:pic>
        <p:nvPicPr>
          <p:cNvPr id="20" name="Picture 2" descr="C:\Users\Conny\Desktop\WCG\WCG - Logo\PNG\Logos blue\Community Safety\WCG - Logo - Community Safety - Tagline - Blu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22909" y="1900283"/>
            <a:ext cx="2667070" cy="752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76857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>
          <a:xfrm>
            <a:off x="1763688" y="3861048"/>
            <a:ext cx="7200800" cy="1083419"/>
          </a:xfrm>
          <a:prstGeom prst="rect">
            <a:avLst/>
          </a:prstGeom>
        </p:spPr>
        <p:txBody>
          <a:bodyPr wrap="none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2400"/>
              </a:spcAft>
            </a:pPr>
            <a:r>
              <a:rPr lang="en-US" sz="3200" dirty="0" smtClean="0">
                <a:solidFill>
                  <a:prstClr val="white"/>
                </a:solidFill>
                <a:cs typeface="Century Gothic"/>
              </a:rPr>
              <a:t>Thank you</a:t>
            </a:r>
            <a:endParaRPr lang="en-US" sz="3200" dirty="0">
              <a:solidFill>
                <a:prstClr val="white"/>
              </a:solidFill>
              <a:cs typeface="Century Gothic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3223800"/>
            <a:ext cx="9144000" cy="24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64308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3429000"/>
            <a:ext cx="8208912" cy="100811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00329B"/>
                </a:solidFill>
              </a14:hiddenFill>
            </a:ext>
          </a:extLst>
        </p:spPr>
        <p:txBody>
          <a:bodyPr lIns="72000" tIns="0" rIns="72000" bIns="0" anchor="b">
            <a:normAutofit/>
          </a:bodyPr>
          <a:lstStyle>
            <a:lvl1pPr algn="r">
              <a:spcBef>
                <a:spcPts val="300"/>
              </a:spcBef>
              <a:defRPr sz="2600" cap="all" baseline="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2585688"/>
            <a:ext cx="9144000" cy="493486"/>
          </a:xfrm>
          <a:prstGeom prst="rect">
            <a:avLst/>
          </a:prstGeom>
        </p:spPr>
      </p:pic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467544" y="4532528"/>
            <a:ext cx="8208912" cy="508552"/>
          </a:xfrm>
        </p:spPr>
        <p:txBody>
          <a:bodyPr lIns="72000" tIns="0" rIns="72000" bIns="0" anchor="ctr">
            <a:normAutofit/>
          </a:bodyPr>
          <a:lstStyle>
            <a:lvl1pPr marL="0" indent="0" algn="r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ZA" dirty="0"/>
          </a:p>
        </p:txBody>
      </p:sp>
      <p:sp>
        <p:nvSpPr>
          <p:cNvPr id="15" name="Date Placeholder 11"/>
          <p:cNvSpPr>
            <a:spLocks noGrp="1"/>
          </p:cNvSpPr>
          <p:nvPr>
            <p:ph type="dt" sz="half" idx="2"/>
          </p:nvPr>
        </p:nvSpPr>
        <p:spPr>
          <a:xfrm>
            <a:off x="7164288" y="5398045"/>
            <a:ext cx="15121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D50C29E4-ACB6-4F2A-A135-8C3038DD6103}" type="datetime3">
              <a:rPr lang="en-US" smtClean="0">
                <a:solidFill>
                  <a:prstClr val="white"/>
                </a:solidFill>
              </a:rPr>
              <a:pPr/>
              <a:t>10 May 2018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3635548" y="5398045"/>
            <a:ext cx="1584176" cy="365125"/>
          </a:xfrm>
        </p:spPr>
        <p:txBody>
          <a:bodyPr>
            <a:normAutofit/>
          </a:bodyPr>
          <a:lstStyle>
            <a:lvl1pPr algn="r">
              <a:defRPr sz="1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Location   |</a:t>
            </a:r>
            <a:endParaRPr lang="en-GB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5220072" y="5398045"/>
            <a:ext cx="1944216" cy="365125"/>
          </a:xfrm>
        </p:spPr>
        <p:txBody>
          <a:bodyPr>
            <a:normAutofit/>
          </a:bodyPr>
          <a:lstStyle>
            <a:lvl1pPr algn="r">
              <a:defRPr sz="11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Initial. Surname  |</a:t>
            </a:r>
            <a:endParaRPr lang="en-GB" dirty="0"/>
          </a:p>
        </p:txBody>
      </p:sp>
      <p:pic>
        <p:nvPicPr>
          <p:cNvPr id="9" name="Picture 2" descr="C:\Users\Conny\Desktop\WCG\WCG - Logo\PNG\Logos blue\Community Safety\WCG - Logo - Community Safety - Tagline - Transparent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701" y="382084"/>
            <a:ext cx="5400600" cy="1576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665611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1412776"/>
            <a:ext cx="3921674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999381" y="1412776"/>
            <a:ext cx="3921674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23850" y="3532181"/>
            <a:ext cx="8597205" cy="255145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8841409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196752"/>
            <a:ext cx="8597205" cy="48960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6379422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 wrap="none">
            <a:no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196752"/>
            <a:ext cx="4060701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831779" y="1196752"/>
            <a:ext cx="4060701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520005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61865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412776"/>
            <a:ext cx="8597205" cy="468004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963589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6"/>
            <a:ext cx="406070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831779" y="1412776"/>
            <a:ext cx="406070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0655802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95130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 smtClean="0"/>
              <a:t>Source: Xxx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95275" y="1196752"/>
            <a:ext cx="8597205" cy="44870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702713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 smtClean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95275" y="1196752"/>
            <a:ext cx="4060701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831779" y="1196752"/>
            <a:ext cx="4060701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38711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 smtClean="0"/>
              <a:t>Source: Xxx</a:t>
            </a:r>
          </a:p>
        </p:txBody>
      </p:sp>
    </p:spTree>
    <p:extLst>
      <p:ext uri="{BB962C8B-B14F-4D97-AF65-F5344CB8AC3E}">
        <p14:creationId xmlns:p14="http://schemas.microsoft.com/office/powerpoint/2010/main" xmlns="" val="13001709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 smtClean="0"/>
              <a:t>Source: Xxx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7"/>
            <a:ext cx="8597205" cy="42710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124962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3645024"/>
            <a:ext cx="3921674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999381" y="3645024"/>
            <a:ext cx="3921674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23850" y="1412776"/>
            <a:ext cx="8597205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1738364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6"/>
            <a:ext cx="4060701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 smtClean="0"/>
              <a:t>Source: Xxx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831779" y="1412776"/>
            <a:ext cx="4060701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7582797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 smtClean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573939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11188" y="2276872"/>
            <a:ext cx="8281291" cy="936625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rm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smtClean="0"/>
              <a:t>Divider Theme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7150" y="5516880"/>
            <a:ext cx="9086850" cy="170799"/>
          </a:xfrm>
          <a:prstGeom prst="rect">
            <a:avLst/>
          </a:prstGeom>
        </p:spPr>
      </p:pic>
      <p:pic>
        <p:nvPicPr>
          <p:cNvPr id="8" name="Picture 115" descr="C:\Users\Conny\Desktop\WCG\WCG - Logo\PNG\Logos blue\Community Safety\WCG - Logo - Community Safety - Blu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3849" y="6149078"/>
            <a:ext cx="1109368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374810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23850" y="1412775"/>
            <a:ext cx="2908573" cy="4680049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448447" y="1412776"/>
            <a:ext cx="5472608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143711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516216" y="1412776"/>
            <a:ext cx="2404517" cy="468004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23850" y="1412777"/>
            <a:ext cx="6004917" cy="468004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53774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1412776"/>
            <a:ext cx="3921674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999381" y="1412776"/>
            <a:ext cx="3921674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23850" y="3532181"/>
            <a:ext cx="8597205" cy="255145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5513474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3645024"/>
            <a:ext cx="3921674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999381" y="3645024"/>
            <a:ext cx="3921674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23850" y="1412776"/>
            <a:ext cx="8597205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542982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92907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295526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1412776"/>
            <a:ext cx="8597205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34737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92907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295526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3703287"/>
            <a:ext cx="8597205" cy="238034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0123213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23850" y="1412776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3850" y="2975180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323850" y="4537584"/>
            <a:ext cx="2908573" cy="154109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448447" y="1412776"/>
            <a:ext cx="5472608" cy="4664677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165811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92907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295526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1412776"/>
            <a:ext cx="8597205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584068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012482" y="1412776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012482" y="2976533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012482" y="4540289"/>
            <a:ext cx="2908573" cy="1548783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1412777"/>
            <a:ext cx="5553983" cy="466590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6697131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 userDrawn="1"/>
        </p:nvGrpSpPr>
        <p:grpSpPr>
          <a:xfrm>
            <a:off x="2185076" y="1790072"/>
            <a:ext cx="4752528" cy="2880320"/>
            <a:chOff x="3635896" y="3356992"/>
            <a:chExt cx="4752528" cy="28803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" name="Rectangle 1"/>
            <p:cNvSpPr/>
            <p:nvPr userDrawn="1"/>
          </p:nvSpPr>
          <p:spPr>
            <a:xfrm>
              <a:off x="3635896" y="3356992"/>
              <a:ext cx="4752528" cy="2880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>
              <p:custDataLst>
                <p:tags r:id="rId1"/>
              </p:custDataLst>
            </p:nvPr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4125978" y="4761028"/>
              <a:ext cx="4262446" cy="334548"/>
            </a:xfrm>
            <a:prstGeom prst="rect">
              <a:avLst/>
            </a:prstGeom>
          </p:spPr>
        </p:pic>
      </p:grpSp>
      <p:sp>
        <p:nvSpPr>
          <p:cNvPr id="1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834997" y="2696461"/>
            <a:ext cx="3897243" cy="266322"/>
          </a:xfrm>
        </p:spPr>
        <p:txBody>
          <a:bodyPr lIns="36000" rIns="36000" anchor="ctr">
            <a:noAutofit/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Name Surname</a:t>
            </a:r>
            <a:endParaRPr lang="en-GB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834997" y="2963910"/>
            <a:ext cx="3897243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Directory</a:t>
            </a:r>
            <a:endParaRPr lang="en-GB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184680" y="3494035"/>
            <a:ext cx="1440160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+27 (0)21 XXX XXXX</a:t>
            </a:r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2834997" y="3497483"/>
            <a:ext cx="402674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 smtClean="0">
                <a:solidFill>
                  <a:srgbClr val="003399"/>
                </a:solidFill>
              </a:rPr>
              <a:t>Tel:</a:t>
            </a:r>
            <a:endParaRPr lang="en-GB" sz="1100" b="1" dirty="0">
              <a:solidFill>
                <a:srgbClr val="003399"/>
              </a:solidFill>
            </a:endParaRP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5130119" y="3494035"/>
            <a:ext cx="1440160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+27 (0)21 XXX XXXX</a:t>
            </a:r>
            <a:endParaRPr lang="en-GB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4780436" y="3497483"/>
            <a:ext cx="402674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 smtClean="0">
                <a:solidFill>
                  <a:srgbClr val="003399"/>
                </a:solidFill>
              </a:rPr>
              <a:t>Fax:</a:t>
            </a:r>
            <a:endParaRPr lang="en-GB" sz="1100" b="1" dirty="0">
              <a:solidFill>
                <a:srgbClr val="003399"/>
              </a:solidFill>
            </a:endParaRP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2834997" y="3768568"/>
            <a:ext cx="3734059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Name.Surname@westerncape.gov.za</a:t>
            </a:r>
            <a:endParaRPr lang="en-GB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2834996" y="4043102"/>
            <a:ext cx="3734059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 smtClean="0">
                <a:solidFill>
                  <a:srgbClr val="003399"/>
                </a:solidFill>
              </a:rPr>
              <a:t>www.westerncape.gov.za</a:t>
            </a:r>
            <a:endParaRPr lang="en-GB" sz="1100" b="1" dirty="0">
              <a:solidFill>
                <a:srgbClr val="003399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295275" y="565701"/>
            <a:ext cx="24048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prstClr val="white"/>
                </a:solidFill>
              </a:rPr>
              <a:t>Contact Us</a:t>
            </a:r>
            <a:endParaRPr lang="en-GB" sz="2400" dirty="0">
              <a:solidFill>
                <a:prstClr val="white"/>
              </a:solidFill>
            </a:endParaRP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2834996" y="4333520"/>
            <a:ext cx="3349330" cy="266322"/>
          </a:xfrm>
        </p:spPr>
        <p:txBody>
          <a:bodyPr lIns="36000" rIns="36000" anchor="ctr">
            <a:noAutofit/>
          </a:bodyPr>
          <a:lstStyle>
            <a:lvl1pPr>
              <a:defRPr sz="11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ZA" dirty="0" smtClean="0"/>
              <a:t>Fill in your address</a:t>
            </a:r>
          </a:p>
        </p:txBody>
      </p:sp>
      <p:pic>
        <p:nvPicPr>
          <p:cNvPr id="20" name="Picture 2" descr="C:\Users\Conny\Desktop\WCG\WCG - Logo\PNG\Logos blue\Community Safety\WCG - Logo - Community Safety - Tagline - Blu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22909" y="1900283"/>
            <a:ext cx="2667070" cy="752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10726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>
          <a:xfrm>
            <a:off x="1763688" y="3861048"/>
            <a:ext cx="7200800" cy="1083419"/>
          </a:xfrm>
          <a:prstGeom prst="rect">
            <a:avLst/>
          </a:prstGeom>
        </p:spPr>
        <p:txBody>
          <a:bodyPr wrap="none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2400"/>
              </a:spcAft>
            </a:pPr>
            <a:r>
              <a:rPr lang="en-US" sz="3200" dirty="0" smtClean="0">
                <a:solidFill>
                  <a:prstClr val="white"/>
                </a:solidFill>
                <a:cs typeface="Century Gothic"/>
              </a:rPr>
              <a:t>Thank you</a:t>
            </a:r>
            <a:endParaRPr lang="en-US" sz="3200" dirty="0">
              <a:solidFill>
                <a:prstClr val="white"/>
              </a:solidFill>
              <a:cs typeface="Century Gothic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3223800"/>
            <a:ext cx="9144000" cy="24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39363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3429000"/>
            <a:ext cx="8208912" cy="100811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00329B"/>
                </a:solidFill>
              </a14:hiddenFill>
            </a:ext>
          </a:extLst>
        </p:spPr>
        <p:txBody>
          <a:bodyPr lIns="72000" tIns="0" rIns="72000" bIns="0" anchor="b">
            <a:normAutofit/>
          </a:bodyPr>
          <a:lstStyle>
            <a:lvl1pPr algn="r">
              <a:spcBef>
                <a:spcPts val="300"/>
              </a:spcBef>
              <a:defRPr sz="2600" cap="all" baseline="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2585688"/>
            <a:ext cx="9144000" cy="493486"/>
          </a:xfrm>
          <a:prstGeom prst="rect">
            <a:avLst/>
          </a:prstGeom>
        </p:spPr>
      </p:pic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467544" y="4532528"/>
            <a:ext cx="8208912" cy="508552"/>
          </a:xfrm>
        </p:spPr>
        <p:txBody>
          <a:bodyPr lIns="72000" tIns="0" rIns="72000" bIns="0" anchor="ctr">
            <a:normAutofit/>
          </a:bodyPr>
          <a:lstStyle>
            <a:lvl1pPr marL="0" indent="0" algn="r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ZA" dirty="0"/>
          </a:p>
        </p:txBody>
      </p:sp>
      <p:sp>
        <p:nvSpPr>
          <p:cNvPr id="15" name="Date Placeholder 11"/>
          <p:cNvSpPr>
            <a:spLocks noGrp="1"/>
          </p:cNvSpPr>
          <p:nvPr>
            <p:ph type="dt" sz="half" idx="2"/>
          </p:nvPr>
        </p:nvSpPr>
        <p:spPr>
          <a:xfrm>
            <a:off x="7164288" y="5398045"/>
            <a:ext cx="15121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D50C29E4-ACB6-4F2A-A135-8C3038DD6103}" type="datetime3">
              <a:rPr lang="en-US" smtClean="0">
                <a:solidFill>
                  <a:prstClr val="white"/>
                </a:solidFill>
              </a:rPr>
              <a:pPr/>
              <a:t>10 May 2018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3635548" y="5398045"/>
            <a:ext cx="1584176" cy="365125"/>
          </a:xfrm>
        </p:spPr>
        <p:txBody>
          <a:bodyPr>
            <a:normAutofit/>
          </a:bodyPr>
          <a:lstStyle>
            <a:lvl1pPr algn="r">
              <a:defRPr sz="1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Location   |</a:t>
            </a:r>
            <a:endParaRPr lang="en-GB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5220072" y="5398045"/>
            <a:ext cx="1944216" cy="365125"/>
          </a:xfrm>
        </p:spPr>
        <p:txBody>
          <a:bodyPr>
            <a:normAutofit/>
          </a:bodyPr>
          <a:lstStyle>
            <a:lvl1pPr algn="r">
              <a:defRPr sz="11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Initial. Surname  |</a:t>
            </a:r>
            <a:endParaRPr lang="en-GB" dirty="0"/>
          </a:p>
        </p:txBody>
      </p:sp>
      <p:pic>
        <p:nvPicPr>
          <p:cNvPr id="9" name="Picture 2" descr="C:\Users\Conny\Desktop\WCG\WCG - Logo\PNG\Logos blue\Community Safety\WCG - Logo - Community Safety - Tagline - Transparent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701" y="382084"/>
            <a:ext cx="5400600" cy="1576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510425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196752"/>
            <a:ext cx="8597205" cy="48960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1407446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 wrap="none">
            <a:no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196752"/>
            <a:ext cx="4060701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831779" y="1196752"/>
            <a:ext cx="4060701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605925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8681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412776"/>
            <a:ext cx="8597205" cy="468004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9676995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6"/>
            <a:ext cx="406070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831779" y="1412776"/>
            <a:ext cx="406070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526443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5426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92907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295526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3703287"/>
            <a:ext cx="8597205" cy="238034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1743223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 smtClean="0"/>
              <a:t>Source: Xxx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95275" y="1196752"/>
            <a:ext cx="8597205" cy="44870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547228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 smtClean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95275" y="1196752"/>
            <a:ext cx="4060701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831779" y="1196752"/>
            <a:ext cx="4060701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8577678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 smtClean="0"/>
              <a:t>Source: Xxx</a:t>
            </a:r>
          </a:p>
        </p:txBody>
      </p:sp>
    </p:spTree>
    <p:extLst>
      <p:ext uri="{BB962C8B-B14F-4D97-AF65-F5344CB8AC3E}">
        <p14:creationId xmlns:p14="http://schemas.microsoft.com/office/powerpoint/2010/main" xmlns="" val="1862238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 smtClean="0"/>
              <a:t>Source: Xxx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7"/>
            <a:ext cx="8597205" cy="42710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9730960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6"/>
            <a:ext cx="4060701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 smtClean="0"/>
              <a:t>Source: Xxx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831779" y="1412776"/>
            <a:ext cx="4060701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428529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 smtClean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526089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11188" y="2276872"/>
            <a:ext cx="8281291" cy="936625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rm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smtClean="0"/>
              <a:t>Divider Theme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7150" y="5516880"/>
            <a:ext cx="9086850" cy="170799"/>
          </a:xfrm>
          <a:prstGeom prst="rect">
            <a:avLst/>
          </a:prstGeom>
        </p:spPr>
      </p:pic>
      <p:pic>
        <p:nvPicPr>
          <p:cNvPr id="8" name="Picture 115" descr="C:\Users\Conny\Desktop\WCG\WCG - Logo\PNG\Logos blue\Community Safety\WCG - Logo - Community Safety - Blu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3849" y="6149078"/>
            <a:ext cx="1109368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067414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23850" y="1412775"/>
            <a:ext cx="2908573" cy="4680049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448447" y="1412776"/>
            <a:ext cx="5472608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997212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516216" y="1412776"/>
            <a:ext cx="2404517" cy="468004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23850" y="1412777"/>
            <a:ext cx="6004917" cy="468004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5667638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1412776"/>
            <a:ext cx="3921674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999381" y="1412776"/>
            <a:ext cx="3921674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23850" y="3532181"/>
            <a:ext cx="8597205" cy="255145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2328557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23850" y="1412776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3850" y="2975180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323850" y="4537584"/>
            <a:ext cx="2908573" cy="154109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448447" y="1412776"/>
            <a:ext cx="5472608" cy="4664677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910396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3645024"/>
            <a:ext cx="3921674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999381" y="3645024"/>
            <a:ext cx="3921674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23850" y="1412776"/>
            <a:ext cx="8597205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4089591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92907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295526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1412776"/>
            <a:ext cx="8597205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889126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92907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295526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3703287"/>
            <a:ext cx="8597205" cy="238034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7447889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23850" y="1412776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3850" y="2975180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323850" y="4537584"/>
            <a:ext cx="2908573" cy="154109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448447" y="1412776"/>
            <a:ext cx="5472608" cy="4664677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289300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012482" y="1412776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012482" y="2976533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012482" y="4540289"/>
            <a:ext cx="2908573" cy="1548783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1412777"/>
            <a:ext cx="5553983" cy="466590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603104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 userDrawn="1"/>
        </p:nvGrpSpPr>
        <p:grpSpPr>
          <a:xfrm>
            <a:off x="2185076" y="1790072"/>
            <a:ext cx="4752528" cy="2880320"/>
            <a:chOff x="3635896" y="3356992"/>
            <a:chExt cx="4752528" cy="28803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" name="Rectangle 1"/>
            <p:cNvSpPr/>
            <p:nvPr userDrawn="1"/>
          </p:nvSpPr>
          <p:spPr>
            <a:xfrm>
              <a:off x="3635896" y="3356992"/>
              <a:ext cx="4752528" cy="2880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>
              <p:custDataLst>
                <p:tags r:id="rId1"/>
              </p:custDataLst>
            </p:nvPr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4125978" y="4761028"/>
              <a:ext cx="4262446" cy="334548"/>
            </a:xfrm>
            <a:prstGeom prst="rect">
              <a:avLst/>
            </a:prstGeom>
          </p:spPr>
        </p:pic>
      </p:grpSp>
      <p:sp>
        <p:nvSpPr>
          <p:cNvPr id="1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834997" y="2696461"/>
            <a:ext cx="3897243" cy="266322"/>
          </a:xfrm>
        </p:spPr>
        <p:txBody>
          <a:bodyPr lIns="36000" rIns="36000" anchor="ctr">
            <a:noAutofit/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Name Surname</a:t>
            </a:r>
            <a:endParaRPr lang="en-GB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834997" y="2963910"/>
            <a:ext cx="3897243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Directory</a:t>
            </a:r>
            <a:endParaRPr lang="en-GB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184680" y="3494035"/>
            <a:ext cx="1440160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+27 (0)21 XXX XXXX</a:t>
            </a:r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2834997" y="3497483"/>
            <a:ext cx="402674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 smtClean="0">
                <a:solidFill>
                  <a:srgbClr val="003399"/>
                </a:solidFill>
              </a:rPr>
              <a:t>Tel:</a:t>
            </a:r>
            <a:endParaRPr lang="en-GB" sz="1100" b="1" dirty="0">
              <a:solidFill>
                <a:srgbClr val="003399"/>
              </a:solidFill>
            </a:endParaRP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5130119" y="3494035"/>
            <a:ext cx="1440160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+27 (0)21 XXX XXXX</a:t>
            </a:r>
            <a:endParaRPr lang="en-GB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4780436" y="3497483"/>
            <a:ext cx="402674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 smtClean="0">
                <a:solidFill>
                  <a:srgbClr val="003399"/>
                </a:solidFill>
              </a:rPr>
              <a:t>Fax:</a:t>
            </a:r>
            <a:endParaRPr lang="en-GB" sz="1100" b="1" dirty="0">
              <a:solidFill>
                <a:srgbClr val="003399"/>
              </a:solidFill>
            </a:endParaRP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2834997" y="3768568"/>
            <a:ext cx="3734059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Name.Surname@westerncape.gov.za</a:t>
            </a:r>
            <a:endParaRPr lang="en-GB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2834996" y="4043102"/>
            <a:ext cx="3734059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 smtClean="0">
                <a:solidFill>
                  <a:srgbClr val="003399"/>
                </a:solidFill>
              </a:rPr>
              <a:t>www.westerncape.gov.za</a:t>
            </a:r>
            <a:endParaRPr lang="en-GB" sz="1100" b="1" dirty="0">
              <a:solidFill>
                <a:srgbClr val="003399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295275" y="565701"/>
            <a:ext cx="24048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prstClr val="white"/>
                </a:solidFill>
              </a:rPr>
              <a:t>Contact Us</a:t>
            </a:r>
            <a:endParaRPr lang="en-GB" sz="2400" dirty="0">
              <a:solidFill>
                <a:prstClr val="white"/>
              </a:solidFill>
            </a:endParaRP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2834996" y="4333520"/>
            <a:ext cx="3349330" cy="266322"/>
          </a:xfrm>
        </p:spPr>
        <p:txBody>
          <a:bodyPr lIns="36000" rIns="36000" anchor="ctr">
            <a:noAutofit/>
          </a:bodyPr>
          <a:lstStyle>
            <a:lvl1pPr>
              <a:defRPr sz="11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ZA" dirty="0" smtClean="0"/>
              <a:t>Fill in your address</a:t>
            </a:r>
          </a:p>
        </p:txBody>
      </p:sp>
      <p:pic>
        <p:nvPicPr>
          <p:cNvPr id="20" name="Picture 2" descr="C:\Users\Conny\Desktop\WCG\WCG - Logo\PNG\Logos blue\Community Safety\WCG - Logo - Community Safety - Tagline - Blu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22909" y="1900283"/>
            <a:ext cx="2667070" cy="752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193295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>
          <a:xfrm>
            <a:off x="1763688" y="3861048"/>
            <a:ext cx="7200800" cy="1083419"/>
          </a:xfrm>
          <a:prstGeom prst="rect">
            <a:avLst/>
          </a:prstGeom>
        </p:spPr>
        <p:txBody>
          <a:bodyPr wrap="none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2400"/>
              </a:spcAft>
            </a:pPr>
            <a:r>
              <a:rPr lang="en-US" sz="3200" dirty="0" smtClean="0">
                <a:solidFill>
                  <a:prstClr val="white"/>
                </a:solidFill>
                <a:cs typeface="Century Gothic"/>
              </a:rPr>
              <a:t>Thank you</a:t>
            </a:r>
            <a:endParaRPr lang="en-US" sz="3200" dirty="0">
              <a:solidFill>
                <a:prstClr val="white"/>
              </a:solidFill>
              <a:cs typeface="Century Gothic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3223800"/>
            <a:ext cx="9144000" cy="24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36030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3429000"/>
            <a:ext cx="8208912" cy="100811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00329B"/>
                </a:solidFill>
              </a14:hiddenFill>
            </a:ext>
          </a:extLst>
        </p:spPr>
        <p:txBody>
          <a:bodyPr lIns="72000" tIns="0" rIns="72000" bIns="0" anchor="b">
            <a:normAutofit/>
          </a:bodyPr>
          <a:lstStyle>
            <a:lvl1pPr algn="r">
              <a:spcBef>
                <a:spcPts val="300"/>
              </a:spcBef>
              <a:defRPr sz="2600" cap="all" baseline="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2585688"/>
            <a:ext cx="9144000" cy="493486"/>
          </a:xfrm>
          <a:prstGeom prst="rect">
            <a:avLst/>
          </a:prstGeom>
        </p:spPr>
      </p:pic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467544" y="4532528"/>
            <a:ext cx="8208912" cy="508552"/>
          </a:xfrm>
        </p:spPr>
        <p:txBody>
          <a:bodyPr lIns="72000" tIns="0" rIns="72000" bIns="0" anchor="ctr">
            <a:normAutofit/>
          </a:bodyPr>
          <a:lstStyle>
            <a:lvl1pPr marL="0" indent="0" algn="r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ZA" dirty="0"/>
          </a:p>
        </p:txBody>
      </p:sp>
      <p:sp>
        <p:nvSpPr>
          <p:cNvPr id="15" name="Date Placeholder 11"/>
          <p:cNvSpPr>
            <a:spLocks noGrp="1"/>
          </p:cNvSpPr>
          <p:nvPr>
            <p:ph type="dt" sz="half" idx="2"/>
          </p:nvPr>
        </p:nvSpPr>
        <p:spPr>
          <a:xfrm>
            <a:off x="7164288" y="5398045"/>
            <a:ext cx="15121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D50C29E4-ACB6-4F2A-A135-8C3038DD6103}" type="datetime3">
              <a:rPr lang="en-US" smtClean="0">
                <a:solidFill>
                  <a:prstClr val="white"/>
                </a:solidFill>
              </a:rPr>
              <a:pPr/>
              <a:t>10 May 2018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3635548" y="5398045"/>
            <a:ext cx="1584176" cy="365125"/>
          </a:xfrm>
        </p:spPr>
        <p:txBody>
          <a:bodyPr>
            <a:normAutofit/>
          </a:bodyPr>
          <a:lstStyle>
            <a:lvl1pPr algn="r">
              <a:defRPr sz="1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Location   |</a:t>
            </a:r>
            <a:endParaRPr lang="en-GB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5220072" y="5398045"/>
            <a:ext cx="1944216" cy="365125"/>
          </a:xfrm>
        </p:spPr>
        <p:txBody>
          <a:bodyPr>
            <a:normAutofit/>
          </a:bodyPr>
          <a:lstStyle>
            <a:lvl1pPr algn="r">
              <a:defRPr sz="11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Initial. Surname  |</a:t>
            </a:r>
            <a:endParaRPr lang="en-GB" dirty="0"/>
          </a:p>
        </p:txBody>
      </p:sp>
      <p:pic>
        <p:nvPicPr>
          <p:cNvPr id="9" name="Picture 2" descr="C:\Users\Conny\Desktop\WCG\WCG - Logo\PNG\Logos blue\Community Safety\WCG - Logo - Community Safety - Tagline - Transparent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701" y="382084"/>
            <a:ext cx="5400600" cy="1576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967582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196752"/>
            <a:ext cx="8597205" cy="48960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368068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 wrap="none">
            <a:no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196752"/>
            <a:ext cx="4060701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831779" y="1196752"/>
            <a:ext cx="4060701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3752588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012482" y="1412776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012482" y="2976533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012482" y="4540289"/>
            <a:ext cx="2908573" cy="1548783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1412777"/>
            <a:ext cx="5553983" cy="466590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6805252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61404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412776"/>
            <a:ext cx="8597205" cy="468004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1549835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6"/>
            <a:ext cx="406070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831779" y="1412776"/>
            <a:ext cx="406070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2897717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6009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 smtClean="0"/>
              <a:t>Source: Xxx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95275" y="1196752"/>
            <a:ext cx="8597205" cy="44870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5374555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 smtClean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95275" y="1196752"/>
            <a:ext cx="4060701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831779" y="1196752"/>
            <a:ext cx="4060701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8619387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 smtClean="0"/>
              <a:t>Source: Xxx</a:t>
            </a:r>
          </a:p>
        </p:txBody>
      </p:sp>
    </p:spTree>
    <p:extLst>
      <p:ext uri="{BB962C8B-B14F-4D97-AF65-F5344CB8AC3E}">
        <p14:creationId xmlns:p14="http://schemas.microsoft.com/office/powerpoint/2010/main" xmlns="" val="16321695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 smtClean="0"/>
              <a:t>Source: Xxx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7"/>
            <a:ext cx="8597205" cy="42710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890274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6"/>
            <a:ext cx="4060701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 smtClean="0"/>
              <a:t>Source: Xxx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831779" y="1412776"/>
            <a:ext cx="4060701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3364340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 smtClean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2281390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 userDrawn="1"/>
        </p:nvGrpSpPr>
        <p:grpSpPr>
          <a:xfrm>
            <a:off x="2185076" y="1790072"/>
            <a:ext cx="4752528" cy="2880320"/>
            <a:chOff x="3635896" y="3356992"/>
            <a:chExt cx="4752528" cy="28803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" name="Rectangle 1"/>
            <p:cNvSpPr/>
            <p:nvPr userDrawn="1"/>
          </p:nvSpPr>
          <p:spPr>
            <a:xfrm>
              <a:off x="3635896" y="3356992"/>
              <a:ext cx="4752528" cy="2880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>
              <p:custDataLst>
                <p:tags r:id="rId1"/>
              </p:custDataLst>
            </p:nvPr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4125978" y="4761028"/>
              <a:ext cx="4262446" cy="334548"/>
            </a:xfrm>
            <a:prstGeom prst="rect">
              <a:avLst/>
            </a:prstGeom>
          </p:spPr>
        </p:pic>
      </p:grpSp>
      <p:sp>
        <p:nvSpPr>
          <p:cNvPr id="1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834997" y="2696461"/>
            <a:ext cx="3897243" cy="266322"/>
          </a:xfrm>
        </p:spPr>
        <p:txBody>
          <a:bodyPr lIns="36000" rIns="36000" anchor="ctr">
            <a:noAutofit/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Name Surname</a:t>
            </a:r>
            <a:endParaRPr lang="en-GB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834997" y="2963910"/>
            <a:ext cx="3897243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Directory</a:t>
            </a:r>
            <a:endParaRPr lang="en-GB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184680" y="3494035"/>
            <a:ext cx="1440160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+27 (0)21 XXX XXXX</a:t>
            </a:r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2834997" y="3497483"/>
            <a:ext cx="402674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 smtClean="0">
                <a:solidFill>
                  <a:srgbClr val="003399"/>
                </a:solidFill>
              </a:rPr>
              <a:t>Tel:</a:t>
            </a:r>
            <a:endParaRPr lang="en-GB" sz="1100" b="1" dirty="0">
              <a:solidFill>
                <a:srgbClr val="003399"/>
              </a:solidFill>
            </a:endParaRP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5130119" y="3494035"/>
            <a:ext cx="1440160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+27 (0)21 XXX XXXX</a:t>
            </a:r>
            <a:endParaRPr lang="en-GB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4780436" y="3497483"/>
            <a:ext cx="402674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 smtClean="0">
                <a:solidFill>
                  <a:srgbClr val="003399"/>
                </a:solidFill>
              </a:rPr>
              <a:t>Fax:</a:t>
            </a:r>
            <a:endParaRPr lang="en-GB" sz="1100" b="1" dirty="0">
              <a:solidFill>
                <a:srgbClr val="003399"/>
              </a:solidFill>
            </a:endParaRP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2834997" y="3768568"/>
            <a:ext cx="3734059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Name.Surname@westerncape.gov.za</a:t>
            </a:r>
            <a:endParaRPr lang="en-GB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2834996" y="4043102"/>
            <a:ext cx="3734059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 smtClean="0">
                <a:solidFill>
                  <a:srgbClr val="003399"/>
                </a:solidFill>
              </a:rPr>
              <a:t>www.westerncape.gov.za</a:t>
            </a:r>
            <a:endParaRPr lang="en-GB" sz="1100" b="1" dirty="0">
              <a:solidFill>
                <a:srgbClr val="003399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295275" y="565701"/>
            <a:ext cx="24048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prstClr val="white"/>
                </a:solidFill>
              </a:rPr>
              <a:t>Contact Us</a:t>
            </a:r>
            <a:endParaRPr lang="en-GB" sz="2400" dirty="0">
              <a:solidFill>
                <a:prstClr val="white"/>
              </a:solidFill>
            </a:endParaRP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2834996" y="4333520"/>
            <a:ext cx="3349330" cy="266322"/>
          </a:xfrm>
        </p:spPr>
        <p:txBody>
          <a:bodyPr lIns="36000" rIns="36000" anchor="ctr">
            <a:noAutofit/>
          </a:bodyPr>
          <a:lstStyle>
            <a:lvl1pPr>
              <a:defRPr sz="11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ZA" dirty="0" smtClean="0"/>
              <a:t>Fill in your address</a:t>
            </a:r>
          </a:p>
        </p:txBody>
      </p:sp>
      <p:pic>
        <p:nvPicPr>
          <p:cNvPr id="20" name="Picture 2" descr="C:\Users\Conny\Desktop\WCG\WCG - Logo\PNG\Logos blue\Community Safety\WCG - Logo - Community Safety - Tagline - Blu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22909" y="1900283"/>
            <a:ext cx="2667070" cy="752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76604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11188" y="2276872"/>
            <a:ext cx="8281291" cy="936625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rm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smtClean="0"/>
              <a:t>Divider Theme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7150" y="5516880"/>
            <a:ext cx="9086850" cy="170799"/>
          </a:xfrm>
          <a:prstGeom prst="rect">
            <a:avLst/>
          </a:prstGeom>
        </p:spPr>
      </p:pic>
      <p:pic>
        <p:nvPicPr>
          <p:cNvPr id="8" name="Picture 115" descr="C:\Users\Conny\Desktop\WCG\WCG - Logo\PNG\Logos blue\Community Safety\WCG - Logo - Community Safety - Blu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3849" y="6149078"/>
            <a:ext cx="1109368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38633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23850" y="1412775"/>
            <a:ext cx="2908573" cy="4680049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448447" y="1412776"/>
            <a:ext cx="5472608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188117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516216" y="1412776"/>
            <a:ext cx="2404517" cy="468004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23850" y="1412777"/>
            <a:ext cx="6004917" cy="468004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269283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1412776"/>
            <a:ext cx="3921674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999381" y="1412776"/>
            <a:ext cx="3921674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23850" y="3532181"/>
            <a:ext cx="8597205" cy="255145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4978454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3645024"/>
            <a:ext cx="3921674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999381" y="3645024"/>
            <a:ext cx="3921674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23850" y="1412776"/>
            <a:ext cx="8597205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1996021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92907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295526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1412776"/>
            <a:ext cx="8597205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112417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92907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295526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3703287"/>
            <a:ext cx="8597205" cy="238034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269265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23850" y="1412776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3850" y="2975180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323850" y="4537584"/>
            <a:ext cx="2908573" cy="154109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448447" y="1412776"/>
            <a:ext cx="5472608" cy="4664677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910974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012482" y="1412776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012482" y="2976533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012482" y="4540289"/>
            <a:ext cx="2908573" cy="1548783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1412777"/>
            <a:ext cx="5553983" cy="466590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687871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 userDrawn="1"/>
        </p:nvGrpSpPr>
        <p:grpSpPr>
          <a:xfrm>
            <a:off x="2185076" y="1790072"/>
            <a:ext cx="4752528" cy="2880320"/>
            <a:chOff x="3635896" y="3356992"/>
            <a:chExt cx="4752528" cy="28803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" name="Rectangle 1"/>
            <p:cNvSpPr/>
            <p:nvPr userDrawn="1"/>
          </p:nvSpPr>
          <p:spPr>
            <a:xfrm>
              <a:off x="3635896" y="3356992"/>
              <a:ext cx="4752528" cy="2880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>
              <p:custDataLst>
                <p:tags r:id="rId1"/>
              </p:custDataLst>
            </p:nvPr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4125978" y="4761028"/>
              <a:ext cx="4262446" cy="334548"/>
            </a:xfrm>
            <a:prstGeom prst="rect">
              <a:avLst/>
            </a:prstGeom>
          </p:spPr>
        </p:pic>
      </p:grpSp>
      <p:sp>
        <p:nvSpPr>
          <p:cNvPr id="1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834997" y="2696461"/>
            <a:ext cx="3897243" cy="266322"/>
          </a:xfrm>
        </p:spPr>
        <p:txBody>
          <a:bodyPr lIns="36000" rIns="36000" anchor="ctr">
            <a:noAutofit/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Name Surname</a:t>
            </a:r>
            <a:endParaRPr lang="en-GB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834997" y="2963910"/>
            <a:ext cx="3897243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Directory</a:t>
            </a:r>
            <a:endParaRPr lang="en-GB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184680" y="3494035"/>
            <a:ext cx="1440160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+27 (0)21 XXX XXXX</a:t>
            </a:r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2834997" y="3497483"/>
            <a:ext cx="402674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 smtClean="0">
                <a:solidFill>
                  <a:srgbClr val="003399"/>
                </a:solidFill>
              </a:rPr>
              <a:t>Tel:</a:t>
            </a:r>
            <a:endParaRPr lang="en-GB" sz="1100" b="1" dirty="0">
              <a:solidFill>
                <a:srgbClr val="003399"/>
              </a:solidFill>
            </a:endParaRP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5130119" y="3494035"/>
            <a:ext cx="1440160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+27 (0)21 XXX XXXX</a:t>
            </a:r>
            <a:endParaRPr lang="en-GB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4780436" y="3497483"/>
            <a:ext cx="402674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 smtClean="0">
                <a:solidFill>
                  <a:srgbClr val="003399"/>
                </a:solidFill>
              </a:rPr>
              <a:t>Fax:</a:t>
            </a:r>
            <a:endParaRPr lang="en-GB" sz="1100" b="1" dirty="0">
              <a:solidFill>
                <a:srgbClr val="003399"/>
              </a:solidFill>
            </a:endParaRP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2834997" y="3768568"/>
            <a:ext cx="3734059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Name.Surname@westerncape.gov.za</a:t>
            </a:r>
            <a:endParaRPr lang="en-GB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2834996" y="4043102"/>
            <a:ext cx="3734059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 smtClean="0">
                <a:solidFill>
                  <a:srgbClr val="003399"/>
                </a:solidFill>
              </a:rPr>
              <a:t>www.westerncape.gov.za</a:t>
            </a:r>
            <a:endParaRPr lang="en-GB" sz="1100" b="1" dirty="0">
              <a:solidFill>
                <a:srgbClr val="003399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295275" y="565701"/>
            <a:ext cx="24048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prstClr val="white"/>
                </a:solidFill>
              </a:rPr>
              <a:t>Contact Us</a:t>
            </a:r>
            <a:endParaRPr lang="en-GB" sz="2400" dirty="0">
              <a:solidFill>
                <a:prstClr val="white"/>
              </a:solidFill>
            </a:endParaRP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2834996" y="4333520"/>
            <a:ext cx="3349330" cy="266322"/>
          </a:xfrm>
        </p:spPr>
        <p:txBody>
          <a:bodyPr lIns="36000" rIns="36000" anchor="ctr">
            <a:noAutofit/>
          </a:bodyPr>
          <a:lstStyle>
            <a:lvl1pPr>
              <a:defRPr sz="11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ZA" dirty="0" smtClean="0"/>
              <a:t>Fill in your address</a:t>
            </a:r>
          </a:p>
        </p:txBody>
      </p:sp>
      <p:pic>
        <p:nvPicPr>
          <p:cNvPr id="20" name="Picture 2" descr="C:\Users\Conny\Desktop\WCG\WCG - Logo\PNG\Logos blue\Community Safety\WCG - Logo - Community Safety - Tagline - Blu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22909" y="1900283"/>
            <a:ext cx="2667070" cy="752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038786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>
          <a:xfrm>
            <a:off x="1763688" y="3861048"/>
            <a:ext cx="7200800" cy="1083419"/>
          </a:xfrm>
          <a:prstGeom prst="rect">
            <a:avLst/>
          </a:prstGeom>
        </p:spPr>
        <p:txBody>
          <a:bodyPr wrap="none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2400"/>
              </a:spcAft>
            </a:pPr>
            <a:r>
              <a:rPr lang="en-US" sz="3200" dirty="0" smtClean="0">
                <a:solidFill>
                  <a:prstClr val="white"/>
                </a:solidFill>
                <a:cs typeface="Century Gothic"/>
              </a:rPr>
              <a:t>Thank you</a:t>
            </a:r>
            <a:endParaRPr lang="en-US" sz="3200" dirty="0">
              <a:solidFill>
                <a:prstClr val="white"/>
              </a:solidFill>
              <a:cs typeface="Century Gothic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3223800"/>
            <a:ext cx="9144000" cy="24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25872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>
          <a:xfrm>
            <a:off x="1763688" y="3861048"/>
            <a:ext cx="7200800" cy="1083419"/>
          </a:xfrm>
          <a:prstGeom prst="rect">
            <a:avLst/>
          </a:prstGeom>
        </p:spPr>
        <p:txBody>
          <a:bodyPr wrap="none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2400"/>
              </a:spcAft>
            </a:pPr>
            <a:r>
              <a:rPr lang="en-US" sz="3200" dirty="0" smtClean="0">
                <a:solidFill>
                  <a:prstClr val="white"/>
                </a:solidFill>
                <a:cs typeface="Century Gothic"/>
              </a:rPr>
              <a:t>Thank you</a:t>
            </a:r>
            <a:endParaRPr lang="en-US" sz="3200" dirty="0">
              <a:solidFill>
                <a:prstClr val="white"/>
              </a:solidFill>
              <a:cs typeface="Century Gothic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3223800"/>
            <a:ext cx="9144000" cy="24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27226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3429000"/>
            <a:ext cx="8208912" cy="100811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00329B"/>
                </a:solidFill>
              </a14:hiddenFill>
            </a:ext>
          </a:extLst>
        </p:spPr>
        <p:txBody>
          <a:bodyPr lIns="72000" tIns="0" rIns="72000" bIns="0" anchor="b">
            <a:normAutofit/>
          </a:bodyPr>
          <a:lstStyle>
            <a:lvl1pPr algn="r">
              <a:spcBef>
                <a:spcPts val="300"/>
              </a:spcBef>
              <a:defRPr sz="2600" cap="all" baseline="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2585688"/>
            <a:ext cx="9144000" cy="493486"/>
          </a:xfrm>
          <a:prstGeom prst="rect">
            <a:avLst/>
          </a:prstGeom>
        </p:spPr>
      </p:pic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467544" y="4532528"/>
            <a:ext cx="8208912" cy="508552"/>
          </a:xfrm>
        </p:spPr>
        <p:txBody>
          <a:bodyPr lIns="72000" tIns="0" rIns="72000" bIns="0" anchor="ctr">
            <a:normAutofit/>
          </a:bodyPr>
          <a:lstStyle>
            <a:lvl1pPr marL="0" indent="0" algn="r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ZA" dirty="0"/>
          </a:p>
        </p:txBody>
      </p:sp>
      <p:sp>
        <p:nvSpPr>
          <p:cNvPr id="15" name="Date Placeholder 11"/>
          <p:cNvSpPr>
            <a:spLocks noGrp="1"/>
          </p:cNvSpPr>
          <p:nvPr>
            <p:ph type="dt" sz="half" idx="2"/>
          </p:nvPr>
        </p:nvSpPr>
        <p:spPr>
          <a:xfrm>
            <a:off x="7164288" y="5398045"/>
            <a:ext cx="15121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D50C29E4-ACB6-4F2A-A135-8C3038DD6103}" type="datetime3">
              <a:rPr lang="en-US" smtClean="0">
                <a:solidFill>
                  <a:prstClr val="white"/>
                </a:solidFill>
              </a:rPr>
              <a:pPr/>
              <a:t>10 May 2018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3635548" y="5398045"/>
            <a:ext cx="1584176" cy="365125"/>
          </a:xfrm>
        </p:spPr>
        <p:txBody>
          <a:bodyPr>
            <a:normAutofit/>
          </a:bodyPr>
          <a:lstStyle>
            <a:lvl1pPr algn="r">
              <a:defRPr sz="1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Location   |</a:t>
            </a:r>
            <a:endParaRPr lang="en-GB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5220072" y="5398045"/>
            <a:ext cx="1944216" cy="365125"/>
          </a:xfrm>
        </p:spPr>
        <p:txBody>
          <a:bodyPr>
            <a:normAutofit/>
          </a:bodyPr>
          <a:lstStyle>
            <a:lvl1pPr algn="r">
              <a:defRPr sz="11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Initial. Surname  |</a:t>
            </a:r>
            <a:endParaRPr lang="en-GB" dirty="0"/>
          </a:p>
        </p:txBody>
      </p:sp>
      <p:pic>
        <p:nvPicPr>
          <p:cNvPr id="9" name="Picture 2" descr="C:\Users\Conny\Desktop\WCG\WCG - Logo\PNG\Logos blue\Community Safety\WCG - Logo - Community Safety - Tagline - Transparent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701" y="382084"/>
            <a:ext cx="5400600" cy="1576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861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196752"/>
            <a:ext cx="8597205" cy="48960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239789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 wrap="none">
            <a:no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196752"/>
            <a:ext cx="4060701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831779" y="1196752"/>
            <a:ext cx="4060701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4005515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06505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412776"/>
            <a:ext cx="8597205" cy="468004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89069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6"/>
            <a:ext cx="406070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831779" y="1412776"/>
            <a:ext cx="406070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526705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8144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 smtClean="0"/>
              <a:t>Source: Xxx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95275" y="1196752"/>
            <a:ext cx="8597205" cy="44870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1808486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 smtClean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95275" y="1196752"/>
            <a:ext cx="4060701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831779" y="1196752"/>
            <a:ext cx="4060701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119525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3429000"/>
            <a:ext cx="8208912" cy="100811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00329B"/>
                </a:solidFill>
              </a14:hiddenFill>
            </a:ext>
          </a:extLst>
        </p:spPr>
        <p:txBody>
          <a:bodyPr lIns="72000" tIns="0" rIns="72000" bIns="0" anchor="b">
            <a:normAutofit/>
          </a:bodyPr>
          <a:lstStyle>
            <a:lvl1pPr algn="r">
              <a:spcBef>
                <a:spcPts val="300"/>
              </a:spcBef>
              <a:defRPr sz="2600" cap="all" baseline="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2585688"/>
            <a:ext cx="9144000" cy="493486"/>
          </a:xfrm>
          <a:prstGeom prst="rect">
            <a:avLst/>
          </a:prstGeom>
        </p:spPr>
      </p:pic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467544" y="4532528"/>
            <a:ext cx="8208912" cy="508552"/>
          </a:xfrm>
        </p:spPr>
        <p:txBody>
          <a:bodyPr lIns="72000" tIns="0" rIns="72000" bIns="0" anchor="ctr">
            <a:normAutofit/>
          </a:bodyPr>
          <a:lstStyle>
            <a:lvl1pPr marL="0" indent="0" algn="r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ZA" dirty="0"/>
          </a:p>
        </p:txBody>
      </p:sp>
      <p:sp>
        <p:nvSpPr>
          <p:cNvPr id="15" name="Date Placeholder 11"/>
          <p:cNvSpPr>
            <a:spLocks noGrp="1"/>
          </p:cNvSpPr>
          <p:nvPr>
            <p:ph type="dt" sz="half" idx="2"/>
          </p:nvPr>
        </p:nvSpPr>
        <p:spPr>
          <a:xfrm>
            <a:off x="7164288" y="5398045"/>
            <a:ext cx="15121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D50C29E4-ACB6-4F2A-A135-8C3038DD6103}" type="datetime3">
              <a:rPr lang="en-US" smtClean="0">
                <a:solidFill>
                  <a:prstClr val="white"/>
                </a:solidFill>
              </a:rPr>
              <a:pPr/>
              <a:t>10 May 2018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3635548" y="5398045"/>
            <a:ext cx="1584176" cy="365125"/>
          </a:xfrm>
        </p:spPr>
        <p:txBody>
          <a:bodyPr>
            <a:normAutofit/>
          </a:bodyPr>
          <a:lstStyle>
            <a:lvl1pPr algn="r">
              <a:defRPr sz="1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Location   |</a:t>
            </a:r>
            <a:endParaRPr lang="en-GB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5220072" y="5398045"/>
            <a:ext cx="1944216" cy="365125"/>
          </a:xfrm>
        </p:spPr>
        <p:txBody>
          <a:bodyPr>
            <a:normAutofit/>
          </a:bodyPr>
          <a:lstStyle>
            <a:lvl1pPr algn="r">
              <a:defRPr sz="11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Initial. Surname  |</a:t>
            </a:r>
            <a:endParaRPr lang="en-GB" dirty="0"/>
          </a:p>
        </p:txBody>
      </p:sp>
      <p:pic>
        <p:nvPicPr>
          <p:cNvPr id="9" name="Picture 2" descr="C:\Users\Conny\Desktop\WCG\WCG - Logo\PNG\Logos blue\Community Safety\WCG - Logo - Community Safety - Tagline - Transparent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701" y="382084"/>
            <a:ext cx="5400600" cy="1576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63739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 smtClean="0"/>
              <a:t>Source: Xxx</a:t>
            </a:r>
          </a:p>
        </p:txBody>
      </p:sp>
    </p:spTree>
    <p:extLst>
      <p:ext uri="{BB962C8B-B14F-4D97-AF65-F5344CB8AC3E}">
        <p14:creationId xmlns:p14="http://schemas.microsoft.com/office/powerpoint/2010/main" xmlns="" val="24780408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 smtClean="0"/>
              <a:t>Source: Xxx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7"/>
            <a:ext cx="8597205" cy="42710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4764073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6"/>
            <a:ext cx="4060701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 smtClean="0"/>
              <a:t>Source: Xxx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831779" y="1412776"/>
            <a:ext cx="4060701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979598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 smtClean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7440132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11188" y="2276872"/>
            <a:ext cx="8281291" cy="936625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rm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smtClean="0"/>
              <a:t>Divider Theme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7150" y="5516880"/>
            <a:ext cx="9086850" cy="170799"/>
          </a:xfrm>
          <a:prstGeom prst="rect">
            <a:avLst/>
          </a:prstGeom>
        </p:spPr>
      </p:pic>
      <p:pic>
        <p:nvPicPr>
          <p:cNvPr id="8" name="Picture 115" descr="C:\Users\Conny\Desktop\WCG\WCG - Logo\PNG\Logos blue\Community Safety\WCG - Logo - Community Safety - Blu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3849" y="6149078"/>
            <a:ext cx="1109368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722942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23850" y="1412775"/>
            <a:ext cx="2908573" cy="4680049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448447" y="1412776"/>
            <a:ext cx="5472608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6166747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516216" y="1412776"/>
            <a:ext cx="2404517" cy="468004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23850" y="1412777"/>
            <a:ext cx="6004917" cy="468004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028903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1412776"/>
            <a:ext cx="3921674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999381" y="1412776"/>
            <a:ext cx="3921674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23850" y="3532181"/>
            <a:ext cx="8597205" cy="255145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709994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3645024"/>
            <a:ext cx="3921674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999381" y="3645024"/>
            <a:ext cx="3921674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23850" y="1412776"/>
            <a:ext cx="8597205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310778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92907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295526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1412776"/>
            <a:ext cx="8597205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669376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/>
              <a:t>WCG-PPT Slide Gallery-01112012.pptx</a:t>
            </a:r>
            <a:endParaRPr lang="en-GB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412776"/>
            <a:ext cx="8597205" cy="468004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6768585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196752"/>
            <a:ext cx="8597205" cy="48960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1787995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92907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295526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3703287"/>
            <a:ext cx="8597205" cy="238034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6703529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23850" y="1412776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3850" y="2975180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323850" y="4537584"/>
            <a:ext cx="2908573" cy="154109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448447" y="1412776"/>
            <a:ext cx="5472608" cy="4664677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300607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012482" y="1412776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012482" y="2976533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012482" y="4540289"/>
            <a:ext cx="2908573" cy="1548783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1412777"/>
            <a:ext cx="5553983" cy="466590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0860199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 userDrawn="1"/>
        </p:nvGrpSpPr>
        <p:grpSpPr>
          <a:xfrm>
            <a:off x="2185076" y="1790072"/>
            <a:ext cx="4752528" cy="2880320"/>
            <a:chOff x="3635896" y="3356992"/>
            <a:chExt cx="4752528" cy="28803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" name="Rectangle 1"/>
            <p:cNvSpPr/>
            <p:nvPr userDrawn="1"/>
          </p:nvSpPr>
          <p:spPr>
            <a:xfrm>
              <a:off x="3635896" y="3356992"/>
              <a:ext cx="4752528" cy="2880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>
              <p:custDataLst>
                <p:tags r:id="rId1"/>
              </p:custDataLst>
            </p:nvPr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4125978" y="4761028"/>
              <a:ext cx="4262446" cy="334548"/>
            </a:xfrm>
            <a:prstGeom prst="rect">
              <a:avLst/>
            </a:prstGeom>
          </p:spPr>
        </p:pic>
      </p:grpSp>
      <p:sp>
        <p:nvSpPr>
          <p:cNvPr id="1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834997" y="2696461"/>
            <a:ext cx="3897243" cy="266322"/>
          </a:xfrm>
        </p:spPr>
        <p:txBody>
          <a:bodyPr lIns="36000" rIns="36000" anchor="ctr">
            <a:noAutofit/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Name Surname</a:t>
            </a:r>
            <a:endParaRPr lang="en-GB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834997" y="2963910"/>
            <a:ext cx="3897243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Directory</a:t>
            </a:r>
            <a:endParaRPr lang="en-GB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184680" y="3494035"/>
            <a:ext cx="1440160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+27 (0)21 XXX XXXX</a:t>
            </a:r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2834997" y="3497483"/>
            <a:ext cx="402674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 smtClean="0">
                <a:solidFill>
                  <a:srgbClr val="003399"/>
                </a:solidFill>
              </a:rPr>
              <a:t>Tel:</a:t>
            </a:r>
            <a:endParaRPr lang="en-GB" sz="1100" b="1" dirty="0">
              <a:solidFill>
                <a:srgbClr val="003399"/>
              </a:solidFill>
            </a:endParaRP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5130119" y="3494035"/>
            <a:ext cx="1440160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+27 (0)21 XXX XXXX</a:t>
            </a:r>
            <a:endParaRPr lang="en-GB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4780436" y="3497483"/>
            <a:ext cx="402674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 smtClean="0">
                <a:solidFill>
                  <a:srgbClr val="003399"/>
                </a:solidFill>
              </a:rPr>
              <a:t>Fax:</a:t>
            </a:r>
            <a:endParaRPr lang="en-GB" sz="1100" b="1" dirty="0">
              <a:solidFill>
                <a:srgbClr val="003399"/>
              </a:solidFill>
            </a:endParaRP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2834997" y="3768568"/>
            <a:ext cx="3734059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Name.Surname@westerncape.gov.za</a:t>
            </a:r>
            <a:endParaRPr lang="en-GB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2834996" y="4043102"/>
            <a:ext cx="3734059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 smtClean="0">
                <a:solidFill>
                  <a:srgbClr val="003399"/>
                </a:solidFill>
              </a:rPr>
              <a:t>www.westerncape.gov.za</a:t>
            </a:r>
            <a:endParaRPr lang="en-GB" sz="1100" b="1" dirty="0">
              <a:solidFill>
                <a:srgbClr val="003399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295275" y="565701"/>
            <a:ext cx="24048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prstClr val="white"/>
                </a:solidFill>
              </a:rPr>
              <a:t>Contact Us</a:t>
            </a:r>
            <a:endParaRPr lang="en-GB" sz="2400" dirty="0">
              <a:solidFill>
                <a:prstClr val="white"/>
              </a:solidFill>
            </a:endParaRP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2834996" y="4333520"/>
            <a:ext cx="3349330" cy="266322"/>
          </a:xfrm>
        </p:spPr>
        <p:txBody>
          <a:bodyPr lIns="36000" rIns="36000" anchor="ctr">
            <a:noAutofit/>
          </a:bodyPr>
          <a:lstStyle>
            <a:lvl1pPr>
              <a:defRPr sz="11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ZA" dirty="0" smtClean="0"/>
              <a:t>Fill in your address</a:t>
            </a:r>
          </a:p>
        </p:txBody>
      </p:sp>
      <p:pic>
        <p:nvPicPr>
          <p:cNvPr id="20" name="Picture 2" descr="C:\Users\Conny\Desktop\WCG\WCG - Logo\PNG\Logos blue\Community Safety\WCG - Logo - Community Safety - Tagline - Blu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22909" y="1900283"/>
            <a:ext cx="2667070" cy="752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5229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>
          <a:xfrm>
            <a:off x="1763688" y="3861048"/>
            <a:ext cx="7200800" cy="1083419"/>
          </a:xfrm>
          <a:prstGeom prst="rect">
            <a:avLst/>
          </a:prstGeom>
        </p:spPr>
        <p:txBody>
          <a:bodyPr wrap="none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2400"/>
              </a:spcAft>
            </a:pPr>
            <a:r>
              <a:rPr lang="en-US" sz="3200" dirty="0" smtClean="0">
                <a:solidFill>
                  <a:prstClr val="white"/>
                </a:solidFill>
                <a:cs typeface="Century Gothic"/>
              </a:rPr>
              <a:t>Thank you</a:t>
            </a:r>
            <a:endParaRPr lang="en-US" sz="3200" dirty="0">
              <a:solidFill>
                <a:prstClr val="white"/>
              </a:solidFill>
              <a:cs typeface="Century Gothic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3223800"/>
            <a:ext cx="9144000" cy="24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643188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3429000"/>
            <a:ext cx="8208912" cy="100811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00329B"/>
                </a:solidFill>
              </a14:hiddenFill>
            </a:ext>
          </a:extLst>
        </p:spPr>
        <p:txBody>
          <a:bodyPr lIns="72000" tIns="0" rIns="72000" bIns="0" anchor="b">
            <a:normAutofit/>
          </a:bodyPr>
          <a:lstStyle>
            <a:lvl1pPr algn="r">
              <a:spcBef>
                <a:spcPts val="300"/>
              </a:spcBef>
              <a:defRPr sz="2600" cap="all" baseline="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2585688"/>
            <a:ext cx="9144000" cy="493486"/>
          </a:xfrm>
          <a:prstGeom prst="rect">
            <a:avLst/>
          </a:prstGeom>
        </p:spPr>
      </p:pic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467544" y="4532528"/>
            <a:ext cx="8208912" cy="508552"/>
          </a:xfrm>
        </p:spPr>
        <p:txBody>
          <a:bodyPr lIns="72000" tIns="0" rIns="72000" bIns="0" anchor="ctr">
            <a:normAutofit/>
          </a:bodyPr>
          <a:lstStyle>
            <a:lvl1pPr marL="0" indent="0" algn="r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ZA" dirty="0"/>
          </a:p>
        </p:txBody>
      </p:sp>
      <p:sp>
        <p:nvSpPr>
          <p:cNvPr id="15" name="Date Placeholder 11"/>
          <p:cNvSpPr>
            <a:spLocks noGrp="1"/>
          </p:cNvSpPr>
          <p:nvPr>
            <p:ph type="dt" sz="half" idx="2"/>
          </p:nvPr>
        </p:nvSpPr>
        <p:spPr>
          <a:xfrm>
            <a:off x="7164288" y="5398045"/>
            <a:ext cx="15121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D50C29E4-ACB6-4F2A-A135-8C3038DD6103}" type="datetime3">
              <a:rPr lang="en-US" smtClean="0">
                <a:solidFill>
                  <a:prstClr val="white"/>
                </a:solidFill>
              </a:rPr>
              <a:pPr/>
              <a:t>10 May 2018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3635548" y="5398045"/>
            <a:ext cx="1584176" cy="365125"/>
          </a:xfrm>
        </p:spPr>
        <p:txBody>
          <a:bodyPr>
            <a:normAutofit/>
          </a:bodyPr>
          <a:lstStyle>
            <a:lvl1pPr algn="r">
              <a:defRPr sz="1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Location   |</a:t>
            </a:r>
            <a:endParaRPr lang="en-GB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5220072" y="5398045"/>
            <a:ext cx="1944216" cy="365125"/>
          </a:xfrm>
        </p:spPr>
        <p:txBody>
          <a:bodyPr>
            <a:normAutofit/>
          </a:bodyPr>
          <a:lstStyle>
            <a:lvl1pPr algn="r">
              <a:defRPr sz="11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Initial. Surname  |</a:t>
            </a:r>
            <a:endParaRPr lang="en-GB" dirty="0"/>
          </a:p>
        </p:txBody>
      </p:sp>
      <p:pic>
        <p:nvPicPr>
          <p:cNvPr id="9" name="Picture 2" descr="C:\Users\Conny\Desktop\WCG\WCG - Logo\PNG\Logos blue\Community Safety\WCG - Logo - Community Safety - Tagline - Transparent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701" y="382084"/>
            <a:ext cx="5400600" cy="1576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529566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196752"/>
            <a:ext cx="8597205" cy="48960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7108346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 wrap="none">
            <a:no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196752"/>
            <a:ext cx="4060701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831779" y="1196752"/>
            <a:ext cx="4060701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8119777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32707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412776"/>
            <a:ext cx="8597205" cy="468004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184132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 wrap="none">
            <a:no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196752"/>
            <a:ext cx="4060701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831779" y="1196752"/>
            <a:ext cx="4060701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3858372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6"/>
            <a:ext cx="406070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831779" y="1412776"/>
            <a:ext cx="406070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573437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7762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 smtClean="0"/>
              <a:t>Source: Xxx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95275" y="1196752"/>
            <a:ext cx="8597205" cy="44870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042944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 smtClean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95275" y="1196752"/>
            <a:ext cx="4060701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831779" y="1196752"/>
            <a:ext cx="4060701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3346585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 smtClean="0"/>
              <a:t>Source: Xxx</a:t>
            </a:r>
          </a:p>
        </p:txBody>
      </p:sp>
    </p:spTree>
    <p:extLst>
      <p:ext uri="{BB962C8B-B14F-4D97-AF65-F5344CB8AC3E}">
        <p14:creationId xmlns:p14="http://schemas.microsoft.com/office/powerpoint/2010/main" xmlns="" val="21634126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 smtClean="0"/>
              <a:t>Source: Xxx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7"/>
            <a:ext cx="8597205" cy="42710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882529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6"/>
            <a:ext cx="4060701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 smtClean="0"/>
              <a:t>Source: Xxx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831779" y="1412776"/>
            <a:ext cx="4060701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596485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 smtClean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260961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11188" y="2276872"/>
            <a:ext cx="8281291" cy="936625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rm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smtClean="0"/>
              <a:t>Divider Theme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7150" y="5516880"/>
            <a:ext cx="9086850" cy="170799"/>
          </a:xfrm>
          <a:prstGeom prst="rect">
            <a:avLst/>
          </a:prstGeom>
        </p:spPr>
      </p:pic>
      <p:pic>
        <p:nvPicPr>
          <p:cNvPr id="8" name="Picture 115" descr="C:\Users\Conny\Desktop\WCG\WCG - Logo\PNG\Logos blue\Community Safety\WCG - Logo - Community Safety - Blu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3849" y="6149078"/>
            <a:ext cx="1109368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84885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23850" y="1412775"/>
            <a:ext cx="2908573" cy="4680049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448447" y="1412776"/>
            <a:ext cx="5472608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9369210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2160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516216" y="1412776"/>
            <a:ext cx="2404517" cy="468004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23850" y="1412777"/>
            <a:ext cx="6004917" cy="468004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516954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1412776"/>
            <a:ext cx="3921674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999381" y="1412776"/>
            <a:ext cx="3921674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23850" y="3532181"/>
            <a:ext cx="8597205" cy="255145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0541128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3645024"/>
            <a:ext cx="3921674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999381" y="3645024"/>
            <a:ext cx="3921674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23850" y="1412776"/>
            <a:ext cx="8597205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7018894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92907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295526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1412776"/>
            <a:ext cx="8597205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6597968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92907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295526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3703287"/>
            <a:ext cx="8597205" cy="238034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8000175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23850" y="1412776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3850" y="2975180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323850" y="4537584"/>
            <a:ext cx="2908573" cy="154109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448447" y="1412776"/>
            <a:ext cx="5472608" cy="4664677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008222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012482" y="1412776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012482" y="2976533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012482" y="4540289"/>
            <a:ext cx="2908573" cy="1548783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1412777"/>
            <a:ext cx="5553983" cy="466590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885620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 userDrawn="1"/>
        </p:nvGrpSpPr>
        <p:grpSpPr>
          <a:xfrm>
            <a:off x="2185076" y="1790072"/>
            <a:ext cx="4752528" cy="2880320"/>
            <a:chOff x="3635896" y="3356992"/>
            <a:chExt cx="4752528" cy="28803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" name="Rectangle 1"/>
            <p:cNvSpPr/>
            <p:nvPr userDrawn="1"/>
          </p:nvSpPr>
          <p:spPr>
            <a:xfrm>
              <a:off x="3635896" y="3356992"/>
              <a:ext cx="4752528" cy="2880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>
              <p:custDataLst>
                <p:tags r:id="rId1"/>
              </p:custDataLst>
            </p:nvPr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4125978" y="4761028"/>
              <a:ext cx="4262446" cy="334548"/>
            </a:xfrm>
            <a:prstGeom prst="rect">
              <a:avLst/>
            </a:prstGeom>
          </p:spPr>
        </p:pic>
      </p:grpSp>
      <p:sp>
        <p:nvSpPr>
          <p:cNvPr id="1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834997" y="2696461"/>
            <a:ext cx="3897243" cy="266322"/>
          </a:xfrm>
        </p:spPr>
        <p:txBody>
          <a:bodyPr lIns="36000" rIns="36000" anchor="ctr">
            <a:noAutofit/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Name Surname</a:t>
            </a:r>
            <a:endParaRPr lang="en-GB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834997" y="2963910"/>
            <a:ext cx="3897243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Directory</a:t>
            </a:r>
            <a:endParaRPr lang="en-GB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184680" y="3494035"/>
            <a:ext cx="1440160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+27 (0)21 XXX XXXX</a:t>
            </a:r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2834997" y="3497483"/>
            <a:ext cx="402674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 smtClean="0">
                <a:solidFill>
                  <a:srgbClr val="003399"/>
                </a:solidFill>
              </a:rPr>
              <a:t>Tel:</a:t>
            </a:r>
            <a:endParaRPr lang="en-GB" sz="1100" b="1" dirty="0">
              <a:solidFill>
                <a:srgbClr val="003399"/>
              </a:solidFill>
            </a:endParaRP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5130119" y="3494035"/>
            <a:ext cx="1440160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+27 (0)21 XXX XXXX</a:t>
            </a:r>
            <a:endParaRPr lang="en-GB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4780436" y="3497483"/>
            <a:ext cx="402674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 smtClean="0">
                <a:solidFill>
                  <a:srgbClr val="003399"/>
                </a:solidFill>
              </a:rPr>
              <a:t>Fax:</a:t>
            </a:r>
            <a:endParaRPr lang="en-GB" sz="1100" b="1" dirty="0">
              <a:solidFill>
                <a:srgbClr val="003399"/>
              </a:solidFill>
            </a:endParaRP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2834997" y="3768568"/>
            <a:ext cx="3734059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Name.Surname@westerncape.gov.za</a:t>
            </a:r>
            <a:endParaRPr lang="en-GB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2834996" y="4043102"/>
            <a:ext cx="3734059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 smtClean="0">
                <a:solidFill>
                  <a:srgbClr val="003399"/>
                </a:solidFill>
              </a:rPr>
              <a:t>www.westerncape.gov.za</a:t>
            </a:r>
            <a:endParaRPr lang="en-GB" sz="1100" b="1" dirty="0">
              <a:solidFill>
                <a:srgbClr val="003399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295275" y="565701"/>
            <a:ext cx="24048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prstClr val="white"/>
                </a:solidFill>
              </a:rPr>
              <a:t>Contact Us</a:t>
            </a:r>
            <a:endParaRPr lang="en-GB" sz="2400" dirty="0">
              <a:solidFill>
                <a:prstClr val="white"/>
              </a:solidFill>
            </a:endParaRP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2834996" y="4333520"/>
            <a:ext cx="3349330" cy="266322"/>
          </a:xfrm>
        </p:spPr>
        <p:txBody>
          <a:bodyPr lIns="36000" rIns="36000" anchor="ctr">
            <a:noAutofit/>
          </a:bodyPr>
          <a:lstStyle>
            <a:lvl1pPr>
              <a:defRPr sz="11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ZA" dirty="0" smtClean="0"/>
              <a:t>Fill in your address</a:t>
            </a:r>
          </a:p>
        </p:txBody>
      </p:sp>
      <p:pic>
        <p:nvPicPr>
          <p:cNvPr id="20" name="Picture 2" descr="C:\Users\Conny\Desktop\WCG\WCG - Logo\PNG\Logos blue\Community Safety\WCG - Logo - Community Safety - Tagline - Blu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22909" y="1900283"/>
            <a:ext cx="2667070" cy="752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68455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>
          <a:xfrm>
            <a:off x="1763688" y="3861048"/>
            <a:ext cx="7200800" cy="1083419"/>
          </a:xfrm>
          <a:prstGeom prst="rect">
            <a:avLst/>
          </a:prstGeom>
        </p:spPr>
        <p:txBody>
          <a:bodyPr wrap="none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2400"/>
              </a:spcAft>
            </a:pPr>
            <a:r>
              <a:rPr lang="en-US" sz="3200" dirty="0" smtClean="0">
                <a:solidFill>
                  <a:prstClr val="white"/>
                </a:solidFill>
                <a:cs typeface="Century Gothic"/>
              </a:rPr>
              <a:t>Thank you</a:t>
            </a:r>
            <a:endParaRPr lang="en-US" sz="3200" dirty="0">
              <a:solidFill>
                <a:prstClr val="white"/>
              </a:solidFill>
              <a:cs typeface="Century Gothic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3223800"/>
            <a:ext cx="9144000" cy="24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84911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3429000"/>
            <a:ext cx="8208912" cy="100811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00329B"/>
                </a:solidFill>
              </a14:hiddenFill>
            </a:ext>
          </a:extLst>
        </p:spPr>
        <p:txBody>
          <a:bodyPr lIns="72000" tIns="0" rIns="72000" bIns="0" anchor="b">
            <a:normAutofit/>
          </a:bodyPr>
          <a:lstStyle>
            <a:lvl1pPr algn="r">
              <a:spcBef>
                <a:spcPts val="300"/>
              </a:spcBef>
              <a:defRPr sz="2600" cap="all" baseline="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2585688"/>
            <a:ext cx="9144000" cy="493486"/>
          </a:xfrm>
          <a:prstGeom prst="rect">
            <a:avLst/>
          </a:prstGeom>
        </p:spPr>
      </p:pic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467544" y="4532528"/>
            <a:ext cx="8208912" cy="508552"/>
          </a:xfrm>
        </p:spPr>
        <p:txBody>
          <a:bodyPr lIns="72000" tIns="0" rIns="72000" bIns="0" anchor="ctr">
            <a:normAutofit/>
          </a:bodyPr>
          <a:lstStyle>
            <a:lvl1pPr marL="0" indent="0" algn="r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ZA" dirty="0"/>
          </a:p>
        </p:txBody>
      </p:sp>
      <p:sp>
        <p:nvSpPr>
          <p:cNvPr id="15" name="Date Placeholder 11"/>
          <p:cNvSpPr>
            <a:spLocks noGrp="1"/>
          </p:cNvSpPr>
          <p:nvPr>
            <p:ph type="dt" sz="half" idx="2"/>
          </p:nvPr>
        </p:nvSpPr>
        <p:spPr>
          <a:xfrm>
            <a:off x="7164288" y="5398045"/>
            <a:ext cx="15121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D50C29E4-ACB6-4F2A-A135-8C3038DD6103}" type="datetime3">
              <a:rPr lang="en-US" smtClean="0">
                <a:solidFill>
                  <a:prstClr val="white"/>
                </a:solidFill>
              </a:rPr>
              <a:pPr/>
              <a:t>10 May 2018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3635548" y="5398045"/>
            <a:ext cx="1584176" cy="365125"/>
          </a:xfrm>
        </p:spPr>
        <p:txBody>
          <a:bodyPr>
            <a:normAutofit/>
          </a:bodyPr>
          <a:lstStyle>
            <a:lvl1pPr algn="r">
              <a:defRPr sz="1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Location   |</a:t>
            </a:r>
            <a:endParaRPr lang="en-GB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5220072" y="5398045"/>
            <a:ext cx="1944216" cy="365125"/>
          </a:xfrm>
        </p:spPr>
        <p:txBody>
          <a:bodyPr>
            <a:normAutofit/>
          </a:bodyPr>
          <a:lstStyle>
            <a:lvl1pPr algn="r">
              <a:defRPr sz="11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Initial. Surname  |</a:t>
            </a:r>
            <a:endParaRPr lang="en-GB" dirty="0"/>
          </a:p>
        </p:txBody>
      </p:sp>
      <p:pic>
        <p:nvPicPr>
          <p:cNvPr id="9" name="Picture 2" descr="C:\Users\Conny\Desktop\WCG\WCG - Logo\PNG\Logos blue\Community Safety\WCG - Logo - Community Safety - Tagline - Transparent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701" y="382084"/>
            <a:ext cx="5400600" cy="1576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13917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412776"/>
            <a:ext cx="8597205" cy="468004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427468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196752"/>
            <a:ext cx="8597205" cy="48960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4540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 wrap="none">
            <a:no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196752"/>
            <a:ext cx="4060701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831779" y="1196752"/>
            <a:ext cx="4060701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5025694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40302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412776"/>
            <a:ext cx="8597205" cy="468004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937675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6"/>
            <a:ext cx="406070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831779" y="1412776"/>
            <a:ext cx="406070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50918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637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 smtClean="0"/>
              <a:t>Source: Xxx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95275" y="1196752"/>
            <a:ext cx="8597205" cy="44870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965983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 smtClean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95275" y="1196752"/>
            <a:ext cx="4060701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831779" y="1196752"/>
            <a:ext cx="4060701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33541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 smtClean="0"/>
              <a:t>Source: Xxx</a:t>
            </a:r>
          </a:p>
        </p:txBody>
      </p:sp>
    </p:spTree>
    <p:extLst>
      <p:ext uri="{BB962C8B-B14F-4D97-AF65-F5344CB8AC3E}">
        <p14:creationId xmlns:p14="http://schemas.microsoft.com/office/powerpoint/2010/main" xmlns="" val="16995256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 smtClean="0"/>
              <a:t>Source: Xxx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7"/>
            <a:ext cx="8597205" cy="42710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2845536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6"/>
            <a:ext cx="406070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831779" y="1412776"/>
            <a:ext cx="406070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814018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6"/>
            <a:ext cx="4060701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 smtClean="0"/>
              <a:t>Source: Xxx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831779" y="1412776"/>
            <a:ext cx="4060701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723967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 smtClean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959668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11188" y="2276872"/>
            <a:ext cx="8281291" cy="936625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rm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smtClean="0"/>
              <a:t>Divider Theme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7150" y="5516880"/>
            <a:ext cx="9086850" cy="170799"/>
          </a:xfrm>
          <a:prstGeom prst="rect">
            <a:avLst/>
          </a:prstGeom>
        </p:spPr>
      </p:pic>
      <p:pic>
        <p:nvPicPr>
          <p:cNvPr id="8" name="Picture 115" descr="C:\Users\Conny\Desktop\WCG\WCG - Logo\PNG\Logos blue\Community Safety\WCG - Logo - Community Safety - Blu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3849" y="6149078"/>
            <a:ext cx="1109368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306875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23850" y="1412775"/>
            <a:ext cx="2908573" cy="4680049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448447" y="1412776"/>
            <a:ext cx="5472608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58687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516216" y="1412776"/>
            <a:ext cx="2404517" cy="468004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23850" y="1412777"/>
            <a:ext cx="6004917" cy="468004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9342586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1412776"/>
            <a:ext cx="3921674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999381" y="1412776"/>
            <a:ext cx="3921674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23850" y="3532181"/>
            <a:ext cx="8597205" cy="255145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719317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3645024"/>
            <a:ext cx="3921674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999381" y="3645024"/>
            <a:ext cx="3921674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23850" y="1412776"/>
            <a:ext cx="8597205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9274240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92907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295526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1412776"/>
            <a:ext cx="8597205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7358995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92907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295526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3703287"/>
            <a:ext cx="8597205" cy="238034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59133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23850" y="1412776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3850" y="2975180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323850" y="4537584"/>
            <a:ext cx="2908573" cy="154109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448447" y="1412776"/>
            <a:ext cx="5472608" cy="4664677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986182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47609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012482" y="1412776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012482" y="2976533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012482" y="4540289"/>
            <a:ext cx="2908573" cy="1548783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1412777"/>
            <a:ext cx="5553983" cy="466590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2169526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 userDrawn="1"/>
        </p:nvGrpSpPr>
        <p:grpSpPr>
          <a:xfrm>
            <a:off x="2185076" y="1790072"/>
            <a:ext cx="4752528" cy="2880320"/>
            <a:chOff x="3635896" y="3356992"/>
            <a:chExt cx="4752528" cy="28803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" name="Rectangle 1"/>
            <p:cNvSpPr/>
            <p:nvPr userDrawn="1"/>
          </p:nvSpPr>
          <p:spPr>
            <a:xfrm>
              <a:off x="3635896" y="3356992"/>
              <a:ext cx="4752528" cy="2880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>
              <p:custDataLst>
                <p:tags r:id="rId1"/>
              </p:custDataLst>
            </p:nvPr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4125978" y="4761028"/>
              <a:ext cx="4262446" cy="334548"/>
            </a:xfrm>
            <a:prstGeom prst="rect">
              <a:avLst/>
            </a:prstGeom>
          </p:spPr>
        </p:pic>
      </p:grpSp>
      <p:sp>
        <p:nvSpPr>
          <p:cNvPr id="1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834997" y="2696461"/>
            <a:ext cx="3897243" cy="266322"/>
          </a:xfrm>
        </p:spPr>
        <p:txBody>
          <a:bodyPr lIns="36000" rIns="36000" anchor="ctr">
            <a:noAutofit/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Name Surname</a:t>
            </a:r>
            <a:endParaRPr lang="en-GB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834997" y="2963910"/>
            <a:ext cx="3897243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Directory</a:t>
            </a:r>
            <a:endParaRPr lang="en-GB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184680" y="3494035"/>
            <a:ext cx="1440160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+27 (0)21 XXX XXXX</a:t>
            </a:r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2834997" y="3497483"/>
            <a:ext cx="402674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 smtClean="0">
                <a:solidFill>
                  <a:srgbClr val="003399"/>
                </a:solidFill>
              </a:rPr>
              <a:t>Tel:</a:t>
            </a:r>
            <a:endParaRPr lang="en-GB" sz="1100" b="1" dirty="0">
              <a:solidFill>
                <a:srgbClr val="003399"/>
              </a:solidFill>
            </a:endParaRP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5130119" y="3494035"/>
            <a:ext cx="1440160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+27 (0)21 XXX XXXX</a:t>
            </a:r>
            <a:endParaRPr lang="en-GB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4780436" y="3497483"/>
            <a:ext cx="402674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 smtClean="0">
                <a:solidFill>
                  <a:srgbClr val="003399"/>
                </a:solidFill>
              </a:rPr>
              <a:t>Fax:</a:t>
            </a:r>
            <a:endParaRPr lang="en-GB" sz="1100" b="1" dirty="0">
              <a:solidFill>
                <a:srgbClr val="003399"/>
              </a:solidFill>
            </a:endParaRP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2834997" y="3768568"/>
            <a:ext cx="3734059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Name.Surname@westerncape.gov.za</a:t>
            </a:r>
            <a:endParaRPr lang="en-GB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2834996" y="4043102"/>
            <a:ext cx="3734059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 smtClean="0">
                <a:solidFill>
                  <a:srgbClr val="003399"/>
                </a:solidFill>
              </a:rPr>
              <a:t>www.westerncape.gov.za</a:t>
            </a:r>
            <a:endParaRPr lang="en-GB" sz="1100" b="1" dirty="0">
              <a:solidFill>
                <a:srgbClr val="003399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295275" y="565701"/>
            <a:ext cx="24048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prstClr val="white"/>
                </a:solidFill>
              </a:rPr>
              <a:t>Contact Us</a:t>
            </a:r>
            <a:endParaRPr lang="en-GB" sz="2400" dirty="0">
              <a:solidFill>
                <a:prstClr val="white"/>
              </a:solidFill>
            </a:endParaRP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2834996" y="4333520"/>
            <a:ext cx="3349330" cy="266322"/>
          </a:xfrm>
        </p:spPr>
        <p:txBody>
          <a:bodyPr lIns="36000" rIns="36000" anchor="ctr">
            <a:noAutofit/>
          </a:bodyPr>
          <a:lstStyle>
            <a:lvl1pPr>
              <a:defRPr sz="11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ZA" dirty="0" smtClean="0"/>
              <a:t>Fill in your address</a:t>
            </a:r>
          </a:p>
        </p:txBody>
      </p:sp>
      <p:pic>
        <p:nvPicPr>
          <p:cNvPr id="20" name="Picture 2" descr="C:\Users\Conny\Desktop\WCG\WCG - Logo\PNG\Logos blue\Community Safety\WCG - Logo - Community Safety - Tagline - Blu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22909" y="1900283"/>
            <a:ext cx="2667070" cy="752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735691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>
          <a:xfrm>
            <a:off x="1763688" y="3861048"/>
            <a:ext cx="7200800" cy="1083419"/>
          </a:xfrm>
          <a:prstGeom prst="rect">
            <a:avLst/>
          </a:prstGeom>
        </p:spPr>
        <p:txBody>
          <a:bodyPr wrap="none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2400"/>
              </a:spcAft>
            </a:pPr>
            <a:r>
              <a:rPr lang="en-US" sz="3200" dirty="0" smtClean="0">
                <a:solidFill>
                  <a:prstClr val="white"/>
                </a:solidFill>
                <a:cs typeface="Century Gothic"/>
              </a:rPr>
              <a:t>Thank you</a:t>
            </a:r>
            <a:endParaRPr lang="en-US" sz="3200" dirty="0">
              <a:solidFill>
                <a:prstClr val="white"/>
              </a:solidFill>
              <a:cs typeface="Century Gothic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3223800"/>
            <a:ext cx="9144000" cy="24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87661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3429000"/>
            <a:ext cx="8208912" cy="100811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00329B"/>
                </a:solidFill>
              </a14:hiddenFill>
            </a:ext>
          </a:extLst>
        </p:spPr>
        <p:txBody>
          <a:bodyPr lIns="72000" tIns="0" rIns="72000" bIns="0" anchor="b">
            <a:normAutofit/>
          </a:bodyPr>
          <a:lstStyle>
            <a:lvl1pPr algn="r">
              <a:spcBef>
                <a:spcPts val="300"/>
              </a:spcBef>
              <a:defRPr sz="2600" cap="all" baseline="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2585688"/>
            <a:ext cx="9144000" cy="493486"/>
          </a:xfrm>
          <a:prstGeom prst="rect">
            <a:avLst/>
          </a:prstGeom>
        </p:spPr>
      </p:pic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467544" y="4532528"/>
            <a:ext cx="8208912" cy="508552"/>
          </a:xfrm>
        </p:spPr>
        <p:txBody>
          <a:bodyPr lIns="72000" tIns="0" rIns="72000" bIns="0" anchor="ctr">
            <a:normAutofit/>
          </a:bodyPr>
          <a:lstStyle>
            <a:lvl1pPr marL="0" indent="0" algn="r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ZA" dirty="0"/>
          </a:p>
        </p:txBody>
      </p:sp>
      <p:sp>
        <p:nvSpPr>
          <p:cNvPr id="15" name="Date Placeholder 11"/>
          <p:cNvSpPr>
            <a:spLocks noGrp="1"/>
          </p:cNvSpPr>
          <p:nvPr>
            <p:ph type="dt" sz="half" idx="2"/>
          </p:nvPr>
        </p:nvSpPr>
        <p:spPr>
          <a:xfrm>
            <a:off x="7164288" y="5398045"/>
            <a:ext cx="15121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D50C29E4-ACB6-4F2A-A135-8C3038DD6103}" type="datetime3">
              <a:rPr lang="en-US" smtClean="0">
                <a:solidFill>
                  <a:prstClr val="white"/>
                </a:solidFill>
              </a:rPr>
              <a:pPr/>
              <a:t>10 May 2018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3635548" y="5398045"/>
            <a:ext cx="1584176" cy="365125"/>
          </a:xfrm>
        </p:spPr>
        <p:txBody>
          <a:bodyPr>
            <a:normAutofit/>
          </a:bodyPr>
          <a:lstStyle>
            <a:lvl1pPr algn="r">
              <a:defRPr sz="1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Location   |</a:t>
            </a:r>
            <a:endParaRPr lang="en-GB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5220072" y="5398045"/>
            <a:ext cx="1944216" cy="365125"/>
          </a:xfrm>
        </p:spPr>
        <p:txBody>
          <a:bodyPr>
            <a:normAutofit/>
          </a:bodyPr>
          <a:lstStyle>
            <a:lvl1pPr algn="r">
              <a:defRPr sz="11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Initial. Surname  |</a:t>
            </a:r>
            <a:endParaRPr lang="en-GB" dirty="0"/>
          </a:p>
        </p:txBody>
      </p:sp>
      <p:pic>
        <p:nvPicPr>
          <p:cNvPr id="9" name="Picture 2" descr="C:\Users\Conny\Desktop\WCG\WCG - Logo\PNG\Logos blue\Community Safety\WCG - Logo - Community Safety - Tagline - Transparent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701" y="382084"/>
            <a:ext cx="5400600" cy="1576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93522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196752"/>
            <a:ext cx="8597205" cy="48960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2238193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 wrap="none">
            <a:no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196752"/>
            <a:ext cx="4060701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831779" y="1196752"/>
            <a:ext cx="4060701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44048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4571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412776"/>
            <a:ext cx="8597205" cy="468004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467290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6"/>
            <a:ext cx="406070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831779" y="1412776"/>
            <a:ext cx="406070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2050182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4069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 smtClean="0"/>
              <a:t>Source: Xxx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95275" y="1196752"/>
            <a:ext cx="8597205" cy="44870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771735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 smtClean="0"/>
              <a:t>Source: Xxx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95275" y="1196752"/>
            <a:ext cx="8597205" cy="44870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780815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 smtClean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95275" y="1196752"/>
            <a:ext cx="4060701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831779" y="1196752"/>
            <a:ext cx="4060701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0366058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 smtClean="0"/>
              <a:t>Source: Xxx</a:t>
            </a:r>
          </a:p>
        </p:txBody>
      </p:sp>
    </p:spTree>
    <p:extLst>
      <p:ext uri="{BB962C8B-B14F-4D97-AF65-F5344CB8AC3E}">
        <p14:creationId xmlns:p14="http://schemas.microsoft.com/office/powerpoint/2010/main" xmlns="" val="3313161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 smtClean="0"/>
              <a:t>Source: Xxx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7"/>
            <a:ext cx="8597205" cy="42710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133055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6"/>
            <a:ext cx="4060701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 smtClean="0"/>
              <a:t>Source: Xxx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831779" y="1412776"/>
            <a:ext cx="4060701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607177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 smtClean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892559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11188" y="2276872"/>
            <a:ext cx="8281291" cy="936625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rm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smtClean="0"/>
              <a:t>Divider Theme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7150" y="5516880"/>
            <a:ext cx="9086850" cy="170799"/>
          </a:xfrm>
          <a:prstGeom prst="rect">
            <a:avLst/>
          </a:prstGeom>
        </p:spPr>
      </p:pic>
      <p:pic>
        <p:nvPicPr>
          <p:cNvPr id="8" name="Picture 115" descr="C:\Users\Conny\Desktop\WCG\WCG - Logo\PNG\Logos blue\Community Safety\WCG - Logo - Community Safety - Blu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3849" y="6149078"/>
            <a:ext cx="1109368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92636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23850" y="1412775"/>
            <a:ext cx="2908573" cy="4680049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448447" y="1412776"/>
            <a:ext cx="5472608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9544977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516216" y="1412776"/>
            <a:ext cx="2404517" cy="468004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23850" y="1412777"/>
            <a:ext cx="6004917" cy="468004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1560415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1412776"/>
            <a:ext cx="3921674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999381" y="1412776"/>
            <a:ext cx="3921674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23850" y="3532181"/>
            <a:ext cx="8597205" cy="255145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1487105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 smtClean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95275" y="1196752"/>
            <a:ext cx="4060701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831779" y="1196752"/>
            <a:ext cx="4060701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4034404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3645024"/>
            <a:ext cx="3921674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999381" y="3645024"/>
            <a:ext cx="3921674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23850" y="1412776"/>
            <a:ext cx="8597205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948795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92907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295526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1412776"/>
            <a:ext cx="8597205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957042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92907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295526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3703287"/>
            <a:ext cx="8597205" cy="238034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746227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23850" y="1412776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3850" y="2975180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323850" y="4537584"/>
            <a:ext cx="2908573" cy="154109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448447" y="1412776"/>
            <a:ext cx="5472608" cy="4664677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996938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012482" y="1412776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012482" y="2976533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012482" y="4540289"/>
            <a:ext cx="2908573" cy="1548783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1412777"/>
            <a:ext cx="5553983" cy="466590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0963398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 userDrawn="1"/>
        </p:nvGrpSpPr>
        <p:grpSpPr>
          <a:xfrm>
            <a:off x="2185076" y="1790072"/>
            <a:ext cx="4752528" cy="2880320"/>
            <a:chOff x="3635896" y="3356992"/>
            <a:chExt cx="4752528" cy="28803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" name="Rectangle 1"/>
            <p:cNvSpPr/>
            <p:nvPr userDrawn="1"/>
          </p:nvSpPr>
          <p:spPr>
            <a:xfrm>
              <a:off x="3635896" y="3356992"/>
              <a:ext cx="4752528" cy="2880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>
              <p:custDataLst>
                <p:tags r:id="rId1"/>
              </p:custDataLst>
            </p:nvPr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4125978" y="4761028"/>
              <a:ext cx="4262446" cy="334548"/>
            </a:xfrm>
            <a:prstGeom prst="rect">
              <a:avLst/>
            </a:prstGeom>
          </p:spPr>
        </p:pic>
      </p:grpSp>
      <p:sp>
        <p:nvSpPr>
          <p:cNvPr id="1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834997" y="2696461"/>
            <a:ext cx="3897243" cy="266322"/>
          </a:xfrm>
        </p:spPr>
        <p:txBody>
          <a:bodyPr lIns="36000" rIns="36000" anchor="ctr">
            <a:noAutofit/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Name Surname</a:t>
            </a:r>
            <a:endParaRPr lang="en-GB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834997" y="2963910"/>
            <a:ext cx="3897243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Directory</a:t>
            </a:r>
            <a:endParaRPr lang="en-GB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184680" y="3494035"/>
            <a:ext cx="1440160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+27 (0)21 XXX XXXX</a:t>
            </a:r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2834997" y="3497483"/>
            <a:ext cx="402674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 smtClean="0">
                <a:solidFill>
                  <a:srgbClr val="003399"/>
                </a:solidFill>
              </a:rPr>
              <a:t>Tel:</a:t>
            </a:r>
            <a:endParaRPr lang="en-GB" sz="1100" b="1" dirty="0">
              <a:solidFill>
                <a:srgbClr val="003399"/>
              </a:solidFill>
            </a:endParaRP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5130119" y="3494035"/>
            <a:ext cx="1440160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+27 (0)21 XXX XXXX</a:t>
            </a:r>
            <a:endParaRPr lang="en-GB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4780436" y="3497483"/>
            <a:ext cx="402674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 smtClean="0">
                <a:solidFill>
                  <a:srgbClr val="003399"/>
                </a:solidFill>
              </a:rPr>
              <a:t>Fax:</a:t>
            </a:r>
            <a:endParaRPr lang="en-GB" sz="1100" b="1" dirty="0">
              <a:solidFill>
                <a:srgbClr val="003399"/>
              </a:solidFill>
            </a:endParaRP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2834997" y="3768568"/>
            <a:ext cx="3734059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Name.Surname@westerncape.gov.za</a:t>
            </a:r>
            <a:endParaRPr lang="en-GB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2834996" y="4043102"/>
            <a:ext cx="3734059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 smtClean="0">
                <a:solidFill>
                  <a:srgbClr val="003399"/>
                </a:solidFill>
              </a:rPr>
              <a:t>www.westerncape.gov.za</a:t>
            </a:r>
            <a:endParaRPr lang="en-GB" sz="1100" b="1" dirty="0">
              <a:solidFill>
                <a:srgbClr val="003399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295275" y="565701"/>
            <a:ext cx="24048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prstClr val="white"/>
                </a:solidFill>
              </a:rPr>
              <a:t>Contact Us</a:t>
            </a:r>
            <a:endParaRPr lang="en-GB" sz="2400" dirty="0">
              <a:solidFill>
                <a:prstClr val="white"/>
              </a:solidFill>
            </a:endParaRP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2834996" y="4333520"/>
            <a:ext cx="3349330" cy="266322"/>
          </a:xfrm>
        </p:spPr>
        <p:txBody>
          <a:bodyPr lIns="36000" rIns="36000" anchor="ctr">
            <a:noAutofit/>
          </a:bodyPr>
          <a:lstStyle>
            <a:lvl1pPr>
              <a:defRPr sz="11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ZA" dirty="0" smtClean="0"/>
              <a:t>Fill in your address</a:t>
            </a:r>
          </a:p>
        </p:txBody>
      </p:sp>
      <p:pic>
        <p:nvPicPr>
          <p:cNvPr id="20" name="Picture 2" descr="C:\Users\Conny\Desktop\WCG\WCG - Logo\PNG\Logos blue\Community Safety\WCG - Logo - Community Safety - Tagline - Blu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22909" y="1900283"/>
            <a:ext cx="2667070" cy="752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04048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>
          <a:xfrm>
            <a:off x="1763688" y="3861048"/>
            <a:ext cx="7200800" cy="1083419"/>
          </a:xfrm>
          <a:prstGeom prst="rect">
            <a:avLst/>
          </a:prstGeom>
        </p:spPr>
        <p:txBody>
          <a:bodyPr wrap="none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2400"/>
              </a:spcAft>
            </a:pPr>
            <a:r>
              <a:rPr lang="en-US" sz="3200" dirty="0" smtClean="0">
                <a:solidFill>
                  <a:prstClr val="white"/>
                </a:solidFill>
                <a:cs typeface="Century Gothic"/>
              </a:rPr>
              <a:t>Thank you</a:t>
            </a:r>
            <a:endParaRPr lang="en-US" sz="3200" dirty="0">
              <a:solidFill>
                <a:prstClr val="white"/>
              </a:solidFill>
              <a:cs typeface="Century Gothic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3223800"/>
            <a:ext cx="9144000" cy="24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375741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 smtClean="0"/>
              <a:t>Source: Xxx</a:t>
            </a:r>
          </a:p>
        </p:txBody>
      </p:sp>
    </p:spTree>
    <p:extLst>
      <p:ext uri="{BB962C8B-B14F-4D97-AF65-F5344CB8AC3E}">
        <p14:creationId xmlns:p14="http://schemas.microsoft.com/office/powerpoint/2010/main" xmlns="" val="1539043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 smtClean="0"/>
              <a:t>Source: Xxx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7"/>
            <a:ext cx="8597205" cy="42710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622673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/>
              <a:t>WCG-PPT Slide Gallery-01112012.pptx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6"/>
            <a:ext cx="406070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831779" y="1412776"/>
            <a:ext cx="406070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11532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6"/>
            <a:ext cx="4060701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 smtClean="0"/>
              <a:t>Source: Xxx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831779" y="1412776"/>
            <a:ext cx="4060701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0332475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 smtClean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876690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11188" y="2276872"/>
            <a:ext cx="8281291" cy="936625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rm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smtClean="0"/>
              <a:t>Divider Theme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7150" y="5516880"/>
            <a:ext cx="9086850" cy="170799"/>
          </a:xfrm>
          <a:prstGeom prst="rect">
            <a:avLst/>
          </a:prstGeom>
        </p:spPr>
      </p:pic>
      <p:pic>
        <p:nvPicPr>
          <p:cNvPr id="8" name="Picture 115" descr="C:\Users\Conny\Desktop\WCG\WCG - Logo\PNG\Logos blue\Community Safety\WCG - Logo - Community Safety - Blu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3849" y="6149078"/>
            <a:ext cx="1109368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40098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23850" y="1412775"/>
            <a:ext cx="2908573" cy="4680049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448447" y="1412776"/>
            <a:ext cx="5472608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699505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516216" y="1412776"/>
            <a:ext cx="2404517" cy="468004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23850" y="1412777"/>
            <a:ext cx="6004917" cy="468004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6244711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1412776"/>
            <a:ext cx="3921674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999381" y="1412776"/>
            <a:ext cx="3921674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23850" y="3532181"/>
            <a:ext cx="8597205" cy="255145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905099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3645024"/>
            <a:ext cx="3921674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999381" y="3645024"/>
            <a:ext cx="3921674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23850" y="1412776"/>
            <a:ext cx="8597205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5832531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92907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295526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1412776"/>
            <a:ext cx="8597205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971540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92907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295526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3703287"/>
            <a:ext cx="8597205" cy="238034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3992737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23850" y="1412776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3850" y="2975180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323850" y="4537584"/>
            <a:ext cx="2908573" cy="154109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448447" y="1412776"/>
            <a:ext cx="5472608" cy="4664677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87355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/>
              <a:t>WCG-PPT Slide Gallery-01112012.pptx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0857099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012482" y="1412776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012482" y="2976533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012482" y="4540289"/>
            <a:ext cx="2908573" cy="1548783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1412777"/>
            <a:ext cx="5553983" cy="466590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973180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 userDrawn="1"/>
        </p:nvGrpSpPr>
        <p:grpSpPr>
          <a:xfrm>
            <a:off x="2185076" y="1790072"/>
            <a:ext cx="4752528" cy="2880320"/>
            <a:chOff x="3635896" y="3356992"/>
            <a:chExt cx="4752528" cy="28803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" name="Rectangle 1"/>
            <p:cNvSpPr/>
            <p:nvPr userDrawn="1"/>
          </p:nvSpPr>
          <p:spPr>
            <a:xfrm>
              <a:off x="3635896" y="3356992"/>
              <a:ext cx="4752528" cy="2880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>
              <p:custDataLst>
                <p:tags r:id="rId1"/>
              </p:custDataLst>
            </p:nvPr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4125978" y="4761028"/>
              <a:ext cx="4262446" cy="334548"/>
            </a:xfrm>
            <a:prstGeom prst="rect">
              <a:avLst/>
            </a:prstGeom>
          </p:spPr>
        </p:pic>
      </p:grpSp>
      <p:sp>
        <p:nvSpPr>
          <p:cNvPr id="1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834997" y="2696461"/>
            <a:ext cx="3897243" cy="266322"/>
          </a:xfrm>
        </p:spPr>
        <p:txBody>
          <a:bodyPr lIns="36000" rIns="36000" anchor="ctr">
            <a:noAutofit/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Name Surname</a:t>
            </a:r>
            <a:endParaRPr lang="en-GB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834997" y="2963910"/>
            <a:ext cx="3897243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Directory</a:t>
            </a:r>
            <a:endParaRPr lang="en-GB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184680" y="3494035"/>
            <a:ext cx="1440160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+27 (0)21 XXX XXXX</a:t>
            </a:r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2834997" y="3497483"/>
            <a:ext cx="402674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 smtClean="0">
                <a:solidFill>
                  <a:srgbClr val="003399"/>
                </a:solidFill>
              </a:rPr>
              <a:t>Tel:</a:t>
            </a:r>
            <a:endParaRPr lang="en-GB" sz="1100" b="1" dirty="0">
              <a:solidFill>
                <a:srgbClr val="003399"/>
              </a:solidFill>
            </a:endParaRP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5130119" y="3494035"/>
            <a:ext cx="1440160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+27 (0)21 XXX XXXX</a:t>
            </a:r>
            <a:endParaRPr lang="en-GB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4780436" y="3497483"/>
            <a:ext cx="402674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 smtClean="0">
                <a:solidFill>
                  <a:srgbClr val="003399"/>
                </a:solidFill>
              </a:rPr>
              <a:t>Fax:</a:t>
            </a:r>
            <a:endParaRPr lang="en-GB" sz="1100" b="1" dirty="0">
              <a:solidFill>
                <a:srgbClr val="003399"/>
              </a:solidFill>
            </a:endParaRP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2834997" y="3768568"/>
            <a:ext cx="3734059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Name.Surname@westerncape.gov.za</a:t>
            </a:r>
            <a:endParaRPr lang="en-GB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2834996" y="4043102"/>
            <a:ext cx="3734059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 smtClean="0">
                <a:solidFill>
                  <a:srgbClr val="003399"/>
                </a:solidFill>
              </a:rPr>
              <a:t>www.westerncape.gov.za</a:t>
            </a:r>
            <a:endParaRPr lang="en-GB" sz="1100" b="1" dirty="0">
              <a:solidFill>
                <a:srgbClr val="003399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295275" y="565701"/>
            <a:ext cx="24048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prstClr val="white"/>
                </a:solidFill>
              </a:rPr>
              <a:t>Contact Us</a:t>
            </a:r>
            <a:endParaRPr lang="en-GB" sz="2400" dirty="0">
              <a:solidFill>
                <a:prstClr val="white"/>
              </a:solidFill>
            </a:endParaRP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2834996" y="4333520"/>
            <a:ext cx="3349330" cy="266322"/>
          </a:xfrm>
        </p:spPr>
        <p:txBody>
          <a:bodyPr lIns="36000" rIns="36000" anchor="ctr">
            <a:noAutofit/>
          </a:bodyPr>
          <a:lstStyle>
            <a:lvl1pPr>
              <a:defRPr sz="11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ZA" dirty="0" smtClean="0"/>
              <a:t>Fill in your address</a:t>
            </a:r>
          </a:p>
        </p:txBody>
      </p:sp>
      <p:pic>
        <p:nvPicPr>
          <p:cNvPr id="20" name="Picture 2" descr="C:\Users\Conny\Desktop\WCG\WCG - Logo\PNG\Logos blue\Community Safety\WCG - Logo - Community Safety - Tagline - Blu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22909" y="1900283"/>
            <a:ext cx="2667070" cy="752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693590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>
          <a:xfrm>
            <a:off x="1763688" y="3861048"/>
            <a:ext cx="7200800" cy="1083419"/>
          </a:xfrm>
          <a:prstGeom prst="rect">
            <a:avLst/>
          </a:prstGeom>
        </p:spPr>
        <p:txBody>
          <a:bodyPr wrap="none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2400"/>
              </a:spcAft>
            </a:pPr>
            <a:r>
              <a:rPr lang="en-US" sz="3200" dirty="0" smtClean="0">
                <a:solidFill>
                  <a:prstClr val="white"/>
                </a:solidFill>
                <a:cs typeface="Century Gothic"/>
              </a:rPr>
              <a:t>Thank you</a:t>
            </a:r>
            <a:endParaRPr lang="en-US" sz="3200" dirty="0">
              <a:solidFill>
                <a:prstClr val="white"/>
              </a:solidFill>
              <a:cs typeface="Century Gothic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3223800"/>
            <a:ext cx="9144000" cy="24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903949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3429000"/>
            <a:ext cx="8208912" cy="100811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00329B"/>
                </a:solidFill>
              </a14:hiddenFill>
            </a:ext>
          </a:extLst>
        </p:spPr>
        <p:txBody>
          <a:bodyPr lIns="72000" tIns="0" rIns="72000" bIns="0" anchor="b">
            <a:normAutofit/>
          </a:bodyPr>
          <a:lstStyle>
            <a:lvl1pPr algn="r">
              <a:spcBef>
                <a:spcPts val="300"/>
              </a:spcBef>
              <a:defRPr sz="2600" cap="all" baseline="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2585688"/>
            <a:ext cx="9144000" cy="493486"/>
          </a:xfrm>
          <a:prstGeom prst="rect">
            <a:avLst/>
          </a:prstGeom>
        </p:spPr>
      </p:pic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467544" y="4532528"/>
            <a:ext cx="8208912" cy="508552"/>
          </a:xfrm>
        </p:spPr>
        <p:txBody>
          <a:bodyPr lIns="72000" tIns="0" rIns="72000" bIns="0" anchor="ctr">
            <a:normAutofit/>
          </a:bodyPr>
          <a:lstStyle>
            <a:lvl1pPr marL="0" indent="0" algn="r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ZA" dirty="0"/>
          </a:p>
        </p:txBody>
      </p:sp>
      <p:sp>
        <p:nvSpPr>
          <p:cNvPr id="15" name="Date Placeholder 11"/>
          <p:cNvSpPr>
            <a:spLocks noGrp="1"/>
          </p:cNvSpPr>
          <p:nvPr>
            <p:ph type="dt" sz="half" idx="2"/>
          </p:nvPr>
        </p:nvSpPr>
        <p:spPr>
          <a:xfrm>
            <a:off x="7164288" y="5398045"/>
            <a:ext cx="15121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D50C29E4-ACB6-4F2A-A135-8C3038DD6103}" type="datetime3">
              <a:rPr lang="en-US" smtClean="0">
                <a:solidFill>
                  <a:prstClr val="white"/>
                </a:solidFill>
              </a:rPr>
              <a:pPr/>
              <a:t>10 May 2018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3635548" y="5398045"/>
            <a:ext cx="1584176" cy="365125"/>
          </a:xfrm>
        </p:spPr>
        <p:txBody>
          <a:bodyPr>
            <a:normAutofit/>
          </a:bodyPr>
          <a:lstStyle>
            <a:lvl1pPr algn="r">
              <a:defRPr sz="1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Location   |</a:t>
            </a:r>
            <a:endParaRPr lang="en-GB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5220072" y="5398045"/>
            <a:ext cx="1944216" cy="365125"/>
          </a:xfrm>
        </p:spPr>
        <p:txBody>
          <a:bodyPr>
            <a:normAutofit/>
          </a:bodyPr>
          <a:lstStyle>
            <a:lvl1pPr algn="r">
              <a:defRPr sz="11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Initial. Surname  |</a:t>
            </a:r>
            <a:endParaRPr lang="en-GB" dirty="0"/>
          </a:p>
        </p:txBody>
      </p:sp>
      <p:pic>
        <p:nvPicPr>
          <p:cNvPr id="9" name="Picture 2" descr="C:\Users\Conny\Desktop\WCG\WCG - Logo\PNG\Logos blue\Community Safety\WCG - Logo - Community Safety - Tagline - Transparent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701" y="382084"/>
            <a:ext cx="5400600" cy="1576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70148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196752"/>
            <a:ext cx="8597205" cy="48960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7458664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 wrap="none">
            <a:no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196752"/>
            <a:ext cx="4060701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831779" y="1196752"/>
            <a:ext cx="4060701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187797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501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412776"/>
            <a:ext cx="8597205" cy="468004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6952747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6"/>
            <a:ext cx="406070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831779" y="1412776"/>
            <a:ext cx="406070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791004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68509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 smtClean="0"/>
              <a:t>Source: Xxx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/>
              <a:t>WCG-PPT Slide Gallery-01112012.pptx</a:t>
            </a:r>
            <a:endParaRPr lang="en-GB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95275" y="1196752"/>
            <a:ext cx="8597205" cy="44870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57831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 smtClean="0"/>
              <a:t>Source: Xxx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95275" y="1196752"/>
            <a:ext cx="8597205" cy="44870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994927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 smtClean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95275" y="1196752"/>
            <a:ext cx="4060701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831779" y="1196752"/>
            <a:ext cx="4060701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8122290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 smtClean="0"/>
              <a:t>Source: Xxx</a:t>
            </a:r>
          </a:p>
        </p:txBody>
      </p:sp>
    </p:spTree>
    <p:extLst>
      <p:ext uri="{BB962C8B-B14F-4D97-AF65-F5344CB8AC3E}">
        <p14:creationId xmlns:p14="http://schemas.microsoft.com/office/powerpoint/2010/main" xmlns="" val="34735858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 smtClean="0"/>
              <a:t>Source: Xxx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7"/>
            <a:ext cx="8597205" cy="42710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9022486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6"/>
            <a:ext cx="4060701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 smtClean="0"/>
              <a:t>Source: Xxx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831779" y="1412776"/>
            <a:ext cx="4060701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90671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 smtClean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1424248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11188" y="2276872"/>
            <a:ext cx="8281291" cy="936625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rm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smtClean="0"/>
              <a:t>Divider Theme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7150" y="5516880"/>
            <a:ext cx="9086850" cy="170799"/>
          </a:xfrm>
          <a:prstGeom prst="rect">
            <a:avLst/>
          </a:prstGeom>
        </p:spPr>
      </p:pic>
      <p:pic>
        <p:nvPicPr>
          <p:cNvPr id="8" name="Picture 115" descr="C:\Users\Conny\Desktop\WCG\WCG - Logo\PNG\Logos blue\Community Safety\WCG - Logo - Community Safety - Blu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3849" y="6149078"/>
            <a:ext cx="1109368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13745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23850" y="1412775"/>
            <a:ext cx="2908573" cy="4680049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448447" y="1412776"/>
            <a:ext cx="5472608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95608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516216" y="1412776"/>
            <a:ext cx="2404517" cy="468004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23850" y="1412777"/>
            <a:ext cx="6004917" cy="468004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7488147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1412776"/>
            <a:ext cx="3921674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999381" y="1412776"/>
            <a:ext cx="3921674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23850" y="3532181"/>
            <a:ext cx="8597205" cy="255145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043674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/>
              <a:t>WCG-PPT Slide Gallery-01112012.pptx</a:t>
            </a:r>
            <a:endParaRPr lang="en-GB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 smtClean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95275" y="1196752"/>
            <a:ext cx="4060701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831779" y="1196752"/>
            <a:ext cx="4060701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104808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3645024"/>
            <a:ext cx="3921674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999381" y="3645024"/>
            <a:ext cx="3921674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23850" y="1412776"/>
            <a:ext cx="8597205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2902873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92907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295526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1412776"/>
            <a:ext cx="8597205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601583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92907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295526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3703287"/>
            <a:ext cx="8597205" cy="238034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2715217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23850" y="1412776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3850" y="2975180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323850" y="4537584"/>
            <a:ext cx="2908573" cy="154109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448447" y="1412776"/>
            <a:ext cx="5472608" cy="4664677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856275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012482" y="1412776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012482" y="2976533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012482" y="4540289"/>
            <a:ext cx="2908573" cy="1548783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1412777"/>
            <a:ext cx="5553983" cy="466590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183335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 userDrawn="1"/>
        </p:nvGrpSpPr>
        <p:grpSpPr>
          <a:xfrm>
            <a:off x="2185076" y="1790072"/>
            <a:ext cx="4752528" cy="2880320"/>
            <a:chOff x="3635896" y="3356992"/>
            <a:chExt cx="4752528" cy="28803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" name="Rectangle 1"/>
            <p:cNvSpPr/>
            <p:nvPr userDrawn="1"/>
          </p:nvSpPr>
          <p:spPr>
            <a:xfrm>
              <a:off x="3635896" y="3356992"/>
              <a:ext cx="4752528" cy="2880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>
              <p:custDataLst>
                <p:tags r:id="rId1"/>
              </p:custDataLst>
            </p:nvPr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4125978" y="4761028"/>
              <a:ext cx="4262446" cy="334548"/>
            </a:xfrm>
            <a:prstGeom prst="rect">
              <a:avLst/>
            </a:prstGeom>
          </p:spPr>
        </p:pic>
      </p:grpSp>
      <p:sp>
        <p:nvSpPr>
          <p:cNvPr id="1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834997" y="2696461"/>
            <a:ext cx="3897243" cy="266322"/>
          </a:xfrm>
        </p:spPr>
        <p:txBody>
          <a:bodyPr lIns="36000" rIns="36000" anchor="ctr">
            <a:noAutofit/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Name Surname</a:t>
            </a:r>
            <a:endParaRPr lang="en-GB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834997" y="2963910"/>
            <a:ext cx="3897243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Directory</a:t>
            </a:r>
            <a:endParaRPr lang="en-GB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184680" y="3494035"/>
            <a:ext cx="1440160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+27 (0)21 XXX XXXX</a:t>
            </a:r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2834997" y="3497483"/>
            <a:ext cx="402674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 smtClean="0">
                <a:solidFill>
                  <a:srgbClr val="003399"/>
                </a:solidFill>
              </a:rPr>
              <a:t>Tel:</a:t>
            </a:r>
            <a:endParaRPr lang="en-GB" sz="1100" b="1" dirty="0">
              <a:solidFill>
                <a:srgbClr val="003399"/>
              </a:solidFill>
            </a:endParaRP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5130119" y="3494035"/>
            <a:ext cx="1440160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+27 (0)21 XXX XXXX</a:t>
            </a:r>
            <a:endParaRPr lang="en-GB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4780436" y="3497483"/>
            <a:ext cx="402674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 smtClean="0">
                <a:solidFill>
                  <a:srgbClr val="003399"/>
                </a:solidFill>
              </a:rPr>
              <a:t>Fax:</a:t>
            </a:r>
            <a:endParaRPr lang="en-GB" sz="1100" b="1" dirty="0">
              <a:solidFill>
                <a:srgbClr val="003399"/>
              </a:solidFill>
            </a:endParaRP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2834997" y="3768568"/>
            <a:ext cx="3734059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Name.Surname@westerncape.gov.za</a:t>
            </a:r>
            <a:endParaRPr lang="en-GB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2834996" y="4043102"/>
            <a:ext cx="3734059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 smtClean="0">
                <a:solidFill>
                  <a:srgbClr val="003399"/>
                </a:solidFill>
              </a:rPr>
              <a:t>www.westerncape.gov.za</a:t>
            </a:r>
            <a:endParaRPr lang="en-GB" sz="1100" b="1" dirty="0">
              <a:solidFill>
                <a:srgbClr val="003399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295275" y="565701"/>
            <a:ext cx="24048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prstClr val="white"/>
                </a:solidFill>
              </a:rPr>
              <a:t>Contact Us</a:t>
            </a:r>
            <a:endParaRPr lang="en-GB" sz="2400" dirty="0">
              <a:solidFill>
                <a:prstClr val="white"/>
              </a:solidFill>
            </a:endParaRP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2834996" y="4333520"/>
            <a:ext cx="3349330" cy="266322"/>
          </a:xfrm>
        </p:spPr>
        <p:txBody>
          <a:bodyPr lIns="36000" rIns="36000" anchor="ctr">
            <a:noAutofit/>
          </a:bodyPr>
          <a:lstStyle>
            <a:lvl1pPr>
              <a:defRPr sz="11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ZA" dirty="0" smtClean="0"/>
              <a:t>Fill in your address</a:t>
            </a:r>
          </a:p>
        </p:txBody>
      </p:sp>
      <p:pic>
        <p:nvPicPr>
          <p:cNvPr id="20" name="Picture 2" descr="C:\Users\Conny\Desktop\WCG\WCG - Logo\PNG\Logos blue\Community Safety\WCG - Logo - Community Safety - Tagline - Blu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22909" y="1900283"/>
            <a:ext cx="2667070" cy="752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676334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>
          <a:xfrm>
            <a:off x="1763688" y="3861048"/>
            <a:ext cx="7200800" cy="1083419"/>
          </a:xfrm>
          <a:prstGeom prst="rect">
            <a:avLst/>
          </a:prstGeom>
        </p:spPr>
        <p:txBody>
          <a:bodyPr wrap="none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2400"/>
              </a:spcAft>
            </a:pPr>
            <a:r>
              <a:rPr lang="en-US" sz="3200" dirty="0" smtClean="0">
                <a:solidFill>
                  <a:prstClr val="white"/>
                </a:solidFill>
                <a:cs typeface="Century Gothic"/>
              </a:rPr>
              <a:t>Thank you</a:t>
            </a:r>
            <a:endParaRPr lang="en-US" sz="3200" dirty="0">
              <a:solidFill>
                <a:prstClr val="white"/>
              </a:solidFill>
              <a:cs typeface="Century Gothic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3223800"/>
            <a:ext cx="9144000" cy="24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025560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3429000"/>
            <a:ext cx="8208912" cy="100811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00329B"/>
                </a:solidFill>
              </a14:hiddenFill>
            </a:ext>
          </a:extLst>
        </p:spPr>
        <p:txBody>
          <a:bodyPr lIns="72000" tIns="0" rIns="72000" bIns="0" anchor="b">
            <a:normAutofit/>
          </a:bodyPr>
          <a:lstStyle>
            <a:lvl1pPr algn="r">
              <a:spcBef>
                <a:spcPts val="300"/>
              </a:spcBef>
              <a:defRPr sz="2600" cap="all" baseline="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2585688"/>
            <a:ext cx="9144000" cy="493486"/>
          </a:xfrm>
          <a:prstGeom prst="rect">
            <a:avLst/>
          </a:prstGeom>
        </p:spPr>
      </p:pic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467544" y="4532528"/>
            <a:ext cx="8208912" cy="508552"/>
          </a:xfrm>
        </p:spPr>
        <p:txBody>
          <a:bodyPr lIns="72000" tIns="0" rIns="72000" bIns="0" anchor="ctr">
            <a:normAutofit/>
          </a:bodyPr>
          <a:lstStyle>
            <a:lvl1pPr marL="0" indent="0" algn="r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ZA" dirty="0"/>
          </a:p>
        </p:txBody>
      </p:sp>
      <p:sp>
        <p:nvSpPr>
          <p:cNvPr id="15" name="Date Placeholder 11"/>
          <p:cNvSpPr>
            <a:spLocks noGrp="1"/>
          </p:cNvSpPr>
          <p:nvPr>
            <p:ph type="dt" sz="half" idx="2"/>
          </p:nvPr>
        </p:nvSpPr>
        <p:spPr>
          <a:xfrm>
            <a:off x="7164288" y="5398045"/>
            <a:ext cx="15121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D50C29E4-ACB6-4F2A-A135-8C3038DD6103}" type="datetime3">
              <a:rPr lang="en-US" smtClean="0">
                <a:solidFill>
                  <a:prstClr val="white"/>
                </a:solidFill>
              </a:rPr>
              <a:pPr/>
              <a:t>10 May 2018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3635548" y="5398045"/>
            <a:ext cx="1584176" cy="365125"/>
          </a:xfrm>
        </p:spPr>
        <p:txBody>
          <a:bodyPr>
            <a:normAutofit/>
          </a:bodyPr>
          <a:lstStyle>
            <a:lvl1pPr algn="r">
              <a:defRPr sz="1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Location   |</a:t>
            </a:r>
            <a:endParaRPr lang="en-GB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5220072" y="5398045"/>
            <a:ext cx="1944216" cy="365125"/>
          </a:xfrm>
        </p:spPr>
        <p:txBody>
          <a:bodyPr>
            <a:normAutofit/>
          </a:bodyPr>
          <a:lstStyle>
            <a:lvl1pPr algn="r">
              <a:defRPr sz="11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Initial. Surname  |</a:t>
            </a:r>
            <a:endParaRPr lang="en-GB" dirty="0"/>
          </a:p>
        </p:txBody>
      </p:sp>
      <p:pic>
        <p:nvPicPr>
          <p:cNvPr id="9" name="Picture 2" descr="C:\Users\Conny\Desktop\WCG\WCG - Logo\PNG\Logos blue\Community Safety\WCG - Logo - Community Safety - Tagline - Transparent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701" y="382084"/>
            <a:ext cx="5400600" cy="1576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835822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196752"/>
            <a:ext cx="8597205" cy="48960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542807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 wrap="none">
            <a:no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196752"/>
            <a:ext cx="4060701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831779" y="1196752"/>
            <a:ext cx="4060701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7123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2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3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ags" Target="../tags/tag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ags" Target="../tags/tag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ags" Target="../tags/tag3.xml"/><Relationship Id="rId36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ags" Target="../tags/tag6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ags" Target="../tags/tag2.xml"/><Relationship Id="rId30" Type="http://schemas.openxmlformats.org/officeDocument/2006/relationships/tags" Target="../tags/tag5.xml"/><Relationship Id="rId35" Type="http://schemas.openxmlformats.org/officeDocument/2006/relationships/image" Target="../media/image3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4.xml"/><Relationship Id="rId13" Type="http://schemas.openxmlformats.org/officeDocument/2006/relationships/slideLayout" Target="../slideLayouts/slideLayout229.xml"/><Relationship Id="rId18" Type="http://schemas.openxmlformats.org/officeDocument/2006/relationships/slideLayout" Target="../slideLayouts/slideLayout234.xml"/><Relationship Id="rId26" Type="http://schemas.openxmlformats.org/officeDocument/2006/relationships/vmlDrawing" Target="../drawings/vmlDrawing10.vml"/><Relationship Id="rId3" Type="http://schemas.openxmlformats.org/officeDocument/2006/relationships/slideLayout" Target="../slideLayouts/slideLayout219.xml"/><Relationship Id="rId21" Type="http://schemas.openxmlformats.org/officeDocument/2006/relationships/slideLayout" Target="../slideLayouts/slideLayout237.xml"/><Relationship Id="rId34" Type="http://schemas.openxmlformats.org/officeDocument/2006/relationships/image" Target="../media/image2.jpeg"/><Relationship Id="rId7" Type="http://schemas.openxmlformats.org/officeDocument/2006/relationships/slideLayout" Target="../slideLayouts/slideLayout223.xml"/><Relationship Id="rId12" Type="http://schemas.openxmlformats.org/officeDocument/2006/relationships/slideLayout" Target="../slideLayouts/slideLayout228.xml"/><Relationship Id="rId17" Type="http://schemas.openxmlformats.org/officeDocument/2006/relationships/slideLayout" Target="../slideLayouts/slideLayout233.xml"/><Relationship Id="rId25" Type="http://schemas.openxmlformats.org/officeDocument/2006/relationships/theme" Target="../theme/theme10.xml"/><Relationship Id="rId33" Type="http://schemas.openxmlformats.org/officeDocument/2006/relationships/oleObject" Target="../embeddings/oleObject10.bin"/><Relationship Id="rId2" Type="http://schemas.openxmlformats.org/officeDocument/2006/relationships/slideLayout" Target="../slideLayouts/slideLayout218.xml"/><Relationship Id="rId16" Type="http://schemas.openxmlformats.org/officeDocument/2006/relationships/slideLayout" Target="../slideLayouts/slideLayout232.xml"/><Relationship Id="rId20" Type="http://schemas.openxmlformats.org/officeDocument/2006/relationships/slideLayout" Target="../slideLayouts/slideLayout236.xml"/><Relationship Id="rId29" Type="http://schemas.openxmlformats.org/officeDocument/2006/relationships/tags" Target="../tags/tag427.xml"/><Relationship Id="rId1" Type="http://schemas.openxmlformats.org/officeDocument/2006/relationships/slideLayout" Target="../slideLayouts/slideLayout217.xml"/><Relationship Id="rId6" Type="http://schemas.openxmlformats.org/officeDocument/2006/relationships/slideLayout" Target="../slideLayouts/slideLayout222.xml"/><Relationship Id="rId11" Type="http://schemas.openxmlformats.org/officeDocument/2006/relationships/slideLayout" Target="../slideLayouts/slideLayout227.xml"/><Relationship Id="rId24" Type="http://schemas.openxmlformats.org/officeDocument/2006/relationships/slideLayout" Target="../slideLayouts/slideLayout240.xml"/><Relationship Id="rId32" Type="http://schemas.openxmlformats.org/officeDocument/2006/relationships/tags" Target="../tags/tag430.xml"/><Relationship Id="rId5" Type="http://schemas.openxmlformats.org/officeDocument/2006/relationships/slideLayout" Target="../slideLayouts/slideLayout221.xml"/><Relationship Id="rId15" Type="http://schemas.openxmlformats.org/officeDocument/2006/relationships/slideLayout" Target="../slideLayouts/slideLayout231.xml"/><Relationship Id="rId23" Type="http://schemas.openxmlformats.org/officeDocument/2006/relationships/slideLayout" Target="../slideLayouts/slideLayout239.xml"/><Relationship Id="rId28" Type="http://schemas.openxmlformats.org/officeDocument/2006/relationships/tags" Target="../tags/tag426.xml"/><Relationship Id="rId36" Type="http://schemas.openxmlformats.org/officeDocument/2006/relationships/image" Target="../media/image4.png"/><Relationship Id="rId10" Type="http://schemas.openxmlformats.org/officeDocument/2006/relationships/slideLayout" Target="../slideLayouts/slideLayout226.xml"/><Relationship Id="rId19" Type="http://schemas.openxmlformats.org/officeDocument/2006/relationships/slideLayout" Target="../slideLayouts/slideLayout235.xml"/><Relationship Id="rId31" Type="http://schemas.openxmlformats.org/officeDocument/2006/relationships/tags" Target="../tags/tag429.xml"/><Relationship Id="rId4" Type="http://schemas.openxmlformats.org/officeDocument/2006/relationships/slideLayout" Target="../slideLayouts/slideLayout220.xml"/><Relationship Id="rId9" Type="http://schemas.openxmlformats.org/officeDocument/2006/relationships/slideLayout" Target="../slideLayouts/slideLayout225.xml"/><Relationship Id="rId14" Type="http://schemas.openxmlformats.org/officeDocument/2006/relationships/slideLayout" Target="../slideLayouts/slideLayout230.xml"/><Relationship Id="rId22" Type="http://schemas.openxmlformats.org/officeDocument/2006/relationships/slideLayout" Target="../slideLayouts/slideLayout238.xml"/><Relationship Id="rId27" Type="http://schemas.openxmlformats.org/officeDocument/2006/relationships/tags" Target="../tags/tag425.xml"/><Relationship Id="rId30" Type="http://schemas.openxmlformats.org/officeDocument/2006/relationships/tags" Target="../tags/tag428.xml"/><Relationship Id="rId35" Type="http://schemas.openxmlformats.org/officeDocument/2006/relationships/image" Target="../media/image3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8.xml"/><Relationship Id="rId13" Type="http://schemas.openxmlformats.org/officeDocument/2006/relationships/slideLayout" Target="../slideLayouts/slideLayout253.xml"/><Relationship Id="rId18" Type="http://schemas.openxmlformats.org/officeDocument/2006/relationships/slideLayout" Target="../slideLayouts/slideLayout258.xml"/><Relationship Id="rId26" Type="http://schemas.openxmlformats.org/officeDocument/2006/relationships/vmlDrawing" Target="../drawings/vmlDrawing11.vml"/><Relationship Id="rId3" Type="http://schemas.openxmlformats.org/officeDocument/2006/relationships/slideLayout" Target="../slideLayouts/slideLayout243.xml"/><Relationship Id="rId21" Type="http://schemas.openxmlformats.org/officeDocument/2006/relationships/slideLayout" Target="../slideLayouts/slideLayout261.xml"/><Relationship Id="rId34" Type="http://schemas.openxmlformats.org/officeDocument/2006/relationships/image" Target="../media/image2.jpeg"/><Relationship Id="rId7" Type="http://schemas.openxmlformats.org/officeDocument/2006/relationships/slideLayout" Target="../slideLayouts/slideLayout247.xml"/><Relationship Id="rId12" Type="http://schemas.openxmlformats.org/officeDocument/2006/relationships/slideLayout" Target="../slideLayouts/slideLayout252.xml"/><Relationship Id="rId17" Type="http://schemas.openxmlformats.org/officeDocument/2006/relationships/slideLayout" Target="../slideLayouts/slideLayout257.xml"/><Relationship Id="rId25" Type="http://schemas.openxmlformats.org/officeDocument/2006/relationships/theme" Target="../theme/theme11.xml"/><Relationship Id="rId33" Type="http://schemas.openxmlformats.org/officeDocument/2006/relationships/oleObject" Target="../embeddings/oleObject11.bin"/><Relationship Id="rId2" Type="http://schemas.openxmlformats.org/officeDocument/2006/relationships/slideLayout" Target="../slideLayouts/slideLayout242.xml"/><Relationship Id="rId16" Type="http://schemas.openxmlformats.org/officeDocument/2006/relationships/slideLayout" Target="../slideLayouts/slideLayout256.xml"/><Relationship Id="rId20" Type="http://schemas.openxmlformats.org/officeDocument/2006/relationships/slideLayout" Target="../slideLayouts/slideLayout260.xml"/><Relationship Id="rId29" Type="http://schemas.openxmlformats.org/officeDocument/2006/relationships/tags" Target="../tags/tag474.xml"/><Relationship Id="rId1" Type="http://schemas.openxmlformats.org/officeDocument/2006/relationships/slideLayout" Target="../slideLayouts/slideLayout241.xml"/><Relationship Id="rId6" Type="http://schemas.openxmlformats.org/officeDocument/2006/relationships/slideLayout" Target="../slideLayouts/slideLayout246.xml"/><Relationship Id="rId11" Type="http://schemas.openxmlformats.org/officeDocument/2006/relationships/slideLayout" Target="../slideLayouts/slideLayout251.xml"/><Relationship Id="rId24" Type="http://schemas.openxmlformats.org/officeDocument/2006/relationships/slideLayout" Target="../slideLayouts/slideLayout264.xml"/><Relationship Id="rId32" Type="http://schemas.openxmlformats.org/officeDocument/2006/relationships/tags" Target="../tags/tag477.xml"/><Relationship Id="rId5" Type="http://schemas.openxmlformats.org/officeDocument/2006/relationships/slideLayout" Target="../slideLayouts/slideLayout245.xml"/><Relationship Id="rId15" Type="http://schemas.openxmlformats.org/officeDocument/2006/relationships/slideLayout" Target="../slideLayouts/slideLayout255.xml"/><Relationship Id="rId23" Type="http://schemas.openxmlformats.org/officeDocument/2006/relationships/slideLayout" Target="../slideLayouts/slideLayout263.xml"/><Relationship Id="rId28" Type="http://schemas.openxmlformats.org/officeDocument/2006/relationships/tags" Target="../tags/tag473.xml"/><Relationship Id="rId36" Type="http://schemas.openxmlformats.org/officeDocument/2006/relationships/image" Target="../media/image4.png"/><Relationship Id="rId10" Type="http://schemas.openxmlformats.org/officeDocument/2006/relationships/slideLayout" Target="../slideLayouts/slideLayout250.xml"/><Relationship Id="rId19" Type="http://schemas.openxmlformats.org/officeDocument/2006/relationships/slideLayout" Target="../slideLayouts/slideLayout259.xml"/><Relationship Id="rId31" Type="http://schemas.openxmlformats.org/officeDocument/2006/relationships/tags" Target="../tags/tag476.xml"/><Relationship Id="rId4" Type="http://schemas.openxmlformats.org/officeDocument/2006/relationships/slideLayout" Target="../slideLayouts/slideLayout244.xml"/><Relationship Id="rId9" Type="http://schemas.openxmlformats.org/officeDocument/2006/relationships/slideLayout" Target="../slideLayouts/slideLayout249.xml"/><Relationship Id="rId14" Type="http://schemas.openxmlformats.org/officeDocument/2006/relationships/slideLayout" Target="../slideLayouts/slideLayout254.xml"/><Relationship Id="rId22" Type="http://schemas.openxmlformats.org/officeDocument/2006/relationships/slideLayout" Target="../slideLayouts/slideLayout262.xml"/><Relationship Id="rId27" Type="http://schemas.openxmlformats.org/officeDocument/2006/relationships/tags" Target="../tags/tag472.xml"/><Relationship Id="rId30" Type="http://schemas.openxmlformats.org/officeDocument/2006/relationships/tags" Target="../tags/tag475.xml"/><Relationship Id="rId35" Type="http://schemas.openxmlformats.org/officeDocument/2006/relationships/image" Target="../media/image3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2.xml"/><Relationship Id="rId13" Type="http://schemas.openxmlformats.org/officeDocument/2006/relationships/slideLayout" Target="../slideLayouts/slideLayout277.xml"/><Relationship Id="rId18" Type="http://schemas.openxmlformats.org/officeDocument/2006/relationships/slideLayout" Target="../slideLayouts/slideLayout282.xml"/><Relationship Id="rId26" Type="http://schemas.openxmlformats.org/officeDocument/2006/relationships/vmlDrawing" Target="../drawings/vmlDrawing12.vml"/><Relationship Id="rId3" Type="http://schemas.openxmlformats.org/officeDocument/2006/relationships/slideLayout" Target="../slideLayouts/slideLayout267.xml"/><Relationship Id="rId21" Type="http://schemas.openxmlformats.org/officeDocument/2006/relationships/slideLayout" Target="../slideLayouts/slideLayout285.xml"/><Relationship Id="rId34" Type="http://schemas.openxmlformats.org/officeDocument/2006/relationships/image" Target="../media/image2.jpeg"/><Relationship Id="rId7" Type="http://schemas.openxmlformats.org/officeDocument/2006/relationships/slideLayout" Target="../slideLayouts/slideLayout271.xml"/><Relationship Id="rId12" Type="http://schemas.openxmlformats.org/officeDocument/2006/relationships/slideLayout" Target="../slideLayouts/slideLayout276.xml"/><Relationship Id="rId17" Type="http://schemas.openxmlformats.org/officeDocument/2006/relationships/slideLayout" Target="../slideLayouts/slideLayout281.xml"/><Relationship Id="rId25" Type="http://schemas.openxmlformats.org/officeDocument/2006/relationships/theme" Target="../theme/theme12.xml"/><Relationship Id="rId33" Type="http://schemas.openxmlformats.org/officeDocument/2006/relationships/oleObject" Target="../embeddings/oleObject12.bin"/><Relationship Id="rId2" Type="http://schemas.openxmlformats.org/officeDocument/2006/relationships/slideLayout" Target="../slideLayouts/slideLayout266.xml"/><Relationship Id="rId16" Type="http://schemas.openxmlformats.org/officeDocument/2006/relationships/slideLayout" Target="../slideLayouts/slideLayout280.xml"/><Relationship Id="rId20" Type="http://schemas.openxmlformats.org/officeDocument/2006/relationships/slideLayout" Target="../slideLayouts/slideLayout284.xml"/><Relationship Id="rId29" Type="http://schemas.openxmlformats.org/officeDocument/2006/relationships/tags" Target="../tags/tag521.xml"/><Relationship Id="rId1" Type="http://schemas.openxmlformats.org/officeDocument/2006/relationships/slideLayout" Target="../slideLayouts/slideLayout265.xml"/><Relationship Id="rId6" Type="http://schemas.openxmlformats.org/officeDocument/2006/relationships/slideLayout" Target="../slideLayouts/slideLayout270.xml"/><Relationship Id="rId11" Type="http://schemas.openxmlformats.org/officeDocument/2006/relationships/slideLayout" Target="../slideLayouts/slideLayout275.xml"/><Relationship Id="rId24" Type="http://schemas.openxmlformats.org/officeDocument/2006/relationships/slideLayout" Target="../slideLayouts/slideLayout288.xml"/><Relationship Id="rId32" Type="http://schemas.openxmlformats.org/officeDocument/2006/relationships/tags" Target="../tags/tag524.xml"/><Relationship Id="rId5" Type="http://schemas.openxmlformats.org/officeDocument/2006/relationships/slideLayout" Target="../slideLayouts/slideLayout269.xml"/><Relationship Id="rId15" Type="http://schemas.openxmlformats.org/officeDocument/2006/relationships/slideLayout" Target="../slideLayouts/slideLayout279.xml"/><Relationship Id="rId23" Type="http://schemas.openxmlformats.org/officeDocument/2006/relationships/slideLayout" Target="../slideLayouts/slideLayout287.xml"/><Relationship Id="rId28" Type="http://schemas.openxmlformats.org/officeDocument/2006/relationships/tags" Target="../tags/tag520.xml"/><Relationship Id="rId36" Type="http://schemas.openxmlformats.org/officeDocument/2006/relationships/image" Target="../media/image4.png"/><Relationship Id="rId10" Type="http://schemas.openxmlformats.org/officeDocument/2006/relationships/slideLayout" Target="../slideLayouts/slideLayout274.xml"/><Relationship Id="rId19" Type="http://schemas.openxmlformats.org/officeDocument/2006/relationships/slideLayout" Target="../slideLayouts/slideLayout283.xml"/><Relationship Id="rId31" Type="http://schemas.openxmlformats.org/officeDocument/2006/relationships/tags" Target="../tags/tag523.xml"/><Relationship Id="rId4" Type="http://schemas.openxmlformats.org/officeDocument/2006/relationships/slideLayout" Target="../slideLayouts/slideLayout268.xml"/><Relationship Id="rId9" Type="http://schemas.openxmlformats.org/officeDocument/2006/relationships/slideLayout" Target="../slideLayouts/slideLayout273.xml"/><Relationship Id="rId14" Type="http://schemas.openxmlformats.org/officeDocument/2006/relationships/slideLayout" Target="../slideLayouts/slideLayout278.xml"/><Relationship Id="rId22" Type="http://schemas.openxmlformats.org/officeDocument/2006/relationships/slideLayout" Target="../slideLayouts/slideLayout286.xml"/><Relationship Id="rId27" Type="http://schemas.openxmlformats.org/officeDocument/2006/relationships/tags" Target="../tags/tag519.xml"/><Relationship Id="rId30" Type="http://schemas.openxmlformats.org/officeDocument/2006/relationships/tags" Target="../tags/tag522.xml"/><Relationship Id="rId35" Type="http://schemas.openxmlformats.org/officeDocument/2006/relationships/image" Target="../media/image3.pn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6.xml"/><Relationship Id="rId13" Type="http://schemas.openxmlformats.org/officeDocument/2006/relationships/slideLayout" Target="../slideLayouts/slideLayout301.xml"/><Relationship Id="rId18" Type="http://schemas.openxmlformats.org/officeDocument/2006/relationships/slideLayout" Target="../slideLayouts/slideLayout306.xml"/><Relationship Id="rId26" Type="http://schemas.openxmlformats.org/officeDocument/2006/relationships/vmlDrawing" Target="../drawings/vmlDrawing13.vml"/><Relationship Id="rId3" Type="http://schemas.openxmlformats.org/officeDocument/2006/relationships/slideLayout" Target="../slideLayouts/slideLayout291.xml"/><Relationship Id="rId21" Type="http://schemas.openxmlformats.org/officeDocument/2006/relationships/slideLayout" Target="../slideLayouts/slideLayout309.xml"/><Relationship Id="rId34" Type="http://schemas.openxmlformats.org/officeDocument/2006/relationships/image" Target="../media/image2.jpeg"/><Relationship Id="rId7" Type="http://schemas.openxmlformats.org/officeDocument/2006/relationships/slideLayout" Target="../slideLayouts/slideLayout295.xml"/><Relationship Id="rId12" Type="http://schemas.openxmlformats.org/officeDocument/2006/relationships/slideLayout" Target="../slideLayouts/slideLayout300.xml"/><Relationship Id="rId17" Type="http://schemas.openxmlformats.org/officeDocument/2006/relationships/slideLayout" Target="../slideLayouts/slideLayout305.xml"/><Relationship Id="rId25" Type="http://schemas.openxmlformats.org/officeDocument/2006/relationships/theme" Target="../theme/theme13.xml"/><Relationship Id="rId33" Type="http://schemas.openxmlformats.org/officeDocument/2006/relationships/oleObject" Target="../embeddings/oleObject13.bin"/><Relationship Id="rId2" Type="http://schemas.openxmlformats.org/officeDocument/2006/relationships/slideLayout" Target="../slideLayouts/slideLayout290.xml"/><Relationship Id="rId16" Type="http://schemas.openxmlformats.org/officeDocument/2006/relationships/slideLayout" Target="../slideLayouts/slideLayout304.xml"/><Relationship Id="rId20" Type="http://schemas.openxmlformats.org/officeDocument/2006/relationships/slideLayout" Target="../slideLayouts/slideLayout308.xml"/><Relationship Id="rId29" Type="http://schemas.openxmlformats.org/officeDocument/2006/relationships/tags" Target="../tags/tag568.xml"/><Relationship Id="rId1" Type="http://schemas.openxmlformats.org/officeDocument/2006/relationships/slideLayout" Target="../slideLayouts/slideLayout289.xml"/><Relationship Id="rId6" Type="http://schemas.openxmlformats.org/officeDocument/2006/relationships/slideLayout" Target="../slideLayouts/slideLayout294.xml"/><Relationship Id="rId11" Type="http://schemas.openxmlformats.org/officeDocument/2006/relationships/slideLayout" Target="../slideLayouts/slideLayout299.xml"/><Relationship Id="rId24" Type="http://schemas.openxmlformats.org/officeDocument/2006/relationships/slideLayout" Target="../slideLayouts/slideLayout312.xml"/><Relationship Id="rId32" Type="http://schemas.openxmlformats.org/officeDocument/2006/relationships/tags" Target="../tags/tag571.xml"/><Relationship Id="rId5" Type="http://schemas.openxmlformats.org/officeDocument/2006/relationships/slideLayout" Target="../slideLayouts/slideLayout293.xml"/><Relationship Id="rId15" Type="http://schemas.openxmlformats.org/officeDocument/2006/relationships/slideLayout" Target="../slideLayouts/slideLayout303.xml"/><Relationship Id="rId23" Type="http://schemas.openxmlformats.org/officeDocument/2006/relationships/slideLayout" Target="../slideLayouts/slideLayout311.xml"/><Relationship Id="rId28" Type="http://schemas.openxmlformats.org/officeDocument/2006/relationships/tags" Target="../tags/tag567.xml"/><Relationship Id="rId36" Type="http://schemas.openxmlformats.org/officeDocument/2006/relationships/image" Target="../media/image4.png"/><Relationship Id="rId10" Type="http://schemas.openxmlformats.org/officeDocument/2006/relationships/slideLayout" Target="../slideLayouts/slideLayout298.xml"/><Relationship Id="rId19" Type="http://schemas.openxmlformats.org/officeDocument/2006/relationships/slideLayout" Target="../slideLayouts/slideLayout307.xml"/><Relationship Id="rId31" Type="http://schemas.openxmlformats.org/officeDocument/2006/relationships/tags" Target="../tags/tag570.xml"/><Relationship Id="rId4" Type="http://schemas.openxmlformats.org/officeDocument/2006/relationships/slideLayout" Target="../slideLayouts/slideLayout292.xml"/><Relationship Id="rId9" Type="http://schemas.openxmlformats.org/officeDocument/2006/relationships/slideLayout" Target="../slideLayouts/slideLayout297.xml"/><Relationship Id="rId14" Type="http://schemas.openxmlformats.org/officeDocument/2006/relationships/slideLayout" Target="../slideLayouts/slideLayout302.xml"/><Relationship Id="rId22" Type="http://schemas.openxmlformats.org/officeDocument/2006/relationships/slideLayout" Target="../slideLayouts/slideLayout310.xml"/><Relationship Id="rId27" Type="http://schemas.openxmlformats.org/officeDocument/2006/relationships/tags" Target="../tags/tag566.xml"/><Relationship Id="rId30" Type="http://schemas.openxmlformats.org/officeDocument/2006/relationships/tags" Target="../tags/tag569.xml"/><Relationship Id="rId35" Type="http://schemas.openxmlformats.org/officeDocument/2006/relationships/image" Target="../media/image3.pn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0.xml"/><Relationship Id="rId13" Type="http://schemas.openxmlformats.org/officeDocument/2006/relationships/slideLayout" Target="../slideLayouts/slideLayout325.xml"/><Relationship Id="rId18" Type="http://schemas.openxmlformats.org/officeDocument/2006/relationships/slideLayout" Target="../slideLayouts/slideLayout330.xml"/><Relationship Id="rId26" Type="http://schemas.openxmlformats.org/officeDocument/2006/relationships/vmlDrawing" Target="../drawings/vmlDrawing14.vml"/><Relationship Id="rId3" Type="http://schemas.openxmlformats.org/officeDocument/2006/relationships/slideLayout" Target="../slideLayouts/slideLayout315.xml"/><Relationship Id="rId21" Type="http://schemas.openxmlformats.org/officeDocument/2006/relationships/slideLayout" Target="../slideLayouts/slideLayout333.xml"/><Relationship Id="rId34" Type="http://schemas.openxmlformats.org/officeDocument/2006/relationships/image" Target="../media/image2.jpeg"/><Relationship Id="rId7" Type="http://schemas.openxmlformats.org/officeDocument/2006/relationships/slideLayout" Target="../slideLayouts/slideLayout319.xml"/><Relationship Id="rId12" Type="http://schemas.openxmlformats.org/officeDocument/2006/relationships/slideLayout" Target="../slideLayouts/slideLayout324.xml"/><Relationship Id="rId17" Type="http://schemas.openxmlformats.org/officeDocument/2006/relationships/slideLayout" Target="../slideLayouts/slideLayout329.xml"/><Relationship Id="rId25" Type="http://schemas.openxmlformats.org/officeDocument/2006/relationships/theme" Target="../theme/theme14.xml"/><Relationship Id="rId33" Type="http://schemas.openxmlformats.org/officeDocument/2006/relationships/oleObject" Target="../embeddings/oleObject14.bin"/><Relationship Id="rId2" Type="http://schemas.openxmlformats.org/officeDocument/2006/relationships/slideLayout" Target="../slideLayouts/slideLayout314.xml"/><Relationship Id="rId16" Type="http://schemas.openxmlformats.org/officeDocument/2006/relationships/slideLayout" Target="../slideLayouts/slideLayout328.xml"/><Relationship Id="rId20" Type="http://schemas.openxmlformats.org/officeDocument/2006/relationships/slideLayout" Target="../slideLayouts/slideLayout332.xml"/><Relationship Id="rId29" Type="http://schemas.openxmlformats.org/officeDocument/2006/relationships/tags" Target="../tags/tag615.xml"/><Relationship Id="rId1" Type="http://schemas.openxmlformats.org/officeDocument/2006/relationships/slideLayout" Target="../slideLayouts/slideLayout313.xml"/><Relationship Id="rId6" Type="http://schemas.openxmlformats.org/officeDocument/2006/relationships/slideLayout" Target="../slideLayouts/slideLayout318.xml"/><Relationship Id="rId11" Type="http://schemas.openxmlformats.org/officeDocument/2006/relationships/slideLayout" Target="../slideLayouts/slideLayout323.xml"/><Relationship Id="rId24" Type="http://schemas.openxmlformats.org/officeDocument/2006/relationships/slideLayout" Target="../slideLayouts/slideLayout336.xml"/><Relationship Id="rId32" Type="http://schemas.openxmlformats.org/officeDocument/2006/relationships/tags" Target="../tags/tag618.xml"/><Relationship Id="rId5" Type="http://schemas.openxmlformats.org/officeDocument/2006/relationships/slideLayout" Target="../slideLayouts/slideLayout317.xml"/><Relationship Id="rId15" Type="http://schemas.openxmlformats.org/officeDocument/2006/relationships/slideLayout" Target="../slideLayouts/slideLayout327.xml"/><Relationship Id="rId23" Type="http://schemas.openxmlformats.org/officeDocument/2006/relationships/slideLayout" Target="../slideLayouts/slideLayout335.xml"/><Relationship Id="rId28" Type="http://schemas.openxmlformats.org/officeDocument/2006/relationships/tags" Target="../tags/tag614.xml"/><Relationship Id="rId36" Type="http://schemas.openxmlformats.org/officeDocument/2006/relationships/image" Target="../media/image4.png"/><Relationship Id="rId10" Type="http://schemas.openxmlformats.org/officeDocument/2006/relationships/slideLayout" Target="../slideLayouts/slideLayout322.xml"/><Relationship Id="rId19" Type="http://schemas.openxmlformats.org/officeDocument/2006/relationships/slideLayout" Target="../slideLayouts/slideLayout331.xml"/><Relationship Id="rId31" Type="http://schemas.openxmlformats.org/officeDocument/2006/relationships/tags" Target="../tags/tag617.xml"/><Relationship Id="rId4" Type="http://schemas.openxmlformats.org/officeDocument/2006/relationships/slideLayout" Target="../slideLayouts/slideLayout316.xml"/><Relationship Id="rId9" Type="http://schemas.openxmlformats.org/officeDocument/2006/relationships/slideLayout" Target="../slideLayouts/slideLayout321.xml"/><Relationship Id="rId14" Type="http://schemas.openxmlformats.org/officeDocument/2006/relationships/slideLayout" Target="../slideLayouts/slideLayout326.xml"/><Relationship Id="rId22" Type="http://schemas.openxmlformats.org/officeDocument/2006/relationships/slideLayout" Target="../slideLayouts/slideLayout334.xml"/><Relationship Id="rId27" Type="http://schemas.openxmlformats.org/officeDocument/2006/relationships/tags" Target="../tags/tag613.xml"/><Relationship Id="rId30" Type="http://schemas.openxmlformats.org/officeDocument/2006/relationships/tags" Target="../tags/tag616.xml"/><Relationship Id="rId35" Type="http://schemas.openxmlformats.org/officeDocument/2006/relationships/image" Target="../media/image3.png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4.xml"/><Relationship Id="rId13" Type="http://schemas.openxmlformats.org/officeDocument/2006/relationships/slideLayout" Target="../slideLayouts/slideLayout349.xml"/><Relationship Id="rId18" Type="http://schemas.openxmlformats.org/officeDocument/2006/relationships/slideLayout" Target="../slideLayouts/slideLayout354.xml"/><Relationship Id="rId26" Type="http://schemas.openxmlformats.org/officeDocument/2006/relationships/vmlDrawing" Target="../drawings/vmlDrawing15.vml"/><Relationship Id="rId3" Type="http://schemas.openxmlformats.org/officeDocument/2006/relationships/slideLayout" Target="../slideLayouts/slideLayout339.xml"/><Relationship Id="rId21" Type="http://schemas.openxmlformats.org/officeDocument/2006/relationships/slideLayout" Target="../slideLayouts/slideLayout357.xml"/><Relationship Id="rId34" Type="http://schemas.openxmlformats.org/officeDocument/2006/relationships/image" Target="../media/image2.jpeg"/><Relationship Id="rId7" Type="http://schemas.openxmlformats.org/officeDocument/2006/relationships/slideLayout" Target="../slideLayouts/slideLayout343.xml"/><Relationship Id="rId12" Type="http://schemas.openxmlformats.org/officeDocument/2006/relationships/slideLayout" Target="../slideLayouts/slideLayout348.xml"/><Relationship Id="rId17" Type="http://schemas.openxmlformats.org/officeDocument/2006/relationships/slideLayout" Target="../slideLayouts/slideLayout353.xml"/><Relationship Id="rId25" Type="http://schemas.openxmlformats.org/officeDocument/2006/relationships/theme" Target="../theme/theme15.xml"/><Relationship Id="rId33" Type="http://schemas.openxmlformats.org/officeDocument/2006/relationships/oleObject" Target="../embeddings/oleObject15.bin"/><Relationship Id="rId2" Type="http://schemas.openxmlformats.org/officeDocument/2006/relationships/slideLayout" Target="../slideLayouts/slideLayout338.xml"/><Relationship Id="rId16" Type="http://schemas.openxmlformats.org/officeDocument/2006/relationships/slideLayout" Target="../slideLayouts/slideLayout352.xml"/><Relationship Id="rId20" Type="http://schemas.openxmlformats.org/officeDocument/2006/relationships/slideLayout" Target="../slideLayouts/slideLayout356.xml"/><Relationship Id="rId29" Type="http://schemas.openxmlformats.org/officeDocument/2006/relationships/tags" Target="../tags/tag662.xml"/><Relationship Id="rId1" Type="http://schemas.openxmlformats.org/officeDocument/2006/relationships/slideLayout" Target="../slideLayouts/slideLayout337.xml"/><Relationship Id="rId6" Type="http://schemas.openxmlformats.org/officeDocument/2006/relationships/slideLayout" Target="../slideLayouts/slideLayout342.xml"/><Relationship Id="rId11" Type="http://schemas.openxmlformats.org/officeDocument/2006/relationships/slideLayout" Target="../slideLayouts/slideLayout347.xml"/><Relationship Id="rId24" Type="http://schemas.openxmlformats.org/officeDocument/2006/relationships/slideLayout" Target="../slideLayouts/slideLayout360.xml"/><Relationship Id="rId32" Type="http://schemas.openxmlformats.org/officeDocument/2006/relationships/tags" Target="../tags/tag665.xml"/><Relationship Id="rId5" Type="http://schemas.openxmlformats.org/officeDocument/2006/relationships/slideLayout" Target="../slideLayouts/slideLayout341.xml"/><Relationship Id="rId15" Type="http://schemas.openxmlformats.org/officeDocument/2006/relationships/slideLayout" Target="../slideLayouts/slideLayout351.xml"/><Relationship Id="rId23" Type="http://schemas.openxmlformats.org/officeDocument/2006/relationships/slideLayout" Target="../slideLayouts/slideLayout359.xml"/><Relationship Id="rId28" Type="http://schemas.openxmlformats.org/officeDocument/2006/relationships/tags" Target="../tags/tag661.xml"/><Relationship Id="rId36" Type="http://schemas.openxmlformats.org/officeDocument/2006/relationships/image" Target="../media/image4.png"/><Relationship Id="rId10" Type="http://schemas.openxmlformats.org/officeDocument/2006/relationships/slideLayout" Target="../slideLayouts/slideLayout346.xml"/><Relationship Id="rId19" Type="http://schemas.openxmlformats.org/officeDocument/2006/relationships/slideLayout" Target="../slideLayouts/slideLayout355.xml"/><Relationship Id="rId31" Type="http://schemas.openxmlformats.org/officeDocument/2006/relationships/tags" Target="../tags/tag664.xml"/><Relationship Id="rId4" Type="http://schemas.openxmlformats.org/officeDocument/2006/relationships/slideLayout" Target="../slideLayouts/slideLayout340.xml"/><Relationship Id="rId9" Type="http://schemas.openxmlformats.org/officeDocument/2006/relationships/slideLayout" Target="../slideLayouts/slideLayout345.xml"/><Relationship Id="rId14" Type="http://schemas.openxmlformats.org/officeDocument/2006/relationships/slideLayout" Target="../slideLayouts/slideLayout350.xml"/><Relationship Id="rId22" Type="http://schemas.openxmlformats.org/officeDocument/2006/relationships/slideLayout" Target="../slideLayouts/slideLayout358.xml"/><Relationship Id="rId27" Type="http://schemas.openxmlformats.org/officeDocument/2006/relationships/tags" Target="../tags/tag660.xml"/><Relationship Id="rId30" Type="http://schemas.openxmlformats.org/officeDocument/2006/relationships/tags" Target="../tags/tag663.xml"/><Relationship Id="rId35" Type="http://schemas.openxmlformats.org/officeDocument/2006/relationships/image" Target="../media/image3.png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8.xml"/><Relationship Id="rId13" Type="http://schemas.openxmlformats.org/officeDocument/2006/relationships/slideLayout" Target="../slideLayouts/slideLayout373.xml"/><Relationship Id="rId18" Type="http://schemas.openxmlformats.org/officeDocument/2006/relationships/slideLayout" Target="../slideLayouts/slideLayout378.xml"/><Relationship Id="rId26" Type="http://schemas.openxmlformats.org/officeDocument/2006/relationships/vmlDrawing" Target="../drawings/vmlDrawing16.vml"/><Relationship Id="rId3" Type="http://schemas.openxmlformats.org/officeDocument/2006/relationships/slideLayout" Target="../slideLayouts/slideLayout363.xml"/><Relationship Id="rId21" Type="http://schemas.openxmlformats.org/officeDocument/2006/relationships/slideLayout" Target="../slideLayouts/slideLayout381.xml"/><Relationship Id="rId34" Type="http://schemas.openxmlformats.org/officeDocument/2006/relationships/image" Target="../media/image2.jpeg"/><Relationship Id="rId7" Type="http://schemas.openxmlformats.org/officeDocument/2006/relationships/slideLayout" Target="../slideLayouts/slideLayout367.xml"/><Relationship Id="rId12" Type="http://schemas.openxmlformats.org/officeDocument/2006/relationships/slideLayout" Target="../slideLayouts/slideLayout372.xml"/><Relationship Id="rId17" Type="http://schemas.openxmlformats.org/officeDocument/2006/relationships/slideLayout" Target="../slideLayouts/slideLayout377.xml"/><Relationship Id="rId25" Type="http://schemas.openxmlformats.org/officeDocument/2006/relationships/theme" Target="../theme/theme16.xml"/><Relationship Id="rId33" Type="http://schemas.openxmlformats.org/officeDocument/2006/relationships/oleObject" Target="../embeddings/oleObject16.bin"/><Relationship Id="rId2" Type="http://schemas.openxmlformats.org/officeDocument/2006/relationships/slideLayout" Target="../slideLayouts/slideLayout362.xml"/><Relationship Id="rId16" Type="http://schemas.openxmlformats.org/officeDocument/2006/relationships/slideLayout" Target="../slideLayouts/slideLayout376.xml"/><Relationship Id="rId20" Type="http://schemas.openxmlformats.org/officeDocument/2006/relationships/slideLayout" Target="../slideLayouts/slideLayout380.xml"/><Relationship Id="rId29" Type="http://schemas.openxmlformats.org/officeDocument/2006/relationships/tags" Target="../tags/tag709.xml"/><Relationship Id="rId1" Type="http://schemas.openxmlformats.org/officeDocument/2006/relationships/slideLayout" Target="../slideLayouts/slideLayout361.xml"/><Relationship Id="rId6" Type="http://schemas.openxmlformats.org/officeDocument/2006/relationships/slideLayout" Target="../slideLayouts/slideLayout366.xml"/><Relationship Id="rId11" Type="http://schemas.openxmlformats.org/officeDocument/2006/relationships/slideLayout" Target="../slideLayouts/slideLayout371.xml"/><Relationship Id="rId24" Type="http://schemas.openxmlformats.org/officeDocument/2006/relationships/slideLayout" Target="../slideLayouts/slideLayout384.xml"/><Relationship Id="rId32" Type="http://schemas.openxmlformats.org/officeDocument/2006/relationships/tags" Target="../tags/tag712.xml"/><Relationship Id="rId5" Type="http://schemas.openxmlformats.org/officeDocument/2006/relationships/slideLayout" Target="../slideLayouts/slideLayout365.xml"/><Relationship Id="rId15" Type="http://schemas.openxmlformats.org/officeDocument/2006/relationships/slideLayout" Target="../slideLayouts/slideLayout375.xml"/><Relationship Id="rId23" Type="http://schemas.openxmlformats.org/officeDocument/2006/relationships/slideLayout" Target="../slideLayouts/slideLayout383.xml"/><Relationship Id="rId28" Type="http://schemas.openxmlformats.org/officeDocument/2006/relationships/tags" Target="../tags/tag708.xml"/><Relationship Id="rId36" Type="http://schemas.openxmlformats.org/officeDocument/2006/relationships/image" Target="../media/image4.png"/><Relationship Id="rId10" Type="http://schemas.openxmlformats.org/officeDocument/2006/relationships/slideLayout" Target="../slideLayouts/slideLayout370.xml"/><Relationship Id="rId19" Type="http://schemas.openxmlformats.org/officeDocument/2006/relationships/slideLayout" Target="../slideLayouts/slideLayout379.xml"/><Relationship Id="rId31" Type="http://schemas.openxmlformats.org/officeDocument/2006/relationships/tags" Target="../tags/tag711.xml"/><Relationship Id="rId4" Type="http://schemas.openxmlformats.org/officeDocument/2006/relationships/slideLayout" Target="../slideLayouts/slideLayout364.xml"/><Relationship Id="rId9" Type="http://schemas.openxmlformats.org/officeDocument/2006/relationships/slideLayout" Target="../slideLayouts/slideLayout369.xml"/><Relationship Id="rId14" Type="http://schemas.openxmlformats.org/officeDocument/2006/relationships/slideLayout" Target="../slideLayouts/slideLayout374.xml"/><Relationship Id="rId22" Type="http://schemas.openxmlformats.org/officeDocument/2006/relationships/slideLayout" Target="../slideLayouts/slideLayout382.xml"/><Relationship Id="rId27" Type="http://schemas.openxmlformats.org/officeDocument/2006/relationships/tags" Target="../tags/tag707.xml"/><Relationship Id="rId30" Type="http://schemas.openxmlformats.org/officeDocument/2006/relationships/tags" Target="../tags/tag710.xml"/><Relationship Id="rId35" Type="http://schemas.openxmlformats.org/officeDocument/2006/relationships/image" Target="../media/image3.png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2.xml"/><Relationship Id="rId13" Type="http://schemas.openxmlformats.org/officeDocument/2006/relationships/slideLayout" Target="../slideLayouts/slideLayout397.xml"/><Relationship Id="rId18" Type="http://schemas.openxmlformats.org/officeDocument/2006/relationships/slideLayout" Target="../slideLayouts/slideLayout402.xml"/><Relationship Id="rId26" Type="http://schemas.openxmlformats.org/officeDocument/2006/relationships/vmlDrawing" Target="../drawings/vmlDrawing17.vml"/><Relationship Id="rId3" Type="http://schemas.openxmlformats.org/officeDocument/2006/relationships/slideLayout" Target="../slideLayouts/slideLayout387.xml"/><Relationship Id="rId21" Type="http://schemas.openxmlformats.org/officeDocument/2006/relationships/slideLayout" Target="../slideLayouts/slideLayout405.xml"/><Relationship Id="rId34" Type="http://schemas.openxmlformats.org/officeDocument/2006/relationships/image" Target="../media/image2.jpeg"/><Relationship Id="rId7" Type="http://schemas.openxmlformats.org/officeDocument/2006/relationships/slideLayout" Target="../slideLayouts/slideLayout391.xml"/><Relationship Id="rId12" Type="http://schemas.openxmlformats.org/officeDocument/2006/relationships/slideLayout" Target="../slideLayouts/slideLayout396.xml"/><Relationship Id="rId17" Type="http://schemas.openxmlformats.org/officeDocument/2006/relationships/slideLayout" Target="../slideLayouts/slideLayout401.xml"/><Relationship Id="rId25" Type="http://schemas.openxmlformats.org/officeDocument/2006/relationships/theme" Target="../theme/theme17.xml"/><Relationship Id="rId33" Type="http://schemas.openxmlformats.org/officeDocument/2006/relationships/oleObject" Target="../embeddings/oleObject17.bin"/><Relationship Id="rId2" Type="http://schemas.openxmlformats.org/officeDocument/2006/relationships/slideLayout" Target="../slideLayouts/slideLayout386.xml"/><Relationship Id="rId16" Type="http://schemas.openxmlformats.org/officeDocument/2006/relationships/slideLayout" Target="../slideLayouts/slideLayout400.xml"/><Relationship Id="rId20" Type="http://schemas.openxmlformats.org/officeDocument/2006/relationships/slideLayout" Target="../slideLayouts/slideLayout404.xml"/><Relationship Id="rId29" Type="http://schemas.openxmlformats.org/officeDocument/2006/relationships/tags" Target="../tags/tag756.xml"/><Relationship Id="rId1" Type="http://schemas.openxmlformats.org/officeDocument/2006/relationships/slideLayout" Target="../slideLayouts/slideLayout385.xml"/><Relationship Id="rId6" Type="http://schemas.openxmlformats.org/officeDocument/2006/relationships/slideLayout" Target="../slideLayouts/slideLayout390.xml"/><Relationship Id="rId11" Type="http://schemas.openxmlformats.org/officeDocument/2006/relationships/slideLayout" Target="../slideLayouts/slideLayout395.xml"/><Relationship Id="rId24" Type="http://schemas.openxmlformats.org/officeDocument/2006/relationships/slideLayout" Target="../slideLayouts/slideLayout408.xml"/><Relationship Id="rId32" Type="http://schemas.openxmlformats.org/officeDocument/2006/relationships/tags" Target="../tags/tag759.xml"/><Relationship Id="rId5" Type="http://schemas.openxmlformats.org/officeDocument/2006/relationships/slideLayout" Target="../slideLayouts/slideLayout389.xml"/><Relationship Id="rId15" Type="http://schemas.openxmlformats.org/officeDocument/2006/relationships/slideLayout" Target="../slideLayouts/slideLayout399.xml"/><Relationship Id="rId23" Type="http://schemas.openxmlformats.org/officeDocument/2006/relationships/slideLayout" Target="../slideLayouts/slideLayout407.xml"/><Relationship Id="rId28" Type="http://schemas.openxmlformats.org/officeDocument/2006/relationships/tags" Target="../tags/tag755.xml"/><Relationship Id="rId36" Type="http://schemas.openxmlformats.org/officeDocument/2006/relationships/image" Target="../media/image4.png"/><Relationship Id="rId10" Type="http://schemas.openxmlformats.org/officeDocument/2006/relationships/slideLayout" Target="../slideLayouts/slideLayout394.xml"/><Relationship Id="rId19" Type="http://schemas.openxmlformats.org/officeDocument/2006/relationships/slideLayout" Target="../slideLayouts/slideLayout403.xml"/><Relationship Id="rId31" Type="http://schemas.openxmlformats.org/officeDocument/2006/relationships/tags" Target="../tags/tag758.xml"/><Relationship Id="rId4" Type="http://schemas.openxmlformats.org/officeDocument/2006/relationships/slideLayout" Target="../slideLayouts/slideLayout388.xml"/><Relationship Id="rId9" Type="http://schemas.openxmlformats.org/officeDocument/2006/relationships/slideLayout" Target="../slideLayouts/slideLayout393.xml"/><Relationship Id="rId14" Type="http://schemas.openxmlformats.org/officeDocument/2006/relationships/slideLayout" Target="../slideLayouts/slideLayout398.xml"/><Relationship Id="rId22" Type="http://schemas.openxmlformats.org/officeDocument/2006/relationships/slideLayout" Target="../slideLayouts/slideLayout406.xml"/><Relationship Id="rId27" Type="http://schemas.openxmlformats.org/officeDocument/2006/relationships/tags" Target="../tags/tag754.xml"/><Relationship Id="rId30" Type="http://schemas.openxmlformats.org/officeDocument/2006/relationships/tags" Target="../tags/tag757.xml"/><Relationship Id="rId35" Type="http://schemas.openxmlformats.org/officeDocument/2006/relationships/image" Target="../media/image3.png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6.xml"/><Relationship Id="rId13" Type="http://schemas.openxmlformats.org/officeDocument/2006/relationships/slideLayout" Target="../slideLayouts/slideLayout421.xml"/><Relationship Id="rId18" Type="http://schemas.openxmlformats.org/officeDocument/2006/relationships/slideLayout" Target="../slideLayouts/slideLayout426.xml"/><Relationship Id="rId26" Type="http://schemas.openxmlformats.org/officeDocument/2006/relationships/vmlDrawing" Target="../drawings/vmlDrawing18.vml"/><Relationship Id="rId3" Type="http://schemas.openxmlformats.org/officeDocument/2006/relationships/slideLayout" Target="../slideLayouts/slideLayout411.xml"/><Relationship Id="rId21" Type="http://schemas.openxmlformats.org/officeDocument/2006/relationships/slideLayout" Target="../slideLayouts/slideLayout429.xml"/><Relationship Id="rId34" Type="http://schemas.openxmlformats.org/officeDocument/2006/relationships/image" Target="../media/image2.jpeg"/><Relationship Id="rId7" Type="http://schemas.openxmlformats.org/officeDocument/2006/relationships/slideLayout" Target="../slideLayouts/slideLayout415.xml"/><Relationship Id="rId12" Type="http://schemas.openxmlformats.org/officeDocument/2006/relationships/slideLayout" Target="../slideLayouts/slideLayout420.xml"/><Relationship Id="rId17" Type="http://schemas.openxmlformats.org/officeDocument/2006/relationships/slideLayout" Target="../slideLayouts/slideLayout425.xml"/><Relationship Id="rId25" Type="http://schemas.openxmlformats.org/officeDocument/2006/relationships/theme" Target="../theme/theme18.xml"/><Relationship Id="rId33" Type="http://schemas.openxmlformats.org/officeDocument/2006/relationships/oleObject" Target="../embeddings/oleObject18.bin"/><Relationship Id="rId2" Type="http://schemas.openxmlformats.org/officeDocument/2006/relationships/slideLayout" Target="../slideLayouts/slideLayout410.xml"/><Relationship Id="rId16" Type="http://schemas.openxmlformats.org/officeDocument/2006/relationships/slideLayout" Target="../slideLayouts/slideLayout424.xml"/><Relationship Id="rId20" Type="http://schemas.openxmlformats.org/officeDocument/2006/relationships/slideLayout" Target="../slideLayouts/slideLayout428.xml"/><Relationship Id="rId29" Type="http://schemas.openxmlformats.org/officeDocument/2006/relationships/tags" Target="../tags/tag803.xml"/><Relationship Id="rId1" Type="http://schemas.openxmlformats.org/officeDocument/2006/relationships/slideLayout" Target="../slideLayouts/slideLayout409.xml"/><Relationship Id="rId6" Type="http://schemas.openxmlformats.org/officeDocument/2006/relationships/slideLayout" Target="../slideLayouts/slideLayout414.xml"/><Relationship Id="rId11" Type="http://schemas.openxmlformats.org/officeDocument/2006/relationships/slideLayout" Target="../slideLayouts/slideLayout419.xml"/><Relationship Id="rId24" Type="http://schemas.openxmlformats.org/officeDocument/2006/relationships/slideLayout" Target="../slideLayouts/slideLayout432.xml"/><Relationship Id="rId32" Type="http://schemas.openxmlformats.org/officeDocument/2006/relationships/tags" Target="../tags/tag806.xml"/><Relationship Id="rId5" Type="http://schemas.openxmlformats.org/officeDocument/2006/relationships/slideLayout" Target="../slideLayouts/slideLayout413.xml"/><Relationship Id="rId15" Type="http://schemas.openxmlformats.org/officeDocument/2006/relationships/slideLayout" Target="../slideLayouts/slideLayout423.xml"/><Relationship Id="rId23" Type="http://schemas.openxmlformats.org/officeDocument/2006/relationships/slideLayout" Target="../slideLayouts/slideLayout431.xml"/><Relationship Id="rId28" Type="http://schemas.openxmlformats.org/officeDocument/2006/relationships/tags" Target="../tags/tag802.xml"/><Relationship Id="rId36" Type="http://schemas.openxmlformats.org/officeDocument/2006/relationships/image" Target="../media/image4.png"/><Relationship Id="rId10" Type="http://schemas.openxmlformats.org/officeDocument/2006/relationships/slideLayout" Target="../slideLayouts/slideLayout418.xml"/><Relationship Id="rId19" Type="http://schemas.openxmlformats.org/officeDocument/2006/relationships/slideLayout" Target="../slideLayouts/slideLayout427.xml"/><Relationship Id="rId31" Type="http://schemas.openxmlformats.org/officeDocument/2006/relationships/tags" Target="../tags/tag805.xml"/><Relationship Id="rId4" Type="http://schemas.openxmlformats.org/officeDocument/2006/relationships/slideLayout" Target="../slideLayouts/slideLayout412.xml"/><Relationship Id="rId9" Type="http://schemas.openxmlformats.org/officeDocument/2006/relationships/slideLayout" Target="../slideLayouts/slideLayout417.xml"/><Relationship Id="rId14" Type="http://schemas.openxmlformats.org/officeDocument/2006/relationships/slideLayout" Target="../slideLayouts/slideLayout422.xml"/><Relationship Id="rId22" Type="http://schemas.openxmlformats.org/officeDocument/2006/relationships/slideLayout" Target="../slideLayouts/slideLayout430.xml"/><Relationship Id="rId27" Type="http://schemas.openxmlformats.org/officeDocument/2006/relationships/tags" Target="../tags/tag801.xml"/><Relationship Id="rId30" Type="http://schemas.openxmlformats.org/officeDocument/2006/relationships/tags" Target="../tags/tag804.xml"/><Relationship Id="rId35" Type="http://schemas.openxmlformats.org/officeDocument/2006/relationships/image" Target="../media/image3.png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0.xml"/><Relationship Id="rId13" Type="http://schemas.openxmlformats.org/officeDocument/2006/relationships/slideLayout" Target="../slideLayouts/slideLayout445.xml"/><Relationship Id="rId18" Type="http://schemas.openxmlformats.org/officeDocument/2006/relationships/slideLayout" Target="../slideLayouts/slideLayout450.xml"/><Relationship Id="rId26" Type="http://schemas.openxmlformats.org/officeDocument/2006/relationships/vmlDrawing" Target="../drawings/vmlDrawing19.vml"/><Relationship Id="rId3" Type="http://schemas.openxmlformats.org/officeDocument/2006/relationships/slideLayout" Target="../slideLayouts/slideLayout435.xml"/><Relationship Id="rId21" Type="http://schemas.openxmlformats.org/officeDocument/2006/relationships/slideLayout" Target="../slideLayouts/slideLayout453.xml"/><Relationship Id="rId34" Type="http://schemas.openxmlformats.org/officeDocument/2006/relationships/image" Target="../media/image2.jpeg"/><Relationship Id="rId7" Type="http://schemas.openxmlformats.org/officeDocument/2006/relationships/slideLayout" Target="../slideLayouts/slideLayout439.xml"/><Relationship Id="rId12" Type="http://schemas.openxmlformats.org/officeDocument/2006/relationships/slideLayout" Target="../slideLayouts/slideLayout444.xml"/><Relationship Id="rId17" Type="http://schemas.openxmlformats.org/officeDocument/2006/relationships/slideLayout" Target="../slideLayouts/slideLayout449.xml"/><Relationship Id="rId25" Type="http://schemas.openxmlformats.org/officeDocument/2006/relationships/theme" Target="../theme/theme19.xml"/><Relationship Id="rId33" Type="http://schemas.openxmlformats.org/officeDocument/2006/relationships/oleObject" Target="../embeddings/oleObject19.bin"/><Relationship Id="rId2" Type="http://schemas.openxmlformats.org/officeDocument/2006/relationships/slideLayout" Target="../slideLayouts/slideLayout434.xml"/><Relationship Id="rId16" Type="http://schemas.openxmlformats.org/officeDocument/2006/relationships/slideLayout" Target="../slideLayouts/slideLayout448.xml"/><Relationship Id="rId20" Type="http://schemas.openxmlformats.org/officeDocument/2006/relationships/slideLayout" Target="../slideLayouts/slideLayout452.xml"/><Relationship Id="rId29" Type="http://schemas.openxmlformats.org/officeDocument/2006/relationships/tags" Target="../tags/tag850.xml"/><Relationship Id="rId1" Type="http://schemas.openxmlformats.org/officeDocument/2006/relationships/slideLayout" Target="../slideLayouts/slideLayout433.xml"/><Relationship Id="rId6" Type="http://schemas.openxmlformats.org/officeDocument/2006/relationships/slideLayout" Target="../slideLayouts/slideLayout438.xml"/><Relationship Id="rId11" Type="http://schemas.openxmlformats.org/officeDocument/2006/relationships/slideLayout" Target="../slideLayouts/slideLayout443.xml"/><Relationship Id="rId24" Type="http://schemas.openxmlformats.org/officeDocument/2006/relationships/slideLayout" Target="../slideLayouts/slideLayout456.xml"/><Relationship Id="rId32" Type="http://schemas.openxmlformats.org/officeDocument/2006/relationships/tags" Target="../tags/tag853.xml"/><Relationship Id="rId5" Type="http://schemas.openxmlformats.org/officeDocument/2006/relationships/slideLayout" Target="../slideLayouts/slideLayout437.xml"/><Relationship Id="rId15" Type="http://schemas.openxmlformats.org/officeDocument/2006/relationships/slideLayout" Target="../slideLayouts/slideLayout447.xml"/><Relationship Id="rId23" Type="http://schemas.openxmlformats.org/officeDocument/2006/relationships/slideLayout" Target="../slideLayouts/slideLayout455.xml"/><Relationship Id="rId28" Type="http://schemas.openxmlformats.org/officeDocument/2006/relationships/tags" Target="../tags/tag849.xml"/><Relationship Id="rId36" Type="http://schemas.openxmlformats.org/officeDocument/2006/relationships/image" Target="../media/image4.png"/><Relationship Id="rId10" Type="http://schemas.openxmlformats.org/officeDocument/2006/relationships/slideLayout" Target="../slideLayouts/slideLayout442.xml"/><Relationship Id="rId19" Type="http://schemas.openxmlformats.org/officeDocument/2006/relationships/slideLayout" Target="../slideLayouts/slideLayout451.xml"/><Relationship Id="rId31" Type="http://schemas.openxmlformats.org/officeDocument/2006/relationships/tags" Target="../tags/tag852.xml"/><Relationship Id="rId4" Type="http://schemas.openxmlformats.org/officeDocument/2006/relationships/slideLayout" Target="../slideLayouts/slideLayout436.xml"/><Relationship Id="rId9" Type="http://schemas.openxmlformats.org/officeDocument/2006/relationships/slideLayout" Target="../slideLayouts/slideLayout441.xml"/><Relationship Id="rId14" Type="http://schemas.openxmlformats.org/officeDocument/2006/relationships/slideLayout" Target="../slideLayouts/slideLayout446.xml"/><Relationship Id="rId22" Type="http://schemas.openxmlformats.org/officeDocument/2006/relationships/slideLayout" Target="../slideLayouts/slideLayout454.xml"/><Relationship Id="rId27" Type="http://schemas.openxmlformats.org/officeDocument/2006/relationships/tags" Target="../tags/tag848.xml"/><Relationship Id="rId30" Type="http://schemas.openxmlformats.org/officeDocument/2006/relationships/tags" Target="../tags/tag851.xml"/><Relationship Id="rId35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26" Type="http://schemas.openxmlformats.org/officeDocument/2006/relationships/vmlDrawing" Target="../drawings/vmlDrawing2.vml"/><Relationship Id="rId3" Type="http://schemas.openxmlformats.org/officeDocument/2006/relationships/slideLayout" Target="../slideLayouts/slideLayout27.xml"/><Relationship Id="rId21" Type="http://schemas.openxmlformats.org/officeDocument/2006/relationships/slideLayout" Target="../slideLayouts/slideLayout45.xml"/><Relationship Id="rId34" Type="http://schemas.openxmlformats.org/officeDocument/2006/relationships/image" Target="../media/image2.jpeg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5" Type="http://schemas.openxmlformats.org/officeDocument/2006/relationships/theme" Target="../theme/theme2.xml"/><Relationship Id="rId33" Type="http://schemas.openxmlformats.org/officeDocument/2006/relationships/oleObject" Target="../embeddings/oleObject2.bin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44.xml"/><Relationship Id="rId29" Type="http://schemas.openxmlformats.org/officeDocument/2006/relationships/tags" Target="../tags/tag51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24" Type="http://schemas.openxmlformats.org/officeDocument/2006/relationships/slideLayout" Target="../slideLayouts/slideLayout48.xml"/><Relationship Id="rId32" Type="http://schemas.openxmlformats.org/officeDocument/2006/relationships/tags" Target="../tags/tag54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23" Type="http://schemas.openxmlformats.org/officeDocument/2006/relationships/slideLayout" Target="../slideLayouts/slideLayout47.xml"/><Relationship Id="rId28" Type="http://schemas.openxmlformats.org/officeDocument/2006/relationships/tags" Target="../tags/tag50.xml"/><Relationship Id="rId36" Type="http://schemas.openxmlformats.org/officeDocument/2006/relationships/image" Target="../media/image4.png"/><Relationship Id="rId10" Type="http://schemas.openxmlformats.org/officeDocument/2006/relationships/slideLayout" Target="../slideLayouts/slideLayout34.xml"/><Relationship Id="rId19" Type="http://schemas.openxmlformats.org/officeDocument/2006/relationships/slideLayout" Target="../slideLayouts/slideLayout43.xml"/><Relationship Id="rId31" Type="http://schemas.openxmlformats.org/officeDocument/2006/relationships/tags" Target="../tags/tag53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Relationship Id="rId22" Type="http://schemas.openxmlformats.org/officeDocument/2006/relationships/slideLayout" Target="../slideLayouts/slideLayout46.xml"/><Relationship Id="rId27" Type="http://schemas.openxmlformats.org/officeDocument/2006/relationships/tags" Target="../tags/tag49.xml"/><Relationship Id="rId30" Type="http://schemas.openxmlformats.org/officeDocument/2006/relationships/tags" Target="../tags/tag52.xml"/><Relationship Id="rId35" Type="http://schemas.openxmlformats.org/officeDocument/2006/relationships/image" Target="../media/image3.png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4.xml"/><Relationship Id="rId13" Type="http://schemas.openxmlformats.org/officeDocument/2006/relationships/slideLayout" Target="../slideLayouts/slideLayout469.xml"/><Relationship Id="rId18" Type="http://schemas.openxmlformats.org/officeDocument/2006/relationships/slideLayout" Target="../slideLayouts/slideLayout474.xml"/><Relationship Id="rId26" Type="http://schemas.openxmlformats.org/officeDocument/2006/relationships/vmlDrawing" Target="../drawings/vmlDrawing20.vml"/><Relationship Id="rId3" Type="http://schemas.openxmlformats.org/officeDocument/2006/relationships/slideLayout" Target="../slideLayouts/slideLayout459.xml"/><Relationship Id="rId21" Type="http://schemas.openxmlformats.org/officeDocument/2006/relationships/slideLayout" Target="../slideLayouts/slideLayout477.xml"/><Relationship Id="rId34" Type="http://schemas.openxmlformats.org/officeDocument/2006/relationships/image" Target="../media/image2.jpeg"/><Relationship Id="rId7" Type="http://schemas.openxmlformats.org/officeDocument/2006/relationships/slideLayout" Target="../slideLayouts/slideLayout463.xml"/><Relationship Id="rId12" Type="http://schemas.openxmlformats.org/officeDocument/2006/relationships/slideLayout" Target="../slideLayouts/slideLayout468.xml"/><Relationship Id="rId17" Type="http://schemas.openxmlformats.org/officeDocument/2006/relationships/slideLayout" Target="../slideLayouts/slideLayout473.xml"/><Relationship Id="rId25" Type="http://schemas.openxmlformats.org/officeDocument/2006/relationships/theme" Target="../theme/theme20.xml"/><Relationship Id="rId33" Type="http://schemas.openxmlformats.org/officeDocument/2006/relationships/oleObject" Target="../embeddings/oleObject20.bin"/><Relationship Id="rId2" Type="http://schemas.openxmlformats.org/officeDocument/2006/relationships/slideLayout" Target="../slideLayouts/slideLayout458.xml"/><Relationship Id="rId16" Type="http://schemas.openxmlformats.org/officeDocument/2006/relationships/slideLayout" Target="../slideLayouts/slideLayout472.xml"/><Relationship Id="rId20" Type="http://schemas.openxmlformats.org/officeDocument/2006/relationships/slideLayout" Target="../slideLayouts/slideLayout476.xml"/><Relationship Id="rId29" Type="http://schemas.openxmlformats.org/officeDocument/2006/relationships/tags" Target="../tags/tag897.xml"/><Relationship Id="rId1" Type="http://schemas.openxmlformats.org/officeDocument/2006/relationships/slideLayout" Target="../slideLayouts/slideLayout457.xml"/><Relationship Id="rId6" Type="http://schemas.openxmlformats.org/officeDocument/2006/relationships/slideLayout" Target="../slideLayouts/slideLayout462.xml"/><Relationship Id="rId11" Type="http://schemas.openxmlformats.org/officeDocument/2006/relationships/slideLayout" Target="../slideLayouts/slideLayout467.xml"/><Relationship Id="rId24" Type="http://schemas.openxmlformats.org/officeDocument/2006/relationships/slideLayout" Target="../slideLayouts/slideLayout480.xml"/><Relationship Id="rId32" Type="http://schemas.openxmlformats.org/officeDocument/2006/relationships/tags" Target="../tags/tag900.xml"/><Relationship Id="rId5" Type="http://schemas.openxmlformats.org/officeDocument/2006/relationships/slideLayout" Target="../slideLayouts/slideLayout461.xml"/><Relationship Id="rId15" Type="http://schemas.openxmlformats.org/officeDocument/2006/relationships/slideLayout" Target="../slideLayouts/slideLayout471.xml"/><Relationship Id="rId23" Type="http://schemas.openxmlformats.org/officeDocument/2006/relationships/slideLayout" Target="../slideLayouts/slideLayout479.xml"/><Relationship Id="rId28" Type="http://schemas.openxmlformats.org/officeDocument/2006/relationships/tags" Target="../tags/tag896.xml"/><Relationship Id="rId36" Type="http://schemas.openxmlformats.org/officeDocument/2006/relationships/image" Target="../media/image4.png"/><Relationship Id="rId10" Type="http://schemas.openxmlformats.org/officeDocument/2006/relationships/slideLayout" Target="../slideLayouts/slideLayout466.xml"/><Relationship Id="rId19" Type="http://schemas.openxmlformats.org/officeDocument/2006/relationships/slideLayout" Target="../slideLayouts/slideLayout475.xml"/><Relationship Id="rId31" Type="http://schemas.openxmlformats.org/officeDocument/2006/relationships/tags" Target="../tags/tag899.xml"/><Relationship Id="rId4" Type="http://schemas.openxmlformats.org/officeDocument/2006/relationships/slideLayout" Target="../slideLayouts/slideLayout460.xml"/><Relationship Id="rId9" Type="http://schemas.openxmlformats.org/officeDocument/2006/relationships/slideLayout" Target="../slideLayouts/slideLayout465.xml"/><Relationship Id="rId14" Type="http://schemas.openxmlformats.org/officeDocument/2006/relationships/slideLayout" Target="../slideLayouts/slideLayout470.xml"/><Relationship Id="rId22" Type="http://schemas.openxmlformats.org/officeDocument/2006/relationships/slideLayout" Target="../slideLayouts/slideLayout478.xml"/><Relationship Id="rId27" Type="http://schemas.openxmlformats.org/officeDocument/2006/relationships/tags" Target="../tags/tag895.xml"/><Relationship Id="rId30" Type="http://schemas.openxmlformats.org/officeDocument/2006/relationships/tags" Target="../tags/tag898.xml"/><Relationship Id="rId35" Type="http://schemas.openxmlformats.org/officeDocument/2006/relationships/image" Target="../media/image3.png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8.xml"/><Relationship Id="rId13" Type="http://schemas.openxmlformats.org/officeDocument/2006/relationships/slideLayout" Target="../slideLayouts/slideLayout493.xml"/><Relationship Id="rId18" Type="http://schemas.openxmlformats.org/officeDocument/2006/relationships/slideLayout" Target="../slideLayouts/slideLayout498.xml"/><Relationship Id="rId26" Type="http://schemas.openxmlformats.org/officeDocument/2006/relationships/vmlDrawing" Target="../drawings/vmlDrawing21.vml"/><Relationship Id="rId3" Type="http://schemas.openxmlformats.org/officeDocument/2006/relationships/slideLayout" Target="../slideLayouts/slideLayout483.xml"/><Relationship Id="rId21" Type="http://schemas.openxmlformats.org/officeDocument/2006/relationships/slideLayout" Target="../slideLayouts/slideLayout501.xml"/><Relationship Id="rId34" Type="http://schemas.openxmlformats.org/officeDocument/2006/relationships/image" Target="../media/image2.jpeg"/><Relationship Id="rId7" Type="http://schemas.openxmlformats.org/officeDocument/2006/relationships/slideLayout" Target="../slideLayouts/slideLayout487.xml"/><Relationship Id="rId12" Type="http://schemas.openxmlformats.org/officeDocument/2006/relationships/slideLayout" Target="../slideLayouts/slideLayout492.xml"/><Relationship Id="rId17" Type="http://schemas.openxmlformats.org/officeDocument/2006/relationships/slideLayout" Target="../slideLayouts/slideLayout497.xml"/><Relationship Id="rId25" Type="http://schemas.openxmlformats.org/officeDocument/2006/relationships/theme" Target="../theme/theme21.xml"/><Relationship Id="rId33" Type="http://schemas.openxmlformats.org/officeDocument/2006/relationships/oleObject" Target="../embeddings/oleObject21.bin"/><Relationship Id="rId2" Type="http://schemas.openxmlformats.org/officeDocument/2006/relationships/slideLayout" Target="../slideLayouts/slideLayout482.xml"/><Relationship Id="rId16" Type="http://schemas.openxmlformats.org/officeDocument/2006/relationships/slideLayout" Target="../slideLayouts/slideLayout496.xml"/><Relationship Id="rId20" Type="http://schemas.openxmlformats.org/officeDocument/2006/relationships/slideLayout" Target="../slideLayouts/slideLayout500.xml"/><Relationship Id="rId29" Type="http://schemas.openxmlformats.org/officeDocument/2006/relationships/tags" Target="../tags/tag944.xml"/><Relationship Id="rId1" Type="http://schemas.openxmlformats.org/officeDocument/2006/relationships/slideLayout" Target="../slideLayouts/slideLayout481.xml"/><Relationship Id="rId6" Type="http://schemas.openxmlformats.org/officeDocument/2006/relationships/slideLayout" Target="../slideLayouts/slideLayout486.xml"/><Relationship Id="rId11" Type="http://schemas.openxmlformats.org/officeDocument/2006/relationships/slideLayout" Target="../slideLayouts/slideLayout491.xml"/><Relationship Id="rId24" Type="http://schemas.openxmlformats.org/officeDocument/2006/relationships/slideLayout" Target="../slideLayouts/slideLayout504.xml"/><Relationship Id="rId32" Type="http://schemas.openxmlformats.org/officeDocument/2006/relationships/tags" Target="../tags/tag947.xml"/><Relationship Id="rId5" Type="http://schemas.openxmlformats.org/officeDocument/2006/relationships/slideLayout" Target="../slideLayouts/slideLayout485.xml"/><Relationship Id="rId15" Type="http://schemas.openxmlformats.org/officeDocument/2006/relationships/slideLayout" Target="../slideLayouts/slideLayout495.xml"/><Relationship Id="rId23" Type="http://schemas.openxmlformats.org/officeDocument/2006/relationships/slideLayout" Target="../slideLayouts/slideLayout503.xml"/><Relationship Id="rId28" Type="http://schemas.openxmlformats.org/officeDocument/2006/relationships/tags" Target="../tags/tag943.xml"/><Relationship Id="rId36" Type="http://schemas.openxmlformats.org/officeDocument/2006/relationships/image" Target="../media/image4.png"/><Relationship Id="rId10" Type="http://schemas.openxmlformats.org/officeDocument/2006/relationships/slideLayout" Target="../slideLayouts/slideLayout490.xml"/><Relationship Id="rId19" Type="http://schemas.openxmlformats.org/officeDocument/2006/relationships/slideLayout" Target="../slideLayouts/slideLayout499.xml"/><Relationship Id="rId31" Type="http://schemas.openxmlformats.org/officeDocument/2006/relationships/tags" Target="../tags/tag946.xml"/><Relationship Id="rId4" Type="http://schemas.openxmlformats.org/officeDocument/2006/relationships/slideLayout" Target="../slideLayouts/slideLayout484.xml"/><Relationship Id="rId9" Type="http://schemas.openxmlformats.org/officeDocument/2006/relationships/slideLayout" Target="../slideLayouts/slideLayout489.xml"/><Relationship Id="rId14" Type="http://schemas.openxmlformats.org/officeDocument/2006/relationships/slideLayout" Target="../slideLayouts/slideLayout494.xml"/><Relationship Id="rId22" Type="http://schemas.openxmlformats.org/officeDocument/2006/relationships/slideLayout" Target="../slideLayouts/slideLayout502.xml"/><Relationship Id="rId27" Type="http://schemas.openxmlformats.org/officeDocument/2006/relationships/tags" Target="../tags/tag942.xml"/><Relationship Id="rId30" Type="http://schemas.openxmlformats.org/officeDocument/2006/relationships/tags" Target="../tags/tag945.xml"/><Relationship Id="rId35" Type="http://schemas.openxmlformats.org/officeDocument/2006/relationships/image" Target="../media/image3.png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2.xml"/><Relationship Id="rId13" Type="http://schemas.openxmlformats.org/officeDocument/2006/relationships/slideLayout" Target="../slideLayouts/slideLayout517.xml"/><Relationship Id="rId18" Type="http://schemas.openxmlformats.org/officeDocument/2006/relationships/slideLayout" Target="../slideLayouts/slideLayout522.xml"/><Relationship Id="rId26" Type="http://schemas.openxmlformats.org/officeDocument/2006/relationships/vmlDrawing" Target="../drawings/vmlDrawing22.vml"/><Relationship Id="rId3" Type="http://schemas.openxmlformats.org/officeDocument/2006/relationships/slideLayout" Target="../slideLayouts/slideLayout507.xml"/><Relationship Id="rId21" Type="http://schemas.openxmlformats.org/officeDocument/2006/relationships/slideLayout" Target="../slideLayouts/slideLayout525.xml"/><Relationship Id="rId34" Type="http://schemas.openxmlformats.org/officeDocument/2006/relationships/image" Target="../media/image2.jpeg"/><Relationship Id="rId7" Type="http://schemas.openxmlformats.org/officeDocument/2006/relationships/slideLayout" Target="../slideLayouts/slideLayout511.xml"/><Relationship Id="rId12" Type="http://schemas.openxmlformats.org/officeDocument/2006/relationships/slideLayout" Target="../slideLayouts/slideLayout516.xml"/><Relationship Id="rId17" Type="http://schemas.openxmlformats.org/officeDocument/2006/relationships/slideLayout" Target="../slideLayouts/slideLayout521.xml"/><Relationship Id="rId25" Type="http://schemas.openxmlformats.org/officeDocument/2006/relationships/theme" Target="../theme/theme22.xml"/><Relationship Id="rId33" Type="http://schemas.openxmlformats.org/officeDocument/2006/relationships/oleObject" Target="../embeddings/oleObject22.bin"/><Relationship Id="rId2" Type="http://schemas.openxmlformats.org/officeDocument/2006/relationships/slideLayout" Target="../slideLayouts/slideLayout506.xml"/><Relationship Id="rId16" Type="http://schemas.openxmlformats.org/officeDocument/2006/relationships/slideLayout" Target="../slideLayouts/slideLayout520.xml"/><Relationship Id="rId20" Type="http://schemas.openxmlformats.org/officeDocument/2006/relationships/slideLayout" Target="../slideLayouts/slideLayout524.xml"/><Relationship Id="rId29" Type="http://schemas.openxmlformats.org/officeDocument/2006/relationships/tags" Target="../tags/tag991.xml"/><Relationship Id="rId1" Type="http://schemas.openxmlformats.org/officeDocument/2006/relationships/slideLayout" Target="../slideLayouts/slideLayout505.xml"/><Relationship Id="rId6" Type="http://schemas.openxmlformats.org/officeDocument/2006/relationships/slideLayout" Target="../slideLayouts/slideLayout510.xml"/><Relationship Id="rId11" Type="http://schemas.openxmlformats.org/officeDocument/2006/relationships/slideLayout" Target="../slideLayouts/slideLayout515.xml"/><Relationship Id="rId24" Type="http://schemas.openxmlformats.org/officeDocument/2006/relationships/slideLayout" Target="../slideLayouts/slideLayout528.xml"/><Relationship Id="rId32" Type="http://schemas.openxmlformats.org/officeDocument/2006/relationships/tags" Target="../tags/tag994.xml"/><Relationship Id="rId5" Type="http://schemas.openxmlformats.org/officeDocument/2006/relationships/slideLayout" Target="../slideLayouts/slideLayout509.xml"/><Relationship Id="rId15" Type="http://schemas.openxmlformats.org/officeDocument/2006/relationships/slideLayout" Target="../slideLayouts/slideLayout519.xml"/><Relationship Id="rId23" Type="http://schemas.openxmlformats.org/officeDocument/2006/relationships/slideLayout" Target="../slideLayouts/slideLayout527.xml"/><Relationship Id="rId28" Type="http://schemas.openxmlformats.org/officeDocument/2006/relationships/tags" Target="../tags/tag990.xml"/><Relationship Id="rId36" Type="http://schemas.openxmlformats.org/officeDocument/2006/relationships/image" Target="../media/image4.png"/><Relationship Id="rId10" Type="http://schemas.openxmlformats.org/officeDocument/2006/relationships/slideLayout" Target="../slideLayouts/slideLayout514.xml"/><Relationship Id="rId19" Type="http://schemas.openxmlformats.org/officeDocument/2006/relationships/slideLayout" Target="../slideLayouts/slideLayout523.xml"/><Relationship Id="rId31" Type="http://schemas.openxmlformats.org/officeDocument/2006/relationships/tags" Target="../tags/tag993.xml"/><Relationship Id="rId4" Type="http://schemas.openxmlformats.org/officeDocument/2006/relationships/slideLayout" Target="../slideLayouts/slideLayout508.xml"/><Relationship Id="rId9" Type="http://schemas.openxmlformats.org/officeDocument/2006/relationships/slideLayout" Target="../slideLayouts/slideLayout513.xml"/><Relationship Id="rId14" Type="http://schemas.openxmlformats.org/officeDocument/2006/relationships/slideLayout" Target="../slideLayouts/slideLayout518.xml"/><Relationship Id="rId22" Type="http://schemas.openxmlformats.org/officeDocument/2006/relationships/slideLayout" Target="../slideLayouts/slideLayout526.xml"/><Relationship Id="rId27" Type="http://schemas.openxmlformats.org/officeDocument/2006/relationships/tags" Target="../tags/tag989.xml"/><Relationship Id="rId30" Type="http://schemas.openxmlformats.org/officeDocument/2006/relationships/tags" Target="../tags/tag992.xml"/><Relationship Id="rId35" Type="http://schemas.openxmlformats.org/officeDocument/2006/relationships/image" Target="../media/image3.png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6.xml"/><Relationship Id="rId13" Type="http://schemas.openxmlformats.org/officeDocument/2006/relationships/slideLayout" Target="../slideLayouts/slideLayout541.xml"/><Relationship Id="rId18" Type="http://schemas.openxmlformats.org/officeDocument/2006/relationships/slideLayout" Target="../slideLayouts/slideLayout546.xml"/><Relationship Id="rId26" Type="http://schemas.openxmlformats.org/officeDocument/2006/relationships/vmlDrawing" Target="../drawings/vmlDrawing23.vml"/><Relationship Id="rId3" Type="http://schemas.openxmlformats.org/officeDocument/2006/relationships/slideLayout" Target="../slideLayouts/slideLayout531.xml"/><Relationship Id="rId21" Type="http://schemas.openxmlformats.org/officeDocument/2006/relationships/slideLayout" Target="../slideLayouts/slideLayout549.xml"/><Relationship Id="rId34" Type="http://schemas.openxmlformats.org/officeDocument/2006/relationships/image" Target="../media/image2.jpeg"/><Relationship Id="rId7" Type="http://schemas.openxmlformats.org/officeDocument/2006/relationships/slideLayout" Target="../slideLayouts/slideLayout535.xml"/><Relationship Id="rId12" Type="http://schemas.openxmlformats.org/officeDocument/2006/relationships/slideLayout" Target="../slideLayouts/slideLayout540.xml"/><Relationship Id="rId17" Type="http://schemas.openxmlformats.org/officeDocument/2006/relationships/slideLayout" Target="../slideLayouts/slideLayout545.xml"/><Relationship Id="rId25" Type="http://schemas.openxmlformats.org/officeDocument/2006/relationships/theme" Target="../theme/theme23.xml"/><Relationship Id="rId33" Type="http://schemas.openxmlformats.org/officeDocument/2006/relationships/oleObject" Target="../embeddings/oleObject23.bin"/><Relationship Id="rId2" Type="http://schemas.openxmlformats.org/officeDocument/2006/relationships/slideLayout" Target="../slideLayouts/slideLayout530.xml"/><Relationship Id="rId16" Type="http://schemas.openxmlformats.org/officeDocument/2006/relationships/slideLayout" Target="../slideLayouts/slideLayout544.xml"/><Relationship Id="rId20" Type="http://schemas.openxmlformats.org/officeDocument/2006/relationships/slideLayout" Target="../slideLayouts/slideLayout548.xml"/><Relationship Id="rId29" Type="http://schemas.openxmlformats.org/officeDocument/2006/relationships/tags" Target="../tags/tag1038.xml"/><Relationship Id="rId1" Type="http://schemas.openxmlformats.org/officeDocument/2006/relationships/slideLayout" Target="../slideLayouts/slideLayout529.xml"/><Relationship Id="rId6" Type="http://schemas.openxmlformats.org/officeDocument/2006/relationships/slideLayout" Target="../slideLayouts/slideLayout534.xml"/><Relationship Id="rId11" Type="http://schemas.openxmlformats.org/officeDocument/2006/relationships/slideLayout" Target="../slideLayouts/slideLayout539.xml"/><Relationship Id="rId24" Type="http://schemas.openxmlformats.org/officeDocument/2006/relationships/slideLayout" Target="../slideLayouts/slideLayout552.xml"/><Relationship Id="rId32" Type="http://schemas.openxmlformats.org/officeDocument/2006/relationships/tags" Target="../tags/tag1041.xml"/><Relationship Id="rId5" Type="http://schemas.openxmlformats.org/officeDocument/2006/relationships/slideLayout" Target="../slideLayouts/slideLayout533.xml"/><Relationship Id="rId15" Type="http://schemas.openxmlformats.org/officeDocument/2006/relationships/slideLayout" Target="../slideLayouts/slideLayout543.xml"/><Relationship Id="rId23" Type="http://schemas.openxmlformats.org/officeDocument/2006/relationships/slideLayout" Target="../slideLayouts/slideLayout551.xml"/><Relationship Id="rId28" Type="http://schemas.openxmlformats.org/officeDocument/2006/relationships/tags" Target="../tags/tag1037.xml"/><Relationship Id="rId36" Type="http://schemas.openxmlformats.org/officeDocument/2006/relationships/image" Target="../media/image4.png"/><Relationship Id="rId10" Type="http://schemas.openxmlformats.org/officeDocument/2006/relationships/slideLayout" Target="../slideLayouts/slideLayout538.xml"/><Relationship Id="rId19" Type="http://schemas.openxmlformats.org/officeDocument/2006/relationships/slideLayout" Target="../slideLayouts/slideLayout547.xml"/><Relationship Id="rId31" Type="http://schemas.openxmlformats.org/officeDocument/2006/relationships/tags" Target="../tags/tag1040.xml"/><Relationship Id="rId4" Type="http://schemas.openxmlformats.org/officeDocument/2006/relationships/slideLayout" Target="../slideLayouts/slideLayout532.xml"/><Relationship Id="rId9" Type="http://schemas.openxmlformats.org/officeDocument/2006/relationships/slideLayout" Target="../slideLayouts/slideLayout537.xml"/><Relationship Id="rId14" Type="http://schemas.openxmlformats.org/officeDocument/2006/relationships/slideLayout" Target="../slideLayouts/slideLayout542.xml"/><Relationship Id="rId22" Type="http://schemas.openxmlformats.org/officeDocument/2006/relationships/slideLayout" Target="../slideLayouts/slideLayout550.xml"/><Relationship Id="rId27" Type="http://schemas.openxmlformats.org/officeDocument/2006/relationships/tags" Target="../tags/tag1036.xml"/><Relationship Id="rId30" Type="http://schemas.openxmlformats.org/officeDocument/2006/relationships/tags" Target="../tags/tag1039.xml"/><Relationship Id="rId35" Type="http://schemas.openxmlformats.org/officeDocument/2006/relationships/image" Target="../media/image3.png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0.xml"/><Relationship Id="rId13" Type="http://schemas.openxmlformats.org/officeDocument/2006/relationships/slideLayout" Target="../slideLayouts/slideLayout565.xml"/><Relationship Id="rId18" Type="http://schemas.openxmlformats.org/officeDocument/2006/relationships/slideLayout" Target="../slideLayouts/slideLayout570.xml"/><Relationship Id="rId26" Type="http://schemas.openxmlformats.org/officeDocument/2006/relationships/vmlDrawing" Target="../drawings/vmlDrawing24.vml"/><Relationship Id="rId3" Type="http://schemas.openxmlformats.org/officeDocument/2006/relationships/slideLayout" Target="../slideLayouts/slideLayout555.xml"/><Relationship Id="rId21" Type="http://schemas.openxmlformats.org/officeDocument/2006/relationships/slideLayout" Target="../slideLayouts/slideLayout573.xml"/><Relationship Id="rId34" Type="http://schemas.openxmlformats.org/officeDocument/2006/relationships/image" Target="../media/image2.jpeg"/><Relationship Id="rId7" Type="http://schemas.openxmlformats.org/officeDocument/2006/relationships/slideLayout" Target="../slideLayouts/slideLayout559.xml"/><Relationship Id="rId12" Type="http://schemas.openxmlformats.org/officeDocument/2006/relationships/slideLayout" Target="../slideLayouts/slideLayout564.xml"/><Relationship Id="rId17" Type="http://schemas.openxmlformats.org/officeDocument/2006/relationships/slideLayout" Target="../slideLayouts/slideLayout569.xml"/><Relationship Id="rId25" Type="http://schemas.openxmlformats.org/officeDocument/2006/relationships/theme" Target="../theme/theme24.xml"/><Relationship Id="rId33" Type="http://schemas.openxmlformats.org/officeDocument/2006/relationships/oleObject" Target="../embeddings/oleObject24.bin"/><Relationship Id="rId2" Type="http://schemas.openxmlformats.org/officeDocument/2006/relationships/slideLayout" Target="../slideLayouts/slideLayout554.xml"/><Relationship Id="rId16" Type="http://schemas.openxmlformats.org/officeDocument/2006/relationships/slideLayout" Target="../slideLayouts/slideLayout568.xml"/><Relationship Id="rId20" Type="http://schemas.openxmlformats.org/officeDocument/2006/relationships/slideLayout" Target="../slideLayouts/slideLayout572.xml"/><Relationship Id="rId29" Type="http://schemas.openxmlformats.org/officeDocument/2006/relationships/tags" Target="../tags/tag1085.xml"/><Relationship Id="rId1" Type="http://schemas.openxmlformats.org/officeDocument/2006/relationships/slideLayout" Target="../slideLayouts/slideLayout553.xml"/><Relationship Id="rId6" Type="http://schemas.openxmlformats.org/officeDocument/2006/relationships/slideLayout" Target="../slideLayouts/slideLayout558.xml"/><Relationship Id="rId11" Type="http://schemas.openxmlformats.org/officeDocument/2006/relationships/slideLayout" Target="../slideLayouts/slideLayout563.xml"/><Relationship Id="rId24" Type="http://schemas.openxmlformats.org/officeDocument/2006/relationships/slideLayout" Target="../slideLayouts/slideLayout576.xml"/><Relationship Id="rId32" Type="http://schemas.openxmlformats.org/officeDocument/2006/relationships/tags" Target="../tags/tag1088.xml"/><Relationship Id="rId5" Type="http://schemas.openxmlformats.org/officeDocument/2006/relationships/slideLayout" Target="../slideLayouts/slideLayout557.xml"/><Relationship Id="rId15" Type="http://schemas.openxmlformats.org/officeDocument/2006/relationships/slideLayout" Target="../slideLayouts/slideLayout567.xml"/><Relationship Id="rId23" Type="http://schemas.openxmlformats.org/officeDocument/2006/relationships/slideLayout" Target="../slideLayouts/slideLayout575.xml"/><Relationship Id="rId28" Type="http://schemas.openxmlformats.org/officeDocument/2006/relationships/tags" Target="../tags/tag1084.xml"/><Relationship Id="rId36" Type="http://schemas.openxmlformats.org/officeDocument/2006/relationships/image" Target="../media/image4.png"/><Relationship Id="rId10" Type="http://schemas.openxmlformats.org/officeDocument/2006/relationships/slideLayout" Target="../slideLayouts/slideLayout562.xml"/><Relationship Id="rId19" Type="http://schemas.openxmlformats.org/officeDocument/2006/relationships/slideLayout" Target="../slideLayouts/slideLayout571.xml"/><Relationship Id="rId31" Type="http://schemas.openxmlformats.org/officeDocument/2006/relationships/tags" Target="../tags/tag1087.xml"/><Relationship Id="rId4" Type="http://schemas.openxmlformats.org/officeDocument/2006/relationships/slideLayout" Target="../slideLayouts/slideLayout556.xml"/><Relationship Id="rId9" Type="http://schemas.openxmlformats.org/officeDocument/2006/relationships/slideLayout" Target="../slideLayouts/slideLayout561.xml"/><Relationship Id="rId14" Type="http://schemas.openxmlformats.org/officeDocument/2006/relationships/slideLayout" Target="../slideLayouts/slideLayout566.xml"/><Relationship Id="rId22" Type="http://schemas.openxmlformats.org/officeDocument/2006/relationships/slideLayout" Target="../slideLayouts/slideLayout574.xml"/><Relationship Id="rId27" Type="http://schemas.openxmlformats.org/officeDocument/2006/relationships/tags" Target="../tags/tag1083.xml"/><Relationship Id="rId30" Type="http://schemas.openxmlformats.org/officeDocument/2006/relationships/tags" Target="../tags/tag1086.xml"/><Relationship Id="rId35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18" Type="http://schemas.openxmlformats.org/officeDocument/2006/relationships/slideLayout" Target="../slideLayouts/slideLayout66.xml"/><Relationship Id="rId26" Type="http://schemas.openxmlformats.org/officeDocument/2006/relationships/vmlDrawing" Target="../drawings/vmlDrawing3.vml"/><Relationship Id="rId3" Type="http://schemas.openxmlformats.org/officeDocument/2006/relationships/slideLayout" Target="../slideLayouts/slideLayout51.xml"/><Relationship Id="rId21" Type="http://schemas.openxmlformats.org/officeDocument/2006/relationships/slideLayout" Target="../slideLayouts/slideLayout69.xml"/><Relationship Id="rId34" Type="http://schemas.openxmlformats.org/officeDocument/2006/relationships/image" Target="../media/image2.jpeg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slideLayout" Target="../slideLayouts/slideLayout65.xml"/><Relationship Id="rId25" Type="http://schemas.openxmlformats.org/officeDocument/2006/relationships/theme" Target="../theme/theme3.xml"/><Relationship Id="rId33" Type="http://schemas.openxmlformats.org/officeDocument/2006/relationships/oleObject" Target="../embeddings/oleObject3.bin"/><Relationship Id="rId2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64.xml"/><Relationship Id="rId20" Type="http://schemas.openxmlformats.org/officeDocument/2006/relationships/slideLayout" Target="../slideLayouts/slideLayout68.xml"/><Relationship Id="rId29" Type="http://schemas.openxmlformats.org/officeDocument/2006/relationships/tags" Target="../tags/tag98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24" Type="http://schemas.openxmlformats.org/officeDocument/2006/relationships/slideLayout" Target="../slideLayouts/slideLayout72.xml"/><Relationship Id="rId32" Type="http://schemas.openxmlformats.org/officeDocument/2006/relationships/tags" Target="../tags/tag101.xml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23" Type="http://schemas.openxmlformats.org/officeDocument/2006/relationships/slideLayout" Target="../slideLayouts/slideLayout71.xml"/><Relationship Id="rId28" Type="http://schemas.openxmlformats.org/officeDocument/2006/relationships/tags" Target="../tags/tag97.xml"/><Relationship Id="rId36" Type="http://schemas.openxmlformats.org/officeDocument/2006/relationships/image" Target="../media/image4.png"/><Relationship Id="rId10" Type="http://schemas.openxmlformats.org/officeDocument/2006/relationships/slideLayout" Target="../slideLayouts/slideLayout58.xml"/><Relationship Id="rId19" Type="http://schemas.openxmlformats.org/officeDocument/2006/relationships/slideLayout" Target="../slideLayouts/slideLayout67.xml"/><Relationship Id="rId31" Type="http://schemas.openxmlformats.org/officeDocument/2006/relationships/tags" Target="../tags/tag100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Relationship Id="rId22" Type="http://schemas.openxmlformats.org/officeDocument/2006/relationships/slideLayout" Target="../slideLayouts/slideLayout70.xml"/><Relationship Id="rId27" Type="http://schemas.openxmlformats.org/officeDocument/2006/relationships/tags" Target="../tags/tag96.xml"/><Relationship Id="rId30" Type="http://schemas.openxmlformats.org/officeDocument/2006/relationships/tags" Target="../tags/tag99.xml"/><Relationship Id="rId35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slideLayout" Target="../slideLayouts/slideLayout85.xml"/><Relationship Id="rId18" Type="http://schemas.openxmlformats.org/officeDocument/2006/relationships/slideLayout" Target="../slideLayouts/slideLayout90.xml"/><Relationship Id="rId26" Type="http://schemas.openxmlformats.org/officeDocument/2006/relationships/vmlDrawing" Target="../drawings/vmlDrawing4.vml"/><Relationship Id="rId3" Type="http://schemas.openxmlformats.org/officeDocument/2006/relationships/slideLayout" Target="../slideLayouts/slideLayout75.xml"/><Relationship Id="rId21" Type="http://schemas.openxmlformats.org/officeDocument/2006/relationships/slideLayout" Target="../slideLayouts/slideLayout93.xml"/><Relationship Id="rId34" Type="http://schemas.openxmlformats.org/officeDocument/2006/relationships/image" Target="../media/image2.jpeg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17" Type="http://schemas.openxmlformats.org/officeDocument/2006/relationships/slideLayout" Target="../slideLayouts/slideLayout89.xml"/><Relationship Id="rId25" Type="http://schemas.openxmlformats.org/officeDocument/2006/relationships/theme" Target="../theme/theme4.xml"/><Relationship Id="rId33" Type="http://schemas.openxmlformats.org/officeDocument/2006/relationships/oleObject" Target="../embeddings/oleObject4.bin"/><Relationship Id="rId2" Type="http://schemas.openxmlformats.org/officeDocument/2006/relationships/slideLayout" Target="../slideLayouts/slideLayout74.xml"/><Relationship Id="rId16" Type="http://schemas.openxmlformats.org/officeDocument/2006/relationships/slideLayout" Target="../slideLayouts/slideLayout88.xml"/><Relationship Id="rId20" Type="http://schemas.openxmlformats.org/officeDocument/2006/relationships/slideLayout" Target="../slideLayouts/slideLayout92.xml"/><Relationship Id="rId29" Type="http://schemas.openxmlformats.org/officeDocument/2006/relationships/tags" Target="../tags/tag145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24" Type="http://schemas.openxmlformats.org/officeDocument/2006/relationships/slideLayout" Target="../slideLayouts/slideLayout96.xml"/><Relationship Id="rId32" Type="http://schemas.openxmlformats.org/officeDocument/2006/relationships/tags" Target="../tags/tag148.xml"/><Relationship Id="rId5" Type="http://schemas.openxmlformats.org/officeDocument/2006/relationships/slideLayout" Target="../slideLayouts/slideLayout77.xml"/><Relationship Id="rId15" Type="http://schemas.openxmlformats.org/officeDocument/2006/relationships/slideLayout" Target="../slideLayouts/slideLayout87.xml"/><Relationship Id="rId23" Type="http://schemas.openxmlformats.org/officeDocument/2006/relationships/slideLayout" Target="../slideLayouts/slideLayout95.xml"/><Relationship Id="rId28" Type="http://schemas.openxmlformats.org/officeDocument/2006/relationships/tags" Target="../tags/tag144.xml"/><Relationship Id="rId36" Type="http://schemas.openxmlformats.org/officeDocument/2006/relationships/image" Target="../media/image4.png"/><Relationship Id="rId10" Type="http://schemas.openxmlformats.org/officeDocument/2006/relationships/slideLayout" Target="../slideLayouts/slideLayout82.xml"/><Relationship Id="rId19" Type="http://schemas.openxmlformats.org/officeDocument/2006/relationships/slideLayout" Target="../slideLayouts/slideLayout91.xml"/><Relationship Id="rId31" Type="http://schemas.openxmlformats.org/officeDocument/2006/relationships/tags" Target="../tags/tag147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slideLayout" Target="../slideLayouts/slideLayout86.xml"/><Relationship Id="rId22" Type="http://schemas.openxmlformats.org/officeDocument/2006/relationships/slideLayout" Target="../slideLayouts/slideLayout94.xml"/><Relationship Id="rId27" Type="http://schemas.openxmlformats.org/officeDocument/2006/relationships/tags" Target="../tags/tag143.xml"/><Relationship Id="rId30" Type="http://schemas.openxmlformats.org/officeDocument/2006/relationships/tags" Target="../tags/tag146.xml"/><Relationship Id="rId35" Type="http://schemas.openxmlformats.org/officeDocument/2006/relationships/image" Target="../media/image3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slideLayout" Target="../slideLayouts/slideLayout109.xml"/><Relationship Id="rId18" Type="http://schemas.openxmlformats.org/officeDocument/2006/relationships/slideLayout" Target="../slideLayouts/slideLayout114.xml"/><Relationship Id="rId26" Type="http://schemas.openxmlformats.org/officeDocument/2006/relationships/vmlDrawing" Target="../drawings/vmlDrawing5.vml"/><Relationship Id="rId3" Type="http://schemas.openxmlformats.org/officeDocument/2006/relationships/slideLayout" Target="../slideLayouts/slideLayout99.xml"/><Relationship Id="rId21" Type="http://schemas.openxmlformats.org/officeDocument/2006/relationships/slideLayout" Target="../slideLayouts/slideLayout117.xml"/><Relationship Id="rId34" Type="http://schemas.openxmlformats.org/officeDocument/2006/relationships/image" Target="../media/image2.jpeg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17" Type="http://schemas.openxmlformats.org/officeDocument/2006/relationships/slideLayout" Target="../slideLayouts/slideLayout113.xml"/><Relationship Id="rId25" Type="http://schemas.openxmlformats.org/officeDocument/2006/relationships/theme" Target="../theme/theme5.xml"/><Relationship Id="rId33" Type="http://schemas.openxmlformats.org/officeDocument/2006/relationships/oleObject" Target="../embeddings/oleObject5.bin"/><Relationship Id="rId2" Type="http://schemas.openxmlformats.org/officeDocument/2006/relationships/slideLayout" Target="../slideLayouts/slideLayout98.xml"/><Relationship Id="rId16" Type="http://schemas.openxmlformats.org/officeDocument/2006/relationships/slideLayout" Target="../slideLayouts/slideLayout112.xml"/><Relationship Id="rId20" Type="http://schemas.openxmlformats.org/officeDocument/2006/relationships/slideLayout" Target="../slideLayouts/slideLayout116.xml"/><Relationship Id="rId29" Type="http://schemas.openxmlformats.org/officeDocument/2006/relationships/tags" Target="../tags/tag192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24" Type="http://schemas.openxmlformats.org/officeDocument/2006/relationships/slideLayout" Target="../slideLayouts/slideLayout120.xml"/><Relationship Id="rId32" Type="http://schemas.openxmlformats.org/officeDocument/2006/relationships/tags" Target="../tags/tag195.xml"/><Relationship Id="rId5" Type="http://schemas.openxmlformats.org/officeDocument/2006/relationships/slideLayout" Target="../slideLayouts/slideLayout101.xml"/><Relationship Id="rId15" Type="http://schemas.openxmlformats.org/officeDocument/2006/relationships/slideLayout" Target="../slideLayouts/slideLayout111.xml"/><Relationship Id="rId23" Type="http://schemas.openxmlformats.org/officeDocument/2006/relationships/slideLayout" Target="../slideLayouts/slideLayout119.xml"/><Relationship Id="rId28" Type="http://schemas.openxmlformats.org/officeDocument/2006/relationships/tags" Target="../tags/tag191.xml"/><Relationship Id="rId36" Type="http://schemas.openxmlformats.org/officeDocument/2006/relationships/image" Target="../media/image4.png"/><Relationship Id="rId10" Type="http://schemas.openxmlformats.org/officeDocument/2006/relationships/slideLayout" Target="../slideLayouts/slideLayout106.xml"/><Relationship Id="rId19" Type="http://schemas.openxmlformats.org/officeDocument/2006/relationships/slideLayout" Target="../slideLayouts/slideLayout115.xml"/><Relationship Id="rId31" Type="http://schemas.openxmlformats.org/officeDocument/2006/relationships/tags" Target="../tags/tag194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Relationship Id="rId14" Type="http://schemas.openxmlformats.org/officeDocument/2006/relationships/slideLayout" Target="../slideLayouts/slideLayout110.xml"/><Relationship Id="rId22" Type="http://schemas.openxmlformats.org/officeDocument/2006/relationships/slideLayout" Target="../slideLayouts/slideLayout118.xml"/><Relationship Id="rId27" Type="http://schemas.openxmlformats.org/officeDocument/2006/relationships/tags" Target="../tags/tag190.xml"/><Relationship Id="rId30" Type="http://schemas.openxmlformats.org/officeDocument/2006/relationships/tags" Target="../tags/tag193.xml"/><Relationship Id="rId35" Type="http://schemas.openxmlformats.org/officeDocument/2006/relationships/image" Target="../media/image3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.xml"/><Relationship Id="rId13" Type="http://schemas.openxmlformats.org/officeDocument/2006/relationships/slideLayout" Target="../slideLayouts/slideLayout133.xml"/><Relationship Id="rId18" Type="http://schemas.openxmlformats.org/officeDocument/2006/relationships/slideLayout" Target="../slideLayouts/slideLayout138.xml"/><Relationship Id="rId26" Type="http://schemas.openxmlformats.org/officeDocument/2006/relationships/vmlDrawing" Target="../drawings/vmlDrawing6.vml"/><Relationship Id="rId3" Type="http://schemas.openxmlformats.org/officeDocument/2006/relationships/slideLayout" Target="../slideLayouts/slideLayout123.xml"/><Relationship Id="rId21" Type="http://schemas.openxmlformats.org/officeDocument/2006/relationships/slideLayout" Target="../slideLayouts/slideLayout141.xml"/><Relationship Id="rId34" Type="http://schemas.openxmlformats.org/officeDocument/2006/relationships/image" Target="../media/image2.jpeg"/><Relationship Id="rId7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2.xml"/><Relationship Id="rId17" Type="http://schemas.openxmlformats.org/officeDocument/2006/relationships/slideLayout" Target="../slideLayouts/slideLayout137.xml"/><Relationship Id="rId25" Type="http://schemas.openxmlformats.org/officeDocument/2006/relationships/theme" Target="../theme/theme6.xml"/><Relationship Id="rId33" Type="http://schemas.openxmlformats.org/officeDocument/2006/relationships/oleObject" Target="../embeddings/oleObject6.bin"/><Relationship Id="rId2" Type="http://schemas.openxmlformats.org/officeDocument/2006/relationships/slideLayout" Target="../slideLayouts/slideLayout122.xml"/><Relationship Id="rId16" Type="http://schemas.openxmlformats.org/officeDocument/2006/relationships/slideLayout" Target="../slideLayouts/slideLayout136.xml"/><Relationship Id="rId20" Type="http://schemas.openxmlformats.org/officeDocument/2006/relationships/slideLayout" Target="../slideLayouts/slideLayout140.xml"/><Relationship Id="rId29" Type="http://schemas.openxmlformats.org/officeDocument/2006/relationships/tags" Target="../tags/tag239.xml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slideLayout" Target="../slideLayouts/slideLayout131.xml"/><Relationship Id="rId24" Type="http://schemas.openxmlformats.org/officeDocument/2006/relationships/slideLayout" Target="../slideLayouts/slideLayout144.xml"/><Relationship Id="rId32" Type="http://schemas.openxmlformats.org/officeDocument/2006/relationships/tags" Target="../tags/tag242.xml"/><Relationship Id="rId5" Type="http://schemas.openxmlformats.org/officeDocument/2006/relationships/slideLayout" Target="../slideLayouts/slideLayout125.xml"/><Relationship Id="rId15" Type="http://schemas.openxmlformats.org/officeDocument/2006/relationships/slideLayout" Target="../slideLayouts/slideLayout135.xml"/><Relationship Id="rId23" Type="http://schemas.openxmlformats.org/officeDocument/2006/relationships/slideLayout" Target="../slideLayouts/slideLayout143.xml"/><Relationship Id="rId28" Type="http://schemas.openxmlformats.org/officeDocument/2006/relationships/tags" Target="../tags/tag238.xml"/><Relationship Id="rId36" Type="http://schemas.openxmlformats.org/officeDocument/2006/relationships/image" Target="../media/image4.png"/><Relationship Id="rId10" Type="http://schemas.openxmlformats.org/officeDocument/2006/relationships/slideLayout" Target="../slideLayouts/slideLayout130.xml"/><Relationship Id="rId19" Type="http://schemas.openxmlformats.org/officeDocument/2006/relationships/slideLayout" Target="../slideLayouts/slideLayout139.xml"/><Relationship Id="rId31" Type="http://schemas.openxmlformats.org/officeDocument/2006/relationships/tags" Target="../tags/tag241.xml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Relationship Id="rId14" Type="http://schemas.openxmlformats.org/officeDocument/2006/relationships/slideLayout" Target="../slideLayouts/slideLayout134.xml"/><Relationship Id="rId22" Type="http://schemas.openxmlformats.org/officeDocument/2006/relationships/slideLayout" Target="../slideLayouts/slideLayout142.xml"/><Relationship Id="rId27" Type="http://schemas.openxmlformats.org/officeDocument/2006/relationships/tags" Target="../tags/tag237.xml"/><Relationship Id="rId30" Type="http://schemas.openxmlformats.org/officeDocument/2006/relationships/tags" Target="../tags/tag240.xml"/><Relationship Id="rId35" Type="http://schemas.openxmlformats.org/officeDocument/2006/relationships/image" Target="../media/image3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2.xml"/><Relationship Id="rId13" Type="http://schemas.openxmlformats.org/officeDocument/2006/relationships/slideLayout" Target="../slideLayouts/slideLayout157.xml"/><Relationship Id="rId18" Type="http://schemas.openxmlformats.org/officeDocument/2006/relationships/slideLayout" Target="../slideLayouts/slideLayout162.xml"/><Relationship Id="rId26" Type="http://schemas.openxmlformats.org/officeDocument/2006/relationships/vmlDrawing" Target="../drawings/vmlDrawing7.vml"/><Relationship Id="rId3" Type="http://schemas.openxmlformats.org/officeDocument/2006/relationships/slideLayout" Target="../slideLayouts/slideLayout147.xml"/><Relationship Id="rId21" Type="http://schemas.openxmlformats.org/officeDocument/2006/relationships/slideLayout" Target="../slideLayouts/slideLayout165.xml"/><Relationship Id="rId34" Type="http://schemas.openxmlformats.org/officeDocument/2006/relationships/image" Target="../media/image2.jpeg"/><Relationship Id="rId7" Type="http://schemas.openxmlformats.org/officeDocument/2006/relationships/slideLayout" Target="../slideLayouts/slideLayout151.xml"/><Relationship Id="rId12" Type="http://schemas.openxmlformats.org/officeDocument/2006/relationships/slideLayout" Target="../slideLayouts/slideLayout156.xml"/><Relationship Id="rId17" Type="http://schemas.openxmlformats.org/officeDocument/2006/relationships/slideLayout" Target="../slideLayouts/slideLayout161.xml"/><Relationship Id="rId25" Type="http://schemas.openxmlformats.org/officeDocument/2006/relationships/theme" Target="../theme/theme7.xml"/><Relationship Id="rId33" Type="http://schemas.openxmlformats.org/officeDocument/2006/relationships/oleObject" Target="../embeddings/oleObject7.bin"/><Relationship Id="rId2" Type="http://schemas.openxmlformats.org/officeDocument/2006/relationships/slideLayout" Target="../slideLayouts/slideLayout146.xml"/><Relationship Id="rId16" Type="http://schemas.openxmlformats.org/officeDocument/2006/relationships/slideLayout" Target="../slideLayouts/slideLayout160.xml"/><Relationship Id="rId20" Type="http://schemas.openxmlformats.org/officeDocument/2006/relationships/slideLayout" Target="../slideLayouts/slideLayout164.xml"/><Relationship Id="rId29" Type="http://schemas.openxmlformats.org/officeDocument/2006/relationships/tags" Target="../tags/tag286.xml"/><Relationship Id="rId1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55.xml"/><Relationship Id="rId24" Type="http://schemas.openxmlformats.org/officeDocument/2006/relationships/slideLayout" Target="../slideLayouts/slideLayout168.xml"/><Relationship Id="rId32" Type="http://schemas.openxmlformats.org/officeDocument/2006/relationships/tags" Target="../tags/tag289.xml"/><Relationship Id="rId5" Type="http://schemas.openxmlformats.org/officeDocument/2006/relationships/slideLayout" Target="../slideLayouts/slideLayout149.xml"/><Relationship Id="rId15" Type="http://schemas.openxmlformats.org/officeDocument/2006/relationships/slideLayout" Target="../slideLayouts/slideLayout159.xml"/><Relationship Id="rId23" Type="http://schemas.openxmlformats.org/officeDocument/2006/relationships/slideLayout" Target="../slideLayouts/slideLayout167.xml"/><Relationship Id="rId28" Type="http://schemas.openxmlformats.org/officeDocument/2006/relationships/tags" Target="../tags/tag285.xml"/><Relationship Id="rId36" Type="http://schemas.openxmlformats.org/officeDocument/2006/relationships/image" Target="../media/image4.png"/><Relationship Id="rId10" Type="http://schemas.openxmlformats.org/officeDocument/2006/relationships/slideLayout" Target="../slideLayouts/slideLayout154.xml"/><Relationship Id="rId19" Type="http://schemas.openxmlformats.org/officeDocument/2006/relationships/slideLayout" Target="../slideLayouts/slideLayout163.xml"/><Relationship Id="rId31" Type="http://schemas.openxmlformats.org/officeDocument/2006/relationships/tags" Target="../tags/tag288.xml"/><Relationship Id="rId4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153.xml"/><Relationship Id="rId14" Type="http://schemas.openxmlformats.org/officeDocument/2006/relationships/slideLayout" Target="../slideLayouts/slideLayout158.xml"/><Relationship Id="rId22" Type="http://schemas.openxmlformats.org/officeDocument/2006/relationships/slideLayout" Target="../slideLayouts/slideLayout166.xml"/><Relationship Id="rId27" Type="http://schemas.openxmlformats.org/officeDocument/2006/relationships/tags" Target="../tags/tag284.xml"/><Relationship Id="rId30" Type="http://schemas.openxmlformats.org/officeDocument/2006/relationships/tags" Target="../tags/tag287.xml"/><Relationship Id="rId35" Type="http://schemas.openxmlformats.org/officeDocument/2006/relationships/image" Target="../media/image3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6.xml"/><Relationship Id="rId13" Type="http://schemas.openxmlformats.org/officeDocument/2006/relationships/slideLayout" Target="../slideLayouts/slideLayout181.xml"/><Relationship Id="rId18" Type="http://schemas.openxmlformats.org/officeDocument/2006/relationships/slideLayout" Target="../slideLayouts/slideLayout186.xml"/><Relationship Id="rId26" Type="http://schemas.openxmlformats.org/officeDocument/2006/relationships/vmlDrawing" Target="../drawings/vmlDrawing8.vml"/><Relationship Id="rId3" Type="http://schemas.openxmlformats.org/officeDocument/2006/relationships/slideLayout" Target="../slideLayouts/slideLayout171.xml"/><Relationship Id="rId21" Type="http://schemas.openxmlformats.org/officeDocument/2006/relationships/slideLayout" Target="../slideLayouts/slideLayout189.xml"/><Relationship Id="rId34" Type="http://schemas.openxmlformats.org/officeDocument/2006/relationships/image" Target="../media/image2.jpeg"/><Relationship Id="rId7" Type="http://schemas.openxmlformats.org/officeDocument/2006/relationships/slideLayout" Target="../slideLayouts/slideLayout175.xml"/><Relationship Id="rId12" Type="http://schemas.openxmlformats.org/officeDocument/2006/relationships/slideLayout" Target="../slideLayouts/slideLayout180.xml"/><Relationship Id="rId17" Type="http://schemas.openxmlformats.org/officeDocument/2006/relationships/slideLayout" Target="../slideLayouts/slideLayout185.xml"/><Relationship Id="rId25" Type="http://schemas.openxmlformats.org/officeDocument/2006/relationships/theme" Target="../theme/theme8.xml"/><Relationship Id="rId33" Type="http://schemas.openxmlformats.org/officeDocument/2006/relationships/oleObject" Target="../embeddings/oleObject8.bin"/><Relationship Id="rId2" Type="http://schemas.openxmlformats.org/officeDocument/2006/relationships/slideLayout" Target="../slideLayouts/slideLayout170.xml"/><Relationship Id="rId16" Type="http://schemas.openxmlformats.org/officeDocument/2006/relationships/slideLayout" Target="../slideLayouts/slideLayout184.xml"/><Relationship Id="rId20" Type="http://schemas.openxmlformats.org/officeDocument/2006/relationships/slideLayout" Target="../slideLayouts/slideLayout188.xml"/><Relationship Id="rId29" Type="http://schemas.openxmlformats.org/officeDocument/2006/relationships/tags" Target="../tags/tag333.xml"/><Relationship Id="rId1" Type="http://schemas.openxmlformats.org/officeDocument/2006/relationships/slideLayout" Target="../slideLayouts/slideLayout169.xml"/><Relationship Id="rId6" Type="http://schemas.openxmlformats.org/officeDocument/2006/relationships/slideLayout" Target="../slideLayouts/slideLayout174.xml"/><Relationship Id="rId11" Type="http://schemas.openxmlformats.org/officeDocument/2006/relationships/slideLayout" Target="../slideLayouts/slideLayout179.xml"/><Relationship Id="rId24" Type="http://schemas.openxmlformats.org/officeDocument/2006/relationships/slideLayout" Target="../slideLayouts/slideLayout192.xml"/><Relationship Id="rId32" Type="http://schemas.openxmlformats.org/officeDocument/2006/relationships/tags" Target="../tags/tag336.xml"/><Relationship Id="rId5" Type="http://schemas.openxmlformats.org/officeDocument/2006/relationships/slideLayout" Target="../slideLayouts/slideLayout173.xml"/><Relationship Id="rId15" Type="http://schemas.openxmlformats.org/officeDocument/2006/relationships/slideLayout" Target="../slideLayouts/slideLayout183.xml"/><Relationship Id="rId23" Type="http://schemas.openxmlformats.org/officeDocument/2006/relationships/slideLayout" Target="../slideLayouts/slideLayout191.xml"/><Relationship Id="rId28" Type="http://schemas.openxmlformats.org/officeDocument/2006/relationships/tags" Target="../tags/tag332.xml"/><Relationship Id="rId36" Type="http://schemas.openxmlformats.org/officeDocument/2006/relationships/image" Target="../media/image4.png"/><Relationship Id="rId10" Type="http://schemas.openxmlformats.org/officeDocument/2006/relationships/slideLayout" Target="../slideLayouts/slideLayout178.xml"/><Relationship Id="rId19" Type="http://schemas.openxmlformats.org/officeDocument/2006/relationships/slideLayout" Target="../slideLayouts/slideLayout187.xml"/><Relationship Id="rId31" Type="http://schemas.openxmlformats.org/officeDocument/2006/relationships/tags" Target="../tags/tag335.xml"/><Relationship Id="rId4" Type="http://schemas.openxmlformats.org/officeDocument/2006/relationships/slideLayout" Target="../slideLayouts/slideLayout172.xml"/><Relationship Id="rId9" Type="http://schemas.openxmlformats.org/officeDocument/2006/relationships/slideLayout" Target="../slideLayouts/slideLayout177.xml"/><Relationship Id="rId14" Type="http://schemas.openxmlformats.org/officeDocument/2006/relationships/slideLayout" Target="../slideLayouts/slideLayout182.xml"/><Relationship Id="rId22" Type="http://schemas.openxmlformats.org/officeDocument/2006/relationships/slideLayout" Target="../slideLayouts/slideLayout190.xml"/><Relationship Id="rId27" Type="http://schemas.openxmlformats.org/officeDocument/2006/relationships/tags" Target="../tags/tag331.xml"/><Relationship Id="rId30" Type="http://schemas.openxmlformats.org/officeDocument/2006/relationships/tags" Target="../tags/tag334.xml"/><Relationship Id="rId35" Type="http://schemas.openxmlformats.org/officeDocument/2006/relationships/image" Target="../media/image3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0.xml"/><Relationship Id="rId13" Type="http://schemas.openxmlformats.org/officeDocument/2006/relationships/slideLayout" Target="../slideLayouts/slideLayout205.xml"/><Relationship Id="rId18" Type="http://schemas.openxmlformats.org/officeDocument/2006/relationships/slideLayout" Target="../slideLayouts/slideLayout210.xml"/><Relationship Id="rId26" Type="http://schemas.openxmlformats.org/officeDocument/2006/relationships/vmlDrawing" Target="../drawings/vmlDrawing9.vml"/><Relationship Id="rId3" Type="http://schemas.openxmlformats.org/officeDocument/2006/relationships/slideLayout" Target="../slideLayouts/slideLayout195.xml"/><Relationship Id="rId21" Type="http://schemas.openxmlformats.org/officeDocument/2006/relationships/slideLayout" Target="../slideLayouts/slideLayout213.xml"/><Relationship Id="rId34" Type="http://schemas.openxmlformats.org/officeDocument/2006/relationships/image" Target="../media/image2.jpeg"/><Relationship Id="rId7" Type="http://schemas.openxmlformats.org/officeDocument/2006/relationships/slideLayout" Target="../slideLayouts/slideLayout199.xml"/><Relationship Id="rId12" Type="http://schemas.openxmlformats.org/officeDocument/2006/relationships/slideLayout" Target="../slideLayouts/slideLayout204.xml"/><Relationship Id="rId17" Type="http://schemas.openxmlformats.org/officeDocument/2006/relationships/slideLayout" Target="../slideLayouts/slideLayout209.xml"/><Relationship Id="rId25" Type="http://schemas.openxmlformats.org/officeDocument/2006/relationships/theme" Target="../theme/theme9.xml"/><Relationship Id="rId33" Type="http://schemas.openxmlformats.org/officeDocument/2006/relationships/oleObject" Target="../embeddings/oleObject9.bin"/><Relationship Id="rId2" Type="http://schemas.openxmlformats.org/officeDocument/2006/relationships/slideLayout" Target="../slideLayouts/slideLayout194.xml"/><Relationship Id="rId16" Type="http://schemas.openxmlformats.org/officeDocument/2006/relationships/slideLayout" Target="../slideLayouts/slideLayout208.xml"/><Relationship Id="rId20" Type="http://schemas.openxmlformats.org/officeDocument/2006/relationships/slideLayout" Target="../slideLayouts/slideLayout212.xml"/><Relationship Id="rId29" Type="http://schemas.openxmlformats.org/officeDocument/2006/relationships/tags" Target="../tags/tag380.xml"/><Relationship Id="rId1" Type="http://schemas.openxmlformats.org/officeDocument/2006/relationships/slideLayout" Target="../slideLayouts/slideLayout193.xml"/><Relationship Id="rId6" Type="http://schemas.openxmlformats.org/officeDocument/2006/relationships/slideLayout" Target="../slideLayouts/slideLayout198.xml"/><Relationship Id="rId11" Type="http://schemas.openxmlformats.org/officeDocument/2006/relationships/slideLayout" Target="../slideLayouts/slideLayout203.xml"/><Relationship Id="rId24" Type="http://schemas.openxmlformats.org/officeDocument/2006/relationships/slideLayout" Target="../slideLayouts/slideLayout216.xml"/><Relationship Id="rId32" Type="http://schemas.openxmlformats.org/officeDocument/2006/relationships/tags" Target="../tags/tag383.xml"/><Relationship Id="rId5" Type="http://schemas.openxmlformats.org/officeDocument/2006/relationships/slideLayout" Target="../slideLayouts/slideLayout197.xml"/><Relationship Id="rId15" Type="http://schemas.openxmlformats.org/officeDocument/2006/relationships/slideLayout" Target="../slideLayouts/slideLayout207.xml"/><Relationship Id="rId23" Type="http://schemas.openxmlformats.org/officeDocument/2006/relationships/slideLayout" Target="../slideLayouts/slideLayout215.xml"/><Relationship Id="rId28" Type="http://schemas.openxmlformats.org/officeDocument/2006/relationships/tags" Target="../tags/tag379.xml"/><Relationship Id="rId36" Type="http://schemas.openxmlformats.org/officeDocument/2006/relationships/image" Target="../media/image4.png"/><Relationship Id="rId10" Type="http://schemas.openxmlformats.org/officeDocument/2006/relationships/slideLayout" Target="../slideLayouts/slideLayout202.xml"/><Relationship Id="rId19" Type="http://schemas.openxmlformats.org/officeDocument/2006/relationships/slideLayout" Target="../slideLayouts/slideLayout211.xml"/><Relationship Id="rId31" Type="http://schemas.openxmlformats.org/officeDocument/2006/relationships/tags" Target="../tags/tag382.xml"/><Relationship Id="rId4" Type="http://schemas.openxmlformats.org/officeDocument/2006/relationships/slideLayout" Target="../slideLayouts/slideLayout196.xml"/><Relationship Id="rId9" Type="http://schemas.openxmlformats.org/officeDocument/2006/relationships/slideLayout" Target="../slideLayouts/slideLayout201.xml"/><Relationship Id="rId14" Type="http://schemas.openxmlformats.org/officeDocument/2006/relationships/slideLayout" Target="../slideLayouts/slideLayout206.xml"/><Relationship Id="rId22" Type="http://schemas.openxmlformats.org/officeDocument/2006/relationships/slideLayout" Target="../slideLayouts/slideLayout214.xml"/><Relationship Id="rId27" Type="http://schemas.openxmlformats.org/officeDocument/2006/relationships/tags" Target="../tags/tag378.xml"/><Relationship Id="rId30" Type="http://schemas.openxmlformats.org/officeDocument/2006/relationships/tags" Target="../tags/tag381.xml"/><Relationship Id="rId35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924740968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1531" name="think-cell Slide" r:id="rId33" imgW="270" imgH="270" progId="">
              <p:embed/>
            </p:oleObj>
          </a:graphicData>
        </a:graphic>
      </p:graphicFrame>
      <p:pic>
        <p:nvPicPr>
          <p:cNvPr id="9" name="Picture 8"/>
          <p:cNvPicPr>
            <a:picLocks noChangeAspect="1"/>
          </p:cNvPicPr>
          <p:nvPr>
            <p:custDataLst>
              <p:tags r:id="rId27"/>
            </p:custDataLst>
          </p:nvPr>
        </p:nvPicPr>
        <p:blipFill rotWithShape="1">
          <a:blip r:embed="rId3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740232"/>
            <a:ext cx="9144000" cy="3773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28"/>
            </p:custDataLst>
          </p:nvPr>
        </p:nvSpPr>
        <p:spPr>
          <a:xfrm>
            <a:off x="295275" y="180976"/>
            <a:ext cx="8597205" cy="55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00329B"/>
                </a:solidFill>
              </a14:hiddenFill>
            </a:ext>
          </a:extLst>
        </p:spPr>
        <p:txBody>
          <a:bodyPr vert="horz" wrap="none" lIns="72000" tIns="72000" rIns="72000" bIns="72000" rtlCol="0" anchor="ctr">
            <a:normAutofit/>
          </a:bodyPr>
          <a:lstStyle/>
          <a:p>
            <a:endParaRPr lang="en-US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9"/>
            </p:custDataLst>
          </p:nvPr>
        </p:nvSpPr>
        <p:spPr>
          <a:xfrm>
            <a:off x="295275" y="1196752"/>
            <a:ext cx="8597205" cy="4883466"/>
          </a:xfrm>
          <a:prstGeom prst="rect">
            <a:avLst/>
          </a:prstGeom>
        </p:spPr>
        <p:txBody>
          <a:bodyPr vert="horz" lIns="72000" tIns="72000" rIns="72000" bIns="72000" rtlCol="0">
            <a:normAutofit/>
          </a:bodyPr>
          <a:lstStyle/>
          <a:p>
            <a:pPr lvl="0"/>
            <a:r>
              <a:rPr lang="en-US" dirty="0" smtClean="0"/>
              <a:t>First Text Level</a:t>
            </a:r>
          </a:p>
          <a:p>
            <a:pPr lvl="1"/>
            <a:r>
              <a:rPr lang="en-US" dirty="0" smtClean="0"/>
              <a:t>Second</a:t>
            </a:r>
          </a:p>
          <a:p>
            <a:pPr lvl="2"/>
            <a:r>
              <a:rPr lang="en-US" dirty="0" smtClean="0"/>
              <a:t>Third</a:t>
            </a:r>
          </a:p>
          <a:p>
            <a:pPr lvl="3"/>
            <a:r>
              <a:rPr lang="en-US" dirty="0" smtClean="0"/>
              <a:t>Fourth</a:t>
            </a:r>
          </a:p>
          <a:p>
            <a:pPr lvl="4"/>
            <a:r>
              <a:rPr lang="en-US" dirty="0" smtClean="0"/>
              <a:t>Fifth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30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31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/>
              <a:t>WCG-PPT Slide Gallery-01112012.pptx</a:t>
            </a:r>
            <a:endParaRPr lang="en-GB" dirty="0"/>
          </a:p>
        </p:txBody>
      </p:sp>
      <p:sp>
        <p:nvSpPr>
          <p:cNvPr id="7" name="Rectangle 6"/>
          <p:cNvSpPr>
            <a:spLocks/>
          </p:cNvSpPr>
          <p:nvPr>
            <p:custDataLst>
              <p:tags r:id="rId32"/>
            </p:custDataLst>
          </p:nvPr>
        </p:nvSpPr>
        <p:spPr>
          <a:xfrm>
            <a:off x="2060973" y="6468150"/>
            <a:ext cx="1944216" cy="230832"/>
          </a:xfrm>
          <a:prstGeom prst="rect">
            <a:avLst/>
          </a:prstGeom>
        </p:spPr>
        <p:txBody>
          <a:bodyPr vert="horz" lIns="72000" tIns="72000" rIns="0" bIns="0" rtlCol="0" anchor="b"/>
          <a:lstStyle/>
          <a:p>
            <a:pPr lvl="0"/>
            <a:r>
              <a:rPr lang="en-US" sz="800" dirty="0" smtClean="0">
                <a:solidFill>
                  <a:schemeClr val="accent3"/>
                </a:solidFill>
              </a:rPr>
              <a:t>© Western Cape Government 2012  |</a:t>
            </a:r>
            <a:endParaRPr lang="en-GB" sz="800" dirty="0">
              <a:solidFill>
                <a:schemeClr val="accent3"/>
              </a:solidFill>
            </a:endParaRPr>
          </a:p>
        </p:txBody>
      </p:sp>
      <p:pic>
        <p:nvPicPr>
          <p:cNvPr id="11" name="Picture 115" descr="C:\Users\Conny\Desktop\WCG\WCG - Logo\PNG\Logos blue\Community Safety\WCG - Logo - Community Safety - Blue.png"/>
          <p:cNvPicPr>
            <a:picLocks noChangeAspect="1" noChangeArrowheads="1"/>
          </p:cNvPicPr>
          <p:nvPr userDrawn="1"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3849" y="6149078"/>
            <a:ext cx="1109368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92430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88" r:id="rId3"/>
    <p:sldLayoutId id="2147483686" r:id="rId4"/>
    <p:sldLayoutId id="2147483674" r:id="rId5"/>
    <p:sldLayoutId id="2147483689" r:id="rId6"/>
    <p:sldLayoutId id="2147483685" r:id="rId7"/>
    <p:sldLayoutId id="2147483679" r:id="rId8"/>
    <p:sldLayoutId id="2147483690" r:id="rId9"/>
    <p:sldLayoutId id="2147483684" r:id="rId10"/>
    <p:sldLayoutId id="2147483680" r:id="rId11"/>
    <p:sldLayoutId id="2147483691" r:id="rId12"/>
    <p:sldLayoutId id="2147483683" r:id="rId13"/>
    <p:sldLayoutId id="2147483681" r:id="rId14"/>
    <p:sldLayoutId id="2147483692" r:id="rId15"/>
    <p:sldLayoutId id="2147483693" r:id="rId16"/>
    <p:sldLayoutId id="2147483694" r:id="rId17"/>
    <p:sldLayoutId id="2147483695" r:id="rId18"/>
    <p:sldLayoutId id="2147483696" r:id="rId19"/>
    <p:sldLayoutId id="2147483697" r:id="rId20"/>
    <p:sldLayoutId id="2147483698" r:id="rId21"/>
    <p:sldLayoutId id="2147483699" r:id="rId22"/>
    <p:sldLayoutId id="2147483682" r:id="rId23"/>
    <p:sldLayoutId id="2147483670" r:id="rId24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2"/>
          </a:solidFill>
          <a:latin typeface="Century Gothic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300"/>
        </a:spcBef>
        <a:buFont typeface="Arial" pitchFamily="34" charset="0"/>
        <a:buNone/>
        <a:defRPr sz="1600" b="1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180000" indent="-180000" algn="l" defTabSz="914400" rtl="0" eaLnBrk="1" latinLnBrk="0" hangingPunct="1">
        <a:spcBef>
          <a:spcPts val="300"/>
        </a:spcBef>
        <a:buClr>
          <a:srgbClr val="002060"/>
        </a:buClr>
        <a:buFontTx/>
        <a:buBlip>
          <a:blip r:embed="rId36"/>
        </a:buBlip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36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•"/>
        <a:defRPr lang="en-US" sz="1600" kern="1200" dirty="0" smtClean="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54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–"/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1800000" indent="-1800000" algn="l" defTabSz="914400" rtl="0" eaLnBrk="1" latinLnBrk="0" hangingPunct="1">
        <a:spcBef>
          <a:spcPts val="300"/>
        </a:spcBef>
        <a:buFont typeface="Arial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926715658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23924" name="think-cell Slide" r:id="rId33" imgW="270" imgH="270" progId="">
              <p:embed/>
            </p:oleObj>
          </a:graphicData>
        </a:graphic>
      </p:graphicFrame>
      <p:pic>
        <p:nvPicPr>
          <p:cNvPr id="9" name="Picture 8"/>
          <p:cNvPicPr>
            <a:picLocks noChangeAspect="1"/>
          </p:cNvPicPr>
          <p:nvPr>
            <p:custDataLst>
              <p:tags r:id="rId27"/>
            </p:custDataLst>
          </p:nvPr>
        </p:nvPicPr>
        <p:blipFill rotWithShape="1">
          <a:blip r:embed="rId3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740232"/>
            <a:ext cx="9144000" cy="3773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28"/>
            </p:custDataLst>
          </p:nvPr>
        </p:nvSpPr>
        <p:spPr>
          <a:xfrm>
            <a:off x="295275" y="180976"/>
            <a:ext cx="8597205" cy="55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00329B"/>
                </a:solidFill>
              </a14:hiddenFill>
            </a:ext>
          </a:extLst>
        </p:spPr>
        <p:txBody>
          <a:bodyPr vert="horz" wrap="none" lIns="72000" tIns="72000" rIns="72000" bIns="72000" rtlCol="0" anchor="ctr">
            <a:normAutofit/>
          </a:bodyPr>
          <a:lstStyle/>
          <a:p>
            <a:endParaRPr lang="en-US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9"/>
            </p:custDataLst>
          </p:nvPr>
        </p:nvSpPr>
        <p:spPr>
          <a:xfrm>
            <a:off x="295275" y="1196752"/>
            <a:ext cx="8597205" cy="4883466"/>
          </a:xfrm>
          <a:prstGeom prst="rect">
            <a:avLst/>
          </a:prstGeom>
        </p:spPr>
        <p:txBody>
          <a:bodyPr vert="horz" lIns="72000" tIns="72000" rIns="72000" bIns="72000" rtlCol="0">
            <a:normAutofit/>
          </a:bodyPr>
          <a:lstStyle/>
          <a:p>
            <a:pPr lvl="0"/>
            <a:r>
              <a:rPr lang="en-US" dirty="0" smtClean="0"/>
              <a:t>First Text Level</a:t>
            </a:r>
          </a:p>
          <a:p>
            <a:pPr lvl="1"/>
            <a:r>
              <a:rPr lang="en-US" dirty="0" smtClean="0"/>
              <a:t>Second</a:t>
            </a:r>
          </a:p>
          <a:p>
            <a:pPr lvl="2"/>
            <a:r>
              <a:rPr lang="en-US" dirty="0" smtClean="0"/>
              <a:t>Third</a:t>
            </a:r>
          </a:p>
          <a:p>
            <a:pPr lvl="3"/>
            <a:r>
              <a:rPr lang="en-US" dirty="0" smtClean="0"/>
              <a:t>Fourth</a:t>
            </a:r>
          </a:p>
          <a:p>
            <a:pPr lvl="4"/>
            <a:r>
              <a:rPr lang="en-US" dirty="0" smtClean="0"/>
              <a:t>Fifth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30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31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7" name="Rectangle 6"/>
          <p:cNvSpPr>
            <a:spLocks/>
          </p:cNvSpPr>
          <p:nvPr>
            <p:custDataLst>
              <p:tags r:id="rId32"/>
            </p:custDataLst>
          </p:nvPr>
        </p:nvSpPr>
        <p:spPr>
          <a:xfrm>
            <a:off x="2060973" y="6468150"/>
            <a:ext cx="1944216" cy="230832"/>
          </a:xfrm>
          <a:prstGeom prst="rect">
            <a:avLst/>
          </a:prstGeom>
        </p:spPr>
        <p:txBody>
          <a:bodyPr vert="horz" lIns="72000" tIns="72000" rIns="0" bIns="0" rtlCol="0" anchor="b"/>
          <a:lstStyle/>
          <a:p>
            <a:r>
              <a:rPr lang="en-US" sz="800" dirty="0" smtClean="0">
                <a:solidFill>
                  <a:srgbClr val="998F86"/>
                </a:solidFill>
              </a:rPr>
              <a:t>© Western Cape Government 2012  |</a:t>
            </a:r>
            <a:endParaRPr lang="en-GB" sz="800" dirty="0">
              <a:solidFill>
                <a:srgbClr val="998F86"/>
              </a:solidFill>
            </a:endParaRPr>
          </a:p>
        </p:txBody>
      </p:sp>
      <p:pic>
        <p:nvPicPr>
          <p:cNvPr id="11" name="Picture 115" descr="C:\Users\Conny\Desktop\WCG\WCG - Logo\PNG\Logos blue\Community Safety\WCG - Logo - Community Safety - Blue.png"/>
          <p:cNvPicPr>
            <a:picLocks noChangeAspect="1" noChangeArrowheads="1"/>
          </p:cNvPicPr>
          <p:nvPr userDrawn="1"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3849" y="6149078"/>
            <a:ext cx="1109368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00611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  <p:sldLayoutId id="2147483912" r:id="rId12"/>
    <p:sldLayoutId id="2147483913" r:id="rId13"/>
    <p:sldLayoutId id="2147483914" r:id="rId14"/>
    <p:sldLayoutId id="2147483915" r:id="rId15"/>
    <p:sldLayoutId id="2147483916" r:id="rId16"/>
    <p:sldLayoutId id="2147483917" r:id="rId17"/>
    <p:sldLayoutId id="2147483918" r:id="rId18"/>
    <p:sldLayoutId id="2147483919" r:id="rId19"/>
    <p:sldLayoutId id="2147483920" r:id="rId20"/>
    <p:sldLayoutId id="2147483921" r:id="rId21"/>
    <p:sldLayoutId id="2147483922" r:id="rId22"/>
    <p:sldLayoutId id="2147483923" r:id="rId23"/>
    <p:sldLayoutId id="2147483924" r:id="rId24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2"/>
          </a:solidFill>
          <a:latin typeface="Century Gothic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300"/>
        </a:spcBef>
        <a:buFont typeface="Arial" pitchFamily="34" charset="0"/>
        <a:buNone/>
        <a:defRPr sz="1600" b="1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180000" indent="-180000" algn="l" defTabSz="914400" rtl="0" eaLnBrk="1" latinLnBrk="0" hangingPunct="1">
        <a:spcBef>
          <a:spcPts val="300"/>
        </a:spcBef>
        <a:buClr>
          <a:srgbClr val="002060"/>
        </a:buClr>
        <a:buFontTx/>
        <a:buBlip>
          <a:blip r:embed="rId36"/>
        </a:buBlip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36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•"/>
        <a:defRPr lang="en-US" sz="1600" kern="1200" dirty="0" smtClean="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54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–"/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1800000" indent="-1800000" algn="l" defTabSz="914400" rtl="0" eaLnBrk="1" latinLnBrk="0" hangingPunct="1">
        <a:spcBef>
          <a:spcPts val="300"/>
        </a:spcBef>
        <a:buFont typeface="Arial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97196169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24948" name="think-cell Slide" r:id="rId33" imgW="270" imgH="270" progId="">
              <p:embed/>
            </p:oleObj>
          </a:graphicData>
        </a:graphic>
      </p:graphicFrame>
      <p:pic>
        <p:nvPicPr>
          <p:cNvPr id="9" name="Picture 8"/>
          <p:cNvPicPr>
            <a:picLocks noChangeAspect="1"/>
          </p:cNvPicPr>
          <p:nvPr>
            <p:custDataLst>
              <p:tags r:id="rId27"/>
            </p:custDataLst>
          </p:nvPr>
        </p:nvPicPr>
        <p:blipFill rotWithShape="1">
          <a:blip r:embed="rId3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740232"/>
            <a:ext cx="9144000" cy="3773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28"/>
            </p:custDataLst>
          </p:nvPr>
        </p:nvSpPr>
        <p:spPr>
          <a:xfrm>
            <a:off x="295275" y="180976"/>
            <a:ext cx="8597205" cy="55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00329B"/>
                </a:solidFill>
              </a14:hiddenFill>
            </a:ext>
          </a:extLst>
        </p:spPr>
        <p:txBody>
          <a:bodyPr vert="horz" wrap="none" lIns="72000" tIns="72000" rIns="72000" bIns="72000" rtlCol="0" anchor="ctr">
            <a:normAutofit/>
          </a:bodyPr>
          <a:lstStyle/>
          <a:p>
            <a:endParaRPr lang="en-US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9"/>
            </p:custDataLst>
          </p:nvPr>
        </p:nvSpPr>
        <p:spPr>
          <a:xfrm>
            <a:off x="295275" y="1196752"/>
            <a:ext cx="8597205" cy="4883466"/>
          </a:xfrm>
          <a:prstGeom prst="rect">
            <a:avLst/>
          </a:prstGeom>
        </p:spPr>
        <p:txBody>
          <a:bodyPr vert="horz" lIns="72000" tIns="72000" rIns="72000" bIns="72000" rtlCol="0">
            <a:normAutofit/>
          </a:bodyPr>
          <a:lstStyle/>
          <a:p>
            <a:pPr lvl="0"/>
            <a:r>
              <a:rPr lang="en-US" dirty="0" smtClean="0"/>
              <a:t>First Text Level</a:t>
            </a:r>
          </a:p>
          <a:p>
            <a:pPr lvl="1"/>
            <a:r>
              <a:rPr lang="en-US" dirty="0" smtClean="0"/>
              <a:t>Second</a:t>
            </a:r>
          </a:p>
          <a:p>
            <a:pPr lvl="2"/>
            <a:r>
              <a:rPr lang="en-US" dirty="0" smtClean="0"/>
              <a:t>Third</a:t>
            </a:r>
          </a:p>
          <a:p>
            <a:pPr lvl="3"/>
            <a:r>
              <a:rPr lang="en-US" dirty="0" smtClean="0"/>
              <a:t>Fourth</a:t>
            </a:r>
          </a:p>
          <a:p>
            <a:pPr lvl="4"/>
            <a:r>
              <a:rPr lang="en-US" dirty="0" smtClean="0"/>
              <a:t>Fifth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30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31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7" name="Rectangle 6"/>
          <p:cNvSpPr>
            <a:spLocks/>
          </p:cNvSpPr>
          <p:nvPr>
            <p:custDataLst>
              <p:tags r:id="rId32"/>
            </p:custDataLst>
          </p:nvPr>
        </p:nvSpPr>
        <p:spPr>
          <a:xfrm>
            <a:off x="2060973" y="6468150"/>
            <a:ext cx="1944216" cy="230832"/>
          </a:xfrm>
          <a:prstGeom prst="rect">
            <a:avLst/>
          </a:prstGeom>
        </p:spPr>
        <p:txBody>
          <a:bodyPr vert="horz" lIns="72000" tIns="72000" rIns="0" bIns="0" rtlCol="0" anchor="b"/>
          <a:lstStyle/>
          <a:p>
            <a:r>
              <a:rPr lang="en-US" sz="800" dirty="0" smtClean="0">
                <a:solidFill>
                  <a:srgbClr val="998F86"/>
                </a:solidFill>
              </a:rPr>
              <a:t>© Western Cape Government 2012  |</a:t>
            </a:r>
            <a:endParaRPr lang="en-GB" sz="800" dirty="0">
              <a:solidFill>
                <a:srgbClr val="998F86"/>
              </a:solidFill>
            </a:endParaRPr>
          </a:p>
        </p:txBody>
      </p:sp>
      <p:pic>
        <p:nvPicPr>
          <p:cNvPr id="11" name="Picture 115" descr="C:\Users\Conny\Desktop\WCG\WCG - Logo\PNG\Logos blue\Community Safety\WCG - Logo - Community Safety - Blue.png"/>
          <p:cNvPicPr>
            <a:picLocks noChangeAspect="1" noChangeArrowheads="1"/>
          </p:cNvPicPr>
          <p:nvPr userDrawn="1"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3849" y="6149078"/>
            <a:ext cx="1109368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90411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6" r:id="rId1"/>
    <p:sldLayoutId id="2147483927" r:id="rId2"/>
    <p:sldLayoutId id="2147483928" r:id="rId3"/>
    <p:sldLayoutId id="2147483929" r:id="rId4"/>
    <p:sldLayoutId id="2147483930" r:id="rId5"/>
    <p:sldLayoutId id="2147483931" r:id="rId6"/>
    <p:sldLayoutId id="2147483932" r:id="rId7"/>
    <p:sldLayoutId id="2147483933" r:id="rId8"/>
    <p:sldLayoutId id="2147483934" r:id="rId9"/>
    <p:sldLayoutId id="2147483935" r:id="rId10"/>
    <p:sldLayoutId id="2147483936" r:id="rId11"/>
    <p:sldLayoutId id="2147483937" r:id="rId12"/>
    <p:sldLayoutId id="2147483938" r:id="rId13"/>
    <p:sldLayoutId id="2147483939" r:id="rId14"/>
    <p:sldLayoutId id="2147483940" r:id="rId15"/>
    <p:sldLayoutId id="2147483941" r:id="rId16"/>
    <p:sldLayoutId id="2147483942" r:id="rId17"/>
    <p:sldLayoutId id="2147483943" r:id="rId18"/>
    <p:sldLayoutId id="2147483944" r:id="rId19"/>
    <p:sldLayoutId id="2147483945" r:id="rId20"/>
    <p:sldLayoutId id="2147483946" r:id="rId21"/>
    <p:sldLayoutId id="2147483947" r:id="rId22"/>
    <p:sldLayoutId id="2147483948" r:id="rId23"/>
    <p:sldLayoutId id="2147483949" r:id="rId24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2"/>
          </a:solidFill>
          <a:latin typeface="Century Gothic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300"/>
        </a:spcBef>
        <a:buFont typeface="Arial" pitchFamily="34" charset="0"/>
        <a:buNone/>
        <a:defRPr sz="1600" b="1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180000" indent="-180000" algn="l" defTabSz="914400" rtl="0" eaLnBrk="1" latinLnBrk="0" hangingPunct="1">
        <a:spcBef>
          <a:spcPts val="300"/>
        </a:spcBef>
        <a:buClr>
          <a:srgbClr val="002060"/>
        </a:buClr>
        <a:buFontTx/>
        <a:buBlip>
          <a:blip r:embed="rId36"/>
        </a:buBlip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36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•"/>
        <a:defRPr lang="en-US" sz="1600" kern="1200" dirty="0" smtClean="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54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–"/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1800000" indent="-1800000" algn="l" defTabSz="914400" rtl="0" eaLnBrk="1" latinLnBrk="0" hangingPunct="1">
        <a:spcBef>
          <a:spcPts val="300"/>
        </a:spcBef>
        <a:buFont typeface="Arial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495378472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25972" name="think-cell Slide" r:id="rId33" imgW="270" imgH="270" progId="">
              <p:embed/>
            </p:oleObj>
          </a:graphicData>
        </a:graphic>
      </p:graphicFrame>
      <p:pic>
        <p:nvPicPr>
          <p:cNvPr id="9" name="Picture 8"/>
          <p:cNvPicPr>
            <a:picLocks noChangeAspect="1"/>
          </p:cNvPicPr>
          <p:nvPr>
            <p:custDataLst>
              <p:tags r:id="rId27"/>
            </p:custDataLst>
          </p:nvPr>
        </p:nvPicPr>
        <p:blipFill rotWithShape="1">
          <a:blip r:embed="rId3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740232"/>
            <a:ext cx="9144000" cy="3773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28"/>
            </p:custDataLst>
          </p:nvPr>
        </p:nvSpPr>
        <p:spPr>
          <a:xfrm>
            <a:off x="295275" y="180976"/>
            <a:ext cx="8597205" cy="55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00329B"/>
                </a:solidFill>
              </a14:hiddenFill>
            </a:ext>
          </a:extLst>
        </p:spPr>
        <p:txBody>
          <a:bodyPr vert="horz" wrap="none" lIns="72000" tIns="72000" rIns="72000" bIns="72000" rtlCol="0" anchor="ctr">
            <a:normAutofit/>
          </a:bodyPr>
          <a:lstStyle/>
          <a:p>
            <a:endParaRPr lang="en-US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9"/>
            </p:custDataLst>
          </p:nvPr>
        </p:nvSpPr>
        <p:spPr>
          <a:xfrm>
            <a:off x="295275" y="1196752"/>
            <a:ext cx="8597205" cy="4883466"/>
          </a:xfrm>
          <a:prstGeom prst="rect">
            <a:avLst/>
          </a:prstGeom>
        </p:spPr>
        <p:txBody>
          <a:bodyPr vert="horz" lIns="72000" tIns="72000" rIns="72000" bIns="72000" rtlCol="0">
            <a:normAutofit/>
          </a:bodyPr>
          <a:lstStyle/>
          <a:p>
            <a:pPr lvl="0"/>
            <a:r>
              <a:rPr lang="en-US" dirty="0" smtClean="0"/>
              <a:t>First Text Level</a:t>
            </a:r>
          </a:p>
          <a:p>
            <a:pPr lvl="1"/>
            <a:r>
              <a:rPr lang="en-US" dirty="0" smtClean="0"/>
              <a:t>Second</a:t>
            </a:r>
          </a:p>
          <a:p>
            <a:pPr lvl="2"/>
            <a:r>
              <a:rPr lang="en-US" dirty="0" smtClean="0"/>
              <a:t>Third</a:t>
            </a:r>
          </a:p>
          <a:p>
            <a:pPr lvl="3"/>
            <a:r>
              <a:rPr lang="en-US" dirty="0" smtClean="0"/>
              <a:t>Fourth</a:t>
            </a:r>
          </a:p>
          <a:p>
            <a:pPr lvl="4"/>
            <a:r>
              <a:rPr lang="en-US" dirty="0" smtClean="0"/>
              <a:t>Fifth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30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31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7" name="Rectangle 6"/>
          <p:cNvSpPr>
            <a:spLocks/>
          </p:cNvSpPr>
          <p:nvPr>
            <p:custDataLst>
              <p:tags r:id="rId32"/>
            </p:custDataLst>
          </p:nvPr>
        </p:nvSpPr>
        <p:spPr>
          <a:xfrm>
            <a:off x="2060973" y="6468150"/>
            <a:ext cx="1944216" cy="230832"/>
          </a:xfrm>
          <a:prstGeom prst="rect">
            <a:avLst/>
          </a:prstGeom>
        </p:spPr>
        <p:txBody>
          <a:bodyPr vert="horz" lIns="72000" tIns="72000" rIns="0" bIns="0" rtlCol="0" anchor="b"/>
          <a:lstStyle/>
          <a:p>
            <a:r>
              <a:rPr lang="en-US" sz="800" dirty="0" smtClean="0">
                <a:solidFill>
                  <a:srgbClr val="998F86"/>
                </a:solidFill>
              </a:rPr>
              <a:t>© Western Cape Government 2012  |</a:t>
            </a:r>
            <a:endParaRPr lang="en-GB" sz="800" dirty="0">
              <a:solidFill>
                <a:srgbClr val="998F86"/>
              </a:solidFill>
            </a:endParaRPr>
          </a:p>
        </p:txBody>
      </p:sp>
      <p:pic>
        <p:nvPicPr>
          <p:cNvPr id="11" name="Picture 115" descr="C:\Users\Conny\Desktop\WCG\WCG - Logo\PNG\Logos blue\Community Safety\WCG - Logo - Community Safety - Blue.png"/>
          <p:cNvPicPr>
            <a:picLocks noChangeAspect="1" noChangeArrowheads="1"/>
          </p:cNvPicPr>
          <p:nvPr userDrawn="1"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3849" y="6149078"/>
            <a:ext cx="1109368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94649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  <p:sldLayoutId id="2147483962" r:id="rId12"/>
    <p:sldLayoutId id="2147483963" r:id="rId13"/>
    <p:sldLayoutId id="2147483964" r:id="rId14"/>
    <p:sldLayoutId id="2147483965" r:id="rId15"/>
    <p:sldLayoutId id="2147483966" r:id="rId16"/>
    <p:sldLayoutId id="2147483967" r:id="rId17"/>
    <p:sldLayoutId id="2147483968" r:id="rId18"/>
    <p:sldLayoutId id="2147483969" r:id="rId19"/>
    <p:sldLayoutId id="2147483970" r:id="rId20"/>
    <p:sldLayoutId id="2147483971" r:id="rId21"/>
    <p:sldLayoutId id="2147483972" r:id="rId22"/>
    <p:sldLayoutId id="2147483973" r:id="rId23"/>
    <p:sldLayoutId id="2147483974" r:id="rId24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2"/>
          </a:solidFill>
          <a:latin typeface="Century Gothic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300"/>
        </a:spcBef>
        <a:buFont typeface="Arial" pitchFamily="34" charset="0"/>
        <a:buNone/>
        <a:defRPr sz="1600" b="1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180000" indent="-180000" algn="l" defTabSz="914400" rtl="0" eaLnBrk="1" latinLnBrk="0" hangingPunct="1">
        <a:spcBef>
          <a:spcPts val="300"/>
        </a:spcBef>
        <a:buClr>
          <a:srgbClr val="002060"/>
        </a:buClr>
        <a:buFontTx/>
        <a:buBlip>
          <a:blip r:embed="rId36"/>
        </a:buBlip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36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•"/>
        <a:defRPr lang="en-US" sz="1600" kern="1200" dirty="0" smtClean="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54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–"/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1800000" indent="-1800000" algn="l" defTabSz="914400" rtl="0" eaLnBrk="1" latinLnBrk="0" hangingPunct="1">
        <a:spcBef>
          <a:spcPts val="300"/>
        </a:spcBef>
        <a:buFont typeface="Arial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719676847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26996" name="think-cell Slide" r:id="rId33" imgW="270" imgH="270" progId="">
              <p:embed/>
            </p:oleObj>
          </a:graphicData>
        </a:graphic>
      </p:graphicFrame>
      <p:pic>
        <p:nvPicPr>
          <p:cNvPr id="9" name="Picture 8"/>
          <p:cNvPicPr>
            <a:picLocks noChangeAspect="1"/>
          </p:cNvPicPr>
          <p:nvPr>
            <p:custDataLst>
              <p:tags r:id="rId27"/>
            </p:custDataLst>
          </p:nvPr>
        </p:nvPicPr>
        <p:blipFill rotWithShape="1">
          <a:blip r:embed="rId3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740232"/>
            <a:ext cx="9144000" cy="3773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28"/>
            </p:custDataLst>
          </p:nvPr>
        </p:nvSpPr>
        <p:spPr>
          <a:xfrm>
            <a:off x="295275" y="180976"/>
            <a:ext cx="8597205" cy="55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00329B"/>
                </a:solidFill>
              </a14:hiddenFill>
            </a:ext>
          </a:extLst>
        </p:spPr>
        <p:txBody>
          <a:bodyPr vert="horz" wrap="none" lIns="72000" tIns="72000" rIns="72000" bIns="72000" rtlCol="0" anchor="ctr">
            <a:normAutofit/>
          </a:bodyPr>
          <a:lstStyle/>
          <a:p>
            <a:endParaRPr lang="en-US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9"/>
            </p:custDataLst>
          </p:nvPr>
        </p:nvSpPr>
        <p:spPr>
          <a:xfrm>
            <a:off x="295275" y="1196752"/>
            <a:ext cx="8597205" cy="4883466"/>
          </a:xfrm>
          <a:prstGeom prst="rect">
            <a:avLst/>
          </a:prstGeom>
        </p:spPr>
        <p:txBody>
          <a:bodyPr vert="horz" lIns="72000" tIns="72000" rIns="72000" bIns="72000" rtlCol="0">
            <a:normAutofit/>
          </a:bodyPr>
          <a:lstStyle/>
          <a:p>
            <a:pPr lvl="0"/>
            <a:r>
              <a:rPr lang="en-US" dirty="0" smtClean="0"/>
              <a:t>First Text Level</a:t>
            </a:r>
          </a:p>
          <a:p>
            <a:pPr lvl="1"/>
            <a:r>
              <a:rPr lang="en-US" dirty="0" smtClean="0"/>
              <a:t>Second</a:t>
            </a:r>
          </a:p>
          <a:p>
            <a:pPr lvl="2"/>
            <a:r>
              <a:rPr lang="en-US" dirty="0" smtClean="0"/>
              <a:t>Third</a:t>
            </a:r>
          </a:p>
          <a:p>
            <a:pPr lvl="3"/>
            <a:r>
              <a:rPr lang="en-US" dirty="0" smtClean="0"/>
              <a:t>Fourth</a:t>
            </a:r>
          </a:p>
          <a:p>
            <a:pPr lvl="4"/>
            <a:r>
              <a:rPr lang="en-US" dirty="0" smtClean="0"/>
              <a:t>Fifth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30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31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7" name="Rectangle 6"/>
          <p:cNvSpPr>
            <a:spLocks/>
          </p:cNvSpPr>
          <p:nvPr>
            <p:custDataLst>
              <p:tags r:id="rId32"/>
            </p:custDataLst>
          </p:nvPr>
        </p:nvSpPr>
        <p:spPr>
          <a:xfrm>
            <a:off x="2060973" y="6468150"/>
            <a:ext cx="1944216" cy="230832"/>
          </a:xfrm>
          <a:prstGeom prst="rect">
            <a:avLst/>
          </a:prstGeom>
        </p:spPr>
        <p:txBody>
          <a:bodyPr vert="horz" lIns="72000" tIns="72000" rIns="0" bIns="0" rtlCol="0" anchor="b"/>
          <a:lstStyle/>
          <a:p>
            <a:r>
              <a:rPr lang="en-US" sz="800" dirty="0" smtClean="0">
                <a:solidFill>
                  <a:srgbClr val="998F86"/>
                </a:solidFill>
              </a:rPr>
              <a:t>© Western Cape Government 2012  |</a:t>
            </a:r>
            <a:endParaRPr lang="en-GB" sz="800" dirty="0">
              <a:solidFill>
                <a:srgbClr val="998F86"/>
              </a:solidFill>
            </a:endParaRPr>
          </a:p>
        </p:txBody>
      </p:sp>
      <p:pic>
        <p:nvPicPr>
          <p:cNvPr id="11" name="Picture 115" descr="C:\Users\Conny\Desktop\WCG\WCG - Logo\PNG\Logos blue\Community Safety\WCG - Logo - Community Safety - Blue.png"/>
          <p:cNvPicPr>
            <a:picLocks noChangeAspect="1" noChangeArrowheads="1"/>
          </p:cNvPicPr>
          <p:nvPr userDrawn="1"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3849" y="6149078"/>
            <a:ext cx="1109368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40460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6" r:id="rId1"/>
    <p:sldLayoutId id="2147483977" r:id="rId2"/>
    <p:sldLayoutId id="2147483978" r:id="rId3"/>
    <p:sldLayoutId id="2147483979" r:id="rId4"/>
    <p:sldLayoutId id="2147483980" r:id="rId5"/>
    <p:sldLayoutId id="2147483981" r:id="rId6"/>
    <p:sldLayoutId id="2147483982" r:id="rId7"/>
    <p:sldLayoutId id="2147483983" r:id="rId8"/>
    <p:sldLayoutId id="2147483984" r:id="rId9"/>
    <p:sldLayoutId id="2147483985" r:id="rId10"/>
    <p:sldLayoutId id="2147483986" r:id="rId11"/>
    <p:sldLayoutId id="2147483987" r:id="rId12"/>
    <p:sldLayoutId id="2147483988" r:id="rId13"/>
    <p:sldLayoutId id="2147483989" r:id="rId14"/>
    <p:sldLayoutId id="2147483990" r:id="rId15"/>
    <p:sldLayoutId id="2147483991" r:id="rId16"/>
    <p:sldLayoutId id="2147483992" r:id="rId17"/>
    <p:sldLayoutId id="2147483993" r:id="rId18"/>
    <p:sldLayoutId id="2147483994" r:id="rId19"/>
    <p:sldLayoutId id="2147483995" r:id="rId20"/>
    <p:sldLayoutId id="2147483996" r:id="rId21"/>
    <p:sldLayoutId id="2147483997" r:id="rId22"/>
    <p:sldLayoutId id="2147483998" r:id="rId23"/>
    <p:sldLayoutId id="2147483999" r:id="rId24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2"/>
          </a:solidFill>
          <a:latin typeface="Century Gothic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300"/>
        </a:spcBef>
        <a:buFont typeface="Arial" pitchFamily="34" charset="0"/>
        <a:buNone/>
        <a:defRPr sz="1600" b="1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180000" indent="-180000" algn="l" defTabSz="914400" rtl="0" eaLnBrk="1" latinLnBrk="0" hangingPunct="1">
        <a:spcBef>
          <a:spcPts val="300"/>
        </a:spcBef>
        <a:buClr>
          <a:srgbClr val="002060"/>
        </a:buClr>
        <a:buFontTx/>
        <a:buBlip>
          <a:blip r:embed="rId36"/>
        </a:buBlip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36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•"/>
        <a:defRPr lang="en-US" sz="1600" kern="1200" dirty="0" smtClean="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54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–"/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1800000" indent="-1800000" algn="l" defTabSz="914400" rtl="0" eaLnBrk="1" latinLnBrk="0" hangingPunct="1">
        <a:spcBef>
          <a:spcPts val="300"/>
        </a:spcBef>
        <a:buFont typeface="Arial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800118234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28020" name="think-cell Slide" r:id="rId33" imgW="270" imgH="270" progId="">
              <p:embed/>
            </p:oleObj>
          </a:graphicData>
        </a:graphic>
      </p:graphicFrame>
      <p:pic>
        <p:nvPicPr>
          <p:cNvPr id="9" name="Picture 8"/>
          <p:cNvPicPr>
            <a:picLocks noChangeAspect="1"/>
          </p:cNvPicPr>
          <p:nvPr>
            <p:custDataLst>
              <p:tags r:id="rId27"/>
            </p:custDataLst>
          </p:nvPr>
        </p:nvPicPr>
        <p:blipFill rotWithShape="1">
          <a:blip r:embed="rId3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740232"/>
            <a:ext cx="9144000" cy="3773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28"/>
            </p:custDataLst>
          </p:nvPr>
        </p:nvSpPr>
        <p:spPr>
          <a:xfrm>
            <a:off x="295275" y="180976"/>
            <a:ext cx="8597205" cy="55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00329B"/>
                </a:solidFill>
              </a14:hiddenFill>
            </a:ext>
          </a:extLst>
        </p:spPr>
        <p:txBody>
          <a:bodyPr vert="horz" wrap="none" lIns="72000" tIns="72000" rIns="72000" bIns="72000" rtlCol="0" anchor="ctr">
            <a:normAutofit/>
          </a:bodyPr>
          <a:lstStyle/>
          <a:p>
            <a:endParaRPr lang="en-US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9"/>
            </p:custDataLst>
          </p:nvPr>
        </p:nvSpPr>
        <p:spPr>
          <a:xfrm>
            <a:off x="295275" y="1196752"/>
            <a:ext cx="8597205" cy="4883466"/>
          </a:xfrm>
          <a:prstGeom prst="rect">
            <a:avLst/>
          </a:prstGeom>
        </p:spPr>
        <p:txBody>
          <a:bodyPr vert="horz" lIns="72000" tIns="72000" rIns="72000" bIns="72000" rtlCol="0">
            <a:normAutofit/>
          </a:bodyPr>
          <a:lstStyle/>
          <a:p>
            <a:pPr lvl="0"/>
            <a:r>
              <a:rPr lang="en-US" dirty="0" smtClean="0"/>
              <a:t>First Text Level</a:t>
            </a:r>
          </a:p>
          <a:p>
            <a:pPr lvl="1"/>
            <a:r>
              <a:rPr lang="en-US" dirty="0" smtClean="0"/>
              <a:t>Second</a:t>
            </a:r>
          </a:p>
          <a:p>
            <a:pPr lvl="2"/>
            <a:r>
              <a:rPr lang="en-US" dirty="0" smtClean="0"/>
              <a:t>Third</a:t>
            </a:r>
          </a:p>
          <a:p>
            <a:pPr lvl="3"/>
            <a:r>
              <a:rPr lang="en-US" dirty="0" smtClean="0"/>
              <a:t>Fourth</a:t>
            </a:r>
          </a:p>
          <a:p>
            <a:pPr lvl="4"/>
            <a:r>
              <a:rPr lang="en-US" dirty="0" smtClean="0"/>
              <a:t>Fifth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30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31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7" name="Rectangle 6"/>
          <p:cNvSpPr>
            <a:spLocks/>
          </p:cNvSpPr>
          <p:nvPr>
            <p:custDataLst>
              <p:tags r:id="rId32"/>
            </p:custDataLst>
          </p:nvPr>
        </p:nvSpPr>
        <p:spPr>
          <a:xfrm>
            <a:off x="2060973" y="6468150"/>
            <a:ext cx="1944216" cy="230832"/>
          </a:xfrm>
          <a:prstGeom prst="rect">
            <a:avLst/>
          </a:prstGeom>
        </p:spPr>
        <p:txBody>
          <a:bodyPr vert="horz" lIns="72000" tIns="72000" rIns="0" bIns="0" rtlCol="0" anchor="b"/>
          <a:lstStyle/>
          <a:p>
            <a:r>
              <a:rPr lang="en-US" sz="800" dirty="0" smtClean="0">
                <a:solidFill>
                  <a:srgbClr val="998F86"/>
                </a:solidFill>
              </a:rPr>
              <a:t>© Western Cape Government 2012  |</a:t>
            </a:r>
            <a:endParaRPr lang="en-GB" sz="800" dirty="0">
              <a:solidFill>
                <a:srgbClr val="998F86"/>
              </a:solidFill>
            </a:endParaRPr>
          </a:p>
        </p:txBody>
      </p:sp>
      <p:pic>
        <p:nvPicPr>
          <p:cNvPr id="11" name="Picture 115" descr="C:\Users\Conny\Desktop\WCG\WCG - Logo\PNG\Logos blue\Community Safety\WCG - Logo - Community Safety - Blue.png"/>
          <p:cNvPicPr>
            <a:picLocks noChangeAspect="1" noChangeArrowheads="1"/>
          </p:cNvPicPr>
          <p:nvPr userDrawn="1"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3849" y="6149078"/>
            <a:ext cx="1109368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82388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1" r:id="rId1"/>
    <p:sldLayoutId id="2147484002" r:id="rId2"/>
    <p:sldLayoutId id="2147484003" r:id="rId3"/>
    <p:sldLayoutId id="2147484004" r:id="rId4"/>
    <p:sldLayoutId id="2147484005" r:id="rId5"/>
    <p:sldLayoutId id="2147484006" r:id="rId6"/>
    <p:sldLayoutId id="2147484007" r:id="rId7"/>
    <p:sldLayoutId id="2147484008" r:id="rId8"/>
    <p:sldLayoutId id="2147484009" r:id="rId9"/>
    <p:sldLayoutId id="2147484010" r:id="rId10"/>
    <p:sldLayoutId id="2147484011" r:id="rId11"/>
    <p:sldLayoutId id="2147484012" r:id="rId12"/>
    <p:sldLayoutId id="2147484013" r:id="rId13"/>
    <p:sldLayoutId id="2147484014" r:id="rId14"/>
    <p:sldLayoutId id="2147484015" r:id="rId15"/>
    <p:sldLayoutId id="2147484016" r:id="rId16"/>
    <p:sldLayoutId id="2147484017" r:id="rId17"/>
    <p:sldLayoutId id="2147484018" r:id="rId18"/>
    <p:sldLayoutId id="2147484019" r:id="rId19"/>
    <p:sldLayoutId id="2147484020" r:id="rId20"/>
    <p:sldLayoutId id="2147484021" r:id="rId21"/>
    <p:sldLayoutId id="2147484022" r:id="rId22"/>
    <p:sldLayoutId id="2147484023" r:id="rId23"/>
    <p:sldLayoutId id="2147484024" r:id="rId24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2"/>
          </a:solidFill>
          <a:latin typeface="Century Gothic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300"/>
        </a:spcBef>
        <a:buFont typeface="Arial" pitchFamily="34" charset="0"/>
        <a:buNone/>
        <a:defRPr sz="1600" b="1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180000" indent="-180000" algn="l" defTabSz="914400" rtl="0" eaLnBrk="1" latinLnBrk="0" hangingPunct="1">
        <a:spcBef>
          <a:spcPts val="300"/>
        </a:spcBef>
        <a:buClr>
          <a:srgbClr val="002060"/>
        </a:buClr>
        <a:buFontTx/>
        <a:buBlip>
          <a:blip r:embed="rId36"/>
        </a:buBlip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36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•"/>
        <a:defRPr lang="en-US" sz="1600" kern="1200" dirty="0" smtClean="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54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–"/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1800000" indent="-1800000" algn="l" defTabSz="914400" rtl="0" eaLnBrk="1" latinLnBrk="0" hangingPunct="1">
        <a:spcBef>
          <a:spcPts val="300"/>
        </a:spcBef>
        <a:buFont typeface="Arial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250832304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29044" name="think-cell Slide" r:id="rId33" imgW="270" imgH="270" progId="">
              <p:embed/>
            </p:oleObj>
          </a:graphicData>
        </a:graphic>
      </p:graphicFrame>
      <p:pic>
        <p:nvPicPr>
          <p:cNvPr id="9" name="Picture 8"/>
          <p:cNvPicPr>
            <a:picLocks noChangeAspect="1"/>
          </p:cNvPicPr>
          <p:nvPr>
            <p:custDataLst>
              <p:tags r:id="rId27"/>
            </p:custDataLst>
          </p:nvPr>
        </p:nvPicPr>
        <p:blipFill rotWithShape="1">
          <a:blip r:embed="rId3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740232"/>
            <a:ext cx="9144000" cy="3773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28"/>
            </p:custDataLst>
          </p:nvPr>
        </p:nvSpPr>
        <p:spPr>
          <a:xfrm>
            <a:off x="295275" y="180976"/>
            <a:ext cx="8597205" cy="55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00329B"/>
                </a:solidFill>
              </a14:hiddenFill>
            </a:ext>
          </a:extLst>
        </p:spPr>
        <p:txBody>
          <a:bodyPr vert="horz" wrap="none" lIns="72000" tIns="72000" rIns="72000" bIns="72000" rtlCol="0" anchor="ctr">
            <a:normAutofit/>
          </a:bodyPr>
          <a:lstStyle/>
          <a:p>
            <a:endParaRPr lang="en-US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9"/>
            </p:custDataLst>
          </p:nvPr>
        </p:nvSpPr>
        <p:spPr>
          <a:xfrm>
            <a:off x="295275" y="1196752"/>
            <a:ext cx="8597205" cy="4883466"/>
          </a:xfrm>
          <a:prstGeom prst="rect">
            <a:avLst/>
          </a:prstGeom>
        </p:spPr>
        <p:txBody>
          <a:bodyPr vert="horz" lIns="72000" tIns="72000" rIns="72000" bIns="72000" rtlCol="0">
            <a:normAutofit/>
          </a:bodyPr>
          <a:lstStyle/>
          <a:p>
            <a:pPr lvl="0"/>
            <a:r>
              <a:rPr lang="en-US" dirty="0" smtClean="0"/>
              <a:t>First Text Level</a:t>
            </a:r>
          </a:p>
          <a:p>
            <a:pPr lvl="1"/>
            <a:r>
              <a:rPr lang="en-US" dirty="0" smtClean="0"/>
              <a:t>Second</a:t>
            </a:r>
          </a:p>
          <a:p>
            <a:pPr lvl="2"/>
            <a:r>
              <a:rPr lang="en-US" dirty="0" smtClean="0"/>
              <a:t>Third</a:t>
            </a:r>
          </a:p>
          <a:p>
            <a:pPr lvl="3"/>
            <a:r>
              <a:rPr lang="en-US" dirty="0" smtClean="0"/>
              <a:t>Fourth</a:t>
            </a:r>
          </a:p>
          <a:p>
            <a:pPr lvl="4"/>
            <a:r>
              <a:rPr lang="en-US" dirty="0" smtClean="0"/>
              <a:t>Fifth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30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31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7" name="Rectangle 6"/>
          <p:cNvSpPr>
            <a:spLocks/>
          </p:cNvSpPr>
          <p:nvPr>
            <p:custDataLst>
              <p:tags r:id="rId32"/>
            </p:custDataLst>
          </p:nvPr>
        </p:nvSpPr>
        <p:spPr>
          <a:xfrm>
            <a:off x="2060973" y="6468150"/>
            <a:ext cx="1944216" cy="230832"/>
          </a:xfrm>
          <a:prstGeom prst="rect">
            <a:avLst/>
          </a:prstGeom>
        </p:spPr>
        <p:txBody>
          <a:bodyPr vert="horz" lIns="72000" tIns="72000" rIns="0" bIns="0" rtlCol="0" anchor="b"/>
          <a:lstStyle/>
          <a:p>
            <a:r>
              <a:rPr lang="en-US" sz="800" dirty="0" smtClean="0">
                <a:solidFill>
                  <a:srgbClr val="998F86"/>
                </a:solidFill>
              </a:rPr>
              <a:t>© Western Cape Government 2012  |</a:t>
            </a:r>
            <a:endParaRPr lang="en-GB" sz="800" dirty="0">
              <a:solidFill>
                <a:srgbClr val="998F86"/>
              </a:solidFill>
            </a:endParaRPr>
          </a:p>
        </p:txBody>
      </p:sp>
      <p:pic>
        <p:nvPicPr>
          <p:cNvPr id="11" name="Picture 115" descr="C:\Users\Conny\Desktop\WCG\WCG - Logo\PNG\Logos blue\Community Safety\WCG - Logo - Community Safety - Blue.png"/>
          <p:cNvPicPr>
            <a:picLocks noChangeAspect="1" noChangeArrowheads="1"/>
          </p:cNvPicPr>
          <p:nvPr userDrawn="1"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3849" y="6149078"/>
            <a:ext cx="1109368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88771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6" r:id="rId1"/>
    <p:sldLayoutId id="2147484027" r:id="rId2"/>
    <p:sldLayoutId id="2147484028" r:id="rId3"/>
    <p:sldLayoutId id="2147484029" r:id="rId4"/>
    <p:sldLayoutId id="2147484030" r:id="rId5"/>
    <p:sldLayoutId id="2147484031" r:id="rId6"/>
    <p:sldLayoutId id="2147484032" r:id="rId7"/>
    <p:sldLayoutId id="2147484033" r:id="rId8"/>
    <p:sldLayoutId id="2147484034" r:id="rId9"/>
    <p:sldLayoutId id="2147484035" r:id="rId10"/>
    <p:sldLayoutId id="2147484036" r:id="rId11"/>
    <p:sldLayoutId id="2147484037" r:id="rId12"/>
    <p:sldLayoutId id="2147484038" r:id="rId13"/>
    <p:sldLayoutId id="2147484039" r:id="rId14"/>
    <p:sldLayoutId id="2147484040" r:id="rId15"/>
    <p:sldLayoutId id="2147484041" r:id="rId16"/>
    <p:sldLayoutId id="2147484042" r:id="rId17"/>
    <p:sldLayoutId id="2147484043" r:id="rId18"/>
    <p:sldLayoutId id="2147484044" r:id="rId19"/>
    <p:sldLayoutId id="2147484045" r:id="rId20"/>
    <p:sldLayoutId id="2147484046" r:id="rId21"/>
    <p:sldLayoutId id="2147484047" r:id="rId22"/>
    <p:sldLayoutId id="2147484048" r:id="rId23"/>
    <p:sldLayoutId id="2147484049" r:id="rId24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2"/>
          </a:solidFill>
          <a:latin typeface="Century Gothic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300"/>
        </a:spcBef>
        <a:buFont typeface="Arial" pitchFamily="34" charset="0"/>
        <a:buNone/>
        <a:defRPr sz="1600" b="1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180000" indent="-180000" algn="l" defTabSz="914400" rtl="0" eaLnBrk="1" latinLnBrk="0" hangingPunct="1">
        <a:spcBef>
          <a:spcPts val="300"/>
        </a:spcBef>
        <a:buClr>
          <a:srgbClr val="002060"/>
        </a:buClr>
        <a:buFontTx/>
        <a:buBlip>
          <a:blip r:embed="rId36"/>
        </a:buBlip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36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•"/>
        <a:defRPr lang="en-US" sz="1600" kern="1200" dirty="0" smtClean="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54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–"/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1800000" indent="-1800000" algn="l" defTabSz="914400" rtl="0" eaLnBrk="1" latinLnBrk="0" hangingPunct="1">
        <a:spcBef>
          <a:spcPts val="300"/>
        </a:spcBef>
        <a:buFont typeface="Arial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008230237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30066" name="think-cell Slide" r:id="rId33" imgW="270" imgH="270" progId="">
              <p:embed/>
            </p:oleObj>
          </a:graphicData>
        </a:graphic>
      </p:graphicFrame>
      <p:pic>
        <p:nvPicPr>
          <p:cNvPr id="9" name="Picture 8"/>
          <p:cNvPicPr>
            <a:picLocks noChangeAspect="1"/>
          </p:cNvPicPr>
          <p:nvPr>
            <p:custDataLst>
              <p:tags r:id="rId27"/>
            </p:custDataLst>
          </p:nvPr>
        </p:nvPicPr>
        <p:blipFill rotWithShape="1">
          <a:blip r:embed="rId3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740232"/>
            <a:ext cx="9144000" cy="3773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28"/>
            </p:custDataLst>
          </p:nvPr>
        </p:nvSpPr>
        <p:spPr>
          <a:xfrm>
            <a:off x="295275" y="180976"/>
            <a:ext cx="8597205" cy="55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00329B"/>
                </a:solidFill>
              </a14:hiddenFill>
            </a:ext>
          </a:extLst>
        </p:spPr>
        <p:txBody>
          <a:bodyPr vert="horz" wrap="none" lIns="72000" tIns="72000" rIns="72000" bIns="72000" rtlCol="0" anchor="ctr">
            <a:normAutofit/>
          </a:bodyPr>
          <a:lstStyle/>
          <a:p>
            <a:endParaRPr lang="en-US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9"/>
            </p:custDataLst>
          </p:nvPr>
        </p:nvSpPr>
        <p:spPr>
          <a:xfrm>
            <a:off x="295275" y="1196752"/>
            <a:ext cx="8597205" cy="4883466"/>
          </a:xfrm>
          <a:prstGeom prst="rect">
            <a:avLst/>
          </a:prstGeom>
        </p:spPr>
        <p:txBody>
          <a:bodyPr vert="horz" lIns="72000" tIns="72000" rIns="72000" bIns="72000" rtlCol="0">
            <a:normAutofit/>
          </a:bodyPr>
          <a:lstStyle/>
          <a:p>
            <a:pPr lvl="0"/>
            <a:r>
              <a:rPr lang="en-US" dirty="0" smtClean="0"/>
              <a:t>First Text Level</a:t>
            </a:r>
          </a:p>
          <a:p>
            <a:pPr lvl="1"/>
            <a:r>
              <a:rPr lang="en-US" dirty="0" smtClean="0"/>
              <a:t>Second</a:t>
            </a:r>
          </a:p>
          <a:p>
            <a:pPr lvl="2"/>
            <a:r>
              <a:rPr lang="en-US" dirty="0" smtClean="0"/>
              <a:t>Third</a:t>
            </a:r>
          </a:p>
          <a:p>
            <a:pPr lvl="3"/>
            <a:r>
              <a:rPr lang="en-US" dirty="0" smtClean="0"/>
              <a:t>Fourth</a:t>
            </a:r>
          </a:p>
          <a:p>
            <a:pPr lvl="4"/>
            <a:r>
              <a:rPr lang="en-US" dirty="0" smtClean="0"/>
              <a:t>Fifth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30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31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7" name="Rectangle 6"/>
          <p:cNvSpPr>
            <a:spLocks/>
          </p:cNvSpPr>
          <p:nvPr>
            <p:custDataLst>
              <p:tags r:id="rId32"/>
            </p:custDataLst>
          </p:nvPr>
        </p:nvSpPr>
        <p:spPr>
          <a:xfrm>
            <a:off x="2060973" y="6468150"/>
            <a:ext cx="1944216" cy="230832"/>
          </a:xfrm>
          <a:prstGeom prst="rect">
            <a:avLst/>
          </a:prstGeom>
        </p:spPr>
        <p:txBody>
          <a:bodyPr vert="horz" lIns="72000" tIns="72000" rIns="0" bIns="0" rtlCol="0" anchor="b"/>
          <a:lstStyle/>
          <a:p>
            <a:r>
              <a:rPr lang="en-US" sz="800" dirty="0" smtClean="0">
                <a:solidFill>
                  <a:srgbClr val="998F86"/>
                </a:solidFill>
              </a:rPr>
              <a:t>© Western Cape Government 2012  |</a:t>
            </a:r>
            <a:endParaRPr lang="en-GB" sz="800" dirty="0">
              <a:solidFill>
                <a:srgbClr val="998F86"/>
              </a:solidFill>
            </a:endParaRPr>
          </a:p>
        </p:txBody>
      </p:sp>
      <p:pic>
        <p:nvPicPr>
          <p:cNvPr id="11" name="Picture 115" descr="C:\Users\Conny\Desktop\WCG\WCG - Logo\PNG\Logos blue\Community Safety\WCG - Logo - Community Safety - Blue.png"/>
          <p:cNvPicPr>
            <a:picLocks noChangeAspect="1" noChangeArrowheads="1"/>
          </p:cNvPicPr>
          <p:nvPr userDrawn="1"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3849" y="6149078"/>
            <a:ext cx="1109368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33985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1" r:id="rId1"/>
    <p:sldLayoutId id="2147484052" r:id="rId2"/>
    <p:sldLayoutId id="2147484053" r:id="rId3"/>
    <p:sldLayoutId id="2147484054" r:id="rId4"/>
    <p:sldLayoutId id="2147484055" r:id="rId5"/>
    <p:sldLayoutId id="2147484056" r:id="rId6"/>
    <p:sldLayoutId id="2147484057" r:id="rId7"/>
    <p:sldLayoutId id="2147484058" r:id="rId8"/>
    <p:sldLayoutId id="2147484059" r:id="rId9"/>
    <p:sldLayoutId id="2147484060" r:id="rId10"/>
    <p:sldLayoutId id="2147484061" r:id="rId11"/>
    <p:sldLayoutId id="2147484062" r:id="rId12"/>
    <p:sldLayoutId id="2147484063" r:id="rId13"/>
    <p:sldLayoutId id="2147484064" r:id="rId14"/>
    <p:sldLayoutId id="2147484065" r:id="rId15"/>
    <p:sldLayoutId id="2147484066" r:id="rId16"/>
    <p:sldLayoutId id="2147484067" r:id="rId17"/>
    <p:sldLayoutId id="2147484068" r:id="rId18"/>
    <p:sldLayoutId id="2147484069" r:id="rId19"/>
    <p:sldLayoutId id="2147484070" r:id="rId20"/>
    <p:sldLayoutId id="2147484071" r:id="rId21"/>
    <p:sldLayoutId id="2147484072" r:id="rId22"/>
    <p:sldLayoutId id="2147484073" r:id="rId23"/>
    <p:sldLayoutId id="2147484074" r:id="rId24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2"/>
          </a:solidFill>
          <a:latin typeface="Century Gothic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300"/>
        </a:spcBef>
        <a:buFont typeface="Arial" pitchFamily="34" charset="0"/>
        <a:buNone/>
        <a:defRPr sz="1600" b="1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180000" indent="-180000" algn="l" defTabSz="914400" rtl="0" eaLnBrk="1" latinLnBrk="0" hangingPunct="1">
        <a:spcBef>
          <a:spcPts val="300"/>
        </a:spcBef>
        <a:buClr>
          <a:srgbClr val="002060"/>
        </a:buClr>
        <a:buFontTx/>
        <a:buBlip>
          <a:blip r:embed="rId36"/>
        </a:buBlip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36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•"/>
        <a:defRPr lang="en-US" sz="1600" kern="1200" dirty="0" smtClean="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54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–"/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1800000" indent="-1800000" algn="l" defTabSz="914400" rtl="0" eaLnBrk="1" latinLnBrk="0" hangingPunct="1">
        <a:spcBef>
          <a:spcPts val="300"/>
        </a:spcBef>
        <a:buFont typeface="Arial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376077907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31087" name="think-cell Slide" r:id="rId33" imgW="270" imgH="270" progId="">
              <p:embed/>
            </p:oleObj>
          </a:graphicData>
        </a:graphic>
      </p:graphicFrame>
      <p:pic>
        <p:nvPicPr>
          <p:cNvPr id="9" name="Picture 8"/>
          <p:cNvPicPr>
            <a:picLocks noChangeAspect="1"/>
          </p:cNvPicPr>
          <p:nvPr>
            <p:custDataLst>
              <p:tags r:id="rId27"/>
            </p:custDataLst>
          </p:nvPr>
        </p:nvPicPr>
        <p:blipFill rotWithShape="1">
          <a:blip r:embed="rId3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740232"/>
            <a:ext cx="9144000" cy="3773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28"/>
            </p:custDataLst>
          </p:nvPr>
        </p:nvSpPr>
        <p:spPr>
          <a:xfrm>
            <a:off x="295275" y="180976"/>
            <a:ext cx="8597205" cy="55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00329B"/>
                </a:solidFill>
              </a14:hiddenFill>
            </a:ext>
          </a:extLst>
        </p:spPr>
        <p:txBody>
          <a:bodyPr vert="horz" wrap="none" lIns="72000" tIns="72000" rIns="72000" bIns="72000" rtlCol="0" anchor="ctr">
            <a:normAutofit/>
          </a:bodyPr>
          <a:lstStyle/>
          <a:p>
            <a:endParaRPr lang="en-US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9"/>
            </p:custDataLst>
          </p:nvPr>
        </p:nvSpPr>
        <p:spPr>
          <a:xfrm>
            <a:off x="295275" y="1196752"/>
            <a:ext cx="8597205" cy="4883466"/>
          </a:xfrm>
          <a:prstGeom prst="rect">
            <a:avLst/>
          </a:prstGeom>
        </p:spPr>
        <p:txBody>
          <a:bodyPr vert="horz" lIns="72000" tIns="72000" rIns="72000" bIns="72000" rtlCol="0">
            <a:normAutofit/>
          </a:bodyPr>
          <a:lstStyle/>
          <a:p>
            <a:pPr lvl="0"/>
            <a:r>
              <a:rPr lang="en-US" dirty="0" smtClean="0"/>
              <a:t>First Text Level</a:t>
            </a:r>
          </a:p>
          <a:p>
            <a:pPr lvl="1"/>
            <a:r>
              <a:rPr lang="en-US" dirty="0" smtClean="0"/>
              <a:t>Second</a:t>
            </a:r>
          </a:p>
          <a:p>
            <a:pPr lvl="2"/>
            <a:r>
              <a:rPr lang="en-US" dirty="0" smtClean="0"/>
              <a:t>Third</a:t>
            </a:r>
          </a:p>
          <a:p>
            <a:pPr lvl="3"/>
            <a:r>
              <a:rPr lang="en-US" dirty="0" smtClean="0"/>
              <a:t>Fourth</a:t>
            </a:r>
          </a:p>
          <a:p>
            <a:pPr lvl="4"/>
            <a:r>
              <a:rPr lang="en-US" dirty="0" smtClean="0"/>
              <a:t>Fifth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30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31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7" name="Rectangle 6"/>
          <p:cNvSpPr>
            <a:spLocks/>
          </p:cNvSpPr>
          <p:nvPr>
            <p:custDataLst>
              <p:tags r:id="rId32"/>
            </p:custDataLst>
          </p:nvPr>
        </p:nvSpPr>
        <p:spPr>
          <a:xfrm>
            <a:off x="2060973" y="6468150"/>
            <a:ext cx="1944216" cy="230832"/>
          </a:xfrm>
          <a:prstGeom prst="rect">
            <a:avLst/>
          </a:prstGeom>
        </p:spPr>
        <p:txBody>
          <a:bodyPr vert="horz" lIns="72000" tIns="72000" rIns="0" bIns="0" rtlCol="0" anchor="b"/>
          <a:lstStyle/>
          <a:p>
            <a:r>
              <a:rPr lang="en-US" sz="800" dirty="0" smtClean="0">
                <a:solidFill>
                  <a:srgbClr val="998F86"/>
                </a:solidFill>
              </a:rPr>
              <a:t>© Western Cape Government 2012  |</a:t>
            </a:r>
            <a:endParaRPr lang="en-GB" sz="800" dirty="0">
              <a:solidFill>
                <a:srgbClr val="998F86"/>
              </a:solidFill>
            </a:endParaRPr>
          </a:p>
        </p:txBody>
      </p:sp>
      <p:pic>
        <p:nvPicPr>
          <p:cNvPr id="11" name="Picture 115" descr="C:\Users\Conny\Desktop\WCG\WCG - Logo\PNG\Logos blue\Community Safety\WCG - Logo - Community Safety - Blue.png"/>
          <p:cNvPicPr>
            <a:picLocks noChangeAspect="1" noChangeArrowheads="1"/>
          </p:cNvPicPr>
          <p:nvPr userDrawn="1"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3849" y="6149078"/>
            <a:ext cx="1109368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95065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77" r:id="rId2"/>
    <p:sldLayoutId id="2147484078" r:id="rId3"/>
    <p:sldLayoutId id="2147484079" r:id="rId4"/>
    <p:sldLayoutId id="2147484080" r:id="rId5"/>
    <p:sldLayoutId id="2147484081" r:id="rId6"/>
    <p:sldLayoutId id="2147484082" r:id="rId7"/>
    <p:sldLayoutId id="2147484083" r:id="rId8"/>
    <p:sldLayoutId id="2147484084" r:id="rId9"/>
    <p:sldLayoutId id="2147484085" r:id="rId10"/>
    <p:sldLayoutId id="2147484086" r:id="rId11"/>
    <p:sldLayoutId id="2147484087" r:id="rId12"/>
    <p:sldLayoutId id="2147484088" r:id="rId13"/>
    <p:sldLayoutId id="2147484089" r:id="rId14"/>
    <p:sldLayoutId id="2147484090" r:id="rId15"/>
    <p:sldLayoutId id="2147484091" r:id="rId16"/>
    <p:sldLayoutId id="2147484092" r:id="rId17"/>
    <p:sldLayoutId id="2147484093" r:id="rId18"/>
    <p:sldLayoutId id="2147484094" r:id="rId19"/>
    <p:sldLayoutId id="2147484095" r:id="rId20"/>
    <p:sldLayoutId id="2147484096" r:id="rId21"/>
    <p:sldLayoutId id="2147484097" r:id="rId22"/>
    <p:sldLayoutId id="2147484098" r:id="rId23"/>
    <p:sldLayoutId id="2147484099" r:id="rId24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2"/>
          </a:solidFill>
          <a:latin typeface="Century Gothic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300"/>
        </a:spcBef>
        <a:buFont typeface="Arial" pitchFamily="34" charset="0"/>
        <a:buNone/>
        <a:defRPr sz="1600" b="1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180000" indent="-180000" algn="l" defTabSz="914400" rtl="0" eaLnBrk="1" latinLnBrk="0" hangingPunct="1">
        <a:spcBef>
          <a:spcPts val="300"/>
        </a:spcBef>
        <a:buClr>
          <a:srgbClr val="002060"/>
        </a:buClr>
        <a:buFontTx/>
        <a:buBlip>
          <a:blip r:embed="rId36"/>
        </a:buBlip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36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•"/>
        <a:defRPr lang="en-US" sz="1600" kern="1200" dirty="0" smtClean="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54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–"/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1800000" indent="-1800000" algn="l" defTabSz="914400" rtl="0" eaLnBrk="1" latinLnBrk="0" hangingPunct="1">
        <a:spcBef>
          <a:spcPts val="300"/>
        </a:spcBef>
        <a:buFont typeface="Arial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748384537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32106" name="think-cell Slide" r:id="rId33" imgW="270" imgH="270" progId="">
              <p:embed/>
            </p:oleObj>
          </a:graphicData>
        </a:graphic>
      </p:graphicFrame>
      <p:pic>
        <p:nvPicPr>
          <p:cNvPr id="9" name="Picture 8"/>
          <p:cNvPicPr>
            <a:picLocks noChangeAspect="1"/>
          </p:cNvPicPr>
          <p:nvPr>
            <p:custDataLst>
              <p:tags r:id="rId27"/>
            </p:custDataLst>
          </p:nvPr>
        </p:nvPicPr>
        <p:blipFill rotWithShape="1">
          <a:blip r:embed="rId3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740232"/>
            <a:ext cx="9144000" cy="3773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28"/>
            </p:custDataLst>
          </p:nvPr>
        </p:nvSpPr>
        <p:spPr>
          <a:xfrm>
            <a:off x="295275" y="180976"/>
            <a:ext cx="8597205" cy="55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00329B"/>
                </a:solidFill>
              </a14:hiddenFill>
            </a:ext>
          </a:extLst>
        </p:spPr>
        <p:txBody>
          <a:bodyPr vert="horz" wrap="none" lIns="72000" tIns="72000" rIns="72000" bIns="72000" rtlCol="0" anchor="ctr">
            <a:normAutofit/>
          </a:bodyPr>
          <a:lstStyle/>
          <a:p>
            <a:endParaRPr lang="en-US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9"/>
            </p:custDataLst>
          </p:nvPr>
        </p:nvSpPr>
        <p:spPr>
          <a:xfrm>
            <a:off x="295275" y="1196752"/>
            <a:ext cx="8597205" cy="4883466"/>
          </a:xfrm>
          <a:prstGeom prst="rect">
            <a:avLst/>
          </a:prstGeom>
        </p:spPr>
        <p:txBody>
          <a:bodyPr vert="horz" lIns="72000" tIns="72000" rIns="72000" bIns="72000" rtlCol="0">
            <a:normAutofit/>
          </a:bodyPr>
          <a:lstStyle/>
          <a:p>
            <a:pPr lvl="0"/>
            <a:r>
              <a:rPr lang="en-US" dirty="0" smtClean="0"/>
              <a:t>First Text Level</a:t>
            </a:r>
          </a:p>
          <a:p>
            <a:pPr lvl="1"/>
            <a:r>
              <a:rPr lang="en-US" dirty="0" smtClean="0"/>
              <a:t>Second</a:t>
            </a:r>
          </a:p>
          <a:p>
            <a:pPr lvl="2"/>
            <a:r>
              <a:rPr lang="en-US" dirty="0" smtClean="0"/>
              <a:t>Third</a:t>
            </a:r>
          </a:p>
          <a:p>
            <a:pPr lvl="3"/>
            <a:r>
              <a:rPr lang="en-US" dirty="0" smtClean="0"/>
              <a:t>Fourth</a:t>
            </a:r>
          </a:p>
          <a:p>
            <a:pPr lvl="4"/>
            <a:r>
              <a:rPr lang="en-US" dirty="0" smtClean="0"/>
              <a:t>Fifth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30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31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7" name="Rectangle 6"/>
          <p:cNvSpPr>
            <a:spLocks/>
          </p:cNvSpPr>
          <p:nvPr>
            <p:custDataLst>
              <p:tags r:id="rId32"/>
            </p:custDataLst>
          </p:nvPr>
        </p:nvSpPr>
        <p:spPr>
          <a:xfrm>
            <a:off x="2060973" y="6468150"/>
            <a:ext cx="1944216" cy="230832"/>
          </a:xfrm>
          <a:prstGeom prst="rect">
            <a:avLst/>
          </a:prstGeom>
        </p:spPr>
        <p:txBody>
          <a:bodyPr vert="horz" lIns="72000" tIns="72000" rIns="0" bIns="0" rtlCol="0" anchor="b"/>
          <a:lstStyle/>
          <a:p>
            <a:r>
              <a:rPr lang="en-US" sz="800" dirty="0" smtClean="0">
                <a:solidFill>
                  <a:srgbClr val="998F86"/>
                </a:solidFill>
              </a:rPr>
              <a:t>© Western Cape Government 2012  |</a:t>
            </a:r>
            <a:endParaRPr lang="en-GB" sz="800" dirty="0">
              <a:solidFill>
                <a:srgbClr val="998F86"/>
              </a:solidFill>
            </a:endParaRPr>
          </a:p>
        </p:txBody>
      </p:sp>
      <p:pic>
        <p:nvPicPr>
          <p:cNvPr id="11" name="Picture 115" descr="C:\Users\Conny\Desktop\WCG\WCG - Logo\PNG\Logos blue\Community Safety\WCG - Logo - Community Safety - Blue.png"/>
          <p:cNvPicPr>
            <a:picLocks noChangeAspect="1" noChangeArrowheads="1"/>
          </p:cNvPicPr>
          <p:nvPr userDrawn="1"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3849" y="6149078"/>
            <a:ext cx="1109368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51903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1" r:id="rId1"/>
    <p:sldLayoutId id="2147484102" r:id="rId2"/>
    <p:sldLayoutId id="2147484103" r:id="rId3"/>
    <p:sldLayoutId id="2147484104" r:id="rId4"/>
    <p:sldLayoutId id="2147484105" r:id="rId5"/>
    <p:sldLayoutId id="2147484106" r:id="rId6"/>
    <p:sldLayoutId id="2147484107" r:id="rId7"/>
    <p:sldLayoutId id="2147484108" r:id="rId8"/>
    <p:sldLayoutId id="2147484109" r:id="rId9"/>
    <p:sldLayoutId id="2147484110" r:id="rId10"/>
    <p:sldLayoutId id="2147484111" r:id="rId11"/>
    <p:sldLayoutId id="2147484112" r:id="rId12"/>
    <p:sldLayoutId id="2147484113" r:id="rId13"/>
    <p:sldLayoutId id="2147484114" r:id="rId14"/>
    <p:sldLayoutId id="2147484115" r:id="rId15"/>
    <p:sldLayoutId id="2147484116" r:id="rId16"/>
    <p:sldLayoutId id="2147484117" r:id="rId17"/>
    <p:sldLayoutId id="2147484118" r:id="rId18"/>
    <p:sldLayoutId id="2147484119" r:id="rId19"/>
    <p:sldLayoutId id="2147484120" r:id="rId20"/>
    <p:sldLayoutId id="2147484121" r:id="rId21"/>
    <p:sldLayoutId id="2147484122" r:id="rId22"/>
    <p:sldLayoutId id="2147484123" r:id="rId23"/>
    <p:sldLayoutId id="2147484124" r:id="rId24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2"/>
          </a:solidFill>
          <a:latin typeface="Century Gothic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300"/>
        </a:spcBef>
        <a:buFont typeface="Arial" pitchFamily="34" charset="0"/>
        <a:buNone/>
        <a:defRPr sz="1600" b="1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180000" indent="-180000" algn="l" defTabSz="914400" rtl="0" eaLnBrk="1" latinLnBrk="0" hangingPunct="1">
        <a:spcBef>
          <a:spcPts val="300"/>
        </a:spcBef>
        <a:buClr>
          <a:srgbClr val="002060"/>
        </a:buClr>
        <a:buFontTx/>
        <a:buBlip>
          <a:blip r:embed="rId36"/>
        </a:buBlip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36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•"/>
        <a:defRPr lang="en-US" sz="1600" kern="1200" dirty="0" smtClean="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54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–"/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1800000" indent="-1800000" algn="l" defTabSz="914400" rtl="0" eaLnBrk="1" latinLnBrk="0" hangingPunct="1">
        <a:spcBef>
          <a:spcPts val="300"/>
        </a:spcBef>
        <a:buFont typeface="Arial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93753739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33092" name="think-cell Slide" r:id="rId33" imgW="270" imgH="270" progId="">
              <p:embed/>
            </p:oleObj>
          </a:graphicData>
        </a:graphic>
      </p:graphicFrame>
      <p:pic>
        <p:nvPicPr>
          <p:cNvPr id="9" name="Picture 8"/>
          <p:cNvPicPr>
            <a:picLocks noChangeAspect="1"/>
          </p:cNvPicPr>
          <p:nvPr>
            <p:custDataLst>
              <p:tags r:id="rId27"/>
            </p:custDataLst>
          </p:nvPr>
        </p:nvPicPr>
        <p:blipFill rotWithShape="1">
          <a:blip r:embed="rId3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740232"/>
            <a:ext cx="9144000" cy="3773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28"/>
            </p:custDataLst>
          </p:nvPr>
        </p:nvSpPr>
        <p:spPr>
          <a:xfrm>
            <a:off x="295275" y="180976"/>
            <a:ext cx="8597205" cy="55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00329B"/>
                </a:solidFill>
              </a14:hiddenFill>
            </a:ext>
          </a:extLst>
        </p:spPr>
        <p:txBody>
          <a:bodyPr vert="horz" wrap="none" lIns="72000" tIns="72000" rIns="72000" bIns="72000" rtlCol="0" anchor="ctr">
            <a:normAutofit/>
          </a:bodyPr>
          <a:lstStyle/>
          <a:p>
            <a:endParaRPr lang="en-US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9"/>
            </p:custDataLst>
          </p:nvPr>
        </p:nvSpPr>
        <p:spPr>
          <a:xfrm>
            <a:off x="295275" y="1196752"/>
            <a:ext cx="8597205" cy="4883466"/>
          </a:xfrm>
          <a:prstGeom prst="rect">
            <a:avLst/>
          </a:prstGeom>
        </p:spPr>
        <p:txBody>
          <a:bodyPr vert="horz" lIns="72000" tIns="72000" rIns="72000" bIns="72000" rtlCol="0">
            <a:normAutofit/>
          </a:bodyPr>
          <a:lstStyle/>
          <a:p>
            <a:pPr lvl="0"/>
            <a:r>
              <a:rPr lang="en-US" dirty="0" smtClean="0"/>
              <a:t>First Text Level</a:t>
            </a:r>
          </a:p>
          <a:p>
            <a:pPr lvl="1"/>
            <a:r>
              <a:rPr lang="en-US" dirty="0" smtClean="0"/>
              <a:t>Second</a:t>
            </a:r>
          </a:p>
          <a:p>
            <a:pPr lvl="2"/>
            <a:r>
              <a:rPr lang="en-US" dirty="0" smtClean="0"/>
              <a:t>Third</a:t>
            </a:r>
          </a:p>
          <a:p>
            <a:pPr lvl="3"/>
            <a:r>
              <a:rPr lang="en-US" dirty="0" smtClean="0"/>
              <a:t>Fourth</a:t>
            </a:r>
          </a:p>
          <a:p>
            <a:pPr lvl="4"/>
            <a:r>
              <a:rPr lang="en-US" dirty="0" smtClean="0"/>
              <a:t>Fifth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30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31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7" name="Rectangle 6"/>
          <p:cNvSpPr>
            <a:spLocks/>
          </p:cNvSpPr>
          <p:nvPr>
            <p:custDataLst>
              <p:tags r:id="rId32"/>
            </p:custDataLst>
          </p:nvPr>
        </p:nvSpPr>
        <p:spPr>
          <a:xfrm>
            <a:off x="2060973" y="6468150"/>
            <a:ext cx="1944216" cy="230832"/>
          </a:xfrm>
          <a:prstGeom prst="rect">
            <a:avLst/>
          </a:prstGeom>
        </p:spPr>
        <p:txBody>
          <a:bodyPr vert="horz" lIns="72000" tIns="72000" rIns="0" bIns="0" rtlCol="0" anchor="b"/>
          <a:lstStyle/>
          <a:p>
            <a:r>
              <a:rPr lang="en-US" sz="800" dirty="0" smtClean="0">
                <a:solidFill>
                  <a:srgbClr val="998F86"/>
                </a:solidFill>
              </a:rPr>
              <a:t>© Western Cape Government 2012  |</a:t>
            </a:r>
            <a:endParaRPr lang="en-GB" sz="800" dirty="0">
              <a:solidFill>
                <a:srgbClr val="998F86"/>
              </a:solidFill>
            </a:endParaRPr>
          </a:p>
        </p:txBody>
      </p:sp>
      <p:pic>
        <p:nvPicPr>
          <p:cNvPr id="11" name="Picture 115" descr="C:\Users\Conny\Desktop\WCG\WCG - Logo\PNG\Logos blue\Community Safety\WCG - Logo - Community Safety - Blue.png"/>
          <p:cNvPicPr>
            <a:picLocks noChangeAspect="1" noChangeArrowheads="1"/>
          </p:cNvPicPr>
          <p:nvPr userDrawn="1"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3849" y="6149078"/>
            <a:ext cx="1109368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96313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6" r:id="rId1"/>
    <p:sldLayoutId id="2147484127" r:id="rId2"/>
    <p:sldLayoutId id="2147484128" r:id="rId3"/>
    <p:sldLayoutId id="2147484129" r:id="rId4"/>
    <p:sldLayoutId id="2147484130" r:id="rId5"/>
    <p:sldLayoutId id="2147484131" r:id="rId6"/>
    <p:sldLayoutId id="2147484132" r:id="rId7"/>
    <p:sldLayoutId id="2147484133" r:id="rId8"/>
    <p:sldLayoutId id="2147484134" r:id="rId9"/>
    <p:sldLayoutId id="2147484135" r:id="rId10"/>
    <p:sldLayoutId id="2147484136" r:id="rId11"/>
    <p:sldLayoutId id="2147484137" r:id="rId12"/>
    <p:sldLayoutId id="2147484138" r:id="rId13"/>
    <p:sldLayoutId id="2147484139" r:id="rId14"/>
    <p:sldLayoutId id="2147484140" r:id="rId15"/>
    <p:sldLayoutId id="2147484141" r:id="rId16"/>
    <p:sldLayoutId id="2147484142" r:id="rId17"/>
    <p:sldLayoutId id="2147484143" r:id="rId18"/>
    <p:sldLayoutId id="2147484144" r:id="rId19"/>
    <p:sldLayoutId id="2147484145" r:id="rId20"/>
    <p:sldLayoutId id="2147484146" r:id="rId21"/>
    <p:sldLayoutId id="2147484147" r:id="rId22"/>
    <p:sldLayoutId id="2147484148" r:id="rId23"/>
    <p:sldLayoutId id="2147484149" r:id="rId24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2"/>
          </a:solidFill>
          <a:latin typeface="Century Gothic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300"/>
        </a:spcBef>
        <a:buFont typeface="Arial" pitchFamily="34" charset="0"/>
        <a:buNone/>
        <a:defRPr sz="1600" b="1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180000" indent="-180000" algn="l" defTabSz="914400" rtl="0" eaLnBrk="1" latinLnBrk="0" hangingPunct="1">
        <a:spcBef>
          <a:spcPts val="300"/>
        </a:spcBef>
        <a:buClr>
          <a:srgbClr val="002060"/>
        </a:buClr>
        <a:buFontTx/>
        <a:buBlip>
          <a:blip r:embed="rId36"/>
        </a:buBlip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36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•"/>
        <a:defRPr lang="en-US" sz="1600" kern="1200" dirty="0" smtClean="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54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–"/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1800000" indent="-1800000" algn="l" defTabSz="914400" rtl="0" eaLnBrk="1" latinLnBrk="0" hangingPunct="1">
        <a:spcBef>
          <a:spcPts val="300"/>
        </a:spcBef>
        <a:buFont typeface="Arial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791835414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15741" name="think-cell Slide" r:id="rId33" imgW="270" imgH="270" progId="">
              <p:embed/>
            </p:oleObj>
          </a:graphicData>
        </a:graphic>
      </p:graphicFrame>
      <p:pic>
        <p:nvPicPr>
          <p:cNvPr id="9" name="Picture 8"/>
          <p:cNvPicPr>
            <a:picLocks noChangeAspect="1"/>
          </p:cNvPicPr>
          <p:nvPr>
            <p:custDataLst>
              <p:tags r:id="rId27"/>
            </p:custDataLst>
          </p:nvPr>
        </p:nvPicPr>
        <p:blipFill rotWithShape="1">
          <a:blip r:embed="rId3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740232"/>
            <a:ext cx="9144000" cy="3773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28"/>
            </p:custDataLst>
          </p:nvPr>
        </p:nvSpPr>
        <p:spPr>
          <a:xfrm>
            <a:off x="295275" y="180976"/>
            <a:ext cx="8597205" cy="55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00329B"/>
                </a:solidFill>
              </a14:hiddenFill>
            </a:ext>
          </a:extLst>
        </p:spPr>
        <p:txBody>
          <a:bodyPr vert="horz" wrap="none" lIns="72000" tIns="72000" rIns="72000" bIns="72000" rtlCol="0" anchor="ctr">
            <a:normAutofit/>
          </a:bodyPr>
          <a:lstStyle/>
          <a:p>
            <a:endParaRPr lang="en-US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9"/>
            </p:custDataLst>
          </p:nvPr>
        </p:nvSpPr>
        <p:spPr>
          <a:xfrm>
            <a:off x="295275" y="1196752"/>
            <a:ext cx="8597205" cy="4883466"/>
          </a:xfrm>
          <a:prstGeom prst="rect">
            <a:avLst/>
          </a:prstGeom>
        </p:spPr>
        <p:txBody>
          <a:bodyPr vert="horz" lIns="72000" tIns="72000" rIns="72000" bIns="72000" rtlCol="0">
            <a:normAutofit/>
          </a:bodyPr>
          <a:lstStyle/>
          <a:p>
            <a:pPr lvl="0"/>
            <a:r>
              <a:rPr lang="en-US" dirty="0" smtClean="0"/>
              <a:t>First Text Level</a:t>
            </a:r>
          </a:p>
          <a:p>
            <a:pPr lvl="1"/>
            <a:r>
              <a:rPr lang="en-US" dirty="0" smtClean="0"/>
              <a:t>Second</a:t>
            </a:r>
          </a:p>
          <a:p>
            <a:pPr lvl="2"/>
            <a:r>
              <a:rPr lang="en-US" dirty="0" smtClean="0"/>
              <a:t>Third</a:t>
            </a:r>
          </a:p>
          <a:p>
            <a:pPr lvl="3"/>
            <a:r>
              <a:rPr lang="en-US" dirty="0" smtClean="0"/>
              <a:t>Fourth</a:t>
            </a:r>
          </a:p>
          <a:p>
            <a:pPr lvl="4"/>
            <a:r>
              <a:rPr lang="en-US" dirty="0" smtClean="0"/>
              <a:t>Fifth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30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31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7" name="Rectangle 6"/>
          <p:cNvSpPr>
            <a:spLocks/>
          </p:cNvSpPr>
          <p:nvPr>
            <p:custDataLst>
              <p:tags r:id="rId32"/>
            </p:custDataLst>
          </p:nvPr>
        </p:nvSpPr>
        <p:spPr>
          <a:xfrm>
            <a:off x="2060973" y="6468150"/>
            <a:ext cx="1944216" cy="230832"/>
          </a:xfrm>
          <a:prstGeom prst="rect">
            <a:avLst/>
          </a:prstGeom>
        </p:spPr>
        <p:txBody>
          <a:bodyPr vert="horz" lIns="72000" tIns="72000" rIns="0" bIns="0" rtlCol="0" anchor="b"/>
          <a:lstStyle/>
          <a:p>
            <a:r>
              <a:rPr lang="en-US" sz="800" dirty="0" smtClean="0">
                <a:solidFill>
                  <a:srgbClr val="998F86"/>
                </a:solidFill>
              </a:rPr>
              <a:t>© Western Cape Government 2012  |</a:t>
            </a:r>
            <a:endParaRPr lang="en-GB" sz="800" dirty="0">
              <a:solidFill>
                <a:srgbClr val="998F86"/>
              </a:solidFill>
            </a:endParaRPr>
          </a:p>
        </p:txBody>
      </p:sp>
      <p:pic>
        <p:nvPicPr>
          <p:cNvPr id="11" name="Picture 115" descr="C:\Users\Conny\Desktop\WCG\WCG - Logo\PNG\Logos blue\Community Safety\WCG - Logo - Community Safety - Blue.png"/>
          <p:cNvPicPr>
            <a:picLocks noChangeAspect="1" noChangeArrowheads="1"/>
          </p:cNvPicPr>
          <p:nvPr userDrawn="1"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3849" y="6149078"/>
            <a:ext cx="1109368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5807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  <p:sldLayoutId id="2147483716" r:id="rId16"/>
    <p:sldLayoutId id="2147483717" r:id="rId17"/>
    <p:sldLayoutId id="2147483718" r:id="rId18"/>
    <p:sldLayoutId id="2147483719" r:id="rId19"/>
    <p:sldLayoutId id="2147483720" r:id="rId20"/>
    <p:sldLayoutId id="2147483721" r:id="rId21"/>
    <p:sldLayoutId id="2147483722" r:id="rId22"/>
    <p:sldLayoutId id="2147483723" r:id="rId23"/>
    <p:sldLayoutId id="2147483724" r:id="rId24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2"/>
          </a:solidFill>
          <a:latin typeface="Century Gothic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300"/>
        </a:spcBef>
        <a:buFont typeface="Arial" pitchFamily="34" charset="0"/>
        <a:buNone/>
        <a:defRPr sz="1600" b="1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180000" indent="-180000" algn="l" defTabSz="914400" rtl="0" eaLnBrk="1" latinLnBrk="0" hangingPunct="1">
        <a:spcBef>
          <a:spcPts val="300"/>
        </a:spcBef>
        <a:buClr>
          <a:srgbClr val="002060"/>
        </a:buClr>
        <a:buFontTx/>
        <a:buBlip>
          <a:blip r:embed="rId36"/>
        </a:buBlip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36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•"/>
        <a:defRPr lang="en-US" sz="1600" kern="1200" dirty="0" smtClean="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54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–"/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1800000" indent="-1800000" algn="l" defTabSz="914400" rtl="0" eaLnBrk="1" latinLnBrk="0" hangingPunct="1">
        <a:spcBef>
          <a:spcPts val="300"/>
        </a:spcBef>
        <a:buFont typeface="Arial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840890578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34116" name="think-cell Slide" r:id="rId33" imgW="270" imgH="270" progId="">
              <p:embed/>
            </p:oleObj>
          </a:graphicData>
        </a:graphic>
      </p:graphicFrame>
      <p:pic>
        <p:nvPicPr>
          <p:cNvPr id="9" name="Picture 8"/>
          <p:cNvPicPr>
            <a:picLocks noChangeAspect="1"/>
          </p:cNvPicPr>
          <p:nvPr>
            <p:custDataLst>
              <p:tags r:id="rId27"/>
            </p:custDataLst>
          </p:nvPr>
        </p:nvPicPr>
        <p:blipFill rotWithShape="1">
          <a:blip r:embed="rId3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740232"/>
            <a:ext cx="9144000" cy="3773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28"/>
            </p:custDataLst>
          </p:nvPr>
        </p:nvSpPr>
        <p:spPr>
          <a:xfrm>
            <a:off x="295275" y="180976"/>
            <a:ext cx="8597205" cy="55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00329B"/>
                </a:solidFill>
              </a14:hiddenFill>
            </a:ext>
          </a:extLst>
        </p:spPr>
        <p:txBody>
          <a:bodyPr vert="horz" wrap="none" lIns="72000" tIns="72000" rIns="72000" bIns="72000" rtlCol="0" anchor="ctr">
            <a:normAutofit/>
          </a:bodyPr>
          <a:lstStyle/>
          <a:p>
            <a:endParaRPr lang="en-US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9"/>
            </p:custDataLst>
          </p:nvPr>
        </p:nvSpPr>
        <p:spPr>
          <a:xfrm>
            <a:off x="295275" y="1196752"/>
            <a:ext cx="8597205" cy="4883466"/>
          </a:xfrm>
          <a:prstGeom prst="rect">
            <a:avLst/>
          </a:prstGeom>
        </p:spPr>
        <p:txBody>
          <a:bodyPr vert="horz" lIns="72000" tIns="72000" rIns="72000" bIns="72000" rtlCol="0">
            <a:normAutofit/>
          </a:bodyPr>
          <a:lstStyle/>
          <a:p>
            <a:pPr lvl="0"/>
            <a:r>
              <a:rPr lang="en-US" dirty="0" smtClean="0"/>
              <a:t>First Text Level</a:t>
            </a:r>
          </a:p>
          <a:p>
            <a:pPr lvl="1"/>
            <a:r>
              <a:rPr lang="en-US" dirty="0" smtClean="0"/>
              <a:t>Second</a:t>
            </a:r>
          </a:p>
          <a:p>
            <a:pPr lvl="2"/>
            <a:r>
              <a:rPr lang="en-US" dirty="0" smtClean="0"/>
              <a:t>Third</a:t>
            </a:r>
          </a:p>
          <a:p>
            <a:pPr lvl="3"/>
            <a:r>
              <a:rPr lang="en-US" dirty="0" smtClean="0"/>
              <a:t>Fourth</a:t>
            </a:r>
          </a:p>
          <a:p>
            <a:pPr lvl="4"/>
            <a:r>
              <a:rPr lang="en-US" dirty="0" smtClean="0"/>
              <a:t>Fifth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30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31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7" name="Rectangle 6"/>
          <p:cNvSpPr>
            <a:spLocks/>
          </p:cNvSpPr>
          <p:nvPr>
            <p:custDataLst>
              <p:tags r:id="rId32"/>
            </p:custDataLst>
          </p:nvPr>
        </p:nvSpPr>
        <p:spPr>
          <a:xfrm>
            <a:off x="2060973" y="6468150"/>
            <a:ext cx="1944216" cy="230832"/>
          </a:xfrm>
          <a:prstGeom prst="rect">
            <a:avLst/>
          </a:prstGeom>
        </p:spPr>
        <p:txBody>
          <a:bodyPr vert="horz" lIns="72000" tIns="72000" rIns="0" bIns="0" rtlCol="0" anchor="b"/>
          <a:lstStyle/>
          <a:p>
            <a:r>
              <a:rPr lang="en-US" sz="800" dirty="0" smtClean="0">
                <a:solidFill>
                  <a:srgbClr val="998F86"/>
                </a:solidFill>
              </a:rPr>
              <a:t>© Western Cape Government 2012  |</a:t>
            </a:r>
            <a:endParaRPr lang="en-GB" sz="800" dirty="0">
              <a:solidFill>
                <a:srgbClr val="998F86"/>
              </a:solidFill>
            </a:endParaRPr>
          </a:p>
        </p:txBody>
      </p:sp>
      <p:pic>
        <p:nvPicPr>
          <p:cNvPr id="11" name="Picture 115" descr="C:\Users\Conny\Desktop\WCG\WCG - Logo\PNG\Logos blue\Community Safety\WCG - Logo - Community Safety - Blue.png"/>
          <p:cNvPicPr>
            <a:picLocks noChangeAspect="1" noChangeArrowheads="1"/>
          </p:cNvPicPr>
          <p:nvPr userDrawn="1"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3849" y="6149078"/>
            <a:ext cx="1109368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00557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1" r:id="rId1"/>
    <p:sldLayoutId id="2147484152" r:id="rId2"/>
    <p:sldLayoutId id="2147484153" r:id="rId3"/>
    <p:sldLayoutId id="2147484154" r:id="rId4"/>
    <p:sldLayoutId id="2147484155" r:id="rId5"/>
    <p:sldLayoutId id="2147484156" r:id="rId6"/>
    <p:sldLayoutId id="2147484157" r:id="rId7"/>
    <p:sldLayoutId id="2147484158" r:id="rId8"/>
    <p:sldLayoutId id="2147484159" r:id="rId9"/>
    <p:sldLayoutId id="2147484160" r:id="rId10"/>
    <p:sldLayoutId id="2147484161" r:id="rId11"/>
    <p:sldLayoutId id="2147484162" r:id="rId12"/>
    <p:sldLayoutId id="2147484163" r:id="rId13"/>
    <p:sldLayoutId id="2147484164" r:id="rId14"/>
    <p:sldLayoutId id="2147484165" r:id="rId15"/>
    <p:sldLayoutId id="2147484166" r:id="rId16"/>
    <p:sldLayoutId id="2147484167" r:id="rId17"/>
    <p:sldLayoutId id="2147484168" r:id="rId18"/>
    <p:sldLayoutId id="2147484169" r:id="rId19"/>
    <p:sldLayoutId id="2147484170" r:id="rId20"/>
    <p:sldLayoutId id="2147484171" r:id="rId21"/>
    <p:sldLayoutId id="2147484172" r:id="rId22"/>
    <p:sldLayoutId id="2147484173" r:id="rId23"/>
    <p:sldLayoutId id="2147484174" r:id="rId24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2"/>
          </a:solidFill>
          <a:latin typeface="Century Gothic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300"/>
        </a:spcBef>
        <a:buFont typeface="Arial" pitchFamily="34" charset="0"/>
        <a:buNone/>
        <a:defRPr sz="1600" b="1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180000" indent="-180000" algn="l" defTabSz="914400" rtl="0" eaLnBrk="1" latinLnBrk="0" hangingPunct="1">
        <a:spcBef>
          <a:spcPts val="300"/>
        </a:spcBef>
        <a:buClr>
          <a:srgbClr val="002060"/>
        </a:buClr>
        <a:buFontTx/>
        <a:buBlip>
          <a:blip r:embed="rId36"/>
        </a:buBlip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36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•"/>
        <a:defRPr lang="en-US" sz="1600" kern="1200" dirty="0" smtClean="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54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–"/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1800000" indent="-1800000" algn="l" defTabSz="914400" rtl="0" eaLnBrk="1" latinLnBrk="0" hangingPunct="1">
        <a:spcBef>
          <a:spcPts val="300"/>
        </a:spcBef>
        <a:buFont typeface="Arial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776709212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34936" name="think-cell Slide" r:id="rId33" imgW="270" imgH="270" progId="">
              <p:embed/>
            </p:oleObj>
          </a:graphicData>
        </a:graphic>
      </p:graphicFrame>
      <p:pic>
        <p:nvPicPr>
          <p:cNvPr id="9" name="Picture 8"/>
          <p:cNvPicPr>
            <a:picLocks noChangeAspect="1"/>
          </p:cNvPicPr>
          <p:nvPr>
            <p:custDataLst>
              <p:tags r:id="rId27"/>
            </p:custDataLst>
          </p:nvPr>
        </p:nvPicPr>
        <p:blipFill rotWithShape="1">
          <a:blip r:embed="rId3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740232"/>
            <a:ext cx="9144000" cy="3773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28"/>
            </p:custDataLst>
          </p:nvPr>
        </p:nvSpPr>
        <p:spPr>
          <a:xfrm>
            <a:off x="295275" y="180976"/>
            <a:ext cx="8597205" cy="55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00329B"/>
                </a:solidFill>
              </a14:hiddenFill>
            </a:ext>
          </a:extLst>
        </p:spPr>
        <p:txBody>
          <a:bodyPr vert="horz" wrap="none" lIns="72000" tIns="72000" rIns="72000" bIns="72000" rtlCol="0" anchor="ctr">
            <a:normAutofit/>
          </a:bodyPr>
          <a:lstStyle/>
          <a:p>
            <a:endParaRPr lang="en-US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9"/>
            </p:custDataLst>
          </p:nvPr>
        </p:nvSpPr>
        <p:spPr>
          <a:xfrm>
            <a:off x="295275" y="1196752"/>
            <a:ext cx="8597205" cy="4883466"/>
          </a:xfrm>
          <a:prstGeom prst="rect">
            <a:avLst/>
          </a:prstGeom>
        </p:spPr>
        <p:txBody>
          <a:bodyPr vert="horz" lIns="72000" tIns="72000" rIns="72000" bIns="72000" rtlCol="0">
            <a:normAutofit/>
          </a:bodyPr>
          <a:lstStyle/>
          <a:p>
            <a:pPr lvl="0"/>
            <a:r>
              <a:rPr lang="en-US" dirty="0" smtClean="0"/>
              <a:t>First Text Level</a:t>
            </a:r>
          </a:p>
          <a:p>
            <a:pPr lvl="1"/>
            <a:r>
              <a:rPr lang="en-US" dirty="0" smtClean="0"/>
              <a:t>Second</a:t>
            </a:r>
          </a:p>
          <a:p>
            <a:pPr lvl="2"/>
            <a:r>
              <a:rPr lang="en-US" dirty="0" smtClean="0"/>
              <a:t>Third</a:t>
            </a:r>
          </a:p>
          <a:p>
            <a:pPr lvl="3"/>
            <a:r>
              <a:rPr lang="en-US" dirty="0" smtClean="0"/>
              <a:t>Fourth</a:t>
            </a:r>
          </a:p>
          <a:p>
            <a:pPr lvl="4"/>
            <a:r>
              <a:rPr lang="en-US" dirty="0" smtClean="0"/>
              <a:t>Fifth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30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31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7" name="Rectangle 6"/>
          <p:cNvSpPr>
            <a:spLocks/>
          </p:cNvSpPr>
          <p:nvPr>
            <p:custDataLst>
              <p:tags r:id="rId32"/>
            </p:custDataLst>
          </p:nvPr>
        </p:nvSpPr>
        <p:spPr>
          <a:xfrm>
            <a:off x="2060973" y="6468150"/>
            <a:ext cx="1944216" cy="230832"/>
          </a:xfrm>
          <a:prstGeom prst="rect">
            <a:avLst/>
          </a:prstGeom>
        </p:spPr>
        <p:txBody>
          <a:bodyPr vert="horz" lIns="72000" tIns="72000" rIns="0" bIns="0" rtlCol="0" anchor="b"/>
          <a:lstStyle/>
          <a:p>
            <a:r>
              <a:rPr lang="en-US" sz="800" dirty="0" smtClean="0">
                <a:solidFill>
                  <a:srgbClr val="998F86"/>
                </a:solidFill>
              </a:rPr>
              <a:t>© Western Cape Government 2012  |</a:t>
            </a:r>
            <a:endParaRPr lang="en-GB" sz="800" dirty="0">
              <a:solidFill>
                <a:srgbClr val="998F86"/>
              </a:solidFill>
            </a:endParaRPr>
          </a:p>
        </p:txBody>
      </p:sp>
      <p:pic>
        <p:nvPicPr>
          <p:cNvPr id="11" name="Picture 115" descr="C:\Users\Conny\Desktop\WCG\WCG - Logo\PNG\Logos blue\Community Safety\WCG - Logo - Community Safety - Blue.png"/>
          <p:cNvPicPr>
            <a:picLocks noChangeAspect="1" noChangeArrowheads="1"/>
          </p:cNvPicPr>
          <p:nvPr userDrawn="1"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3849" y="6149078"/>
            <a:ext cx="1109368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59826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6" r:id="rId1"/>
    <p:sldLayoutId id="2147484177" r:id="rId2"/>
    <p:sldLayoutId id="2147484178" r:id="rId3"/>
    <p:sldLayoutId id="2147484179" r:id="rId4"/>
    <p:sldLayoutId id="2147484180" r:id="rId5"/>
    <p:sldLayoutId id="2147484181" r:id="rId6"/>
    <p:sldLayoutId id="2147484182" r:id="rId7"/>
    <p:sldLayoutId id="2147484183" r:id="rId8"/>
    <p:sldLayoutId id="2147484184" r:id="rId9"/>
    <p:sldLayoutId id="2147484185" r:id="rId10"/>
    <p:sldLayoutId id="2147484186" r:id="rId11"/>
    <p:sldLayoutId id="2147484187" r:id="rId12"/>
    <p:sldLayoutId id="2147484188" r:id="rId13"/>
    <p:sldLayoutId id="2147484189" r:id="rId14"/>
    <p:sldLayoutId id="2147484190" r:id="rId15"/>
    <p:sldLayoutId id="2147484191" r:id="rId16"/>
    <p:sldLayoutId id="2147484192" r:id="rId17"/>
    <p:sldLayoutId id="2147484193" r:id="rId18"/>
    <p:sldLayoutId id="2147484194" r:id="rId19"/>
    <p:sldLayoutId id="2147484195" r:id="rId20"/>
    <p:sldLayoutId id="2147484196" r:id="rId21"/>
    <p:sldLayoutId id="2147484197" r:id="rId22"/>
    <p:sldLayoutId id="2147484198" r:id="rId23"/>
    <p:sldLayoutId id="2147484199" r:id="rId24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2"/>
          </a:solidFill>
          <a:latin typeface="Century Gothic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300"/>
        </a:spcBef>
        <a:buFont typeface="Arial" pitchFamily="34" charset="0"/>
        <a:buNone/>
        <a:defRPr sz="1600" b="1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180000" indent="-180000" algn="l" defTabSz="914400" rtl="0" eaLnBrk="1" latinLnBrk="0" hangingPunct="1">
        <a:spcBef>
          <a:spcPts val="300"/>
        </a:spcBef>
        <a:buClr>
          <a:srgbClr val="002060"/>
        </a:buClr>
        <a:buFontTx/>
        <a:buBlip>
          <a:blip r:embed="rId36"/>
        </a:buBlip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36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•"/>
        <a:defRPr lang="en-US" sz="1600" kern="1200" dirty="0" smtClean="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54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–"/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1800000" indent="-1800000" algn="l" defTabSz="914400" rtl="0" eaLnBrk="1" latinLnBrk="0" hangingPunct="1">
        <a:spcBef>
          <a:spcPts val="300"/>
        </a:spcBef>
        <a:buFont typeface="Arial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518352401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35937" name="think-cell Slide" r:id="rId33" imgW="270" imgH="270" progId="">
              <p:embed/>
            </p:oleObj>
          </a:graphicData>
        </a:graphic>
      </p:graphicFrame>
      <p:pic>
        <p:nvPicPr>
          <p:cNvPr id="9" name="Picture 8"/>
          <p:cNvPicPr>
            <a:picLocks noChangeAspect="1"/>
          </p:cNvPicPr>
          <p:nvPr>
            <p:custDataLst>
              <p:tags r:id="rId27"/>
            </p:custDataLst>
          </p:nvPr>
        </p:nvPicPr>
        <p:blipFill rotWithShape="1">
          <a:blip r:embed="rId3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740232"/>
            <a:ext cx="9144000" cy="3773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28"/>
            </p:custDataLst>
          </p:nvPr>
        </p:nvSpPr>
        <p:spPr>
          <a:xfrm>
            <a:off x="295275" y="180976"/>
            <a:ext cx="8597205" cy="55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00329B"/>
                </a:solidFill>
              </a14:hiddenFill>
            </a:ext>
          </a:extLst>
        </p:spPr>
        <p:txBody>
          <a:bodyPr vert="horz" wrap="none" lIns="72000" tIns="72000" rIns="72000" bIns="72000" rtlCol="0" anchor="ctr">
            <a:normAutofit/>
          </a:bodyPr>
          <a:lstStyle/>
          <a:p>
            <a:endParaRPr lang="en-US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9"/>
            </p:custDataLst>
          </p:nvPr>
        </p:nvSpPr>
        <p:spPr>
          <a:xfrm>
            <a:off x="295275" y="1196752"/>
            <a:ext cx="8597205" cy="4883466"/>
          </a:xfrm>
          <a:prstGeom prst="rect">
            <a:avLst/>
          </a:prstGeom>
        </p:spPr>
        <p:txBody>
          <a:bodyPr vert="horz" lIns="72000" tIns="72000" rIns="72000" bIns="72000" rtlCol="0">
            <a:normAutofit/>
          </a:bodyPr>
          <a:lstStyle/>
          <a:p>
            <a:pPr lvl="0"/>
            <a:r>
              <a:rPr lang="en-US" dirty="0" smtClean="0"/>
              <a:t>First Text Level</a:t>
            </a:r>
          </a:p>
          <a:p>
            <a:pPr lvl="1"/>
            <a:r>
              <a:rPr lang="en-US" dirty="0" smtClean="0"/>
              <a:t>Second</a:t>
            </a:r>
          </a:p>
          <a:p>
            <a:pPr lvl="2"/>
            <a:r>
              <a:rPr lang="en-US" dirty="0" smtClean="0"/>
              <a:t>Third</a:t>
            </a:r>
          </a:p>
          <a:p>
            <a:pPr lvl="3"/>
            <a:r>
              <a:rPr lang="en-US" dirty="0" smtClean="0"/>
              <a:t>Fourth</a:t>
            </a:r>
          </a:p>
          <a:p>
            <a:pPr lvl="4"/>
            <a:r>
              <a:rPr lang="en-US" dirty="0" smtClean="0"/>
              <a:t>Fifth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30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31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7" name="Rectangle 6"/>
          <p:cNvSpPr>
            <a:spLocks/>
          </p:cNvSpPr>
          <p:nvPr>
            <p:custDataLst>
              <p:tags r:id="rId32"/>
            </p:custDataLst>
          </p:nvPr>
        </p:nvSpPr>
        <p:spPr>
          <a:xfrm>
            <a:off x="2060973" y="6468150"/>
            <a:ext cx="1944216" cy="230832"/>
          </a:xfrm>
          <a:prstGeom prst="rect">
            <a:avLst/>
          </a:prstGeom>
        </p:spPr>
        <p:txBody>
          <a:bodyPr vert="horz" lIns="72000" tIns="72000" rIns="0" bIns="0" rtlCol="0" anchor="b"/>
          <a:lstStyle/>
          <a:p>
            <a:r>
              <a:rPr lang="en-US" sz="800" dirty="0" smtClean="0">
                <a:solidFill>
                  <a:srgbClr val="998F86"/>
                </a:solidFill>
              </a:rPr>
              <a:t>© Western Cape Government 2012  |</a:t>
            </a:r>
            <a:endParaRPr lang="en-GB" sz="800" dirty="0">
              <a:solidFill>
                <a:srgbClr val="998F86"/>
              </a:solidFill>
            </a:endParaRPr>
          </a:p>
        </p:txBody>
      </p:sp>
      <p:pic>
        <p:nvPicPr>
          <p:cNvPr id="11" name="Picture 115" descr="C:\Users\Conny\Desktop\WCG\WCG - Logo\PNG\Logos blue\Community Safety\WCG - Logo - Community Safety - Blue.png"/>
          <p:cNvPicPr>
            <a:picLocks noChangeAspect="1" noChangeArrowheads="1"/>
          </p:cNvPicPr>
          <p:nvPr userDrawn="1"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3849" y="6149078"/>
            <a:ext cx="1109368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86026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1" r:id="rId1"/>
    <p:sldLayoutId id="2147484202" r:id="rId2"/>
    <p:sldLayoutId id="2147484203" r:id="rId3"/>
    <p:sldLayoutId id="2147484204" r:id="rId4"/>
    <p:sldLayoutId id="2147484205" r:id="rId5"/>
    <p:sldLayoutId id="2147484206" r:id="rId6"/>
    <p:sldLayoutId id="2147484207" r:id="rId7"/>
    <p:sldLayoutId id="2147484208" r:id="rId8"/>
    <p:sldLayoutId id="2147484209" r:id="rId9"/>
    <p:sldLayoutId id="2147484210" r:id="rId10"/>
    <p:sldLayoutId id="2147484211" r:id="rId11"/>
    <p:sldLayoutId id="2147484212" r:id="rId12"/>
    <p:sldLayoutId id="2147484213" r:id="rId13"/>
    <p:sldLayoutId id="2147484214" r:id="rId14"/>
    <p:sldLayoutId id="2147484215" r:id="rId15"/>
    <p:sldLayoutId id="2147484216" r:id="rId16"/>
    <p:sldLayoutId id="2147484217" r:id="rId17"/>
    <p:sldLayoutId id="2147484218" r:id="rId18"/>
    <p:sldLayoutId id="2147484219" r:id="rId19"/>
    <p:sldLayoutId id="2147484220" r:id="rId20"/>
    <p:sldLayoutId id="2147484221" r:id="rId21"/>
    <p:sldLayoutId id="2147484222" r:id="rId22"/>
    <p:sldLayoutId id="2147484223" r:id="rId23"/>
    <p:sldLayoutId id="2147484224" r:id="rId24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2"/>
          </a:solidFill>
          <a:latin typeface="Century Gothic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300"/>
        </a:spcBef>
        <a:buFont typeface="Arial" pitchFamily="34" charset="0"/>
        <a:buNone/>
        <a:defRPr sz="1600" b="1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180000" indent="-180000" algn="l" defTabSz="914400" rtl="0" eaLnBrk="1" latinLnBrk="0" hangingPunct="1">
        <a:spcBef>
          <a:spcPts val="300"/>
        </a:spcBef>
        <a:buClr>
          <a:srgbClr val="002060"/>
        </a:buClr>
        <a:buFontTx/>
        <a:buBlip>
          <a:blip r:embed="rId36"/>
        </a:buBlip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36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•"/>
        <a:defRPr lang="en-US" sz="1600" kern="1200" dirty="0" smtClean="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54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–"/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1800000" indent="-1800000" algn="l" defTabSz="914400" rtl="0" eaLnBrk="1" latinLnBrk="0" hangingPunct="1">
        <a:spcBef>
          <a:spcPts val="300"/>
        </a:spcBef>
        <a:buFont typeface="Arial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833110121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36931" name="think-cell Slide" r:id="rId33" imgW="270" imgH="270" progId="">
              <p:embed/>
            </p:oleObj>
          </a:graphicData>
        </a:graphic>
      </p:graphicFrame>
      <p:pic>
        <p:nvPicPr>
          <p:cNvPr id="9" name="Picture 8"/>
          <p:cNvPicPr>
            <a:picLocks noChangeAspect="1"/>
          </p:cNvPicPr>
          <p:nvPr>
            <p:custDataLst>
              <p:tags r:id="rId27"/>
            </p:custDataLst>
          </p:nvPr>
        </p:nvPicPr>
        <p:blipFill rotWithShape="1">
          <a:blip r:embed="rId3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740232"/>
            <a:ext cx="9144000" cy="3773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28"/>
            </p:custDataLst>
          </p:nvPr>
        </p:nvSpPr>
        <p:spPr>
          <a:xfrm>
            <a:off x="295275" y="180976"/>
            <a:ext cx="8597205" cy="55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00329B"/>
                </a:solidFill>
              </a14:hiddenFill>
            </a:ext>
          </a:extLst>
        </p:spPr>
        <p:txBody>
          <a:bodyPr vert="horz" wrap="none" lIns="72000" tIns="72000" rIns="72000" bIns="72000" rtlCol="0" anchor="ctr">
            <a:normAutofit/>
          </a:bodyPr>
          <a:lstStyle/>
          <a:p>
            <a:endParaRPr lang="en-US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9"/>
            </p:custDataLst>
          </p:nvPr>
        </p:nvSpPr>
        <p:spPr>
          <a:xfrm>
            <a:off x="295275" y="1196752"/>
            <a:ext cx="8597205" cy="4883466"/>
          </a:xfrm>
          <a:prstGeom prst="rect">
            <a:avLst/>
          </a:prstGeom>
        </p:spPr>
        <p:txBody>
          <a:bodyPr vert="horz" lIns="72000" tIns="72000" rIns="72000" bIns="72000" rtlCol="0">
            <a:normAutofit/>
          </a:bodyPr>
          <a:lstStyle/>
          <a:p>
            <a:pPr lvl="0"/>
            <a:r>
              <a:rPr lang="en-US" dirty="0" smtClean="0"/>
              <a:t>First Text Level</a:t>
            </a:r>
          </a:p>
          <a:p>
            <a:pPr lvl="1"/>
            <a:r>
              <a:rPr lang="en-US" dirty="0" smtClean="0"/>
              <a:t>Second</a:t>
            </a:r>
          </a:p>
          <a:p>
            <a:pPr lvl="2"/>
            <a:r>
              <a:rPr lang="en-US" dirty="0" smtClean="0"/>
              <a:t>Third</a:t>
            </a:r>
          </a:p>
          <a:p>
            <a:pPr lvl="3"/>
            <a:r>
              <a:rPr lang="en-US" dirty="0" smtClean="0"/>
              <a:t>Fourth</a:t>
            </a:r>
          </a:p>
          <a:p>
            <a:pPr lvl="4"/>
            <a:r>
              <a:rPr lang="en-US" dirty="0" smtClean="0"/>
              <a:t>Fifth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30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31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7" name="Rectangle 6"/>
          <p:cNvSpPr>
            <a:spLocks/>
          </p:cNvSpPr>
          <p:nvPr>
            <p:custDataLst>
              <p:tags r:id="rId32"/>
            </p:custDataLst>
          </p:nvPr>
        </p:nvSpPr>
        <p:spPr>
          <a:xfrm>
            <a:off x="2060973" y="6468150"/>
            <a:ext cx="1944216" cy="230832"/>
          </a:xfrm>
          <a:prstGeom prst="rect">
            <a:avLst/>
          </a:prstGeom>
        </p:spPr>
        <p:txBody>
          <a:bodyPr vert="horz" lIns="72000" tIns="72000" rIns="0" bIns="0" rtlCol="0" anchor="b"/>
          <a:lstStyle/>
          <a:p>
            <a:r>
              <a:rPr lang="en-US" sz="800" dirty="0" smtClean="0">
                <a:solidFill>
                  <a:srgbClr val="998F86"/>
                </a:solidFill>
              </a:rPr>
              <a:t>© Western Cape Government 2012  |</a:t>
            </a:r>
            <a:endParaRPr lang="en-GB" sz="800" dirty="0">
              <a:solidFill>
                <a:srgbClr val="998F86"/>
              </a:solidFill>
            </a:endParaRPr>
          </a:p>
        </p:txBody>
      </p:sp>
      <p:pic>
        <p:nvPicPr>
          <p:cNvPr id="11" name="Picture 115" descr="C:\Users\Conny\Desktop\WCG\WCG - Logo\PNG\Logos blue\Community Safety\WCG - Logo - Community Safety - Blue.png"/>
          <p:cNvPicPr>
            <a:picLocks noChangeAspect="1" noChangeArrowheads="1"/>
          </p:cNvPicPr>
          <p:nvPr userDrawn="1"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3849" y="6149078"/>
            <a:ext cx="1109368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43891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6" r:id="rId1"/>
    <p:sldLayoutId id="2147484227" r:id="rId2"/>
    <p:sldLayoutId id="2147484228" r:id="rId3"/>
    <p:sldLayoutId id="2147484229" r:id="rId4"/>
    <p:sldLayoutId id="2147484230" r:id="rId5"/>
    <p:sldLayoutId id="2147484231" r:id="rId6"/>
    <p:sldLayoutId id="2147484232" r:id="rId7"/>
    <p:sldLayoutId id="2147484233" r:id="rId8"/>
    <p:sldLayoutId id="2147484234" r:id="rId9"/>
    <p:sldLayoutId id="2147484235" r:id="rId10"/>
    <p:sldLayoutId id="2147484236" r:id="rId11"/>
    <p:sldLayoutId id="2147484237" r:id="rId12"/>
    <p:sldLayoutId id="2147484238" r:id="rId13"/>
    <p:sldLayoutId id="2147484239" r:id="rId14"/>
    <p:sldLayoutId id="2147484240" r:id="rId15"/>
    <p:sldLayoutId id="2147484241" r:id="rId16"/>
    <p:sldLayoutId id="2147484242" r:id="rId17"/>
    <p:sldLayoutId id="2147484243" r:id="rId18"/>
    <p:sldLayoutId id="2147484244" r:id="rId19"/>
    <p:sldLayoutId id="2147484245" r:id="rId20"/>
    <p:sldLayoutId id="2147484246" r:id="rId21"/>
    <p:sldLayoutId id="2147484247" r:id="rId22"/>
    <p:sldLayoutId id="2147484248" r:id="rId23"/>
    <p:sldLayoutId id="2147484249" r:id="rId24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2"/>
          </a:solidFill>
          <a:latin typeface="Century Gothic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300"/>
        </a:spcBef>
        <a:buFont typeface="Arial" pitchFamily="34" charset="0"/>
        <a:buNone/>
        <a:defRPr sz="1600" b="1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180000" indent="-180000" algn="l" defTabSz="914400" rtl="0" eaLnBrk="1" latinLnBrk="0" hangingPunct="1">
        <a:spcBef>
          <a:spcPts val="300"/>
        </a:spcBef>
        <a:buClr>
          <a:srgbClr val="002060"/>
        </a:buClr>
        <a:buFontTx/>
        <a:buBlip>
          <a:blip r:embed="rId36"/>
        </a:buBlip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36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•"/>
        <a:defRPr lang="en-US" sz="1600" kern="1200" dirty="0" smtClean="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54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–"/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1800000" indent="-1800000" algn="l" defTabSz="914400" rtl="0" eaLnBrk="1" latinLnBrk="0" hangingPunct="1">
        <a:spcBef>
          <a:spcPts val="300"/>
        </a:spcBef>
        <a:buFont typeface="Arial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900719923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37955" name="think-cell Slide" r:id="rId33" imgW="270" imgH="270" progId="">
              <p:embed/>
            </p:oleObj>
          </a:graphicData>
        </a:graphic>
      </p:graphicFrame>
      <p:pic>
        <p:nvPicPr>
          <p:cNvPr id="9" name="Picture 8"/>
          <p:cNvPicPr>
            <a:picLocks noChangeAspect="1"/>
          </p:cNvPicPr>
          <p:nvPr>
            <p:custDataLst>
              <p:tags r:id="rId27"/>
            </p:custDataLst>
          </p:nvPr>
        </p:nvPicPr>
        <p:blipFill rotWithShape="1">
          <a:blip r:embed="rId3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740232"/>
            <a:ext cx="9144000" cy="3773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28"/>
            </p:custDataLst>
          </p:nvPr>
        </p:nvSpPr>
        <p:spPr>
          <a:xfrm>
            <a:off x="295275" y="180976"/>
            <a:ext cx="8597205" cy="55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00329B"/>
                </a:solidFill>
              </a14:hiddenFill>
            </a:ext>
          </a:extLst>
        </p:spPr>
        <p:txBody>
          <a:bodyPr vert="horz" wrap="none" lIns="72000" tIns="72000" rIns="72000" bIns="72000" rtlCol="0" anchor="ctr">
            <a:normAutofit/>
          </a:bodyPr>
          <a:lstStyle/>
          <a:p>
            <a:endParaRPr lang="en-US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9"/>
            </p:custDataLst>
          </p:nvPr>
        </p:nvSpPr>
        <p:spPr>
          <a:xfrm>
            <a:off x="295275" y="1196752"/>
            <a:ext cx="8597205" cy="4883466"/>
          </a:xfrm>
          <a:prstGeom prst="rect">
            <a:avLst/>
          </a:prstGeom>
        </p:spPr>
        <p:txBody>
          <a:bodyPr vert="horz" lIns="72000" tIns="72000" rIns="72000" bIns="72000" rtlCol="0">
            <a:normAutofit/>
          </a:bodyPr>
          <a:lstStyle/>
          <a:p>
            <a:pPr lvl="0"/>
            <a:r>
              <a:rPr lang="en-US" dirty="0" smtClean="0"/>
              <a:t>First Text Level</a:t>
            </a:r>
          </a:p>
          <a:p>
            <a:pPr lvl="1"/>
            <a:r>
              <a:rPr lang="en-US" dirty="0" smtClean="0"/>
              <a:t>Second</a:t>
            </a:r>
          </a:p>
          <a:p>
            <a:pPr lvl="2"/>
            <a:r>
              <a:rPr lang="en-US" dirty="0" smtClean="0"/>
              <a:t>Third</a:t>
            </a:r>
          </a:p>
          <a:p>
            <a:pPr lvl="3"/>
            <a:r>
              <a:rPr lang="en-US" dirty="0" smtClean="0"/>
              <a:t>Fourth</a:t>
            </a:r>
          </a:p>
          <a:p>
            <a:pPr lvl="4"/>
            <a:r>
              <a:rPr lang="en-US" dirty="0" smtClean="0"/>
              <a:t>Fifth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30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31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7" name="Rectangle 6"/>
          <p:cNvSpPr>
            <a:spLocks/>
          </p:cNvSpPr>
          <p:nvPr>
            <p:custDataLst>
              <p:tags r:id="rId32"/>
            </p:custDataLst>
          </p:nvPr>
        </p:nvSpPr>
        <p:spPr>
          <a:xfrm>
            <a:off x="2060973" y="6468150"/>
            <a:ext cx="1944216" cy="230832"/>
          </a:xfrm>
          <a:prstGeom prst="rect">
            <a:avLst/>
          </a:prstGeom>
        </p:spPr>
        <p:txBody>
          <a:bodyPr vert="horz" lIns="72000" tIns="72000" rIns="0" bIns="0" rtlCol="0" anchor="b"/>
          <a:lstStyle/>
          <a:p>
            <a:r>
              <a:rPr lang="en-US" sz="800" dirty="0" smtClean="0">
                <a:solidFill>
                  <a:srgbClr val="998F86"/>
                </a:solidFill>
              </a:rPr>
              <a:t>© Western Cape Government 2012  |</a:t>
            </a:r>
            <a:endParaRPr lang="en-GB" sz="800" dirty="0">
              <a:solidFill>
                <a:srgbClr val="998F86"/>
              </a:solidFill>
            </a:endParaRPr>
          </a:p>
        </p:txBody>
      </p:sp>
      <p:pic>
        <p:nvPicPr>
          <p:cNvPr id="11" name="Picture 115" descr="C:\Users\Conny\Desktop\WCG\WCG - Logo\PNG\Logos blue\Community Safety\WCG - Logo - Community Safety - Blue.png"/>
          <p:cNvPicPr>
            <a:picLocks noChangeAspect="1" noChangeArrowheads="1"/>
          </p:cNvPicPr>
          <p:nvPr userDrawn="1"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3849" y="6149078"/>
            <a:ext cx="1109368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18687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1" r:id="rId1"/>
    <p:sldLayoutId id="2147484252" r:id="rId2"/>
    <p:sldLayoutId id="2147484253" r:id="rId3"/>
    <p:sldLayoutId id="2147484254" r:id="rId4"/>
    <p:sldLayoutId id="2147484255" r:id="rId5"/>
    <p:sldLayoutId id="2147484256" r:id="rId6"/>
    <p:sldLayoutId id="2147484257" r:id="rId7"/>
    <p:sldLayoutId id="2147484258" r:id="rId8"/>
    <p:sldLayoutId id="2147484259" r:id="rId9"/>
    <p:sldLayoutId id="2147484260" r:id="rId10"/>
    <p:sldLayoutId id="2147484261" r:id="rId11"/>
    <p:sldLayoutId id="2147484262" r:id="rId12"/>
    <p:sldLayoutId id="2147484263" r:id="rId13"/>
    <p:sldLayoutId id="2147484264" r:id="rId14"/>
    <p:sldLayoutId id="2147484265" r:id="rId15"/>
    <p:sldLayoutId id="2147484266" r:id="rId16"/>
    <p:sldLayoutId id="2147484267" r:id="rId17"/>
    <p:sldLayoutId id="2147484268" r:id="rId18"/>
    <p:sldLayoutId id="2147484269" r:id="rId19"/>
    <p:sldLayoutId id="2147484270" r:id="rId20"/>
    <p:sldLayoutId id="2147484271" r:id="rId21"/>
    <p:sldLayoutId id="2147484272" r:id="rId22"/>
    <p:sldLayoutId id="2147484273" r:id="rId23"/>
    <p:sldLayoutId id="2147484274" r:id="rId24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2"/>
          </a:solidFill>
          <a:latin typeface="Century Gothic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300"/>
        </a:spcBef>
        <a:buFont typeface="Arial" pitchFamily="34" charset="0"/>
        <a:buNone/>
        <a:defRPr sz="1600" b="1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180000" indent="-180000" algn="l" defTabSz="914400" rtl="0" eaLnBrk="1" latinLnBrk="0" hangingPunct="1">
        <a:spcBef>
          <a:spcPts val="300"/>
        </a:spcBef>
        <a:buClr>
          <a:srgbClr val="002060"/>
        </a:buClr>
        <a:buFontTx/>
        <a:buBlip>
          <a:blip r:embed="rId36"/>
        </a:buBlip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36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•"/>
        <a:defRPr lang="en-US" sz="1600" kern="1200" dirty="0" smtClean="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54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–"/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1800000" indent="-1800000" algn="l" defTabSz="914400" rtl="0" eaLnBrk="1" latinLnBrk="0" hangingPunct="1">
        <a:spcBef>
          <a:spcPts val="300"/>
        </a:spcBef>
        <a:buFont typeface="Arial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205925020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16765" name="think-cell Slide" r:id="rId33" imgW="270" imgH="270" progId="">
              <p:embed/>
            </p:oleObj>
          </a:graphicData>
        </a:graphic>
      </p:graphicFrame>
      <p:pic>
        <p:nvPicPr>
          <p:cNvPr id="9" name="Picture 8"/>
          <p:cNvPicPr>
            <a:picLocks noChangeAspect="1"/>
          </p:cNvPicPr>
          <p:nvPr>
            <p:custDataLst>
              <p:tags r:id="rId27"/>
            </p:custDataLst>
          </p:nvPr>
        </p:nvPicPr>
        <p:blipFill rotWithShape="1">
          <a:blip r:embed="rId3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740232"/>
            <a:ext cx="9144000" cy="3773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28"/>
            </p:custDataLst>
          </p:nvPr>
        </p:nvSpPr>
        <p:spPr>
          <a:xfrm>
            <a:off x="295275" y="180976"/>
            <a:ext cx="8597205" cy="55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00329B"/>
                </a:solidFill>
              </a14:hiddenFill>
            </a:ext>
          </a:extLst>
        </p:spPr>
        <p:txBody>
          <a:bodyPr vert="horz" wrap="none" lIns="72000" tIns="72000" rIns="72000" bIns="72000" rtlCol="0" anchor="ctr">
            <a:normAutofit/>
          </a:bodyPr>
          <a:lstStyle/>
          <a:p>
            <a:endParaRPr lang="en-US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9"/>
            </p:custDataLst>
          </p:nvPr>
        </p:nvSpPr>
        <p:spPr>
          <a:xfrm>
            <a:off x="295275" y="1196752"/>
            <a:ext cx="8597205" cy="4883466"/>
          </a:xfrm>
          <a:prstGeom prst="rect">
            <a:avLst/>
          </a:prstGeom>
        </p:spPr>
        <p:txBody>
          <a:bodyPr vert="horz" lIns="72000" tIns="72000" rIns="72000" bIns="72000" rtlCol="0">
            <a:normAutofit/>
          </a:bodyPr>
          <a:lstStyle/>
          <a:p>
            <a:pPr lvl="0"/>
            <a:r>
              <a:rPr lang="en-US" dirty="0" smtClean="0"/>
              <a:t>First Text Level</a:t>
            </a:r>
          </a:p>
          <a:p>
            <a:pPr lvl="1"/>
            <a:r>
              <a:rPr lang="en-US" dirty="0" smtClean="0"/>
              <a:t>Second</a:t>
            </a:r>
          </a:p>
          <a:p>
            <a:pPr lvl="2"/>
            <a:r>
              <a:rPr lang="en-US" dirty="0" smtClean="0"/>
              <a:t>Third</a:t>
            </a:r>
          </a:p>
          <a:p>
            <a:pPr lvl="3"/>
            <a:r>
              <a:rPr lang="en-US" dirty="0" smtClean="0"/>
              <a:t>Fourth</a:t>
            </a:r>
          </a:p>
          <a:p>
            <a:pPr lvl="4"/>
            <a:r>
              <a:rPr lang="en-US" dirty="0" smtClean="0"/>
              <a:t>Fifth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30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31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7" name="Rectangle 6"/>
          <p:cNvSpPr>
            <a:spLocks/>
          </p:cNvSpPr>
          <p:nvPr>
            <p:custDataLst>
              <p:tags r:id="rId32"/>
            </p:custDataLst>
          </p:nvPr>
        </p:nvSpPr>
        <p:spPr>
          <a:xfrm>
            <a:off x="2060973" y="6468150"/>
            <a:ext cx="1944216" cy="230832"/>
          </a:xfrm>
          <a:prstGeom prst="rect">
            <a:avLst/>
          </a:prstGeom>
        </p:spPr>
        <p:txBody>
          <a:bodyPr vert="horz" lIns="72000" tIns="72000" rIns="0" bIns="0" rtlCol="0" anchor="b"/>
          <a:lstStyle/>
          <a:p>
            <a:r>
              <a:rPr lang="en-US" sz="800" dirty="0" smtClean="0">
                <a:solidFill>
                  <a:srgbClr val="998F86"/>
                </a:solidFill>
              </a:rPr>
              <a:t>© Western Cape Government 2012  |</a:t>
            </a:r>
            <a:endParaRPr lang="en-GB" sz="800" dirty="0">
              <a:solidFill>
                <a:srgbClr val="998F86"/>
              </a:solidFill>
            </a:endParaRPr>
          </a:p>
        </p:txBody>
      </p:sp>
      <p:pic>
        <p:nvPicPr>
          <p:cNvPr id="11" name="Picture 115" descr="C:\Users\Conny\Desktop\WCG\WCG - Logo\PNG\Logos blue\Community Safety\WCG - Logo - Community Safety - Blue.png"/>
          <p:cNvPicPr>
            <a:picLocks noChangeAspect="1" noChangeArrowheads="1"/>
          </p:cNvPicPr>
          <p:nvPr userDrawn="1"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3849" y="6149078"/>
            <a:ext cx="1109368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88533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  <p:sldLayoutId id="2147483742" r:id="rId17"/>
    <p:sldLayoutId id="2147483743" r:id="rId18"/>
    <p:sldLayoutId id="2147483744" r:id="rId19"/>
    <p:sldLayoutId id="2147483745" r:id="rId20"/>
    <p:sldLayoutId id="2147483746" r:id="rId21"/>
    <p:sldLayoutId id="2147483747" r:id="rId22"/>
    <p:sldLayoutId id="2147483748" r:id="rId23"/>
    <p:sldLayoutId id="2147483749" r:id="rId24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2"/>
          </a:solidFill>
          <a:latin typeface="Century Gothic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300"/>
        </a:spcBef>
        <a:buFont typeface="Arial" pitchFamily="34" charset="0"/>
        <a:buNone/>
        <a:defRPr sz="1600" b="1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180000" indent="-180000" algn="l" defTabSz="914400" rtl="0" eaLnBrk="1" latinLnBrk="0" hangingPunct="1">
        <a:spcBef>
          <a:spcPts val="300"/>
        </a:spcBef>
        <a:buClr>
          <a:srgbClr val="002060"/>
        </a:buClr>
        <a:buFontTx/>
        <a:buBlip>
          <a:blip r:embed="rId36"/>
        </a:buBlip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36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•"/>
        <a:defRPr lang="en-US" sz="1600" kern="1200" dirty="0" smtClean="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54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–"/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1800000" indent="-1800000" algn="l" defTabSz="914400" rtl="0" eaLnBrk="1" latinLnBrk="0" hangingPunct="1">
        <a:spcBef>
          <a:spcPts val="300"/>
        </a:spcBef>
        <a:buFont typeface="Arial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334164175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17789" name="think-cell Slide" r:id="rId33" imgW="270" imgH="270" progId="">
              <p:embed/>
            </p:oleObj>
          </a:graphicData>
        </a:graphic>
      </p:graphicFrame>
      <p:pic>
        <p:nvPicPr>
          <p:cNvPr id="9" name="Picture 8"/>
          <p:cNvPicPr>
            <a:picLocks noChangeAspect="1"/>
          </p:cNvPicPr>
          <p:nvPr>
            <p:custDataLst>
              <p:tags r:id="rId27"/>
            </p:custDataLst>
          </p:nvPr>
        </p:nvPicPr>
        <p:blipFill rotWithShape="1">
          <a:blip r:embed="rId3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740232"/>
            <a:ext cx="9144000" cy="3773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28"/>
            </p:custDataLst>
          </p:nvPr>
        </p:nvSpPr>
        <p:spPr>
          <a:xfrm>
            <a:off x="295275" y="180976"/>
            <a:ext cx="8597205" cy="55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00329B"/>
                </a:solidFill>
              </a14:hiddenFill>
            </a:ext>
          </a:extLst>
        </p:spPr>
        <p:txBody>
          <a:bodyPr vert="horz" wrap="none" lIns="72000" tIns="72000" rIns="72000" bIns="72000" rtlCol="0" anchor="ctr">
            <a:normAutofit/>
          </a:bodyPr>
          <a:lstStyle/>
          <a:p>
            <a:endParaRPr lang="en-US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9"/>
            </p:custDataLst>
          </p:nvPr>
        </p:nvSpPr>
        <p:spPr>
          <a:xfrm>
            <a:off x="295275" y="1196752"/>
            <a:ext cx="8597205" cy="4883466"/>
          </a:xfrm>
          <a:prstGeom prst="rect">
            <a:avLst/>
          </a:prstGeom>
        </p:spPr>
        <p:txBody>
          <a:bodyPr vert="horz" lIns="72000" tIns="72000" rIns="72000" bIns="72000" rtlCol="0">
            <a:normAutofit/>
          </a:bodyPr>
          <a:lstStyle/>
          <a:p>
            <a:pPr lvl="0"/>
            <a:r>
              <a:rPr lang="en-US" dirty="0" smtClean="0"/>
              <a:t>First Text Level</a:t>
            </a:r>
          </a:p>
          <a:p>
            <a:pPr lvl="1"/>
            <a:r>
              <a:rPr lang="en-US" dirty="0" smtClean="0"/>
              <a:t>Second</a:t>
            </a:r>
          </a:p>
          <a:p>
            <a:pPr lvl="2"/>
            <a:r>
              <a:rPr lang="en-US" dirty="0" smtClean="0"/>
              <a:t>Third</a:t>
            </a:r>
          </a:p>
          <a:p>
            <a:pPr lvl="3"/>
            <a:r>
              <a:rPr lang="en-US" dirty="0" smtClean="0"/>
              <a:t>Fourth</a:t>
            </a:r>
          </a:p>
          <a:p>
            <a:pPr lvl="4"/>
            <a:r>
              <a:rPr lang="en-US" dirty="0" smtClean="0"/>
              <a:t>Fifth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30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31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7" name="Rectangle 6"/>
          <p:cNvSpPr>
            <a:spLocks/>
          </p:cNvSpPr>
          <p:nvPr>
            <p:custDataLst>
              <p:tags r:id="rId32"/>
            </p:custDataLst>
          </p:nvPr>
        </p:nvSpPr>
        <p:spPr>
          <a:xfrm>
            <a:off x="2060973" y="6468150"/>
            <a:ext cx="1944216" cy="230832"/>
          </a:xfrm>
          <a:prstGeom prst="rect">
            <a:avLst/>
          </a:prstGeom>
        </p:spPr>
        <p:txBody>
          <a:bodyPr vert="horz" lIns="72000" tIns="72000" rIns="0" bIns="0" rtlCol="0" anchor="b"/>
          <a:lstStyle/>
          <a:p>
            <a:r>
              <a:rPr lang="en-US" sz="800" dirty="0" smtClean="0">
                <a:solidFill>
                  <a:srgbClr val="998F86"/>
                </a:solidFill>
              </a:rPr>
              <a:t>© Western Cape Government 2012  |</a:t>
            </a:r>
            <a:endParaRPr lang="en-GB" sz="800" dirty="0">
              <a:solidFill>
                <a:srgbClr val="998F86"/>
              </a:solidFill>
            </a:endParaRPr>
          </a:p>
        </p:txBody>
      </p:sp>
      <p:pic>
        <p:nvPicPr>
          <p:cNvPr id="11" name="Picture 115" descr="C:\Users\Conny\Desktop\WCG\WCG - Logo\PNG\Logos blue\Community Safety\WCG - Logo - Community Safety - Blue.png"/>
          <p:cNvPicPr>
            <a:picLocks noChangeAspect="1" noChangeArrowheads="1"/>
          </p:cNvPicPr>
          <p:nvPr userDrawn="1"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3849" y="6149078"/>
            <a:ext cx="1109368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77885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  <p:sldLayoutId id="2147483768" r:id="rId18"/>
    <p:sldLayoutId id="2147483769" r:id="rId19"/>
    <p:sldLayoutId id="2147483770" r:id="rId20"/>
    <p:sldLayoutId id="2147483771" r:id="rId21"/>
    <p:sldLayoutId id="2147483772" r:id="rId22"/>
    <p:sldLayoutId id="2147483773" r:id="rId23"/>
    <p:sldLayoutId id="2147483774" r:id="rId24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2"/>
          </a:solidFill>
          <a:latin typeface="Century Gothic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300"/>
        </a:spcBef>
        <a:buFont typeface="Arial" pitchFamily="34" charset="0"/>
        <a:buNone/>
        <a:defRPr sz="1600" b="1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180000" indent="-180000" algn="l" defTabSz="914400" rtl="0" eaLnBrk="1" latinLnBrk="0" hangingPunct="1">
        <a:spcBef>
          <a:spcPts val="300"/>
        </a:spcBef>
        <a:buClr>
          <a:srgbClr val="002060"/>
        </a:buClr>
        <a:buFontTx/>
        <a:buBlip>
          <a:blip r:embed="rId36"/>
        </a:buBlip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36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•"/>
        <a:defRPr lang="en-US" sz="1600" kern="1200" dirty="0" smtClean="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54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–"/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1800000" indent="-1800000" algn="l" defTabSz="914400" rtl="0" eaLnBrk="1" latinLnBrk="0" hangingPunct="1">
        <a:spcBef>
          <a:spcPts val="300"/>
        </a:spcBef>
        <a:buFont typeface="Arial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024823204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18804" name="think-cell Slide" r:id="rId33" imgW="270" imgH="270" progId="">
              <p:embed/>
            </p:oleObj>
          </a:graphicData>
        </a:graphic>
      </p:graphicFrame>
      <p:pic>
        <p:nvPicPr>
          <p:cNvPr id="9" name="Picture 8"/>
          <p:cNvPicPr>
            <a:picLocks noChangeAspect="1"/>
          </p:cNvPicPr>
          <p:nvPr>
            <p:custDataLst>
              <p:tags r:id="rId27"/>
            </p:custDataLst>
          </p:nvPr>
        </p:nvPicPr>
        <p:blipFill rotWithShape="1">
          <a:blip r:embed="rId3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740232"/>
            <a:ext cx="9144000" cy="3773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28"/>
            </p:custDataLst>
          </p:nvPr>
        </p:nvSpPr>
        <p:spPr>
          <a:xfrm>
            <a:off x="295275" y="180976"/>
            <a:ext cx="8597205" cy="55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00329B"/>
                </a:solidFill>
              </a14:hiddenFill>
            </a:ext>
          </a:extLst>
        </p:spPr>
        <p:txBody>
          <a:bodyPr vert="horz" wrap="none" lIns="72000" tIns="72000" rIns="72000" bIns="72000" rtlCol="0" anchor="ctr">
            <a:normAutofit/>
          </a:bodyPr>
          <a:lstStyle/>
          <a:p>
            <a:endParaRPr lang="en-US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9"/>
            </p:custDataLst>
          </p:nvPr>
        </p:nvSpPr>
        <p:spPr>
          <a:xfrm>
            <a:off x="295275" y="1196752"/>
            <a:ext cx="8597205" cy="4883466"/>
          </a:xfrm>
          <a:prstGeom prst="rect">
            <a:avLst/>
          </a:prstGeom>
        </p:spPr>
        <p:txBody>
          <a:bodyPr vert="horz" lIns="72000" tIns="72000" rIns="72000" bIns="72000" rtlCol="0">
            <a:normAutofit/>
          </a:bodyPr>
          <a:lstStyle/>
          <a:p>
            <a:pPr lvl="0"/>
            <a:r>
              <a:rPr lang="en-US" dirty="0" smtClean="0"/>
              <a:t>First Text Level</a:t>
            </a:r>
          </a:p>
          <a:p>
            <a:pPr lvl="1"/>
            <a:r>
              <a:rPr lang="en-US" dirty="0" smtClean="0"/>
              <a:t>Second</a:t>
            </a:r>
          </a:p>
          <a:p>
            <a:pPr lvl="2"/>
            <a:r>
              <a:rPr lang="en-US" dirty="0" smtClean="0"/>
              <a:t>Third</a:t>
            </a:r>
          </a:p>
          <a:p>
            <a:pPr lvl="3"/>
            <a:r>
              <a:rPr lang="en-US" dirty="0" smtClean="0"/>
              <a:t>Fourth</a:t>
            </a:r>
          </a:p>
          <a:p>
            <a:pPr lvl="4"/>
            <a:r>
              <a:rPr lang="en-US" dirty="0" smtClean="0"/>
              <a:t>Fifth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30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31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7" name="Rectangle 6"/>
          <p:cNvSpPr>
            <a:spLocks/>
          </p:cNvSpPr>
          <p:nvPr>
            <p:custDataLst>
              <p:tags r:id="rId32"/>
            </p:custDataLst>
          </p:nvPr>
        </p:nvSpPr>
        <p:spPr>
          <a:xfrm>
            <a:off x="2060973" y="6468150"/>
            <a:ext cx="1944216" cy="230832"/>
          </a:xfrm>
          <a:prstGeom prst="rect">
            <a:avLst/>
          </a:prstGeom>
        </p:spPr>
        <p:txBody>
          <a:bodyPr vert="horz" lIns="72000" tIns="72000" rIns="0" bIns="0" rtlCol="0" anchor="b"/>
          <a:lstStyle/>
          <a:p>
            <a:r>
              <a:rPr lang="en-US" sz="800" dirty="0" smtClean="0">
                <a:solidFill>
                  <a:srgbClr val="998F86"/>
                </a:solidFill>
              </a:rPr>
              <a:t>© Western Cape Government 2012  |</a:t>
            </a:r>
            <a:endParaRPr lang="en-GB" sz="800" dirty="0">
              <a:solidFill>
                <a:srgbClr val="998F86"/>
              </a:solidFill>
            </a:endParaRPr>
          </a:p>
        </p:txBody>
      </p:sp>
      <p:pic>
        <p:nvPicPr>
          <p:cNvPr id="11" name="Picture 115" descr="C:\Users\Conny\Desktop\WCG\WCG - Logo\PNG\Logos blue\Community Safety\WCG - Logo - Community Safety - Blue.png"/>
          <p:cNvPicPr>
            <a:picLocks noChangeAspect="1" noChangeArrowheads="1"/>
          </p:cNvPicPr>
          <p:nvPr userDrawn="1"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3849" y="6149078"/>
            <a:ext cx="1109368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97839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  <p:sldLayoutId id="2147483788" r:id="rId13"/>
    <p:sldLayoutId id="2147483789" r:id="rId14"/>
    <p:sldLayoutId id="2147483790" r:id="rId15"/>
    <p:sldLayoutId id="2147483791" r:id="rId16"/>
    <p:sldLayoutId id="2147483792" r:id="rId17"/>
    <p:sldLayoutId id="2147483793" r:id="rId18"/>
    <p:sldLayoutId id="2147483794" r:id="rId19"/>
    <p:sldLayoutId id="2147483795" r:id="rId20"/>
    <p:sldLayoutId id="2147483796" r:id="rId21"/>
    <p:sldLayoutId id="2147483797" r:id="rId22"/>
    <p:sldLayoutId id="2147483798" r:id="rId23"/>
    <p:sldLayoutId id="2147483799" r:id="rId24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2"/>
          </a:solidFill>
          <a:latin typeface="Century Gothic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300"/>
        </a:spcBef>
        <a:buFont typeface="Arial" pitchFamily="34" charset="0"/>
        <a:buNone/>
        <a:defRPr sz="1600" b="1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180000" indent="-180000" algn="l" defTabSz="914400" rtl="0" eaLnBrk="1" latinLnBrk="0" hangingPunct="1">
        <a:spcBef>
          <a:spcPts val="300"/>
        </a:spcBef>
        <a:buClr>
          <a:srgbClr val="002060"/>
        </a:buClr>
        <a:buFontTx/>
        <a:buBlip>
          <a:blip r:embed="rId36"/>
        </a:buBlip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36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•"/>
        <a:defRPr lang="en-US" sz="1600" kern="1200" dirty="0" smtClean="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54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–"/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1800000" indent="-1800000" algn="l" defTabSz="914400" rtl="0" eaLnBrk="1" latinLnBrk="0" hangingPunct="1">
        <a:spcBef>
          <a:spcPts val="300"/>
        </a:spcBef>
        <a:buFont typeface="Arial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676187875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19828" name="think-cell Slide" r:id="rId33" imgW="270" imgH="270" progId="">
              <p:embed/>
            </p:oleObj>
          </a:graphicData>
        </a:graphic>
      </p:graphicFrame>
      <p:pic>
        <p:nvPicPr>
          <p:cNvPr id="9" name="Picture 8"/>
          <p:cNvPicPr>
            <a:picLocks noChangeAspect="1"/>
          </p:cNvPicPr>
          <p:nvPr>
            <p:custDataLst>
              <p:tags r:id="rId27"/>
            </p:custDataLst>
          </p:nvPr>
        </p:nvPicPr>
        <p:blipFill rotWithShape="1">
          <a:blip r:embed="rId3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740232"/>
            <a:ext cx="9144000" cy="3773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28"/>
            </p:custDataLst>
          </p:nvPr>
        </p:nvSpPr>
        <p:spPr>
          <a:xfrm>
            <a:off x="295275" y="180976"/>
            <a:ext cx="8597205" cy="55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00329B"/>
                </a:solidFill>
              </a14:hiddenFill>
            </a:ext>
          </a:extLst>
        </p:spPr>
        <p:txBody>
          <a:bodyPr vert="horz" wrap="none" lIns="72000" tIns="72000" rIns="72000" bIns="72000" rtlCol="0" anchor="ctr">
            <a:normAutofit/>
          </a:bodyPr>
          <a:lstStyle/>
          <a:p>
            <a:endParaRPr lang="en-US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9"/>
            </p:custDataLst>
          </p:nvPr>
        </p:nvSpPr>
        <p:spPr>
          <a:xfrm>
            <a:off x="295275" y="1196752"/>
            <a:ext cx="8597205" cy="4883466"/>
          </a:xfrm>
          <a:prstGeom prst="rect">
            <a:avLst/>
          </a:prstGeom>
        </p:spPr>
        <p:txBody>
          <a:bodyPr vert="horz" lIns="72000" tIns="72000" rIns="72000" bIns="72000" rtlCol="0">
            <a:normAutofit/>
          </a:bodyPr>
          <a:lstStyle/>
          <a:p>
            <a:pPr lvl="0"/>
            <a:r>
              <a:rPr lang="en-US" dirty="0" smtClean="0"/>
              <a:t>First Text Level</a:t>
            </a:r>
          </a:p>
          <a:p>
            <a:pPr lvl="1"/>
            <a:r>
              <a:rPr lang="en-US" dirty="0" smtClean="0"/>
              <a:t>Second</a:t>
            </a:r>
          </a:p>
          <a:p>
            <a:pPr lvl="2"/>
            <a:r>
              <a:rPr lang="en-US" dirty="0" smtClean="0"/>
              <a:t>Third</a:t>
            </a:r>
          </a:p>
          <a:p>
            <a:pPr lvl="3"/>
            <a:r>
              <a:rPr lang="en-US" dirty="0" smtClean="0"/>
              <a:t>Fourth</a:t>
            </a:r>
          </a:p>
          <a:p>
            <a:pPr lvl="4"/>
            <a:r>
              <a:rPr lang="en-US" dirty="0" smtClean="0"/>
              <a:t>Fifth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30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31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7" name="Rectangle 6"/>
          <p:cNvSpPr>
            <a:spLocks/>
          </p:cNvSpPr>
          <p:nvPr>
            <p:custDataLst>
              <p:tags r:id="rId32"/>
            </p:custDataLst>
          </p:nvPr>
        </p:nvSpPr>
        <p:spPr>
          <a:xfrm>
            <a:off x="2060973" y="6468150"/>
            <a:ext cx="1944216" cy="230832"/>
          </a:xfrm>
          <a:prstGeom prst="rect">
            <a:avLst/>
          </a:prstGeom>
        </p:spPr>
        <p:txBody>
          <a:bodyPr vert="horz" lIns="72000" tIns="72000" rIns="0" bIns="0" rtlCol="0" anchor="b"/>
          <a:lstStyle/>
          <a:p>
            <a:r>
              <a:rPr lang="en-US" sz="800" dirty="0" smtClean="0">
                <a:solidFill>
                  <a:srgbClr val="998F86"/>
                </a:solidFill>
              </a:rPr>
              <a:t>© Western Cape Government 2012  |</a:t>
            </a:r>
            <a:endParaRPr lang="en-GB" sz="800" dirty="0">
              <a:solidFill>
                <a:srgbClr val="998F86"/>
              </a:solidFill>
            </a:endParaRPr>
          </a:p>
        </p:txBody>
      </p:sp>
      <p:pic>
        <p:nvPicPr>
          <p:cNvPr id="11" name="Picture 115" descr="C:\Users\Conny\Desktop\WCG\WCG - Logo\PNG\Logos blue\Community Safety\WCG - Logo - Community Safety - Blue.png"/>
          <p:cNvPicPr>
            <a:picLocks noChangeAspect="1" noChangeArrowheads="1"/>
          </p:cNvPicPr>
          <p:nvPr userDrawn="1"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3849" y="6149078"/>
            <a:ext cx="1109368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58274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  <p:sldLayoutId id="2147483812" r:id="rId12"/>
    <p:sldLayoutId id="2147483813" r:id="rId13"/>
    <p:sldLayoutId id="2147483814" r:id="rId14"/>
    <p:sldLayoutId id="2147483815" r:id="rId15"/>
    <p:sldLayoutId id="2147483816" r:id="rId16"/>
    <p:sldLayoutId id="2147483817" r:id="rId17"/>
    <p:sldLayoutId id="2147483818" r:id="rId18"/>
    <p:sldLayoutId id="2147483819" r:id="rId19"/>
    <p:sldLayoutId id="2147483820" r:id="rId20"/>
    <p:sldLayoutId id="2147483821" r:id="rId21"/>
    <p:sldLayoutId id="2147483822" r:id="rId22"/>
    <p:sldLayoutId id="2147483823" r:id="rId23"/>
    <p:sldLayoutId id="2147483824" r:id="rId24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2"/>
          </a:solidFill>
          <a:latin typeface="Century Gothic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300"/>
        </a:spcBef>
        <a:buFont typeface="Arial" pitchFamily="34" charset="0"/>
        <a:buNone/>
        <a:defRPr sz="1600" b="1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180000" indent="-180000" algn="l" defTabSz="914400" rtl="0" eaLnBrk="1" latinLnBrk="0" hangingPunct="1">
        <a:spcBef>
          <a:spcPts val="300"/>
        </a:spcBef>
        <a:buClr>
          <a:srgbClr val="002060"/>
        </a:buClr>
        <a:buFontTx/>
        <a:buBlip>
          <a:blip r:embed="rId36"/>
        </a:buBlip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36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•"/>
        <a:defRPr lang="en-US" sz="1600" kern="1200" dirty="0" smtClean="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54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–"/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1800000" indent="-1800000" algn="l" defTabSz="914400" rtl="0" eaLnBrk="1" latinLnBrk="0" hangingPunct="1">
        <a:spcBef>
          <a:spcPts val="300"/>
        </a:spcBef>
        <a:buFont typeface="Arial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760240235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20852" name="think-cell Slide" r:id="rId33" imgW="270" imgH="270" progId="">
              <p:embed/>
            </p:oleObj>
          </a:graphicData>
        </a:graphic>
      </p:graphicFrame>
      <p:pic>
        <p:nvPicPr>
          <p:cNvPr id="9" name="Picture 8"/>
          <p:cNvPicPr>
            <a:picLocks noChangeAspect="1"/>
          </p:cNvPicPr>
          <p:nvPr>
            <p:custDataLst>
              <p:tags r:id="rId27"/>
            </p:custDataLst>
          </p:nvPr>
        </p:nvPicPr>
        <p:blipFill rotWithShape="1">
          <a:blip r:embed="rId3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740232"/>
            <a:ext cx="9144000" cy="3773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28"/>
            </p:custDataLst>
          </p:nvPr>
        </p:nvSpPr>
        <p:spPr>
          <a:xfrm>
            <a:off x="295275" y="180976"/>
            <a:ext cx="8597205" cy="55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00329B"/>
                </a:solidFill>
              </a14:hiddenFill>
            </a:ext>
          </a:extLst>
        </p:spPr>
        <p:txBody>
          <a:bodyPr vert="horz" wrap="none" lIns="72000" tIns="72000" rIns="72000" bIns="72000" rtlCol="0" anchor="ctr">
            <a:normAutofit/>
          </a:bodyPr>
          <a:lstStyle/>
          <a:p>
            <a:endParaRPr lang="en-US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9"/>
            </p:custDataLst>
          </p:nvPr>
        </p:nvSpPr>
        <p:spPr>
          <a:xfrm>
            <a:off x="295275" y="1196752"/>
            <a:ext cx="8597205" cy="4883466"/>
          </a:xfrm>
          <a:prstGeom prst="rect">
            <a:avLst/>
          </a:prstGeom>
        </p:spPr>
        <p:txBody>
          <a:bodyPr vert="horz" lIns="72000" tIns="72000" rIns="72000" bIns="72000" rtlCol="0">
            <a:normAutofit/>
          </a:bodyPr>
          <a:lstStyle/>
          <a:p>
            <a:pPr lvl="0"/>
            <a:r>
              <a:rPr lang="en-US" dirty="0" smtClean="0"/>
              <a:t>First Text Level</a:t>
            </a:r>
          </a:p>
          <a:p>
            <a:pPr lvl="1"/>
            <a:r>
              <a:rPr lang="en-US" dirty="0" smtClean="0"/>
              <a:t>Second</a:t>
            </a:r>
          </a:p>
          <a:p>
            <a:pPr lvl="2"/>
            <a:r>
              <a:rPr lang="en-US" dirty="0" smtClean="0"/>
              <a:t>Third</a:t>
            </a:r>
          </a:p>
          <a:p>
            <a:pPr lvl="3"/>
            <a:r>
              <a:rPr lang="en-US" dirty="0" smtClean="0"/>
              <a:t>Fourth</a:t>
            </a:r>
          </a:p>
          <a:p>
            <a:pPr lvl="4"/>
            <a:r>
              <a:rPr lang="en-US" dirty="0" smtClean="0"/>
              <a:t>Fifth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30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31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7" name="Rectangle 6"/>
          <p:cNvSpPr>
            <a:spLocks/>
          </p:cNvSpPr>
          <p:nvPr>
            <p:custDataLst>
              <p:tags r:id="rId32"/>
            </p:custDataLst>
          </p:nvPr>
        </p:nvSpPr>
        <p:spPr>
          <a:xfrm>
            <a:off x="2060973" y="6468150"/>
            <a:ext cx="1944216" cy="230832"/>
          </a:xfrm>
          <a:prstGeom prst="rect">
            <a:avLst/>
          </a:prstGeom>
        </p:spPr>
        <p:txBody>
          <a:bodyPr vert="horz" lIns="72000" tIns="72000" rIns="0" bIns="0" rtlCol="0" anchor="b"/>
          <a:lstStyle/>
          <a:p>
            <a:r>
              <a:rPr lang="en-US" sz="800" dirty="0" smtClean="0">
                <a:solidFill>
                  <a:srgbClr val="998F86"/>
                </a:solidFill>
              </a:rPr>
              <a:t>© Western Cape Government 2012  |</a:t>
            </a:r>
            <a:endParaRPr lang="en-GB" sz="800" dirty="0">
              <a:solidFill>
                <a:srgbClr val="998F86"/>
              </a:solidFill>
            </a:endParaRPr>
          </a:p>
        </p:txBody>
      </p:sp>
      <p:pic>
        <p:nvPicPr>
          <p:cNvPr id="11" name="Picture 115" descr="C:\Users\Conny\Desktop\WCG\WCG - Logo\PNG\Logos blue\Community Safety\WCG - Logo - Community Safety - Blue.png"/>
          <p:cNvPicPr>
            <a:picLocks noChangeAspect="1" noChangeArrowheads="1"/>
          </p:cNvPicPr>
          <p:nvPr userDrawn="1"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3849" y="6149078"/>
            <a:ext cx="1109368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06239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  <p:sldLayoutId id="2147483837" r:id="rId12"/>
    <p:sldLayoutId id="2147483838" r:id="rId13"/>
    <p:sldLayoutId id="2147483839" r:id="rId14"/>
    <p:sldLayoutId id="2147483840" r:id="rId15"/>
    <p:sldLayoutId id="2147483841" r:id="rId16"/>
    <p:sldLayoutId id="2147483842" r:id="rId17"/>
    <p:sldLayoutId id="2147483843" r:id="rId18"/>
    <p:sldLayoutId id="2147483844" r:id="rId19"/>
    <p:sldLayoutId id="2147483845" r:id="rId20"/>
    <p:sldLayoutId id="2147483846" r:id="rId21"/>
    <p:sldLayoutId id="2147483847" r:id="rId22"/>
    <p:sldLayoutId id="2147483848" r:id="rId23"/>
    <p:sldLayoutId id="2147483849" r:id="rId24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2"/>
          </a:solidFill>
          <a:latin typeface="Century Gothic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300"/>
        </a:spcBef>
        <a:buFont typeface="Arial" pitchFamily="34" charset="0"/>
        <a:buNone/>
        <a:defRPr sz="1600" b="1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180000" indent="-180000" algn="l" defTabSz="914400" rtl="0" eaLnBrk="1" latinLnBrk="0" hangingPunct="1">
        <a:spcBef>
          <a:spcPts val="300"/>
        </a:spcBef>
        <a:buClr>
          <a:srgbClr val="002060"/>
        </a:buClr>
        <a:buFontTx/>
        <a:buBlip>
          <a:blip r:embed="rId36"/>
        </a:buBlip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36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•"/>
        <a:defRPr lang="en-US" sz="1600" kern="1200" dirty="0" smtClean="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54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–"/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1800000" indent="-1800000" algn="l" defTabSz="914400" rtl="0" eaLnBrk="1" latinLnBrk="0" hangingPunct="1">
        <a:spcBef>
          <a:spcPts val="300"/>
        </a:spcBef>
        <a:buFont typeface="Arial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923090573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21876" name="think-cell Slide" r:id="rId33" imgW="270" imgH="270" progId="">
              <p:embed/>
            </p:oleObj>
          </a:graphicData>
        </a:graphic>
      </p:graphicFrame>
      <p:pic>
        <p:nvPicPr>
          <p:cNvPr id="9" name="Picture 8"/>
          <p:cNvPicPr>
            <a:picLocks noChangeAspect="1"/>
          </p:cNvPicPr>
          <p:nvPr>
            <p:custDataLst>
              <p:tags r:id="rId27"/>
            </p:custDataLst>
          </p:nvPr>
        </p:nvPicPr>
        <p:blipFill rotWithShape="1">
          <a:blip r:embed="rId3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740232"/>
            <a:ext cx="9144000" cy="3773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28"/>
            </p:custDataLst>
          </p:nvPr>
        </p:nvSpPr>
        <p:spPr>
          <a:xfrm>
            <a:off x="295275" y="180976"/>
            <a:ext cx="8597205" cy="55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00329B"/>
                </a:solidFill>
              </a14:hiddenFill>
            </a:ext>
          </a:extLst>
        </p:spPr>
        <p:txBody>
          <a:bodyPr vert="horz" wrap="none" lIns="72000" tIns="72000" rIns="72000" bIns="72000" rtlCol="0" anchor="ctr">
            <a:normAutofit/>
          </a:bodyPr>
          <a:lstStyle/>
          <a:p>
            <a:endParaRPr lang="en-US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9"/>
            </p:custDataLst>
          </p:nvPr>
        </p:nvSpPr>
        <p:spPr>
          <a:xfrm>
            <a:off x="295275" y="1196752"/>
            <a:ext cx="8597205" cy="4883466"/>
          </a:xfrm>
          <a:prstGeom prst="rect">
            <a:avLst/>
          </a:prstGeom>
        </p:spPr>
        <p:txBody>
          <a:bodyPr vert="horz" lIns="72000" tIns="72000" rIns="72000" bIns="72000" rtlCol="0">
            <a:normAutofit/>
          </a:bodyPr>
          <a:lstStyle/>
          <a:p>
            <a:pPr lvl="0"/>
            <a:r>
              <a:rPr lang="en-US" dirty="0" smtClean="0"/>
              <a:t>First Text Level</a:t>
            </a:r>
          </a:p>
          <a:p>
            <a:pPr lvl="1"/>
            <a:r>
              <a:rPr lang="en-US" dirty="0" smtClean="0"/>
              <a:t>Second</a:t>
            </a:r>
          </a:p>
          <a:p>
            <a:pPr lvl="2"/>
            <a:r>
              <a:rPr lang="en-US" dirty="0" smtClean="0"/>
              <a:t>Third</a:t>
            </a:r>
          </a:p>
          <a:p>
            <a:pPr lvl="3"/>
            <a:r>
              <a:rPr lang="en-US" dirty="0" smtClean="0"/>
              <a:t>Fourth</a:t>
            </a:r>
          </a:p>
          <a:p>
            <a:pPr lvl="4"/>
            <a:r>
              <a:rPr lang="en-US" dirty="0" smtClean="0"/>
              <a:t>Fifth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30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31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7" name="Rectangle 6"/>
          <p:cNvSpPr>
            <a:spLocks/>
          </p:cNvSpPr>
          <p:nvPr>
            <p:custDataLst>
              <p:tags r:id="rId32"/>
            </p:custDataLst>
          </p:nvPr>
        </p:nvSpPr>
        <p:spPr>
          <a:xfrm>
            <a:off x="2060973" y="6468150"/>
            <a:ext cx="1944216" cy="230832"/>
          </a:xfrm>
          <a:prstGeom prst="rect">
            <a:avLst/>
          </a:prstGeom>
        </p:spPr>
        <p:txBody>
          <a:bodyPr vert="horz" lIns="72000" tIns="72000" rIns="0" bIns="0" rtlCol="0" anchor="b"/>
          <a:lstStyle/>
          <a:p>
            <a:r>
              <a:rPr lang="en-US" sz="800" dirty="0" smtClean="0">
                <a:solidFill>
                  <a:srgbClr val="998F86"/>
                </a:solidFill>
              </a:rPr>
              <a:t>© Western Cape Government 2012  |</a:t>
            </a:r>
            <a:endParaRPr lang="en-GB" sz="800" dirty="0">
              <a:solidFill>
                <a:srgbClr val="998F86"/>
              </a:solidFill>
            </a:endParaRPr>
          </a:p>
        </p:txBody>
      </p:sp>
      <p:pic>
        <p:nvPicPr>
          <p:cNvPr id="11" name="Picture 115" descr="C:\Users\Conny\Desktop\WCG\WCG - Logo\PNG\Logos blue\Community Safety\WCG - Logo - Community Safety - Blue.png"/>
          <p:cNvPicPr>
            <a:picLocks noChangeAspect="1" noChangeArrowheads="1"/>
          </p:cNvPicPr>
          <p:nvPr userDrawn="1"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3849" y="6149078"/>
            <a:ext cx="1109368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06646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  <p:sldLayoutId id="2147483862" r:id="rId12"/>
    <p:sldLayoutId id="2147483863" r:id="rId13"/>
    <p:sldLayoutId id="2147483864" r:id="rId14"/>
    <p:sldLayoutId id="2147483865" r:id="rId15"/>
    <p:sldLayoutId id="2147483866" r:id="rId16"/>
    <p:sldLayoutId id="2147483867" r:id="rId17"/>
    <p:sldLayoutId id="2147483868" r:id="rId18"/>
    <p:sldLayoutId id="2147483869" r:id="rId19"/>
    <p:sldLayoutId id="2147483870" r:id="rId20"/>
    <p:sldLayoutId id="2147483871" r:id="rId21"/>
    <p:sldLayoutId id="2147483872" r:id="rId22"/>
    <p:sldLayoutId id="2147483873" r:id="rId23"/>
    <p:sldLayoutId id="2147483874" r:id="rId24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2"/>
          </a:solidFill>
          <a:latin typeface="Century Gothic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300"/>
        </a:spcBef>
        <a:buFont typeface="Arial" pitchFamily="34" charset="0"/>
        <a:buNone/>
        <a:defRPr sz="1600" b="1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180000" indent="-180000" algn="l" defTabSz="914400" rtl="0" eaLnBrk="1" latinLnBrk="0" hangingPunct="1">
        <a:spcBef>
          <a:spcPts val="300"/>
        </a:spcBef>
        <a:buClr>
          <a:srgbClr val="002060"/>
        </a:buClr>
        <a:buFontTx/>
        <a:buBlip>
          <a:blip r:embed="rId36"/>
        </a:buBlip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36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•"/>
        <a:defRPr lang="en-US" sz="1600" kern="1200" dirty="0" smtClean="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54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–"/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1800000" indent="-1800000" algn="l" defTabSz="914400" rtl="0" eaLnBrk="1" latinLnBrk="0" hangingPunct="1">
        <a:spcBef>
          <a:spcPts val="300"/>
        </a:spcBef>
        <a:buFont typeface="Arial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154220427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22900" name="think-cell Slide" r:id="rId33" imgW="270" imgH="270" progId="">
              <p:embed/>
            </p:oleObj>
          </a:graphicData>
        </a:graphic>
      </p:graphicFrame>
      <p:pic>
        <p:nvPicPr>
          <p:cNvPr id="9" name="Picture 8"/>
          <p:cNvPicPr>
            <a:picLocks noChangeAspect="1"/>
          </p:cNvPicPr>
          <p:nvPr>
            <p:custDataLst>
              <p:tags r:id="rId27"/>
            </p:custDataLst>
          </p:nvPr>
        </p:nvPicPr>
        <p:blipFill rotWithShape="1">
          <a:blip r:embed="rId3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740232"/>
            <a:ext cx="9144000" cy="3773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28"/>
            </p:custDataLst>
          </p:nvPr>
        </p:nvSpPr>
        <p:spPr>
          <a:xfrm>
            <a:off x="295275" y="180976"/>
            <a:ext cx="8597205" cy="55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00329B"/>
                </a:solidFill>
              </a14:hiddenFill>
            </a:ext>
          </a:extLst>
        </p:spPr>
        <p:txBody>
          <a:bodyPr vert="horz" wrap="none" lIns="72000" tIns="72000" rIns="72000" bIns="72000" rtlCol="0" anchor="ctr">
            <a:normAutofit/>
          </a:bodyPr>
          <a:lstStyle/>
          <a:p>
            <a:endParaRPr lang="en-US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9"/>
            </p:custDataLst>
          </p:nvPr>
        </p:nvSpPr>
        <p:spPr>
          <a:xfrm>
            <a:off x="295275" y="1196752"/>
            <a:ext cx="8597205" cy="4883466"/>
          </a:xfrm>
          <a:prstGeom prst="rect">
            <a:avLst/>
          </a:prstGeom>
        </p:spPr>
        <p:txBody>
          <a:bodyPr vert="horz" lIns="72000" tIns="72000" rIns="72000" bIns="72000" rtlCol="0">
            <a:normAutofit/>
          </a:bodyPr>
          <a:lstStyle/>
          <a:p>
            <a:pPr lvl="0"/>
            <a:r>
              <a:rPr lang="en-US" dirty="0" smtClean="0"/>
              <a:t>First Text Level</a:t>
            </a:r>
          </a:p>
          <a:p>
            <a:pPr lvl="1"/>
            <a:r>
              <a:rPr lang="en-US" dirty="0" smtClean="0"/>
              <a:t>Second</a:t>
            </a:r>
          </a:p>
          <a:p>
            <a:pPr lvl="2"/>
            <a:r>
              <a:rPr lang="en-US" dirty="0" smtClean="0"/>
              <a:t>Third</a:t>
            </a:r>
          </a:p>
          <a:p>
            <a:pPr lvl="3"/>
            <a:r>
              <a:rPr lang="en-US" dirty="0" smtClean="0"/>
              <a:t>Fourth</a:t>
            </a:r>
          </a:p>
          <a:p>
            <a:pPr lvl="4"/>
            <a:r>
              <a:rPr lang="en-US" dirty="0" smtClean="0"/>
              <a:t>Fifth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30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31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7" name="Rectangle 6"/>
          <p:cNvSpPr>
            <a:spLocks/>
          </p:cNvSpPr>
          <p:nvPr>
            <p:custDataLst>
              <p:tags r:id="rId32"/>
            </p:custDataLst>
          </p:nvPr>
        </p:nvSpPr>
        <p:spPr>
          <a:xfrm>
            <a:off x="2060973" y="6468150"/>
            <a:ext cx="1944216" cy="230832"/>
          </a:xfrm>
          <a:prstGeom prst="rect">
            <a:avLst/>
          </a:prstGeom>
        </p:spPr>
        <p:txBody>
          <a:bodyPr vert="horz" lIns="72000" tIns="72000" rIns="0" bIns="0" rtlCol="0" anchor="b"/>
          <a:lstStyle/>
          <a:p>
            <a:r>
              <a:rPr lang="en-US" sz="800" dirty="0" smtClean="0">
                <a:solidFill>
                  <a:srgbClr val="998F86"/>
                </a:solidFill>
              </a:rPr>
              <a:t>© Western Cape Government 2012  |</a:t>
            </a:r>
            <a:endParaRPr lang="en-GB" sz="800" dirty="0">
              <a:solidFill>
                <a:srgbClr val="998F86"/>
              </a:solidFill>
            </a:endParaRPr>
          </a:p>
        </p:txBody>
      </p:sp>
      <p:pic>
        <p:nvPicPr>
          <p:cNvPr id="11" name="Picture 115" descr="C:\Users\Conny\Desktop\WCG\WCG - Logo\PNG\Logos blue\Community Safety\WCG - Logo - Community Safety - Blue.png"/>
          <p:cNvPicPr>
            <a:picLocks noChangeAspect="1" noChangeArrowheads="1"/>
          </p:cNvPicPr>
          <p:nvPr userDrawn="1"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3849" y="6149078"/>
            <a:ext cx="1109368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06459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  <p:sldLayoutId id="2147483883" r:id="rId8"/>
    <p:sldLayoutId id="2147483884" r:id="rId9"/>
    <p:sldLayoutId id="2147483885" r:id="rId10"/>
    <p:sldLayoutId id="2147483886" r:id="rId11"/>
    <p:sldLayoutId id="2147483887" r:id="rId12"/>
    <p:sldLayoutId id="2147483888" r:id="rId13"/>
    <p:sldLayoutId id="2147483889" r:id="rId14"/>
    <p:sldLayoutId id="2147483890" r:id="rId15"/>
    <p:sldLayoutId id="2147483891" r:id="rId16"/>
    <p:sldLayoutId id="2147483892" r:id="rId17"/>
    <p:sldLayoutId id="2147483893" r:id="rId18"/>
    <p:sldLayoutId id="2147483894" r:id="rId19"/>
    <p:sldLayoutId id="2147483895" r:id="rId20"/>
    <p:sldLayoutId id="2147483896" r:id="rId21"/>
    <p:sldLayoutId id="2147483897" r:id="rId22"/>
    <p:sldLayoutId id="2147483898" r:id="rId23"/>
    <p:sldLayoutId id="2147483899" r:id="rId24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2"/>
          </a:solidFill>
          <a:latin typeface="Century Gothic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300"/>
        </a:spcBef>
        <a:buFont typeface="Arial" pitchFamily="34" charset="0"/>
        <a:buNone/>
        <a:defRPr sz="1600" b="1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180000" indent="-180000" algn="l" defTabSz="914400" rtl="0" eaLnBrk="1" latinLnBrk="0" hangingPunct="1">
        <a:spcBef>
          <a:spcPts val="300"/>
        </a:spcBef>
        <a:buClr>
          <a:srgbClr val="002060"/>
        </a:buClr>
        <a:buFontTx/>
        <a:buBlip>
          <a:blip r:embed="rId36"/>
        </a:buBlip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36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•"/>
        <a:defRPr lang="en-US" sz="1600" kern="1200" dirty="0" smtClean="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54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–"/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1800000" indent="-1800000" algn="l" defTabSz="914400" rtl="0" eaLnBrk="1" latinLnBrk="0" hangingPunct="1">
        <a:spcBef>
          <a:spcPts val="300"/>
        </a:spcBef>
        <a:buFont typeface="Arial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3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51.xml"/><Relationship Id="rId1" Type="http://schemas.openxmlformats.org/officeDocument/2006/relationships/tags" Target="../tags/tag113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76.xml"/><Relationship Id="rId1" Type="http://schemas.openxmlformats.org/officeDocument/2006/relationships/tags" Target="../tags/tag113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67544" y="3429000"/>
            <a:ext cx="8208912" cy="1008113"/>
          </a:xfrm>
        </p:spPr>
        <p:txBody>
          <a:bodyPr>
            <a:noAutofit/>
          </a:bodyPr>
          <a:lstStyle/>
          <a:p>
            <a:pPr algn="ctr"/>
            <a:r>
              <a:rPr lang="en-ZA" sz="2400" dirty="0" smtClean="0"/>
              <a:t> standing committee ON PUBLIC </a:t>
            </a:r>
            <a:br>
              <a:rPr lang="en-ZA" sz="2400" dirty="0" smtClean="0"/>
            </a:br>
            <a:r>
              <a:rPr lang="en-ZA" sz="2400" dirty="0" smtClean="0"/>
              <a:t>ACCOUNTS Report:  DATED 14 DECEMBER 2017</a:t>
            </a:r>
            <a:br>
              <a:rPr lang="en-ZA" sz="2400" dirty="0" smtClean="0"/>
            </a:br>
            <a:endParaRPr lang="en-ZA" sz="3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059832" y="5440139"/>
            <a:ext cx="2159892" cy="365125"/>
          </a:xfrm>
        </p:spPr>
        <p:txBody>
          <a:bodyPr>
            <a:normAutofit/>
          </a:bodyPr>
          <a:lstStyle/>
          <a:p>
            <a:r>
              <a:rPr lang="en-GB" dirty="0" smtClean="0"/>
              <a:t>|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5220072" y="5445224"/>
            <a:ext cx="1944216" cy="317946"/>
          </a:xfrm>
        </p:spPr>
        <p:txBody>
          <a:bodyPr/>
          <a:lstStyle/>
          <a:p>
            <a:r>
              <a:rPr lang="en-GB" dirty="0" smtClean="0"/>
              <a:t>|</a:t>
            </a:r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6804248" y="5373216"/>
            <a:ext cx="1512168" cy="365125"/>
          </a:xfrm>
        </p:spPr>
        <p:txBody>
          <a:bodyPr/>
          <a:lstStyle/>
          <a:p>
            <a:r>
              <a:rPr lang="en-GB" sz="800" dirty="0" smtClean="0"/>
              <a:t>09 May  2018</a:t>
            </a:r>
            <a:endParaRPr lang="en-GB" sz="800" dirty="0"/>
          </a:p>
        </p:txBody>
      </p:sp>
      <p:sp>
        <p:nvSpPr>
          <p:cNvPr id="6" name="Text Placeholder 6"/>
          <p:cNvSpPr txBox="1">
            <a:spLocks/>
          </p:cNvSpPr>
          <p:nvPr/>
        </p:nvSpPr>
        <p:spPr>
          <a:xfrm>
            <a:off x="5220072" y="5949280"/>
            <a:ext cx="1944216" cy="365125"/>
          </a:xfrm>
          <a:prstGeom prst="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 marL="0" indent="0" algn="r" defTabSz="914400" rtl="0" eaLnBrk="1" latinLnBrk="0" hangingPunct="1">
              <a:spcBef>
                <a:spcPts val="300"/>
              </a:spcBef>
              <a:buFont typeface="Arial" pitchFamily="34" charset="0"/>
              <a:buNone/>
              <a:defRPr sz="1100" b="0" kern="1200" baseline="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ts val="300"/>
              </a:spcBef>
              <a:buClr>
                <a:srgbClr val="002060"/>
              </a:buClr>
              <a:buFontTx/>
              <a:buBlip>
                <a:blip r:embed="rId3"/>
              </a:buBlip>
              <a:defRPr sz="16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•"/>
              <a:defRPr lang="en-US" sz="1600" kern="1200" dirty="0" smtClean="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1800000" indent="-1800000" algn="l" defTabSz="914400" rtl="0" eaLnBrk="1" latinLnBrk="0" hangingPunct="1">
              <a:spcBef>
                <a:spcPts val="300"/>
              </a:spcBef>
              <a:buFont typeface="Arial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800" dirty="0"/>
          </a:p>
        </p:txBody>
      </p:sp>
      <p:sp>
        <p:nvSpPr>
          <p:cNvPr id="8" name="Date Placeholder 1"/>
          <p:cNvSpPr txBox="1">
            <a:spLocks/>
          </p:cNvSpPr>
          <p:nvPr/>
        </p:nvSpPr>
        <p:spPr>
          <a:xfrm>
            <a:off x="5436096" y="5373216"/>
            <a:ext cx="15121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dirty="0" smtClean="0"/>
              <a:t>7 Wale Street, 6</a:t>
            </a:r>
            <a:r>
              <a:rPr lang="en-GB" sz="800" baseline="30000" dirty="0" smtClean="0"/>
              <a:t>th</a:t>
            </a:r>
            <a:r>
              <a:rPr lang="en-GB" sz="800" dirty="0" smtClean="0"/>
              <a:t> Floor</a:t>
            </a:r>
            <a:endParaRPr lang="en-GB" sz="800" dirty="0"/>
          </a:p>
        </p:txBody>
      </p:sp>
      <p:sp>
        <p:nvSpPr>
          <p:cNvPr id="9" name="Date Placeholder 1"/>
          <p:cNvSpPr txBox="1">
            <a:spLocks/>
          </p:cNvSpPr>
          <p:nvPr/>
        </p:nvSpPr>
        <p:spPr>
          <a:xfrm>
            <a:off x="3491880" y="5373216"/>
            <a:ext cx="15121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dirty="0" smtClean="0"/>
              <a:t>Parliamentary Chamber</a:t>
            </a:r>
            <a:endParaRPr lang="en-GB" sz="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87507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2000" dirty="0" err="1" smtClean="0"/>
              <a:t>Wolwekloof</a:t>
            </a:r>
            <a:r>
              <a:rPr lang="en-ZA" sz="2000" dirty="0" smtClean="0"/>
              <a:t>  - Value for money (Continue)</a:t>
            </a:r>
            <a:endParaRPr lang="en-ZA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10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ZA" dirty="0" smtClean="0"/>
          </a:p>
          <a:p>
            <a:endParaRPr lang="en-ZA" dirty="0"/>
          </a:p>
          <a:p>
            <a:endParaRPr lang="en-ZA" dirty="0" smtClean="0"/>
          </a:p>
          <a:p>
            <a:endParaRPr lang="en-ZA" dirty="0"/>
          </a:p>
          <a:p>
            <a:endParaRPr lang="en-ZA" dirty="0" smtClean="0"/>
          </a:p>
          <a:p>
            <a:endParaRPr lang="en-ZA" dirty="0"/>
          </a:p>
          <a:p>
            <a:endParaRPr lang="en-ZA" dirty="0" smtClean="0"/>
          </a:p>
          <a:p>
            <a:endParaRPr lang="en-ZA" dirty="0"/>
          </a:p>
          <a:p>
            <a:endParaRPr lang="en-ZA" sz="1400" dirty="0" smtClean="0"/>
          </a:p>
          <a:p>
            <a:r>
              <a:rPr lang="en-ZA" sz="1400" dirty="0" smtClean="0"/>
              <a:t>The following training was provided at </a:t>
            </a:r>
            <a:r>
              <a:rPr lang="en-ZA" sz="1400" dirty="0" err="1" smtClean="0"/>
              <a:t>Wolwekloof</a:t>
            </a:r>
            <a:r>
              <a:rPr lang="en-ZA" sz="1400" dirty="0" smtClean="0"/>
              <a:t> Academy:</a:t>
            </a:r>
          </a:p>
          <a:p>
            <a:endParaRPr lang="en-ZA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400" b="0" dirty="0" smtClean="0"/>
              <a:t>Orientation phase (3 weeks)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400" b="0" dirty="0" smtClean="0"/>
              <a:t>Skills Phase inclusive of First Aid Levels 1-3, Basic Fire fighting, disaster management &amp; emergency evacuation and handling of hazardous material (HAZMAT) (2 weeks)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400" b="0" dirty="0" smtClean="0"/>
              <a:t>Accredited Law Enforcement for 166 Peace Officers (6 days)</a:t>
            </a:r>
            <a:endParaRPr lang="en-ZA" sz="14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400" b="0" dirty="0" smtClean="0"/>
              <a:t>During </a:t>
            </a:r>
            <a:r>
              <a:rPr lang="en-ZA" sz="1400" b="0" smtClean="0"/>
              <a:t>the time, Working </a:t>
            </a:r>
            <a:r>
              <a:rPr lang="en-ZA" sz="1400" b="0" dirty="0" smtClean="0"/>
              <a:t>for Fire volunteers and other fire-prevention personnel received training which was facilitated by DLG at </a:t>
            </a:r>
            <a:r>
              <a:rPr lang="en-ZA" sz="1400" b="0" dirty="0" err="1" smtClean="0"/>
              <a:t>Wolwekloof</a:t>
            </a:r>
            <a:r>
              <a:rPr lang="en-ZA" sz="1400" b="0" dirty="0" smtClean="0"/>
              <a:t>. </a:t>
            </a:r>
            <a:endParaRPr lang="en-ZA" sz="1400" b="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54003368"/>
              </p:ext>
            </p:extLst>
          </p:nvPr>
        </p:nvGraphicFramePr>
        <p:xfrm>
          <a:off x="395536" y="1268760"/>
          <a:ext cx="8136903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2301"/>
                <a:gridCol w="3912435"/>
                <a:gridCol w="1512167"/>
              </a:tblGrid>
              <a:tr h="370840">
                <a:tc>
                  <a:txBody>
                    <a:bodyPr/>
                    <a:lstStyle/>
                    <a:p>
                      <a:r>
                        <a:rPr lang="en-ZA" sz="1400" dirty="0" smtClean="0"/>
                        <a:t>Region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 smtClean="0"/>
                        <a:t>Placement institution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 smtClean="0"/>
                        <a:t>Total</a:t>
                      </a:r>
                      <a:endParaRPr lang="en-ZA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 err="1" smtClean="0"/>
                        <a:t>Theewaterskloof</a:t>
                      </a:r>
                      <a:r>
                        <a:rPr lang="en-ZA" sz="1400" dirty="0" smtClean="0"/>
                        <a:t> Municipality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 smtClean="0"/>
                        <a:t>17</a:t>
                      </a:r>
                      <a:endParaRPr lang="en-ZA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ZA" sz="1400" dirty="0" smtClean="0"/>
                        <a:t>Overberg 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 err="1" smtClean="0"/>
                        <a:t>Bergrivier</a:t>
                      </a:r>
                      <a:r>
                        <a:rPr lang="en-ZA" sz="1400" dirty="0" smtClean="0"/>
                        <a:t> Municipality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 smtClean="0"/>
                        <a:t>10</a:t>
                      </a:r>
                      <a:endParaRPr lang="en-ZA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ZA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 err="1" smtClean="0"/>
                        <a:t>Saldanha</a:t>
                      </a:r>
                      <a:r>
                        <a:rPr lang="en-ZA" sz="1400" dirty="0" smtClean="0"/>
                        <a:t> Bay Municipality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 smtClean="0"/>
                        <a:t>4</a:t>
                      </a:r>
                      <a:endParaRPr lang="en-ZA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ZA" sz="1400" dirty="0" smtClean="0"/>
                        <a:t>Eden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 err="1" smtClean="0"/>
                        <a:t>Bitou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 smtClean="0"/>
                        <a:t>23</a:t>
                      </a:r>
                      <a:endParaRPr lang="en-ZA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ZA" sz="1400" b="1" dirty="0" smtClean="0"/>
                        <a:t>Grand Total</a:t>
                      </a:r>
                      <a:endParaRPr lang="en-ZA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b="1" dirty="0" smtClean="0"/>
                        <a:t>198</a:t>
                      </a:r>
                      <a:endParaRPr lang="en-ZA" sz="14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6377574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2000" dirty="0" smtClean="0"/>
              <a:t>Sustainability of the </a:t>
            </a:r>
            <a:r>
              <a:rPr lang="en-ZA" sz="2000" dirty="0" err="1" smtClean="0"/>
              <a:t>Wolwekloof</a:t>
            </a:r>
            <a:r>
              <a:rPr lang="en-ZA" sz="2000" dirty="0" smtClean="0"/>
              <a:t> training facility </a:t>
            </a:r>
            <a:endParaRPr lang="en-ZA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11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ZA" sz="1400" b="0" dirty="0" smtClean="0"/>
              <a:t>The following challenges were experienced by DOCS:</a:t>
            </a:r>
          </a:p>
          <a:p>
            <a:endParaRPr lang="en-ZA" sz="14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400" b="0" dirty="0" smtClean="0"/>
              <a:t>Non existent IT Network infra –structure;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400" b="0" dirty="0" smtClean="0"/>
              <a:t>Flooding;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400" b="0" dirty="0" smtClean="0"/>
              <a:t>Extreme weather conditions;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400" b="0" dirty="0" smtClean="0"/>
              <a:t>Inadequate electricity installation;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400" b="0" dirty="0" smtClean="0"/>
              <a:t>Limited Water supply;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400" b="0" dirty="0" smtClean="0"/>
              <a:t>Derelict buildings – require demolishment;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400" b="0" dirty="0" smtClean="0"/>
              <a:t>Risk of Fires and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400" b="0" dirty="0" smtClean="0"/>
              <a:t>Poor road infrastructure.</a:t>
            </a:r>
          </a:p>
          <a:p>
            <a:endParaRPr lang="en-ZA" sz="1400" b="0" dirty="0"/>
          </a:p>
          <a:p>
            <a:pPr algn="just"/>
            <a:r>
              <a:rPr lang="en-ZA" sz="1400" b="0" dirty="0" smtClean="0"/>
              <a:t>The </a:t>
            </a:r>
            <a:r>
              <a:rPr lang="en-ZA" sz="1400" dirty="0" smtClean="0"/>
              <a:t>GBS funding came to an end on 31 March 2017</a:t>
            </a:r>
            <a:r>
              <a:rPr lang="en-ZA" sz="1400" b="0" dirty="0" smtClean="0"/>
              <a:t> and no applications for funding was considered for the 2017/18 financial year.</a:t>
            </a:r>
          </a:p>
          <a:p>
            <a:endParaRPr lang="en-ZA" sz="1400" b="0" dirty="0"/>
          </a:p>
          <a:p>
            <a:pPr algn="just"/>
            <a:r>
              <a:rPr lang="en-ZA" sz="1400" b="0" dirty="0" smtClean="0"/>
              <a:t>Due to the serious challenges in relation to the sustainability for occupancy and the budget required to address all infra-structure and other challenges the Department is unable to render further programmes at the </a:t>
            </a:r>
            <a:r>
              <a:rPr lang="en-ZA" sz="1400" b="0" dirty="0" err="1" smtClean="0"/>
              <a:t>Wolwekloof</a:t>
            </a:r>
            <a:r>
              <a:rPr lang="en-ZA" sz="1400" b="0" dirty="0" smtClean="0"/>
              <a:t> site.</a:t>
            </a:r>
            <a:endParaRPr lang="en-ZA" sz="1400" b="0" dirty="0"/>
          </a:p>
        </p:txBody>
      </p:sp>
    </p:spTree>
    <p:extLst>
      <p:ext uri="{BB962C8B-B14F-4D97-AF65-F5344CB8AC3E}">
        <p14:creationId xmlns:p14="http://schemas.microsoft.com/office/powerpoint/2010/main" xmlns="" val="11517472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2000" dirty="0" err="1" smtClean="0"/>
              <a:t>Wolwekloof</a:t>
            </a:r>
            <a:r>
              <a:rPr lang="en-ZA" sz="2000" dirty="0" smtClean="0"/>
              <a:t> Exit Strategy</a:t>
            </a:r>
            <a:endParaRPr lang="en-ZA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12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980728"/>
            <a:ext cx="8597205" cy="5112097"/>
          </a:xfrm>
        </p:spPr>
        <p:txBody>
          <a:bodyPr>
            <a:normAutofit/>
          </a:bodyPr>
          <a:lstStyle/>
          <a:p>
            <a:pPr algn="just"/>
            <a:r>
              <a:rPr lang="en-ZA" sz="1400" b="0" dirty="0" smtClean="0"/>
              <a:t>On 11 November 2015 the Department requested NT to lift </a:t>
            </a:r>
            <a:r>
              <a:rPr lang="en-ZA" sz="1400" b="0" dirty="0"/>
              <a:t> </a:t>
            </a:r>
            <a:r>
              <a:rPr lang="en-ZA" sz="1400" b="0" dirty="0" smtClean="0"/>
              <a:t>the specific facility limitations on the GBS funding.</a:t>
            </a:r>
          </a:p>
          <a:p>
            <a:pPr algn="just"/>
            <a:endParaRPr lang="en-ZA" sz="1400" b="0" dirty="0"/>
          </a:p>
          <a:p>
            <a:pPr algn="just"/>
            <a:r>
              <a:rPr lang="en-ZA" sz="1400" b="0" dirty="0" smtClean="0"/>
              <a:t>On 11 March 2016, NT approves the request based on the infrastructure challenges being experienced.</a:t>
            </a:r>
          </a:p>
          <a:p>
            <a:pPr algn="just"/>
            <a:endParaRPr lang="en-ZA" sz="1400" b="0" dirty="0" smtClean="0"/>
          </a:p>
          <a:p>
            <a:pPr algn="just"/>
            <a:r>
              <a:rPr lang="en-ZA" sz="1400" b="0" dirty="0" smtClean="0"/>
              <a:t>On 28 March 2017 the Department informed the DTPW of it’s intention to exit the </a:t>
            </a:r>
            <a:r>
              <a:rPr lang="en-ZA" sz="1400" b="0" dirty="0" err="1" smtClean="0"/>
              <a:t>Wolwekloof</a:t>
            </a:r>
            <a:r>
              <a:rPr lang="en-ZA" sz="1400" b="0" dirty="0" smtClean="0"/>
              <a:t> site.</a:t>
            </a:r>
          </a:p>
          <a:p>
            <a:endParaRPr lang="en-ZA" sz="1400" b="0" dirty="0"/>
          </a:p>
          <a:p>
            <a:pPr algn="just"/>
            <a:r>
              <a:rPr lang="en-ZA" sz="1400" b="0" dirty="0" smtClean="0"/>
              <a:t>An agreement has been reached with the Chrysalis Academy during the 2017/18 financial year to increase its annual intake by 100 Youth which shall be recruited from the rural areas which were previously serviced by the </a:t>
            </a:r>
            <a:r>
              <a:rPr lang="en-ZA" sz="1400" b="0" dirty="0" err="1" smtClean="0"/>
              <a:t>Wolwekloof</a:t>
            </a:r>
            <a:r>
              <a:rPr lang="en-ZA" sz="1400" b="0" dirty="0" smtClean="0"/>
              <a:t> Academy.</a:t>
            </a:r>
          </a:p>
          <a:p>
            <a:pPr algn="just"/>
            <a:endParaRPr lang="en-ZA" sz="1400" b="0" dirty="0"/>
          </a:p>
          <a:p>
            <a:pPr algn="just"/>
            <a:r>
              <a:rPr lang="en-ZA" sz="1400" b="0" dirty="0" smtClean="0"/>
              <a:t>Assets with a total value of R1 385 737.97 and Consumables to the value of R576 005.45 is in the process of being transferred from </a:t>
            </a:r>
            <a:r>
              <a:rPr lang="en-ZA" sz="1400" b="0" dirty="0" err="1" smtClean="0"/>
              <a:t>Wolwekloof</a:t>
            </a:r>
            <a:r>
              <a:rPr lang="en-ZA" sz="1400" b="0" dirty="0" smtClean="0"/>
              <a:t>  Academy to the Chrysalis Academy.</a:t>
            </a:r>
          </a:p>
          <a:p>
            <a:pPr algn="just"/>
            <a:endParaRPr lang="en-ZA" sz="1400" b="0" dirty="0"/>
          </a:p>
          <a:p>
            <a:pPr algn="just"/>
            <a:r>
              <a:rPr lang="en-ZA" sz="1400" b="0" dirty="0" smtClean="0"/>
              <a:t>Training courses at the Chrysalis Academy is now fully accredited (until 2020) which was achieved through the partnership and funding of </a:t>
            </a:r>
            <a:r>
              <a:rPr lang="en-ZA" sz="1400" b="0" dirty="0" err="1" smtClean="0"/>
              <a:t>Wolwekloof</a:t>
            </a:r>
            <a:r>
              <a:rPr lang="en-ZA" sz="1400" b="0" dirty="0" smtClean="0"/>
              <a:t>.</a:t>
            </a:r>
          </a:p>
          <a:p>
            <a:pPr algn="just"/>
            <a:endParaRPr lang="en-ZA" sz="1400" dirty="0"/>
          </a:p>
          <a:p>
            <a:pPr algn="just"/>
            <a:r>
              <a:rPr lang="en-ZA" sz="1400" b="0" dirty="0"/>
              <a:t>The </a:t>
            </a:r>
            <a:r>
              <a:rPr lang="en-ZA" sz="1400" b="0" dirty="0" err="1"/>
              <a:t>Wolwekloof</a:t>
            </a:r>
            <a:r>
              <a:rPr lang="en-ZA" sz="1400" b="0" dirty="0"/>
              <a:t> site was handed back to </a:t>
            </a:r>
            <a:r>
              <a:rPr lang="en-ZA" sz="1400" b="0" dirty="0" smtClean="0"/>
              <a:t>the DTPW </a:t>
            </a:r>
            <a:r>
              <a:rPr lang="en-ZA" sz="1400" b="0" dirty="0"/>
              <a:t>on 01 April 2018.</a:t>
            </a:r>
          </a:p>
          <a:p>
            <a:endParaRPr lang="en-ZA" dirty="0"/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40913701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The Department of Community Safety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smtClean="0"/>
              <a:t>Office of the Head of Department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smtClean="0"/>
              <a:t>+27 (21) 483 3929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+27 (21) </a:t>
            </a:r>
            <a:r>
              <a:rPr lang="en-GB" dirty="0" smtClean="0"/>
              <a:t>483 6412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Hod.Comsafe@westerncape.gov.za  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65292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xmlns="" val="363585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2000" dirty="0" smtClean="0"/>
              <a:t>Resolution issued on 14 December 2017</a:t>
            </a:r>
            <a:endParaRPr lang="en-ZA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406839F-D7A4-4E5D-B93D-768AD4D1DB36}" type="slidenum">
              <a:rPr lang="en-ZA" smtClean="0"/>
              <a:pPr/>
              <a:t>2</a:t>
            </a:fld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WCG-PPT Slide Gallery-01112012.pptx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772817"/>
            <a:ext cx="8597205" cy="2520280"/>
          </a:xfrm>
        </p:spPr>
        <p:txBody>
          <a:bodyPr>
            <a:normAutofit/>
          </a:bodyPr>
          <a:lstStyle/>
          <a:p>
            <a:pPr algn="just"/>
            <a:r>
              <a:rPr lang="en-ZA" b="0" dirty="0" smtClean="0"/>
              <a:t>The Department briefs the committee on the funds that were spent on the </a:t>
            </a:r>
            <a:r>
              <a:rPr lang="en-ZA" b="0" dirty="0" err="1" smtClean="0"/>
              <a:t>Wolwekloof</a:t>
            </a:r>
            <a:r>
              <a:rPr lang="en-ZA" b="0" dirty="0" smtClean="0"/>
              <a:t> Academy from the 2014/15 financial year to date.  In addition the Department must indicate the value for money that was derived from the </a:t>
            </a:r>
            <a:r>
              <a:rPr lang="en-ZA" b="0" dirty="0" err="1" smtClean="0"/>
              <a:t>Wolwekloof</a:t>
            </a:r>
            <a:r>
              <a:rPr lang="en-ZA" b="0" dirty="0" smtClean="0"/>
              <a:t> Academy from the 2014 financial year to date, including the exit strategy that has been developed.</a:t>
            </a:r>
            <a:endParaRPr lang="en-ZA" b="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68291" y="-11394"/>
            <a:ext cx="3075709" cy="1200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21108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2000" dirty="0" smtClean="0"/>
              <a:t>Background information on </a:t>
            </a:r>
            <a:r>
              <a:rPr lang="en-ZA" sz="2000" dirty="0" err="1" smtClean="0"/>
              <a:t>Wolwekloof</a:t>
            </a:r>
            <a:endParaRPr lang="en-ZA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406839F-D7A4-4E5D-B93D-768AD4D1DB36}" type="slidenum">
              <a:rPr lang="en-ZA" smtClean="0"/>
              <a:pPr/>
              <a:t>3</a:t>
            </a:fld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WCG-PPT Slide Gallery-01112012.pptx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ZA" sz="1500" b="0" dirty="0" smtClean="0"/>
              <a:t>During November 2013 the Department of Transport and Public Works invited all Departments, interested in the utilisation of the </a:t>
            </a:r>
            <a:r>
              <a:rPr lang="en-ZA" sz="1500" b="0" dirty="0" err="1" smtClean="0"/>
              <a:t>Wolwekloof</a:t>
            </a:r>
            <a:r>
              <a:rPr lang="en-ZA" sz="1500" b="0" dirty="0" smtClean="0"/>
              <a:t> site to forward applications.  During the same time we received an invitation from National Treasury to submit business plans for available donor funding (GBS)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ZA" sz="1500" b="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ZA" sz="1500" b="0" dirty="0" smtClean="0"/>
              <a:t>On 26 March 2014 the Department applied to the DTPW for the utilisation of the </a:t>
            </a:r>
            <a:r>
              <a:rPr lang="en-ZA" sz="1500" b="0" dirty="0" err="1" smtClean="0"/>
              <a:t>Wolwekloof</a:t>
            </a:r>
            <a:r>
              <a:rPr lang="en-ZA" sz="1500" b="0" dirty="0" smtClean="0"/>
              <a:t> site. The Department also prepared a business plan on Youth Development based on the proven Chrysalis Youth Development Programme with the main difference being the modular versus residential programme.</a:t>
            </a:r>
          </a:p>
          <a:p>
            <a:pPr algn="just"/>
            <a:endParaRPr lang="en-ZA" sz="1500" b="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ZA" sz="1500" b="0" dirty="0" smtClean="0"/>
              <a:t>A Funding proposal (business plan) was approved by National Treasury to the value of R40.8million over three years.  This allocation was approved with the proviso that it was ring-fenced for </a:t>
            </a:r>
            <a:r>
              <a:rPr lang="en-ZA" sz="1500" b="0" dirty="0" err="1" smtClean="0"/>
              <a:t>Wolwekloof</a:t>
            </a:r>
            <a:r>
              <a:rPr lang="en-ZA" sz="1500" b="0" dirty="0" smtClean="0"/>
              <a:t> site and Youth Training.</a:t>
            </a:r>
          </a:p>
          <a:p>
            <a:pPr algn="just"/>
            <a:endParaRPr lang="en-ZA" sz="1500" b="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ZA" sz="1500" b="0" dirty="0" smtClean="0"/>
              <a:t>After various site visits and in a partnership concluded with the Department of Local Government (DLG) the </a:t>
            </a:r>
            <a:r>
              <a:rPr lang="en-ZA" sz="1500" b="0" dirty="0" err="1" smtClean="0"/>
              <a:t>Wolwekloof</a:t>
            </a:r>
            <a:r>
              <a:rPr lang="en-ZA" sz="1500" b="0" dirty="0" smtClean="0"/>
              <a:t> site was assigned to the Department of Community Safety (DoCS) on 10 April 2014 for the purpose of running the Youth Safety Academy and the training of mainly “</a:t>
            </a:r>
            <a:r>
              <a:rPr lang="en-ZA" sz="1500" b="0" i="1" dirty="0" smtClean="0"/>
              <a:t>Working for Fire</a:t>
            </a:r>
            <a:r>
              <a:rPr lang="en-ZA" sz="1500" b="0" dirty="0" smtClean="0"/>
              <a:t>” volunteers via the DLG.  MOU was signed on 31 July 2014.</a:t>
            </a:r>
          </a:p>
          <a:p>
            <a:pPr algn="just"/>
            <a:endParaRPr lang="en-ZA" sz="1500" b="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ZA" sz="1500" b="0" dirty="0" smtClean="0"/>
              <a:t>The </a:t>
            </a:r>
            <a:r>
              <a:rPr lang="en-ZA" sz="1500" b="0" dirty="0" err="1" smtClean="0"/>
              <a:t>Wolwekloof</a:t>
            </a:r>
            <a:r>
              <a:rPr lang="en-ZA" sz="1500" b="0" dirty="0" smtClean="0"/>
              <a:t> Community Safety Academy forms part of Programme 3 Provincial Policing functions and more specifically Sub Program 3.1:  Safety Partnership.  The purpose of the sub – program is to increase safety by means of sustainable partnership with community based organisations working for safety.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7132906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2000" dirty="0" smtClean="0"/>
              <a:t>Background information on </a:t>
            </a:r>
            <a:r>
              <a:rPr lang="en-ZA" sz="2000" dirty="0" err="1" smtClean="0"/>
              <a:t>Wolwekloof</a:t>
            </a:r>
            <a:r>
              <a:rPr lang="en-ZA" sz="2000" dirty="0" smtClean="0"/>
              <a:t> (Continue)</a:t>
            </a:r>
            <a:endParaRPr lang="en-ZA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406839F-D7A4-4E5D-B93D-768AD4D1DB36}" type="slidenum">
              <a:rPr lang="en-ZA" smtClean="0"/>
              <a:pPr/>
              <a:t>4</a:t>
            </a:fld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WCG-PPT Slide Gallery-01112012.pptx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ZA" sz="1400" b="0" dirty="0" smtClean="0"/>
              <a:t>During the first year of operation the side was extensively damaged by wild fires. The emergency cost to repair damage to the infra-structure due to the devastating fire amounted to R472 703.00.</a:t>
            </a:r>
          </a:p>
          <a:p>
            <a:r>
              <a:rPr lang="en-ZA" sz="1400" b="0" dirty="0" smtClean="0"/>
              <a:t> </a:t>
            </a:r>
            <a:endParaRPr lang="en-ZA" sz="1400" b="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ZA" sz="1400" b="0" dirty="0" smtClean="0"/>
              <a:t>Furthermore, some of the water reticulations system was found to be contaminated with asbestos and were unable to accommodate the number of people on site during training programmes. As a result mobile ablution units had to be hired at a cost of R197 899.00 and R150 462.00 during 2015 and 2016 respectively.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sz="1400" b="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ZA" sz="1400" b="0" dirty="0" smtClean="0"/>
              <a:t>The infra - structure at the time the Department received the </a:t>
            </a:r>
            <a:r>
              <a:rPr lang="en-ZA" sz="1400" b="0" dirty="0" err="1" smtClean="0"/>
              <a:t>Wolwekloof</a:t>
            </a:r>
            <a:r>
              <a:rPr lang="en-ZA" sz="1400" b="0" dirty="0" smtClean="0"/>
              <a:t> site posed various risks.  </a:t>
            </a:r>
            <a:endParaRPr lang="en-ZA" sz="1400" b="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-10800000">
            <a:off x="683568" y="3933054"/>
            <a:ext cx="2952328" cy="21602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37800000">
            <a:off x="6043319" y="3844482"/>
            <a:ext cx="2832596" cy="2433679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41941" y="3957341"/>
            <a:ext cx="2232248" cy="2520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9350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349464"/>
            <a:ext cx="8597205" cy="559256"/>
          </a:xfrm>
        </p:spPr>
        <p:txBody>
          <a:bodyPr/>
          <a:lstStyle/>
          <a:p>
            <a:r>
              <a:rPr lang="en-ZA" sz="2000" dirty="0" smtClean="0"/>
              <a:t>Expenditure breakdown 2014/15 – 2016/17 financial year</a:t>
            </a:r>
            <a:endParaRPr lang="en-ZA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406839F-D7A4-4E5D-B93D-768AD4D1DB36}" type="slidenum">
              <a:rPr lang="en-ZA" smtClean="0"/>
              <a:pPr/>
              <a:t>5</a:t>
            </a:fld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07503" y="980728"/>
            <a:ext cx="8928993" cy="5112097"/>
          </a:xfrm>
        </p:spPr>
        <p:txBody>
          <a:bodyPr>
            <a:normAutofit/>
          </a:bodyPr>
          <a:lstStyle/>
          <a:p>
            <a:pPr lvl="0"/>
            <a:endParaRPr lang="en-ZA" sz="1400" b="0" dirty="0" smtClean="0">
              <a:solidFill>
                <a:prstClr val="black"/>
              </a:solidFill>
            </a:endParaRPr>
          </a:p>
          <a:p>
            <a:pPr lvl="0"/>
            <a:r>
              <a:rPr lang="en-ZA" sz="1400" b="0" dirty="0" smtClean="0">
                <a:solidFill>
                  <a:prstClr val="black"/>
                </a:solidFill>
              </a:rPr>
              <a:t>     </a:t>
            </a:r>
            <a:endParaRPr lang="en-ZA" sz="1400" b="0" dirty="0">
              <a:solidFill>
                <a:prstClr val="black"/>
              </a:solidFill>
            </a:endParaRPr>
          </a:p>
          <a:p>
            <a:pPr lvl="0"/>
            <a:r>
              <a:rPr lang="en-ZA" sz="1400" b="0" dirty="0" smtClean="0">
                <a:solidFill>
                  <a:prstClr val="black"/>
                </a:solidFill>
              </a:rPr>
              <a:t>  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043080" y="6468150"/>
            <a:ext cx="4138573" cy="230832"/>
          </a:xfrm>
        </p:spPr>
        <p:txBody>
          <a:bodyPr/>
          <a:lstStyle/>
          <a:p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Directorate: Strategic Services and Communication</a:t>
            </a:r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98266976"/>
              </p:ext>
            </p:extLst>
          </p:nvPr>
        </p:nvGraphicFramePr>
        <p:xfrm>
          <a:off x="611560" y="1196752"/>
          <a:ext cx="7560840" cy="39988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3648"/>
                <a:gridCol w="1684784"/>
                <a:gridCol w="1800200"/>
                <a:gridCol w="1872208"/>
              </a:tblGrid>
              <a:tr h="447824">
                <a:tc>
                  <a:txBody>
                    <a:bodyPr/>
                    <a:lstStyle/>
                    <a:p>
                      <a:r>
                        <a:rPr lang="en-ZA" sz="1400" dirty="0" smtClean="0"/>
                        <a:t>Category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dirty="0" smtClean="0"/>
                        <a:t>14/15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dirty="0" smtClean="0"/>
                        <a:t>15/16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dirty="0" smtClean="0"/>
                        <a:t>16/17</a:t>
                      </a:r>
                      <a:endParaRPr lang="en-ZA" sz="1400" dirty="0"/>
                    </a:p>
                  </a:txBody>
                  <a:tcPr/>
                </a:tc>
              </a:tr>
              <a:tr h="437024">
                <a:tc>
                  <a:txBody>
                    <a:bodyPr/>
                    <a:lstStyle/>
                    <a:p>
                      <a:pPr algn="l"/>
                      <a:r>
                        <a:rPr lang="en-ZA" sz="1400" b="1" dirty="0" smtClean="0"/>
                        <a:t>COE</a:t>
                      </a:r>
                      <a:endParaRPr lang="en-ZA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dirty="0" smtClean="0"/>
                        <a:t>313 391 .30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dirty="0" smtClean="0"/>
                        <a:t>1 318 858.02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dirty="0" smtClean="0"/>
                        <a:t>2 115 105.27</a:t>
                      </a:r>
                      <a:endParaRPr lang="en-ZA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ZA" sz="1400" b="1" dirty="0" smtClean="0"/>
                        <a:t>Goods</a:t>
                      </a:r>
                      <a:r>
                        <a:rPr lang="en-ZA" sz="1400" b="1" baseline="0" dirty="0" smtClean="0"/>
                        <a:t> and Services</a:t>
                      </a:r>
                      <a:endParaRPr lang="en-ZA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ZA" sz="1400" dirty="0" smtClean="0"/>
                        <a:t>Advertising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dirty="0" smtClean="0"/>
                        <a:t>72 346.48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dirty="0" smtClean="0"/>
                        <a:t>570 439.47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dirty="0" smtClean="0"/>
                        <a:t>245 879.32</a:t>
                      </a:r>
                      <a:endParaRPr lang="en-ZA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ZA" sz="1400" dirty="0" smtClean="0"/>
                        <a:t>Catering:  Departmental Activities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dirty="0" smtClean="0"/>
                        <a:t>87 885.00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dirty="0" smtClean="0"/>
                        <a:t>788 897.80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dirty="0" smtClean="0"/>
                        <a:t>1 861 575.22</a:t>
                      </a:r>
                      <a:endParaRPr lang="en-ZA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ZA" sz="1400" dirty="0" smtClean="0"/>
                        <a:t>Computer Services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dirty="0" smtClean="0"/>
                        <a:t>-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dirty="0" smtClean="0"/>
                        <a:t>234 108.41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dirty="0" smtClean="0"/>
                        <a:t>246 336.14</a:t>
                      </a:r>
                      <a:endParaRPr lang="en-ZA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ZA" sz="1400" dirty="0" smtClean="0"/>
                        <a:t>Cons Supplies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dirty="0" smtClean="0"/>
                        <a:t>779 049.68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dirty="0" smtClean="0"/>
                        <a:t>419 654.65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dirty="0" smtClean="0"/>
                        <a:t>472 581.20</a:t>
                      </a:r>
                      <a:endParaRPr lang="en-ZA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ZA" sz="1400" dirty="0" smtClean="0"/>
                        <a:t>Fleet Services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dirty="0" smtClean="0"/>
                        <a:t>44 595.58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dirty="0" smtClean="0"/>
                        <a:t>243 025.84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dirty="0" smtClean="0"/>
                        <a:t>161 342.89</a:t>
                      </a:r>
                      <a:endParaRPr lang="en-ZA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ZA" sz="1400" b="0" dirty="0" smtClean="0"/>
                        <a:t>Contractors</a:t>
                      </a:r>
                      <a:endParaRPr lang="en-ZA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dirty="0" smtClean="0"/>
                        <a:t>3 223 635.72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dirty="0" smtClean="0"/>
                        <a:t>837 867.05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dirty="0" smtClean="0"/>
                        <a:t>-</a:t>
                      </a:r>
                      <a:endParaRPr lang="en-ZA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ZA" sz="1400" dirty="0" err="1" smtClean="0"/>
                        <a:t>Inv</a:t>
                      </a:r>
                      <a:r>
                        <a:rPr lang="en-ZA" sz="1400" dirty="0" smtClean="0"/>
                        <a:t>:</a:t>
                      </a:r>
                      <a:r>
                        <a:rPr lang="en-ZA" sz="1400" baseline="0" dirty="0" smtClean="0"/>
                        <a:t>  Other Supplies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dirty="0" smtClean="0"/>
                        <a:t>-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dirty="0" smtClean="0"/>
                        <a:t>-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dirty="0" smtClean="0"/>
                        <a:t>532 052.00</a:t>
                      </a:r>
                      <a:endParaRPr lang="en-ZA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61271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349464"/>
            <a:ext cx="8597205" cy="559256"/>
          </a:xfrm>
        </p:spPr>
        <p:txBody>
          <a:bodyPr/>
          <a:lstStyle/>
          <a:p>
            <a:r>
              <a:rPr lang="en-ZA" sz="2000" dirty="0"/>
              <a:t>Expenditure breakdown 2014/15 – 2016/17 financial </a:t>
            </a:r>
            <a:r>
              <a:rPr lang="en-ZA" sz="2000" dirty="0" smtClean="0"/>
              <a:t>year</a:t>
            </a:r>
            <a:endParaRPr lang="en-ZA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406839F-D7A4-4E5D-B93D-768AD4D1DB36}" type="slidenum">
              <a:rPr lang="en-ZA" smtClean="0"/>
              <a:pPr/>
              <a:t>6</a:t>
            </a:fld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07503" y="980728"/>
            <a:ext cx="8928993" cy="5112097"/>
          </a:xfrm>
        </p:spPr>
        <p:txBody>
          <a:bodyPr>
            <a:normAutofit/>
          </a:bodyPr>
          <a:lstStyle/>
          <a:p>
            <a:pPr lvl="0"/>
            <a:endParaRPr lang="en-ZA" sz="1400" b="0" dirty="0" smtClean="0">
              <a:solidFill>
                <a:prstClr val="black"/>
              </a:solidFill>
            </a:endParaRPr>
          </a:p>
          <a:p>
            <a:pPr lvl="0"/>
            <a:r>
              <a:rPr lang="en-ZA" sz="1400" b="0" dirty="0" smtClean="0">
                <a:solidFill>
                  <a:prstClr val="black"/>
                </a:solidFill>
              </a:rPr>
              <a:t>     </a:t>
            </a:r>
            <a:endParaRPr lang="en-ZA" sz="1400" b="0" dirty="0">
              <a:solidFill>
                <a:prstClr val="black"/>
              </a:solidFill>
            </a:endParaRPr>
          </a:p>
          <a:p>
            <a:pPr lvl="0"/>
            <a:r>
              <a:rPr lang="en-ZA" sz="1400" b="0" dirty="0" smtClean="0">
                <a:solidFill>
                  <a:prstClr val="black"/>
                </a:solidFill>
              </a:rPr>
              <a:t>  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043080" y="6468150"/>
            <a:ext cx="4138573" cy="230832"/>
          </a:xfrm>
        </p:spPr>
        <p:txBody>
          <a:bodyPr/>
          <a:lstStyle/>
          <a:p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Directorate: Strategic Services and Communication</a:t>
            </a:r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69477050"/>
              </p:ext>
            </p:extLst>
          </p:nvPr>
        </p:nvGraphicFramePr>
        <p:xfrm>
          <a:off x="683568" y="1196752"/>
          <a:ext cx="7560840" cy="36990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3648"/>
                <a:gridCol w="1641029"/>
                <a:gridCol w="1843955"/>
                <a:gridCol w="1872208"/>
              </a:tblGrid>
              <a:tr h="447824">
                <a:tc>
                  <a:txBody>
                    <a:bodyPr/>
                    <a:lstStyle/>
                    <a:p>
                      <a:r>
                        <a:rPr lang="en-ZA" sz="1600" dirty="0" smtClean="0"/>
                        <a:t>Category</a:t>
                      </a:r>
                      <a:endParaRPr lang="en-Z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 smtClean="0"/>
                        <a:t>14/15</a:t>
                      </a:r>
                      <a:endParaRPr lang="en-Z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 smtClean="0"/>
                        <a:t>15/16</a:t>
                      </a:r>
                      <a:endParaRPr lang="en-Z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 smtClean="0"/>
                        <a:t>16/17</a:t>
                      </a:r>
                      <a:endParaRPr lang="en-ZA" sz="1600" dirty="0"/>
                    </a:p>
                  </a:txBody>
                  <a:tcPr/>
                </a:tc>
              </a:tr>
              <a:tr h="437024">
                <a:tc>
                  <a:txBody>
                    <a:bodyPr/>
                    <a:lstStyle/>
                    <a:p>
                      <a:r>
                        <a:rPr lang="en-ZA" sz="1400" dirty="0" err="1" smtClean="0"/>
                        <a:t>Inv</a:t>
                      </a:r>
                      <a:r>
                        <a:rPr lang="en-ZA" sz="1400" dirty="0" smtClean="0"/>
                        <a:t>: Cloth Mat &amp; Accessories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dirty="0" smtClean="0"/>
                        <a:t>530 363.80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dirty="0" smtClean="0"/>
                        <a:t>-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dirty="0" smtClean="0"/>
                        <a:t>838 573.73</a:t>
                      </a:r>
                      <a:endParaRPr lang="en-ZA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ZA" sz="1400" dirty="0" smtClean="0"/>
                        <a:t>Operating Payment (</a:t>
                      </a:r>
                      <a:r>
                        <a:rPr lang="en-ZA" sz="1400" b="1" dirty="0" smtClean="0"/>
                        <a:t>EPWP stipend to students</a:t>
                      </a:r>
                      <a:r>
                        <a:rPr lang="en-ZA" sz="1400" dirty="0" smtClean="0"/>
                        <a:t>)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dirty="0" smtClean="0"/>
                        <a:t>3837.80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dirty="0" smtClean="0"/>
                        <a:t>479 749.52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dirty="0" smtClean="0"/>
                        <a:t>2 078 140.75</a:t>
                      </a:r>
                      <a:endParaRPr lang="en-ZA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ZA" sz="1400" dirty="0" smtClean="0"/>
                        <a:t>Minor Assets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dirty="0" smtClean="0"/>
                        <a:t>602 915.81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dirty="0" smtClean="0"/>
                        <a:t>248 824.80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dirty="0" smtClean="0"/>
                        <a:t>43 620.64</a:t>
                      </a:r>
                      <a:endParaRPr lang="en-ZA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ZA" sz="1400" dirty="0" smtClean="0"/>
                        <a:t>Property Payments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dirty="0" smtClean="0"/>
                        <a:t>546 842.60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dirty="0" smtClean="0"/>
                        <a:t>485 213.10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dirty="0" smtClean="0"/>
                        <a:t>1 720 424.81</a:t>
                      </a:r>
                      <a:endParaRPr lang="en-ZA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ZA" sz="1400" dirty="0" smtClean="0"/>
                        <a:t>Travel and Subsistence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dirty="0" smtClean="0"/>
                        <a:t>195 299.76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dirty="0" smtClean="0"/>
                        <a:t>87 649.07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dirty="0" smtClean="0"/>
                        <a:t>18 715.90</a:t>
                      </a:r>
                      <a:endParaRPr lang="en-ZA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ZA" sz="1400" dirty="0" smtClean="0"/>
                        <a:t>Rental &amp; Hiring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dirty="0" smtClean="0"/>
                        <a:t>-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dirty="0" smtClean="0"/>
                        <a:t>308</a:t>
                      </a:r>
                      <a:r>
                        <a:rPr lang="en-ZA" sz="1400" baseline="0" dirty="0" smtClean="0"/>
                        <a:t> 882.48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dirty="0" smtClean="0"/>
                        <a:t>416 838.09</a:t>
                      </a:r>
                      <a:endParaRPr lang="en-ZA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ZA" sz="1400" dirty="0" smtClean="0"/>
                        <a:t>Training &amp;</a:t>
                      </a:r>
                      <a:r>
                        <a:rPr lang="en-ZA" sz="1400" baseline="0" dirty="0" smtClean="0"/>
                        <a:t> Development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dirty="0" smtClean="0"/>
                        <a:t>-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dirty="0" smtClean="0"/>
                        <a:t>-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dirty="0" smtClean="0"/>
                        <a:t>1 319 973.37</a:t>
                      </a:r>
                      <a:endParaRPr lang="en-ZA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03093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2000" dirty="0"/>
              <a:t>Expenditure breakdown 2014/15 – 2016/17 financial year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406839F-D7A4-4E5D-B93D-768AD4D1DB36}" type="slidenum">
              <a:rPr lang="en-ZA" smtClean="0"/>
              <a:pPr/>
              <a:t>7</a:t>
            </a:fld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 smtClean="0"/>
              <a:t>WCG-PPT Slide Gallery-01112012.pptx</a:t>
            </a:r>
            <a:endParaRPr lang="en-GB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3565864"/>
              </p:ext>
            </p:extLst>
          </p:nvPr>
        </p:nvGraphicFramePr>
        <p:xfrm>
          <a:off x="683568" y="1196752"/>
          <a:ext cx="7704856" cy="355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8"/>
                <a:gridCol w="1656184"/>
                <a:gridCol w="2016224"/>
                <a:gridCol w="1800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ZA" sz="1400" dirty="0" smtClean="0"/>
                        <a:t>Category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dirty="0" smtClean="0"/>
                        <a:t>14/15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dirty="0" smtClean="0"/>
                        <a:t>15/16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dirty="0" smtClean="0"/>
                        <a:t>17/18</a:t>
                      </a:r>
                      <a:endParaRPr lang="en-ZA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ZA" sz="1400" b="1" dirty="0" smtClean="0"/>
                        <a:t>Households</a:t>
                      </a:r>
                      <a:r>
                        <a:rPr lang="en-ZA" sz="1400" b="1" baseline="0" dirty="0" smtClean="0"/>
                        <a:t> (HH)</a:t>
                      </a:r>
                      <a:endParaRPr lang="en-ZA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ZA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ZA" sz="1400" dirty="0" smtClean="0"/>
                        <a:t>H/H</a:t>
                      </a:r>
                      <a:r>
                        <a:rPr lang="en-ZA" sz="1400" baseline="0" dirty="0" smtClean="0"/>
                        <a:t>:  Other Transfers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dirty="0" smtClean="0"/>
                        <a:t> 1</a:t>
                      </a:r>
                      <a:r>
                        <a:rPr lang="en-ZA" sz="1400" baseline="0" dirty="0" smtClean="0"/>
                        <a:t> 179 440.00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dirty="0" smtClean="0"/>
                        <a:t>1 440 000.01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dirty="0" smtClean="0"/>
                        <a:t>-</a:t>
                      </a:r>
                      <a:endParaRPr lang="en-ZA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ZA" sz="1400" b="1" dirty="0" smtClean="0"/>
                        <a:t>Machinery and Equipment</a:t>
                      </a:r>
                      <a:endParaRPr lang="en-ZA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ZA" sz="1400" dirty="0" smtClean="0"/>
                        <a:t>Other Machinery &amp;</a:t>
                      </a:r>
                      <a:r>
                        <a:rPr lang="en-ZA" sz="1400" baseline="0" dirty="0" smtClean="0"/>
                        <a:t> Equipment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dirty="0" smtClean="0"/>
                        <a:t>1</a:t>
                      </a:r>
                      <a:r>
                        <a:rPr lang="en-ZA" sz="1400" baseline="0" dirty="0" smtClean="0"/>
                        <a:t> 595 739.04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dirty="0" smtClean="0"/>
                        <a:t>507 148.28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dirty="0" smtClean="0"/>
                        <a:t>70 315.09</a:t>
                      </a:r>
                      <a:endParaRPr lang="en-ZA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ZA" sz="1400" dirty="0" smtClean="0"/>
                        <a:t>Transport Equipment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dirty="0" smtClean="0"/>
                        <a:t>2 945 023.14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dirty="0" smtClean="0"/>
                        <a:t>421 174.21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dirty="0" smtClean="0"/>
                        <a:t>444 185.40</a:t>
                      </a:r>
                      <a:endParaRPr lang="en-ZA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ZA" sz="1400" b="1" dirty="0" smtClean="0"/>
                        <a:t>Non Profit Institutions</a:t>
                      </a:r>
                      <a:r>
                        <a:rPr lang="en-ZA" sz="1400" b="1" baseline="0" dirty="0" smtClean="0"/>
                        <a:t> (NPI)</a:t>
                      </a:r>
                      <a:endParaRPr lang="en-ZA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ZA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ZA" sz="1400" b="1" dirty="0" smtClean="0"/>
                        <a:t>Total</a:t>
                      </a:r>
                      <a:r>
                        <a:rPr lang="en-ZA" sz="1400" b="1" baseline="0" dirty="0" smtClean="0"/>
                        <a:t> Expenditure for Financial Year</a:t>
                      </a:r>
                      <a:endParaRPr lang="en-ZA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b="1" dirty="0" smtClean="0"/>
                        <a:t>12 176 778.01</a:t>
                      </a:r>
                      <a:endParaRPr lang="en-ZA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b="1" dirty="0" smtClean="0"/>
                        <a:t>10 136 757.51</a:t>
                      </a:r>
                      <a:endParaRPr lang="en-ZA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b="1" dirty="0" smtClean="0"/>
                        <a:t>13 416 753.89</a:t>
                      </a:r>
                      <a:endParaRPr lang="en-ZA" sz="14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98037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2000" dirty="0" smtClean="0"/>
              <a:t>Internal Audit report on </a:t>
            </a:r>
            <a:r>
              <a:rPr lang="en-ZA" sz="2000" dirty="0" err="1" smtClean="0"/>
              <a:t>Wolwekloof</a:t>
            </a:r>
            <a:r>
              <a:rPr lang="en-ZA" sz="2000" dirty="0" smtClean="0"/>
              <a:t>  - March 201</a:t>
            </a:r>
            <a:r>
              <a:rPr lang="en-ZA" dirty="0" smtClean="0"/>
              <a:t>6</a:t>
            </a:r>
            <a:endParaRPr lang="en-Z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8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algn="just"/>
            <a:r>
              <a:rPr lang="en-ZA" sz="1400" b="0" dirty="0" smtClean="0"/>
              <a:t>During the 2015/16 financial year Internal Audit (DOTP) was requested to conduct an internal audit on </a:t>
            </a:r>
            <a:r>
              <a:rPr lang="en-ZA" sz="1400" b="0" dirty="0" err="1" smtClean="0"/>
              <a:t>Wolwekloof</a:t>
            </a:r>
            <a:r>
              <a:rPr lang="en-ZA" sz="1400" b="0" dirty="0" smtClean="0"/>
              <a:t> based on the following risk identified.</a:t>
            </a:r>
          </a:p>
          <a:p>
            <a:endParaRPr lang="en-ZA" sz="1400" dirty="0"/>
          </a:p>
          <a:p>
            <a:r>
              <a:rPr lang="en-ZA" sz="1400" dirty="0" smtClean="0"/>
              <a:t>Risk Statement:</a:t>
            </a:r>
          </a:p>
          <a:p>
            <a:endParaRPr lang="en-ZA" sz="1400" dirty="0"/>
          </a:p>
          <a:p>
            <a:pPr algn="just"/>
            <a:r>
              <a:rPr lang="en-ZA" sz="1400" dirty="0" smtClean="0"/>
              <a:t>The </a:t>
            </a:r>
            <a:r>
              <a:rPr lang="en-ZA" sz="1400" dirty="0" err="1" smtClean="0"/>
              <a:t>Wolwekloof</a:t>
            </a:r>
            <a:r>
              <a:rPr lang="en-ZA" sz="1400" dirty="0" smtClean="0"/>
              <a:t> Youth Academy may not be fully ready for student intake due to unsuitable infra - structure and lack of appropriate operational processes.</a:t>
            </a:r>
          </a:p>
          <a:p>
            <a:endParaRPr lang="en-ZA" sz="1400" dirty="0"/>
          </a:p>
          <a:p>
            <a:pPr algn="just"/>
            <a:r>
              <a:rPr lang="en-ZA" sz="1400" b="0" dirty="0" smtClean="0"/>
              <a:t>The detailed audit report recommended management to implement action plans to mitigate risks pertaining to:</a:t>
            </a:r>
          </a:p>
          <a:p>
            <a:endParaRPr lang="en-ZA" sz="1400" dirty="0"/>
          </a:p>
          <a:p>
            <a:pPr marL="342900" indent="-342900">
              <a:buAutoNum type="arabicParenBoth"/>
            </a:pPr>
            <a:r>
              <a:rPr lang="en-ZA" sz="1400" b="0" dirty="0" err="1" smtClean="0"/>
              <a:t>Wolwekloof</a:t>
            </a:r>
            <a:r>
              <a:rPr lang="en-ZA" sz="1400" b="0" dirty="0" smtClean="0"/>
              <a:t> Infra - structure;</a:t>
            </a:r>
          </a:p>
          <a:p>
            <a:pPr marL="342900" indent="-342900">
              <a:buAutoNum type="arabicParenBoth"/>
            </a:pPr>
            <a:r>
              <a:rPr lang="en-ZA" sz="1400" b="0" dirty="0" smtClean="0"/>
              <a:t>Occupational Health and Safety;</a:t>
            </a:r>
          </a:p>
          <a:p>
            <a:pPr marL="342900" indent="-342900">
              <a:buAutoNum type="arabicParenBoth"/>
            </a:pPr>
            <a:r>
              <a:rPr lang="en-ZA" sz="1400" b="0" dirty="0" smtClean="0"/>
              <a:t>Telecommunications infra - structure;</a:t>
            </a:r>
          </a:p>
          <a:p>
            <a:pPr marL="342900" indent="-342900">
              <a:buAutoNum type="arabicParenBoth"/>
            </a:pPr>
            <a:r>
              <a:rPr lang="en-ZA" sz="1400" b="0" dirty="0" err="1" smtClean="0"/>
              <a:t>Wolwekloof</a:t>
            </a:r>
            <a:r>
              <a:rPr lang="en-ZA" sz="1400" b="0" dirty="0" smtClean="0"/>
              <a:t> Monitoring and Reporting and </a:t>
            </a:r>
          </a:p>
          <a:p>
            <a:pPr marL="342900" indent="-342900">
              <a:buAutoNum type="arabicParenBoth"/>
            </a:pPr>
            <a:r>
              <a:rPr lang="en-ZA" sz="1400" b="0" dirty="0" smtClean="0"/>
              <a:t>Memorandum of Understanding.</a:t>
            </a:r>
            <a:endParaRPr lang="en-ZA" sz="1400" b="0" dirty="0"/>
          </a:p>
        </p:txBody>
      </p:sp>
    </p:spTree>
    <p:extLst>
      <p:ext uri="{BB962C8B-B14F-4D97-AF65-F5344CB8AC3E}">
        <p14:creationId xmlns:p14="http://schemas.microsoft.com/office/powerpoint/2010/main" xmlns="" val="24527951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2000" dirty="0" err="1" smtClean="0"/>
              <a:t>Wolwekloof</a:t>
            </a:r>
            <a:r>
              <a:rPr lang="en-ZA" sz="2000" dirty="0" smtClean="0"/>
              <a:t>  - Value for money</a:t>
            </a:r>
            <a:endParaRPr lang="en-ZA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9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algn="just"/>
            <a:r>
              <a:rPr lang="en-ZA" sz="1400" dirty="0" smtClean="0"/>
              <a:t>198 students were trained during the 3 year period and were deployed in the following areas:</a:t>
            </a:r>
            <a:endParaRPr lang="en-ZA" sz="14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14955453"/>
              </p:ext>
            </p:extLst>
          </p:nvPr>
        </p:nvGraphicFramePr>
        <p:xfrm>
          <a:off x="395536" y="2132856"/>
          <a:ext cx="7753200" cy="3642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8272"/>
                <a:gridCol w="3864768"/>
                <a:gridCol w="1440160"/>
              </a:tblGrid>
              <a:tr h="139040">
                <a:tc>
                  <a:txBody>
                    <a:bodyPr/>
                    <a:lstStyle/>
                    <a:p>
                      <a:r>
                        <a:rPr lang="en-ZA" sz="1400" dirty="0" smtClean="0"/>
                        <a:t>Region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 smtClean="0"/>
                        <a:t>Placement</a:t>
                      </a:r>
                      <a:r>
                        <a:rPr lang="en-ZA" sz="1400" baseline="0" dirty="0" smtClean="0"/>
                        <a:t> institution/Municipal Partners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 smtClean="0"/>
                        <a:t>Total </a:t>
                      </a:r>
                      <a:endParaRPr lang="en-ZA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ZA" sz="1400" dirty="0" smtClean="0"/>
                        <a:t>Cape Winelands 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 err="1" smtClean="0"/>
                        <a:t>Drakenstein</a:t>
                      </a:r>
                      <a:r>
                        <a:rPr lang="en-ZA" sz="1400" dirty="0" smtClean="0"/>
                        <a:t> Municipality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 smtClean="0"/>
                        <a:t>23</a:t>
                      </a:r>
                      <a:endParaRPr lang="en-ZA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 err="1" smtClean="0"/>
                        <a:t>Witzenberg</a:t>
                      </a:r>
                      <a:r>
                        <a:rPr lang="en-ZA" sz="1400" dirty="0" smtClean="0"/>
                        <a:t> Municipality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 smtClean="0"/>
                        <a:t>15</a:t>
                      </a:r>
                      <a:endParaRPr lang="en-ZA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ZA" sz="1400" dirty="0" smtClean="0"/>
                        <a:t>Central Karoo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 smtClean="0"/>
                        <a:t>Beaufort West Municipality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 smtClean="0"/>
                        <a:t>21</a:t>
                      </a:r>
                      <a:endParaRPr lang="en-ZA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ZA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 err="1" smtClean="0"/>
                        <a:t>Hessequa</a:t>
                      </a:r>
                      <a:r>
                        <a:rPr lang="en-ZA" sz="1400" dirty="0" smtClean="0"/>
                        <a:t> Municipality 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 smtClean="0"/>
                        <a:t>13</a:t>
                      </a:r>
                      <a:endParaRPr lang="en-ZA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ZA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 smtClean="0"/>
                        <a:t>Laingsburg Municipality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 smtClean="0"/>
                        <a:t>16</a:t>
                      </a:r>
                      <a:endParaRPr lang="en-ZA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ZA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 smtClean="0"/>
                        <a:t>Prince Albert Municipality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 smtClean="0"/>
                        <a:t>10</a:t>
                      </a:r>
                      <a:endParaRPr lang="en-ZA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ZA" sz="1400" dirty="0" smtClean="0"/>
                        <a:t>Overberg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 smtClean="0"/>
                        <a:t>Cape </a:t>
                      </a:r>
                      <a:r>
                        <a:rPr lang="en-ZA" sz="1400" dirty="0" err="1" smtClean="0"/>
                        <a:t>Agulhus</a:t>
                      </a:r>
                      <a:r>
                        <a:rPr lang="en-ZA" sz="1400" dirty="0" smtClean="0"/>
                        <a:t> Municipality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 smtClean="0"/>
                        <a:t>16</a:t>
                      </a:r>
                      <a:endParaRPr lang="en-ZA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ZA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 err="1" smtClean="0"/>
                        <a:t>Overstrand</a:t>
                      </a:r>
                      <a:r>
                        <a:rPr lang="en-ZA" sz="1400" dirty="0" smtClean="0"/>
                        <a:t> Municipality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 smtClean="0"/>
                        <a:t>18</a:t>
                      </a:r>
                      <a:endParaRPr lang="en-ZA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ZA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 err="1" smtClean="0"/>
                        <a:t>Swellendam</a:t>
                      </a:r>
                      <a:r>
                        <a:rPr lang="en-ZA" sz="1400" dirty="0" smtClean="0"/>
                        <a:t> Municipality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 smtClean="0"/>
                        <a:t>12</a:t>
                      </a:r>
                      <a:endParaRPr lang="en-ZA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37912900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BOX_SB5" val="n/h/r1zNZ+uLfX4pvKHBZZMsZqKpVmQp"/>
  <p:tag name="SMARTBOX_SB2" val="4EA1ZNr7a5lNBMyQCX9x/TKDuKOrxNs8"/>
  <p:tag name="THINKCELLPRESENTATIONDONOTDELETE" val="&lt;?xml version=&quot;1.0&quot; encoding=&quot;UTF-16&quot; standalone=&quot;yes&quot;?&gt;&#10;&lt;root reqver=&quot;17839&quot;&gt;&lt;version val=&quot;21070&quot;/&gt;&lt;CPresentation id=&quot;1&quot;&gt;&lt;m_defprecNumber idref=&quot;2&quot;/&gt;&lt;m_defprecPercent idref=&quot;3&quot;/&gt;&lt;m_defprecDate idref=&quot;4&quot;/&gt;&lt;m_defprecYear idref=&quot;5&quot;/&gt;&lt;m_defprecQuarter idref=&quot;6&quot;/&gt;&lt;m_defprecMonth idref=&quot;7&quot;/&gt;&lt;m_defprecWeek idref=&quot;8&quot;/&gt;&lt;m_defprecDay idref=&quot;9&quot;/&gt;&lt;m_mruColor&gt;&lt;m_vecMRU length=&quot;2&quot;&gt;&lt;elem m_fUsage=&quot;2.71000000000000000000E+000&quot;&gt;&lt;m_ppcolschidx val=&quot;0&quot;/&gt;&lt;m_rgb r=&quot;0&quot; g=&quot;32&quot; b=&quot;9b&quot;/&gt;&lt;/elem&gt;&lt;elem m_fUsage=&quot;7.29000000000000090000E-001&quot;&gt;&lt;m_ppcolschidx val=&quot;0&quot;/&gt;&lt;m_rgb r=&quot;0&quot; g=&quot;96&quot; b=&quot;33&quot;/&gt;&lt;/elem&gt;&lt;/m_vecMRU&gt;&lt;/m_mruColor&gt;&lt;m_mapectfillschemeMRU/&gt;&lt;m_eweekdayFirstOfWeek val=&quot;2&quot;/&gt;&lt;m_eweekdayFirstOfWorkweek val=&quot;2&quot;/&gt;&lt;m_eweekdayFirstOfWeekend val=&quot;7&quot;/&gt;&lt;/CPresentation&gt;&lt;CDefaultPrec id=&quot;9&quot;&gt;&lt;m_precDefault/&gt;&lt;/CDefaultPrec&gt;&lt;CDefaultPrec id=&quot;8&quot;&gt;&lt;m_precDefault/&gt;&lt;/CDefaultPrec&gt;&lt;CDefaultPrec id=&quot;7&quot;&gt;&lt;m_precDefault/&gt;&lt;/CDefaultPrec&gt;&lt;CDefaultPrec id=&quot;6&quot;&gt;&lt;m_precDefault/&gt;&lt;/CDefaultPrec&gt;&lt;CDefaultPrec id=&quot;5&quot;&gt;&lt;m_precDefault/&gt;&lt;/CDefaultPrec&gt;&lt;CDefaultPrec id=&quot;4&quot;&gt;&lt;m_precDefault/&gt;&lt;/CDefaultPrec&gt;&lt;CDefaultPrec id=&quot;3&quot;&gt;&lt;m_precDefault/&gt;&lt;/CDefaultPrec&gt;&lt;CDefaultPrec id=&quot;2&quot;&gt;&lt;m_precDefault&gt;&lt;m_chDecimalSymbol&gt;.&lt;/m_chDecimalSymbol&gt;&lt;m_nGroupingDigits val=&quot;3&quot;/&gt;&lt;m_chGroupingSymbol&gt;,&lt;/m_chGroupingSymbol&gt;&lt;m_chDecimalSymbol17909&gt;.&lt;/m_chDecimalSymbol17909&gt;&lt;m_nGroupingDigits17909 val=&quot;3&quot;/&gt;&lt;m_chGroupingSymbol17909&gt;,&lt;/m_chGroupingSymbol17909&gt;&lt;/m_precDefault&gt;&lt;/CDefaultPrec&gt;&lt;/root&gt;"/>
  <p:tag name="THINKCELLUNDODONOTDELETE" val="368"/>
  <p:tag name="SMARTBOX_SB1" val="rvAr37N/Rpv92j3WYjzaIHYeSDDmKPgnCs9KMGZkUF+n3IRwWOlwPtdtE6sdvyzQ+/gIVQStr6483C56nypde+6oxsU2qPiW75Jna1xSyN4B+2hv+K7lJfDJAeMcCV96Ktt9yVq+Y8DpdLWE4hXzOXbUTTrXbd6UJyW8UuFAdjE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NAe8ZTEEyKIIjjGV93sg"/>
</p:tagLst>
</file>

<file path=ppt/tags/tag1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ljdaNviGkeHob23qOkiCQ"/>
</p:tagLst>
</file>

<file path=ppt/tags/tag1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FU8dMoM0esyVn7WNQT3Q"/>
</p:tagLst>
</file>

<file path=ppt/tags/tag1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9Ct1aMTE22rXjNleq0Mg"/>
</p:tagLst>
</file>

<file path=ppt/tags/tag1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3NfSVMHv0e5Npz.QjYF8A"/>
</p:tagLst>
</file>

<file path=ppt/tags/tag1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zeEFIP.Ei5yEnCfpKiJg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NAe8ZTEEyKIIjjGV93sg"/>
</p:tagLst>
</file>

<file path=ppt/tags/tag1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ljdaNviGkeHob23qOkiCQ"/>
</p:tagLst>
</file>

<file path=ppt/tags/tag1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FU8dMoM0esyVn7WNQT3Q"/>
</p:tagLst>
</file>

<file path=ppt/tags/tag1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9Ct1aMTE22rXjNleq0Mg"/>
</p:tagLst>
</file>

<file path=ppt/tags/tag1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3NfSVMHv0e5Npz.QjYF8A"/>
</p:tagLst>
</file>

<file path=ppt/tags/tag1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zeEFIP.Ei5yEnCfpKiJg"/>
</p:tagLst>
</file>

<file path=ppt/tags/tag1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NAe8ZTEEyKIIjjGV93sg"/>
</p:tagLst>
</file>

<file path=ppt/tags/tag1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ljdaNviGkeHob23qOkiCQ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BOX_SB6" val="snTsFZ8Y/CBJMgu9y8Dq8/H4Owf5ZP/3"/>
  <p:tag name="SMARTBOX_SB8" val="0iCA1Z23kaaMiGZOE1yeGg=="/>
  <p:tag name="SMARTBOX_SB7" val="U8/1IBd/oCkOa3RV9JIGzg=="/>
</p:tagLst>
</file>

<file path=ppt/tags/tag1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BOX_SB6" val="zpCOTLyKnkqvW1R6ucbQyVSY+uuUj/Zh"/>
  <p:tag name="SMARTBOX_SB8" val="dVVF6MI9+aHvg8+JFCIAtA=="/>
  <p:tag name="SMARTBOX_SB7" val="+NGpTXoUlBtzH1R1thcAFQ=="/>
</p:tagLst>
</file>

<file path=ppt/tags/tag1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BOX_SB6" val="sc2emV7A5jq2mSAgTAplNKwN4ouhOUX1"/>
  <p:tag name="SMARTBOX_SB8" val="mjvECEB3TZd/JumtxvbFFg=="/>
  <p:tag name="SMARTBOX_SB7" val="EAKPcgq6bMvfnrYlfXE1cQ==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ljdaNviGkeHob23qOkiCQ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FU8dMoM0esyVn7WNQT3Q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9Ct1aMTE22rXjNleq0Mg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3NfSVMHv0e5Npz.QjYF8A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zeEFIP.Ei5yEnCfpKiJg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NAe8ZTEEyKIIjjGV93sg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ljdaNviGkeHob23qOkiCQ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FU8dMoM0esyVn7WNQT3Q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9Ct1aMTE22rXjNleq0Mg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3NfSVMHv0e5Npz.QjYF8A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zeEFIP.Ei5yEnCfpKiJg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NAe8ZTEEyKIIjjGV93sg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FU8dMoM0esyVn7WNQT3Q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ljdaNviGkeHob23qOkiCQ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FU8dMoM0esyVn7WNQT3Q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9Ct1aMTE22rXjNleq0Mg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3NfSVMHv0e5Npz.QjYF8A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zeEFIP.Ei5yEnCfpKiJg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NAe8ZTEEyKIIjjGV93sg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ljdaNviGkeHob23qOkiCQ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FU8dMoM0esyVn7WNQT3Q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9Ct1aMTE22rXjNleq0Mg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3NfSVMHv0e5Npz.QjYF8A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zeEFIP.Ei5yEnCfpKiJg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NAe8ZTEEyKIIjjGV93sg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9Ct1aMTE22rXjNleq0Mg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ljdaNviGkeHob23qOkiCQ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FU8dMoM0esyVn7WNQT3Q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9Ct1aMTE22rXjNleq0Mg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3NfSVMHv0e5Npz.QjYF8A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zeEFIP.Ei5yEnCfpKiJg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NAe8ZTEEyKIIjjGV93sg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ljdaNviGkeHob23qOkiCQ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FU8dMoM0esyVn7WNQT3Q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9Ct1aMTE22rXjNleq0Mg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3NfSVMHv0e5Npz.QjYF8A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zeEFIP.Ei5yEnCfpKiJg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NAe8ZTEEyKIIjjGV93sg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3NfSVMHv0e5Npz.QjYF8A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ljdaNviGkeHob23qOkiCQ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FU8dMoM0esyVn7WNQT3Q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9Ct1aMTE22rXjNleq0Mg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3NfSVMHv0e5Npz.QjYF8A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zeEFIP.Ei5yEnCfpKiJg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NAe8ZTEEyKIIjjGV93sg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ljdaNviGkeHob23qOkiCQ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FU8dMoM0esyVn7WNQT3Q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9Ct1aMTE22rXjNleq0Mg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3NfSVMHv0e5Npz.QjYF8A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zeEFIP.Ei5yEnCfpKiJg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NAe8ZTEEyKIIjjGV93sg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ljdaNviGkeHob23qOkiCQ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FU8dMoM0esyVn7WNQT3Q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zeEFIP.Ei5yEnCfpKiJg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9Ct1aMTE22rXjNleq0Mg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3NfSVMHv0e5Npz.QjYF8A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ljdaNviGkeHob23qOkiCQ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FU8dMoM0esyVn7WNQT3Q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zeEFIP.Ei5yEnCfpKiJg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9Ct1aMTE22rXjNleq0Mg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3NfSVMHv0e5Npz.QjYF8A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zeEFIP.Ei5yEnCfpKiJg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NAe8ZTEEyKIIjjGV93sg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NAe8ZTEEyKIIjjGV93sg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ljdaNviGkeHob23qOkiCQ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FU8dMoM0esyVn7WNQT3Q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9Ct1aMTE22rXjNleq0Mg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3NfSVMHv0e5Npz.QjYF8A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zeEFIP.Ei5yEnCfpKiJg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NAe8ZTEEyKIIjjGV93sg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ljdaNviGkeHob23qOkiCQ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FU8dMoM0esyVn7WNQT3Q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9Ct1aMTE22rXjNleq0Mg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3NfSVMHv0e5Npz.QjYF8A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zeEFIP.Ei5yEnCfpKiJg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NAe8ZTEEyKIIjjGV93sg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ljdaNviGkeHob23qOkiCQ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FU8dMoM0esyVn7WNQT3Q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9Ct1aMTE22rXjNleq0Mg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3NfSVMHv0e5Npz.QjYF8A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zeEFIP.Ei5yEnCfpKiJg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NAe8ZTEEyKIIjjGV93sg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NAe8ZTEEyKIIjjGV93sg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ljdaNviGkeHob23qOkiCQ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FU8dMoM0esyVn7WNQT3Q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9Ct1aMTE22rXjNleq0Mg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3NfSVMHv0e5Npz.QjYF8A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zeEFIP.Ei5yEnCfpKiJg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NAe8ZTEEyKIIjjGV93sg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ljdaNviGkeHob23qOkiCQ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FU8dMoM0esyVn7WNQT3Q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9Ct1aMTE22rXjNleq0Mg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3NfSVMHv0e5Npz.QjYF8A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zeEFIP.Ei5yEnCfpKiJg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NAe8ZTEEyKIIjjGV93sg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ljdaNviGkeHob23qOkiCQ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FU8dMoM0esyVn7WNQT3Q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9Ct1aMTE22rXjNleq0Mg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3NfSVMHv0e5Npz.QjYF8A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zeEFIP.Ei5yEnCfpKiJg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NAe8ZTEEyKIIjjGV93sg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ljdaNviGkeHob23qOkiCQ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FU8dMoM0esyVn7WNQT3Q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9Ct1aMTE22rXjNleq0Mg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3NfSVMHv0e5Npz.QjYF8A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zeEFIP.Ei5yEnCfpKiJg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NAe8ZTEEyKIIjjGV93sg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ljdaNviGkeHob23qOkiCQ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FU8dMoM0esyVn7WNQT3Q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9Ct1aMTE22rXjNleq0Mg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3NfSVMHv0e5Npz.QjYF8A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zeEFIP.Ei5yEnCfpKiJg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NAe8ZTEEyKIIjjGV93sg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ljdaNviGkeHob23qOkiCQ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FU8dMoM0esyVn7WNQT3Q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9Ct1aMTE22rXjNleq0Mg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3NfSVMHv0e5Npz.QjYF8A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zeEFIP.Ei5yEnCfpKiJg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NAe8ZTEEyKIIjjGV93sg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ljdaNviGkeHob23qOkiCQ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FU8dMoM0esyVn7WNQT3Q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9Ct1aMTE22rXjNleq0Mg"/>
</p:tagLst>
</file>

<file path=ppt/tags/tag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3NfSVMHv0e5Npz.QjYF8A"/>
</p:tagLst>
</file>

<file path=ppt/tags/tag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ljdaNviGkeHob23qOkiCQ"/>
</p:tagLst>
</file>

<file path=ppt/tags/tag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FU8dMoM0esyVn7WNQT3Q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zeEFIP.Ei5yEnCfpKiJg"/>
</p:tagLst>
</file>

<file path=ppt/tags/tag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9Ct1aMTE22rXjNleq0Mg"/>
</p:tagLst>
</file>

<file path=ppt/tags/tag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3NfSVMHv0e5Npz.QjYF8A"/>
</p:tagLst>
</file>

<file path=ppt/tags/tag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zeEFIP.Ei5yEnCfpKiJg"/>
</p:tagLst>
</file>

<file path=ppt/tags/tag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NAe8ZTEEyKIIjjGV93sg"/>
</p:tagLst>
</file>

<file path=ppt/tags/tag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heme/theme1.xml><?xml version="1.0" encoding="utf-8"?>
<a:theme xmlns:a="http://schemas.openxmlformats.org/drawingml/2006/main" name="Western Cape Government Master Template">
  <a:themeElements>
    <a:clrScheme name="Custom 18">
      <a:dk1>
        <a:sysClr val="windowText" lastClr="000000"/>
      </a:dk1>
      <a:lt1>
        <a:sysClr val="window" lastClr="FFFFFF"/>
      </a:lt1>
      <a:dk2>
        <a:srgbClr val="003399"/>
      </a:dk2>
      <a:lt2>
        <a:srgbClr val="3377FF"/>
      </a:lt2>
      <a:accent1>
        <a:srgbClr val="73AFB6"/>
      </a:accent1>
      <a:accent2>
        <a:srgbClr val="956E8E"/>
      </a:accent2>
      <a:accent3>
        <a:srgbClr val="998F86"/>
      </a:accent3>
      <a:accent4>
        <a:srgbClr val="C4BEB8"/>
      </a:accent4>
      <a:accent5>
        <a:srgbClr val="5C8727"/>
      </a:accent5>
      <a:accent6>
        <a:srgbClr val="F89728"/>
      </a:accent6>
      <a:hlink>
        <a:srgbClr val="B5121B"/>
      </a:hlink>
      <a:folHlink>
        <a:srgbClr val="998F86"/>
      </a:folHlink>
    </a:clrScheme>
    <a:fontScheme name="Western Cape Governmen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sz="12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9_Western Cape Government Master Template">
  <a:themeElements>
    <a:clrScheme name="Custom 18">
      <a:dk1>
        <a:sysClr val="windowText" lastClr="000000"/>
      </a:dk1>
      <a:lt1>
        <a:sysClr val="window" lastClr="FFFFFF"/>
      </a:lt1>
      <a:dk2>
        <a:srgbClr val="003399"/>
      </a:dk2>
      <a:lt2>
        <a:srgbClr val="3377FF"/>
      </a:lt2>
      <a:accent1>
        <a:srgbClr val="73AFB6"/>
      </a:accent1>
      <a:accent2>
        <a:srgbClr val="956E8E"/>
      </a:accent2>
      <a:accent3>
        <a:srgbClr val="998F86"/>
      </a:accent3>
      <a:accent4>
        <a:srgbClr val="C4BEB8"/>
      </a:accent4>
      <a:accent5>
        <a:srgbClr val="5C8727"/>
      </a:accent5>
      <a:accent6>
        <a:srgbClr val="F89728"/>
      </a:accent6>
      <a:hlink>
        <a:srgbClr val="B5121B"/>
      </a:hlink>
      <a:folHlink>
        <a:srgbClr val="998F86"/>
      </a:folHlink>
    </a:clrScheme>
    <a:fontScheme name="Western Cape Governmen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sz="12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10_Western Cape Government Master Template">
  <a:themeElements>
    <a:clrScheme name="Custom 18">
      <a:dk1>
        <a:sysClr val="windowText" lastClr="000000"/>
      </a:dk1>
      <a:lt1>
        <a:sysClr val="window" lastClr="FFFFFF"/>
      </a:lt1>
      <a:dk2>
        <a:srgbClr val="003399"/>
      </a:dk2>
      <a:lt2>
        <a:srgbClr val="3377FF"/>
      </a:lt2>
      <a:accent1>
        <a:srgbClr val="73AFB6"/>
      </a:accent1>
      <a:accent2>
        <a:srgbClr val="956E8E"/>
      </a:accent2>
      <a:accent3>
        <a:srgbClr val="998F86"/>
      </a:accent3>
      <a:accent4>
        <a:srgbClr val="C4BEB8"/>
      </a:accent4>
      <a:accent5>
        <a:srgbClr val="5C8727"/>
      </a:accent5>
      <a:accent6>
        <a:srgbClr val="F89728"/>
      </a:accent6>
      <a:hlink>
        <a:srgbClr val="B5121B"/>
      </a:hlink>
      <a:folHlink>
        <a:srgbClr val="998F86"/>
      </a:folHlink>
    </a:clrScheme>
    <a:fontScheme name="Western Cape Governmen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sz="12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11_Western Cape Government Master Template">
  <a:themeElements>
    <a:clrScheme name="Custom 18">
      <a:dk1>
        <a:sysClr val="windowText" lastClr="000000"/>
      </a:dk1>
      <a:lt1>
        <a:sysClr val="window" lastClr="FFFFFF"/>
      </a:lt1>
      <a:dk2>
        <a:srgbClr val="003399"/>
      </a:dk2>
      <a:lt2>
        <a:srgbClr val="3377FF"/>
      </a:lt2>
      <a:accent1>
        <a:srgbClr val="73AFB6"/>
      </a:accent1>
      <a:accent2>
        <a:srgbClr val="956E8E"/>
      </a:accent2>
      <a:accent3>
        <a:srgbClr val="998F86"/>
      </a:accent3>
      <a:accent4>
        <a:srgbClr val="C4BEB8"/>
      </a:accent4>
      <a:accent5>
        <a:srgbClr val="5C8727"/>
      </a:accent5>
      <a:accent6>
        <a:srgbClr val="F89728"/>
      </a:accent6>
      <a:hlink>
        <a:srgbClr val="B5121B"/>
      </a:hlink>
      <a:folHlink>
        <a:srgbClr val="998F86"/>
      </a:folHlink>
    </a:clrScheme>
    <a:fontScheme name="Western Cape Governmen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sz="12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12_Western Cape Government Master Template">
  <a:themeElements>
    <a:clrScheme name="Custom 18">
      <a:dk1>
        <a:sysClr val="windowText" lastClr="000000"/>
      </a:dk1>
      <a:lt1>
        <a:sysClr val="window" lastClr="FFFFFF"/>
      </a:lt1>
      <a:dk2>
        <a:srgbClr val="003399"/>
      </a:dk2>
      <a:lt2>
        <a:srgbClr val="3377FF"/>
      </a:lt2>
      <a:accent1>
        <a:srgbClr val="73AFB6"/>
      </a:accent1>
      <a:accent2>
        <a:srgbClr val="956E8E"/>
      </a:accent2>
      <a:accent3>
        <a:srgbClr val="998F86"/>
      </a:accent3>
      <a:accent4>
        <a:srgbClr val="C4BEB8"/>
      </a:accent4>
      <a:accent5>
        <a:srgbClr val="5C8727"/>
      </a:accent5>
      <a:accent6>
        <a:srgbClr val="F89728"/>
      </a:accent6>
      <a:hlink>
        <a:srgbClr val="B5121B"/>
      </a:hlink>
      <a:folHlink>
        <a:srgbClr val="998F86"/>
      </a:folHlink>
    </a:clrScheme>
    <a:fontScheme name="Western Cape Governmen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sz="12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14.xml><?xml version="1.0" encoding="utf-8"?>
<a:theme xmlns:a="http://schemas.openxmlformats.org/drawingml/2006/main" name="13_Western Cape Government Master Template">
  <a:themeElements>
    <a:clrScheme name="Custom 18">
      <a:dk1>
        <a:sysClr val="windowText" lastClr="000000"/>
      </a:dk1>
      <a:lt1>
        <a:sysClr val="window" lastClr="FFFFFF"/>
      </a:lt1>
      <a:dk2>
        <a:srgbClr val="003399"/>
      </a:dk2>
      <a:lt2>
        <a:srgbClr val="3377FF"/>
      </a:lt2>
      <a:accent1>
        <a:srgbClr val="73AFB6"/>
      </a:accent1>
      <a:accent2>
        <a:srgbClr val="956E8E"/>
      </a:accent2>
      <a:accent3>
        <a:srgbClr val="998F86"/>
      </a:accent3>
      <a:accent4>
        <a:srgbClr val="C4BEB8"/>
      </a:accent4>
      <a:accent5>
        <a:srgbClr val="5C8727"/>
      </a:accent5>
      <a:accent6>
        <a:srgbClr val="F89728"/>
      </a:accent6>
      <a:hlink>
        <a:srgbClr val="B5121B"/>
      </a:hlink>
      <a:folHlink>
        <a:srgbClr val="998F86"/>
      </a:folHlink>
    </a:clrScheme>
    <a:fontScheme name="Western Cape Governmen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sz="12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15.xml><?xml version="1.0" encoding="utf-8"?>
<a:theme xmlns:a="http://schemas.openxmlformats.org/drawingml/2006/main" name="14_Western Cape Government Master Template">
  <a:themeElements>
    <a:clrScheme name="Custom 18">
      <a:dk1>
        <a:sysClr val="windowText" lastClr="000000"/>
      </a:dk1>
      <a:lt1>
        <a:sysClr val="window" lastClr="FFFFFF"/>
      </a:lt1>
      <a:dk2>
        <a:srgbClr val="003399"/>
      </a:dk2>
      <a:lt2>
        <a:srgbClr val="3377FF"/>
      </a:lt2>
      <a:accent1>
        <a:srgbClr val="73AFB6"/>
      </a:accent1>
      <a:accent2>
        <a:srgbClr val="956E8E"/>
      </a:accent2>
      <a:accent3>
        <a:srgbClr val="998F86"/>
      </a:accent3>
      <a:accent4>
        <a:srgbClr val="C4BEB8"/>
      </a:accent4>
      <a:accent5>
        <a:srgbClr val="5C8727"/>
      </a:accent5>
      <a:accent6>
        <a:srgbClr val="F89728"/>
      </a:accent6>
      <a:hlink>
        <a:srgbClr val="B5121B"/>
      </a:hlink>
      <a:folHlink>
        <a:srgbClr val="998F86"/>
      </a:folHlink>
    </a:clrScheme>
    <a:fontScheme name="Western Cape Governmen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sz="12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16.xml><?xml version="1.0" encoding="utf-8"?>
<a:theme xmlns:a="http://schemas.openxmlformats.org/drawingml/2006/main" name="15_Western Cape Government Master Template">
  <a:themeElements>
    <a:clrScheme name="Custom 18">
      <a:dk1>
        <a:sysClr val="windowText" lastClr="000000"/>
      </a:dk1>
      <a:lt1>
        <a:sysClr val="window" lastClr="FFFFFF"/>
      </a:lt1>
      <a:dk2>
        <a:srgbClr val="003399"/>
      </a:dk2>
      <a:lt2>
        <a:srgbClr val="3377FF"/>
      </a:lt2>
      <a:accent1>
        <a:srgbClr val="73AFB6"/>
      </a:accent1>
      <a:accent2>
        <a:srgbClr val="956E8E"/>
      </a:accent2>
      <a:accent3>
        <a:srgbClr val="998F86"/>
      </a:accent3>
      <a:accent4>
        <a:srgbClr val="C4BEB8"/>
      </a:accent4>
      <a:accent5>
        <a:srgbClr val="5C8727"/>
      </a:accent5>
      <a:accent6>
        <a:srgbClr val="F89728"/>
      </a:accent6>
      <a:hlink>
        <a:srgbClr val="B5121B"/>
      </a:hlink>
      <a:folHlink>
        <a:srgbClr val="998F86"/>
      </a:folHlink>
    </a:clrScheme>
    <a:fontScheme name="Western Cape Governmen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sz="12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17.xml><?xml version="1.0" encoding="utf-8"?>
<a:theme xmlns:a="http://schemas.openxmlformats.org/drawingml/2006/main" name="16_Western Cape Government Master Template">
  <a:themeElements>
    <a:clrScheme name="Custom 18">
      <a:dk1>
        <a:sysClr val="windowText" lastClr="000000"/>
      </a:dk1>
      <a:lt1>
        <a:sysClr val="window" lastClr="FFFFFF"/>
      </a:lt1>
      <a:dk2>
        <a:srgbClr val="003399"/>
      </a:dk2>
      <a:lt2>
        <a:srgbClr val="3377FF"/>
      </a:lt2>
      <a:accent1>
        <a:srgbClr val="73AFB6"/>
      </a:accent1>
      <a:accent2>
        <a:srgbClr val="956E8E"/>
      </a:accent2>
      <a:accent3>
        <a:srgbClr val="998F86"/>
      </a:accent3>
      <a:accent4>
        <a:srgbClr val="C4BEB8"/>
      </a:accent4>
      <a:accent5>
        <a:srgbClr val="5C8727"/>
      </a:accent5>
      <a:accent6>
        <a:srgbClr val="F89728"/>
      </a:accent6>
      <a:hlink>
        <a:srgbClr val="B5121B"/>
      </a:hlink>
      <a:folHlink>
        <a:srgbClr val="998F86"/>
      </a:folHlink>
    </a:clrScheme>
    <a:fontScheme name="Western Cape Governmen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sz="12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18.xml><?xml version="1.0" encoding="utf-8"?>
<a:theme xmlns:a="http://schemas.openxmlformats.org/drawingml/2006/main" name="17_Western Cape Government Master Template">
  <a:themeElements>
    <a:clrScheme name="Custom 18">
      <a:dk1>
        <a:sysClr val="windowText" lastClr="000000"/>
      </a:dk1>
      <a:lt1>
        <a:sysClr val="window" lastClr="FFFFFF"/>
      </a:lt1>
      <a:dk2>
        <a:srgbClr val="003399"/>
      </a:dk2>
      <a:lt2>
        <a:srgbClr val="3377FF"/>
      </a:lt2>
      <a:accent1>
        <a:srgbClr val="73AFB6"/>
      </a:accent1>
      <a:accent2>
        <a:srgbClr val="956E8E"/>
      </a:accent2>
      <a:accent3>
        <a:srgbClr val="998F86"/>
      </a:accent3>
      <a:accent4>
        <a:srgbClr val="C4BEB8"/>
      </a:accent4>
      <a:accent5>
        <a:srgbClr val="5C8727"/>
      </a:accent5>
      <a:accent6>
        <a:srgbClr val="F89728"/>
      </a:accent6>
      <a:hlink>
        <a:srgbClr val="B5121B"/>
      </a:hlink>
      <a:folHlink>
        <a:srgbClr val="998F86"/>
      </a:folHlink>
    </a:clrScheme>
    <a:fontScheme name="Western Cape Governmen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sz="12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19.xml><?xml version="1.0" encoding="utf-8"?>
<a:theme xmlns:a="http://schemas.openxmlformats.org/drawingml/2006/main" name="18_Western Cape Government Master Template">
  <a:themeElements>
    <a:clrScheme name="Custom 18">
      <a:dk1>
        <a:sysClr val="windowText" lastClr="000000"/>
      </a:dk1>
      <a:lt1>
        <a:sysClr val="window" lastClr="FFFFFF"/>
      </a:lt1>
      <a:dk2>
        <a:srgbClr val="003399"/>
      </a:dk2>
      <a:lt2>
        <a:srgbClr val="3377FF"/>
      </a:lt2>
      <a:accent1>
        <a:srgbClr val="73AFB6"/>
      </a:accent1>
      <a:accent2>
        <a:srgbClr val="956E8E"/>
      </a:accent2>
      <a:accent3>
        <a:srgbClr val="998F86"/>
      </a:accent3>
      <a:accent4>
        <a:srgbClr val="C4BEB8"/>
      </a:accent4>
      <a:accent5>
        <a:srgbClr val="5C8727"/>
      </a:accent5>
      <a:accent6>
        <a:srgbClr val="F89728"/>
      </a:accent6>
      <a:hlink>
        <a:srgbClr val="B5121B"/>
      </a:hlink>
      <a:folHlink>
        <a:srgbClr val="998F86"/>
      </a:folHlink>
    </a:clrScheme>
    <a:fontScheme name="Western Cape Governmen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sz="12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Western Cape Government Master Template">
  <a:themeElements>
    <a:clrScheme name="Custom 18">
      <a:dk1>
        <a:sysClr val="windowText" lastClr="000000"/>
      </a:dk1>
      <a:lt1>
        <a:sysClr val="window" lastClr="FFFFFF"/>
      </a:lt1>
      <a:dk2>
        <a:srgbClr val="003399"/>
      </a:dk2>
      <a:lt2>
        <a:srgbClr val="3377FF"/>
      </a:lt2>
      <a:accent1>
        <a:srgbClr val="73AFB6"/>
      </a:accent1>
      <a:accent2>
        <a:srgbClr val="956E8E"/>
      </a:accent2>
      <a:accent3>
        <a:srgbClr val="998F86"/>
      </a:accent3>
      <a:accent4>
        <a:srgbClr val="C4BEB8"/>
      </a:accent4>
      <a:accent5>
        <a:srgbClr val="5C8727"/>
      </a:accent5>
      <a:accent6>
        <a:srgbClr val="F89728"/>
      </a:accent6>
      <a:hlink>
        <a:srgbClr val="B5121B"/>
      </a:hlink>
      <a:folHlink>
        <a:srgbClr val="998F86"/>
      </a:folHlink>
    </a:clrScheme>
    <a:fontScheme name="Western Cape Governmen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sz="12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0.xml><?xml version="1.0" encoding="utf-8"?>
<a:theme xmlns:a="http://schemas.openxmlformats.org/drawingml/2006/main" name="19_Western Cape Government Master Template">
  <a:themeElements>
    <a:clrScheme name="Custom 18">
      <a:dk1>
        <a:sysClr val="windowText" lastClr="000000"/>
      </a:dk1>
      <a:lt1>
        <a:sysClr val="window" lastClr="FFFFFF"/>
      </a:lt1>
      <a:dk2>
        <a:srgbClr val="003399"/>
      </a:dk2>
      <a:lt2>
        <a:srgbClr val="3377FF"/>
      </a:lt2>
      <a:accent1>
        <a:srgbClr val="73AFB6"/>
      </a:accent1>
      <a:accent2>
        <a:srgbClr val="956E8E"/>
      </a:accent2>
      <a:accent3>
        <a:srgbClr val="998F86"/>
      </a:accent3>
      <a:accent4>
        <a:srgbClr val="C4BEB8"/>
      </a:accent4>
      <a:accent5>
        <a:srgbClr val="5C8727"/>
      </a:accent5>
      <a:accent6>
        <a:srgbClr val="F89728"/>
      </a:accent6>
      <a:hlink>
        <a:srgbClr val="B5121B"/>
      </a:hlink>
      <a:folHlink>
        <a:srgbClr val="998F86"/>
      </a:folHlink>
    </a:clrScheme>
    <a:fontScheme name="Western Cape Governmen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sz="12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1.xml><?xml version="1.0" encoding="utf-8"?>
<a:theme xmlns:a="http://schemas.openxmlformats.org/drawingml/2006/main" name="20_Western Cape Government Master Template">
  <a:themeElements>
    <a:clrScheme name="Custom 18">
      <a:dk1>
        <a:sysClr val="windowText" lastClr="000000"/>
      </a:dk1>
      <a:lt1>
        <a:sysClr val="window" lastClr="FFFFFF"/>
      </a:lt1>
      <a:dk2>
        <a:srgbClr val="003399"/>
      </a:dk2>
      <a:lt2>
        <a:srgbClr val="3377FF"/>
      </a:lt2>
      <a:accent1>
        <a:srgbClr val="73AFB6"/>
      </a:accent1>
      <a:accent2>
        <a:srgbClr val="956E8E"/>
      </a:accent2>
      <a:accent3>
        <a:srgbClr val="998F86"/>
      </a:accent3>
      <a:accent4>
        <a:srgbClr val="C4BEB8"/>
      </a:accent4>
      <a:accent5>
        <a:srgbClr val="5C8727"/>
      </a:accent5>
      <a:accent6>
        <a:srgbClr val="F89728"/>
      </a:accent6>
      <a:hlink>
        <a:srgbClr val="B5121B"/>
      </a:hlink>
      <a:folHlink>
        <a:srgbClr val="998F86"/>
      </a:folHlink>
    </a:clrScheme>
    <a:fontScheme name="Western Cape Governmen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sz="12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2.xml><?xml version="1.0" encoding="utf-8"?>
<a:theme xmlns:a="http://schemas.openxmlformats.org/drawingml/2006/main" name="21_Western Cape Government Master Template">
  <a:themeElements>
    <a:clrScheme name="Custom 18">
      <a:dk1>
        <a:sysClr val="windowText" lastClr="000000"/>
      </a:dk1>
      <a:lt1>
        <a:sysClr val="window" lastClr="FFFFFF"/>
      </a:lt1>
      <a:dk2>
        <a:srgbClr val="003399"/>
      </a:dk2>
      <a:lt2>
        <a:srgbClr val="3377FF"/>
      </a:lt2>
      <a:accent1>
        <a:srgbClr val="73AFB6"/>
      </a:accent1>
      <a:accent2>
        <a:srgbClr val="956E8E"/>
      </a:accent2>
      <a:accent3>
        <a:srgbClr val="998F86"/>
      </a:accent3>
      <a:accent4>
        <a:srgbClr val="C4BEB8"/>
      </a:accent4>
      <a:accent5>
        <a:srgbClr val="5C8727"/>
      </a:accent5>
      <a:accent6>
        <a:srgbClr val="F89728"/>
      </a:accent6>
      <a:hlink>
        <a:srgbClr val="B5121B"/>
      </a:hlink>
      <a:folHlink>
        <a:srgbClr val="998F86"/>
      </a:folHlink>
    </a:clrScheme>
    <a:fontScheme name="Western Cape Governmen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sz="12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3.xml><?xml version="1.0" encoding="utf-8"?>
<a:theme xmlns:a="http://schemas.openxmlformats.org/drawingml/2006/main" name="22_Western Cape Government Master Template">
  <a:themeElements>
    <a:clrScheme name="Custom 18">
      <a:dk1>
        <a:sysClr val="windowText" lastClr="000000"/>
      </a:dk1>
      <a:lt1>
        <a:sysClr val="window" lastClr="FFFFFF"/>
      </a:lt1>
      <a:dk2>
        <a:srgbClr val="003399"/>
      </a:dk2>
      <a:lt2>
        <a:srgbClr val="3377FF"/>
      </a:lt2>
      <a:accent1>
        <a:srgbClr val="73AFB6"/>
      </a:accent1>
      <a:accent2>
        <a:srgbClr val="956E8E"/>
      </a:accent2>
      <a:accent3>
        <a:srgbClr val="998F86"/>
      </a:accent3>
      <a:accent4>
        <a:srgbClr val="C4BEB8"/>
      </a:accent4>
      <a:accent5>
        <a:srgbClr val="5C8727"/>
      </a:accent5>
      <a:accent6>
        <a:srgbClr val="F89728"/>
      </a:accent6>
      <a:hlink>
        <a:srgbClr val="B5121B"/>
      </a:hlink>
      <a:folHlink>
        <a:srgbClr val="998F86"/>
      </a:folHlink>
    </a:clrScheme>
    <a:fontScheme name="Western Cape Governmen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sz="12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4.xml><?xml version="1.0" encoding="utf-8"?>
<a:theme xmlns:a="http://schemas.openxmlformats.org/drawingml/2006/main" name="23_Western Cape Government Master Template">
  <a:themeElements>
    <a:clrScheme name="Custom 18">
      <a:dk1>
        <a:sysClr val="windowText" lastClr="000000"/>
      </a:dk1>
      <a:lt1>
        <a:sysClr val="window" lastClr="FFFFFF"/>
      </a:lt1>
      <a:dk2>
        <a:srgbClr val="003399"/>
      </a:dk2>
      <a:lt2>
        <a:srgbClr val="3377FF"/>
      </a:lt2>
      <a:accent1>
        <a:srgbClr val="73AFB6"/>
      </a:accent1>
      <a:accent2>
        <a:srgbClr val="956E8E"/>
      </a:accent2>
      <a:accent3>
        <a:srgbClr val="998F86"/>
      </a:accent3>
      <a:accent4>
        <a:srgbClr val="C4BEB8"/>
      </a:accent4>
      <a:accent5>
        <a:srgbClr val="5C8727"/>
      </a:accent5>
      <a:accent6>
        <a:srgbClr val="F89728"/>
      </a:accent6>
      <a:hlink>
        <a:srgbClr val="B5121B"/>
      </a:hlink>
      <a:folHlink>
        <a:srgbClr val="998F86"/>
      </a:folHlink>
    </a:clrScheme>
    <a:fontScheme name="Western Cape Governmen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sz="12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Western Cape Government Master Template">
  <a:themeElements>
    <a:clrScheme name="Custom 18">
      <a:dk1>
        <a:sysClr val="windowText" lastClr="000000"/>
      </a:dk1>
      <a:lt1>
        <a:sysClr val="window" lastClr="FFFFFF"/>
      </a:lt1>
      <a:dk2>
        <a:srgbClr val="003399"/>
      </a:dk2>
      <a:lt2>
        <a:srgbClr val="3377FF"/>
      </a:lt2>
      <a:accent1>
        <a:srgbClr val="73AFB6"/>
      </a:accent1>
      <a:accent2>
        <a:srgbClr val="956E8E"/>
      </a:accent2>
      <a:accent3>
        <a:srgbClr val="998F86"/>
      </a:accent3>
      <a:accent4>
        <a:srgbClr val="C4BEB8"/>
      </a:accent4>
      <a:accent5>
        <a:srgbClr val="5C8727"/>
      </a:accent5>
      <a:accent6>
        <a:srgbClr val="F89728"/>
      </a:accent6>
      <a:hlink>
        <a:srgbClr val="B5121B"/>
      </a:hlink>
      <a:folHlink>
        <a:srgbClr val="998F86"/>
      </a:folHlink>
    </a:clrScheme>
    <a:fontScheme name="Western Cape Governmen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sz="12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Western Cape Government Master Template">
  <a:themeElements>
    <a:clrScheme name="Custom 18">
      <a:dk1>
        <a:sysClr val="windowText" lastClr="000000"/>
      </a:dk1>
      <a:lt1>
        <a:sysClr val="window" lastClr="FFFFFF"/>
      </a:lt1>
      <a:dk2>
        <a:srgbClr val="003399"/>
      </a:dk2>
      <a:lt2>
        <a:srgbClr val="3377FF"/>
      </a:lt2>
      <a:accent1>
        <a:srgbClr val="73AFB6"/>
      </a:accent1>
      <a:accent2>
        <a:srgbClr val="956E8E"/>
      </a:accent2>
      <a:accent3>
        <a:srgbClr val="998F86"/>
      </a:accent3>
      <a:accent4>
        <a:srgbClr val="C4BEB8"/>
      </a:accent4>
      <a:accent5>
        <a:srgbClr val="5C8727"/>
      </a:accent5>
      <a:accent6>
        <a:srgbClr val="F89728"/>
      </a:accent6>
      <a:hlink>
        <a:srgbClr val="B5121B"/>
      </a:hlink>
      <a:folHlink>
        <a:srgbClr val="998F86"/>
      </a:folHlink>
    </a:clrScheme>
    <a:fontScheme name="Western Cape Governmen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sz="12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4_Western Cape Government Master Template">
  <a:themeElements>
    <a:clrScheme name="Custom 18">
      <a:dk1>
        <a:sysClr val="windowText" lastClr="000000"/>
      </a:dk1>
      <a:lt1>
        <a:sysClr val="window" lastClr="FFFFFF"/>
      </a:lt1>
      <a:dk2>
        <a:srgbClr val="003399"/>
      </a:dk2>
      <a:lt2>
        <a:srgbClr val="3377FF"/>
      </a:lt2>
      <a:accent1>
        <a:srgbClr val="73AFB6"/>
      </a:accent1>
      <a:accent2>
        <a:srgbClr val="956E8E"/>
      </a:accent2>
      <a:accent3>
        <a:srgbClr val="998F86"/>
      </a:accent3>
      <a:accent4>
        <a:srgbClr val="C4BEB8"/>
      </a:accent4>
      <a:accent5>
        <a:srgbClr val="5C8727"/>
      </a:accent5>
      <a:accent6>
        <a:srgbClr val="F89728"/>
      </a:accent6>
      <a:hlink>
        <a:srgbClr val="B5121B"/>
      </a:hlink>
      <a:folHlink>
        <a:srgbClr val="998F86"/>
      </a:folHlink>
    </a:clrScheme>
    <a:fontScheme name="Western Cape Governmen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sz="12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5_Western Cape Government Master Template">
  <a:themeElements>
    <a:clrScheme name="Custom 18">
      <a:dk1>
        <a:sysClr val="windowText" lastClr="000000"/>
      </a:dk1>
      <a:lt1>
        <a:sysClr val="window" lastClr="FFFFFF"/>
      </a:lt1>
      <a:dk2>
        <a:srgbClr val="003399"/>
      </a:dk2>
      <a:lt2>
        <a:srgbClr val="3377FF"/>
      </a:lt2>
      <a:accent1>
        <a:srgbClr val="73AFB6"/>
      </a:accent1>
      <a:accent2>
        <a:srgbClr val="956E8E"/>
      </a:accent2>
      <a:accent3>
        <a:srgbClr val="998F86"/>
      </a:accent3>
      <a:accent4>
        <a:srgbClr val="C4BEB8"/>
      </a:accent4>
      <a:accent5>
        <a:srgbClr val="5C8727"/>
      </a:accent5>
      <a:accent6>
        <a:srgbClr val="F89728"/>
      </a:accent6>
      <a:hlink>
        <a:srgbClr val="B5121B"/>
      </a:hlink>
      <a:folHlink>
        <a:srgbClr val="998F86"/>
      </a:folHlink>
    </a:clrScheme>
    <a:fontScheme name="Western Cape Governmen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sz="12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6_Western Cape Government Master Template">
  <a:themeElements>
    <a:clrScheme name="Custom 18">
      <a:dk1>
        <a:sysClr val="windowText" lastClr="000000"/>
      </a:dk1>
      <a:lt1>
        <a:sysClr val="window" lastClr="FFFFFF"/>
      </a:lt1>
      <a:dk2>
        <a:srgbClr val="003399"/>
      </a:dk2>
      <a:lt2>
        <a:srgbClr val="3377FF"/>
      </a:lt2>
      <a:accent1>
        <a:srgbClr val="73AFB6"/>
      </a:accent1>
      <a:accent2>
        <a:srgbClr val="956E8E"/>
      </a:accent2>
      <a:accent3>
        <a:srgbClr val="998F86"/>
      </a:accent3>
      <a:accent4>
        <a:srgbClr val="C4BEB8"/>
      </a:accent4>
      <a:accent5>
        <a:srgbClr val="5C8727"/>
      </a:accent5>
      <a:accent6>
        <a:srgbClr val="F89728"/>
      </a:accent6>
      <a:hlink>
        <a:srgbClr val="B5121B"/>
      </a:hlink>
      <a:folHlink>
        <a:srgbClr val="998F86"/>
      </a:folHlink>
    </a:clrScheme>
    <a:fontScheme name="Western Cape Governmen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sz="12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7_Western Cape Government Master Template">
  <a:themeElements>
    <a:clrScheme name="Custom 18">
      <a:dk1>
        <a:sysClr val="windowText" lastClr="000000"/>
      </a:dk1>
      <a:lt1>
        <a:sysClr val="window" lastClr="FFFFFF"/>
      </a:lt1>
      <a:dk2>
        <a:srgbClr val="003399"/>
      </a:dk2>
      <a:lt2>
        <a:srgbClr val="3377FF"/>
      </a:lt2>
      <a:accent1>
        <a:srgbClr val="73AFB6"/>
      </a:accent1>
      <a:accent2>
        <a:srgbClr val="956E8E"/>
      </a:accent2>
      <a:accent3>
        <a:srgbClr val="998F86"/>
      </a:accent3>
      <a:accent4>
        <a:srgbClr val="C4BEB8"/>
      </a:accent4>
      <a:accent5>
        <a:srgbClr val="5C8727"/>
      </a:accent5>
      <a:accent6>
        <a:srgbClr val="F89728"/>
      </a:accent6>
      <a:hlink>
        <a:srgbClr val="B5121B"/>
      </a:hlink>
      <a:folHlink>
        <a:srgbClr val="998F86"/>
      </a:folHlink>
    </a:clrScheme>
    <a:fontScheme name="Western Cape Governmen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sz="12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8_Western Cape Government Master Template">
  <a:themeElements>
    <a:clrScheme name="Custom 18">
      <a:dk1>
        <a:sysClr val="windowText" lastClr="000000"/>
      </a:dk1>
      <a:lt1>
        <a:sysClr val="window" lastClr="FFFFFF"/>
      </a:lt1>
      <a:dk2>
        <a:srgbClr val="003399"/>
      </a:dk2>
      <a:lt2>
        <a:srgbClr val="3377FF"/>
      </a:lt2>
      <a:accent1>
        <a:srgbClr val="73AFB6"/>
      </a:accent1>
      <a:accent2>
        <a:srgbClr val="956E8E"/>
      </a:accent2>
      <a:accent3>
        <a:srgbClr val="998F86"/>
      </a:accent3>
      <a:accent4>
        <a:srgbClr val="C4BEB8"/>
      </a:accent4>
      <a:accent5>
        <a:srgbClr val="5C8727"/>
      </a:accent5>
      <a:accent6>
        <a:srgbClr val="F89728"/>
      </a:accent6>
      <a:hlink>
        <a:srgbClr val="B5121B"/>
      </a:hlink>
      <a:folHlink>
        <a:srgbClr val="998F86"/>
      </a:folHlink>
    </a:clrScheme>
    <a:fontScheme name="Western Cape Governmen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sz="12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27030</TotalTime>
  <Words>1305</Words>
  <Application>Microsoft Office PowerPoint</Application>
  <PresentationFormat>On-screen Show (4:3)</PresentationFormat>
  <Paragraphs>252</Paragraphs>
  <Slides>14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24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39" baseType="lpstr">
      <vt:lpstr>Western Cape Government Master Template</vt:lpstr>
      <vt:lpstr>1_Western Cape Government Master Template</vt:lpstr>
      <vt:lpstr>2_Western Cape Government Master Template</vt:lpstr>
      <vt:lpstr>3_Western Cape Government Master Template</vt:lpstr>
      <vt:lpstr>4_Western Cape Government Master Template</vt:lpstr>
      <vt:lpstr>5_Western Cape Government Master Template</vt:lpstr>
      <vt:lpstr>6_Western Cape Government Master Template</vt:lpstr>
      <vt:lpstr>7_Western Cape Government Master Template</vt:lpstr>
      <vt:lpstr>8_Western Cape Government Master Template</vt:lpstr>
      <vt:lpstr>9_Western Cape Government Master Template</vt:lpstr>
      <vt:lpstr>10_Western Cape Government Master Template</vt:lpstr>
      <vt:lpstr>11_Western Cape Government Master Template</vt:lpstr>
      <vt:lpstr>12_Western Cape Government Master Template</vt:lpstr>
      <vt:lpstr>13_Western Cape Government Master Template</vt:lpstr>
      <vt:lpstr>14_Western Cape Government Master Template</vt:lpstr>
      <vt:lpstr>15_Western Cape Government Master Template</vt:lpstr>
      <vt:lpstr>16_Western Cape Government Master Template</vt:lpstr>
      <vt:lpstr>17_Western Cape Government Master Template</vt:lpstr>
      <vt:lpstr>18_Western Cape Government Master Template</vt:lpstr>
      <vt:lpstr>19_Western Cape Government Master Template</vt:lpstr>
      <vt:lpstr>20_Western Cape Government Master Template</vt:lpstr>
      <vt:lpstr>21_Western Cape Government Master Template</vt:lpstr>
      <vt:lpstr>22_Western Cape Government Master Template</vt:lpstr>
      <vt:lpstr>23_Western Cape Government Master Template</vt:lpstr>
      <vt:lpstr>think-cell Slide</vt:lpstr>
      <vt:lpstr> standing committee ON PUBLIC  ACCOUNTS Report:  DATED 14 DECEMBER 2017 </vt:lpstr>
      <vt:lpstr>Resolution issued on 14 December 2017</vt:lpstr>
      <vt:lpstr>Background information on Wolwekloof</vt:lpstr>
      <vt:lpstr>Background information on Wolwekloof (Continue)</vt:lpstr>
      <vt:lpstr>Expenditure breakdown 2014/15 – 2016/17 financial year</vt:lpstr>
      <vt:lpstr>Expenditure breakdown 2014/15 – 2016/17 financial year</vt:lpstr>
      <vt:lpstr>Expenditure breakdown 2014/15 – 2016/17 financial year</vt:lpstr>
      <vt:lpstr>Internal Audit report on Wolwekloof  - March 2016</vt:lpstr>
      <vt:lpstr>Wolwekloof  - Value for money</vt:lpstr>
      <vt:lpstr>Wolwekloof  - Value for money (Continue)</vt:lpstr>
      <vt:lpstr>Sustainability of the Wolwekloof training facility </vt:lpstr>
      <vt:lpstr>Wolwekloof Exit Strategy</vt:lpstr>
      <vt:lpstr>Slide 13</vt:lpstr>
      <vt:lpstr>Slide 14</vt:lpstr>
    </vt:vector>
  </TitlesOfParts>
  <Company>Western Cape Government (WCG)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Master Template</dc:title>
  <dc:creator>Carol Avenant</dc:creator>
  <cp:keywords>POTX</cp:keywords>
  <cp:lastModifiedBy>PUMZA</cp:lastModifiedBy>
  <cp:revision>643</cp:revision>
  <cp:lastPrinted>2018-05-07T05:16:37Z</cp:lastPrinted>
  <dcterms:created xsi:type="dcterms:W3CDTF">2012-02-25T20:29:17Z</dcterms:created>
  <dcterms:modified xsi:type="dcterms:W3CDTF">2018-05-10T12:51:14Z</dcterms:modified>
  <cp:category>CI</cp:category>
</cp:coreProperties>
</file>