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8" r:id="rId2"/>
  </p:sldMasterIdLst>
  <p:notesMasterIdLst>
    <p:notesMasterId r:id="rId11"/>
  </p:notesMasterIdLst>
  <p:sldIdLst>
    <p:sldId id="261" r:id="rId3"/>
    <p:sldId id="262" r:id="rId4"/>
    <p:sldId id="270" r:id="rId5"/>
    <p:sldId id="264" r:id="rId6"/>
    <p:sldId id="265" r:id="rId7"/>
    <p:sldId id="267" r:id="rId8"/>
    <p:sldId id="266" r:id="rId9"/>
    <p:sldId id="269" r:id="rId10"/>
  </p:sldIdLst>
  <p:sldSz cx="12192000" cy="6858000"/>
  <p:notesSz cx="6742113"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76" autoAdjust="0"/>
    <p:restoredTop sz="94660"/>
  </p:normalViewPr>
  <p:slideViewPr>
    <p:cSldViewPr snapToGrid="0" showGuides="1">
      <p:cViewPr>
        <p:scale>
          <a:sx n="81" d="100"/>
          <a:sy n="81" d="100"/>
        </p:scale>
        <p:origin x="-456" y="-19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1582" cy="49534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18971" y="0"/>
            <a:ext cx="2921582" cy="495348"/>
          </a:xfrm>
          <a:prstGeom prst="rect">
            <a:avLst/>
          </a:prstGeom>
        </p:spPr>
        <p:txBody>
          <a:bodyPr vert="horz" lIns="91440" tIns="45720" rIns="91440" bIns="45720" rtlCol="0"/>
          <a:lstStyle>
            <a:lvl1pPr algn="r">
              <a:defRPr sz="1200"/>
            </a:lvl1pPr>
          </a:lstStyle>
          <a:p>
            <a:fld id="{419697A2-3B90-476D-9228-CE4F5BC551C1}" type="datetimeFigureOut">
              <a:rPr lang="en-GB" smtClean="0"/>
              <a:t>25/04/2018</a:t>
            </a:fld>
            <a:endParaRPr lang="en-GB"/>
          </a:p>
        </p:txBody>
      </p:sp>
      <p:sp>
        <p:nvSpPr>
          <p:cNvPr id="4" name="Slide Image Placeholder 3"/>
          <p:cNvSpPr>
            <a:spLocks noGrp="1" noRot="1" noChangeAspect="1"/>
          </p:cNvSpPr>
          <p:nvPr>
            <p:ph type="sldImg" idx="2"/>
          </p:nvPr>
        </p:nvSpPr>
        <p:spPr>
          <a:xfrm>
            <a:off x="409575" y="1233488"/>
            <a:ext cx="5922963" cy="3332162"/>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4212" y="4751219"/>
            <a:ext cx="5393690" cy="388736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377317"/>
            <a:ext cx="2921582" cy="49534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18971" y="9377317"/>
            <a:ext cx="2921582" cy="495347"/>
          </a:xfrm>
          <a:prstGeom prst="rect">
            <a:avLst/>
          </a:prstGeom>
        </p:spPr>
        <p:txBody>
          <a:bodyPr vert="horz" lIns="91440" tIns="45720" rIns="91440" bIns="45720" rtlCol="0" anchor="b"/>
          <a:lstStyle>
            <a:lvl1pPr algn="r">
              <a:defRPr sz="1200"/>
            </a:lvl1pPr>
          </a:lstStyle>
          <a:p>
            <a:fld id="{ACC5E895-6D6F-44CC-858F-BAC365FF74CB}" type="slidenum">
              <a:rPr lang="en-GB" smtClean="0"/>
              <a:t>‹#›</a:t>
            </a:fld>
            <a:endParaRPr lang="en-GB"/>
          </a:p>
        </p:txBody>
      </p:sp>
    </p:spTree>
    <p:extLst>
      <p:ext uri="{BB962C8B-B14F-4D97-AF65-F5344CB8AC3E}">
        <p14:creationId xmlns:p14="http://schemas.microsoft.com/office/powerpoint/2010/main" val="32888245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C6BE72CE-61F3-4163-95B5-219E1E3C071A}" type="slidenum">
              <a:rPr lang="en-GB" smtClean="0">
                <a:solidFill>
                  <a:prstClr val="black"/>
                </a:solidFill>
              </a:rPr>
              <a:pPr/>
              <a:t>1</a:t>
            </a:fld>
            <a:endParaRPr lang="en-GB" dirty="0">
              <a:solidFill>
                <a:prstClr val="black"/>
              </a:solidFill>
            </a:endParaRPr>
          </a:p>
        </p:txBody>
      </p:sp>
    </p:spTree>
    <p:extLst>
      <p:ext uri="{BB962C8B-B14F-4D97-AF65-F5344CB8AC3E}">
        <p14:creationId xmlns:p14="http://schemas.microsoft.com/office/powerpoint/2010/main" val="29098063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vmlDrawing" Target="../drawings/vmlDrawing9.vml"/><Relationship Id="rId6" Type="http://schemas.openxmlformats.org/officeDocument/2006/relationships/image" Target="../media/image19.emf"/><Relationship Id="rId5" Type="http://schemas.openxmlformats.org/officeDocument/2006/relationships/image" Target="../media/image10.emf"/><Relationship Id="rId4" Type="http://schemas.openxmlformats.org/officeDocument/2006/relationships/oleObject" Target="../embeddings/oleObject9.bin"/></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xml"/><Relationship Id="rId1" Type="http://schemas.openxmlformats.org/officeDocument/2006/relationships/vmlDrawing" Target="../drawings/vmlDrawing10.vml"/><Relationship Id="rId5" Type="http://schemas.openxmlformats.org/officeDocument/2006/relationships/image" Target="../media/image10.emf"/><Relationship Id="rId4" Type="http://schemas.openxmlformats.org/officeDocument/2006/relationships/oleObject" Target="../embeddings/oleObject10.bin"/></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vmlDrawing" Target="../drawings/vmlDrawing11.vml"/><Relationship Id="rId5" Type="http://schemas.openxmlformats.org/officeDocument/2006/relationships/image" Target="../media/image1.emf"/><Relationship Id="rId4" Type="http://schemas.openxmlformats.org/officeDocument/2006/relationships/oleObject" Target="../embeddings/oleObject11.bin"/></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2.xml"/><Relationship Id="rId1" Type="http://schemas.openxmlformats.org/officeDocument/2006/relationships/vmlDrawing" Target="../drawings/vmlDrawing12.vml"/><Relationship Id="rId5" Type="http://schemas.openxmlformats.org/officeDocument/2006/relationships/image" Target="../media/image20.emf"/><Relationship Id="rId4" Type="http://schemas.openxmlformats.org/officeDocument/2006/relationships/oleObject" Target="../embeddings/oleObject12.bin"/></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3.xml"/><Relationship Id="rId1" Type="http://schemas.openxmlformats.org/officeDocument/2006/relationships/vmlDrawing" Target="../drawings/vmlDrawing13.vml"/><Relationship Id="rId5" Type="http://schemas.openxmlformats.org/officeDocument/2006/relationships/image" Target="../media/image20.emf"/><Relationship Id="rId4" Type="http://schemas.openxmlformats.org/officeDocument/2006/relationships/oleObject" Target="../embeddings/oleObject13.bin"/></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4.xml"/><Relationship Id="rId1" Type="http://schemas.openxmlformats.org/officeDocument/2006/relationships/vmlDrawing" Target="../drawings/vmlDrawing14.vml"/><Relationship Id="rId5" Type="http://schemas.openxmlformats.org/officeDocument/2006/relationships/image" Target="../media/image20.emf"/><Relationship Id="rId4" Type="http://schemas.openxmlformats.org/officeDocument/2006/relationships/oleObject" Target="../embeddings/oleObject14.bin"/></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2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Master" Target="../slideMasters/slideMaster2.xml"/><Relationship Id="rId7" Type="http://schemas.openxmlformats.org/officeDocument/2006/relationships/image" Target="../media/image5.png"/><Relationship Id="rId2" Type="http://schemas.openxmlformats.org/officeDocument/2006/relationships/tags" Target="../tags/tag16.xml"/><Relationship Id="rId1" Type="http://schemas.openxmlformats.org/officeDocument/2006/relationships/vmlDrawing" Target="../drawings/vmlDrawing16.vml"/><Relationship Id="rId6" Type="http://schemas.openxmlformats.org/officeDocument/2006/relationships/image" Target="../media/image10.emf"/><Relationship Id="rId5" Type="http://schemas.openxmlformats.org/officeDocument/2006/relationships/oleObject" Target="../embeddings/oleObject16.bin"/><Relationship Id="rId10" Type="http://schemas.openxmlformats.org/officeDocument/2006/relationships/image" Target="../media/image9.png"/><Relationship Id="rId4" Type="http://schemas.openxmlformats.org/officeDocument/2006/relationships/image" Target="../media/image11.jpeg"/><Relationship Id="rId9" Type="http://schemas.openxmlformats.org/officeDocument/2006/relationships/image" Target="../media/image12.png"/></Relationships>
</file>

<file path=ppt/slideLayouts/_rels/slideLayout2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Master" Target="../slideMasters/slideMaster2.xml"/><Relationship Id="rId7" Type="http://schemas.openxmlformats.org/officeDocument/2006/relationships/image" Target="../media/image13.jpeg"/><Relationship Id="rId2" Type="http://schemas.openxmlformats.org/officeDocument/2006/relationships/tags" Target="../tags/tag17.xml"/><Relationship Id="rId1" Type="http://schemas.openxmlformats.org/officeDocument/2006/relationships/vmlDrawing" Target="../drawings/vmlDrawing17.vml"/><Relationship Id="rId6" Type="http://schemas.openxmlformats.org/officeDocument/2006/relationships/image" Target="../media/image5.png"/><Relationship Id="rId5" Type="http://schemas.openxmlformats.org/officeDocument/2006/relationships/image" Target="../media/image10.emf"/><Relationship Id="rId10" Type="http://schemas.openxmlformats.org/officeDocument/2006/relationships/image" Target="../media/image9.png"/><Relationship Id="rId4" Type="http://schemas.openxmlformats.org/officeDocument/2006/relationships/oleObject" Target="../embeddings/oleObject17.bin"/><Relationship Id="rId9" Type="http://schemas.openxmlformats.org/officeDocument/2006/relationships/image" Target="../media/image12.png"/></Relationships>
</file>

<file path=ppt/slideLayouts/_rels/slideLayout2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Master" Target="../slideMasters/slideMaster2.xml"/><Relationship Id="rId7" Type="http://schemas.openxmlformats.org/officeDocument/2006/relationships/image" Target="../media/image5.png"/><Relationship Id="rId2" Type="http://schemas.openxmlformats.org/officeDocument/2006/relationships/tags" Target="../tags/tag18.xml"/><Relationship Id="rId1" Type="http://schemas.openxmlformats.org/officeDocument/2006/relationships/vmlDrawing" Target="../drawings/vmlDrawing18.vml"/><Relationship Id="rId6" Type="http://schemas.openxmlformats.org/officeDocument/2006/relationships/image" Target="../media/image10.emf"/><Relationship Id="rId5" Type="http://schemas.openxmlformats.org/officeDocument/2006/relationships/oleObject" Target="../embeddings/oleObject18.bin"/><Relationship Id="rId10" Type="http://schemas.openxmlformats.org/officeDocument/2006/relationships/image" Target="../media/image9.png"/><Relationship Id="rId4" Type="http://schemas.openxmlformats.org/officeDocument/2006/relationships/image" Target="../media/image14.jpeg"/><Relationship Id="rId9" Type="http://schemas.openxmlformats.org/officeDocument/2006/relationships/image" Target="../media/image12.png"/></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Master" Target="../slideMasters/slideMaster2.xml"/><Relationship Id="rId7" Type="http://schemas.openxmlformats.org/officeDocument/2006/relationships/image" Target="../media/image5.png"/><Relationship Id="rId2" Type="http://schemas.openxmlformats.org/officeDocument/2006/relationships/tags" Target="../tags/tag19.xml"/><Relationship Id="rId1" Type="http://schemas.openxmlformats.org/officeDocument/2006/relationships/vmlDrawing" Target="../drawings/vmlDrawing19.vml"/><Relationship Id="rId6" Type="http://schemas.openxmlformats.org/officeDocument/2006/relationships/image" Target="../media/image10.emf"/><Relationship Id="rId5" Type="http://schemas.openxmlformats.org/officeDocument/2006/relationships/oleObject" Target="../embeddings/oleObject19.bin"/><Relationship Id="rId10" Type="http://schemas.openxmlformats.org/officeDocument/2006/relationships/image" Target="../media/image9.png"/><Relationship Id="rId4" Type="http://schemas.openxmlformats.org/officeDocument/2006/relationships/image" Target="../media/image15.jpeg"/><Relationship Id="rId9" Type="http://schemas.openxmlformats.org/officeDocument/2006/relationships/image" Target="../media/image12.png"/></Relationships>
</file>

<file path=ppt/slideLayouts/_rels/slideLayout2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Master" Target="../slideMasters/slideMaster2.xml"/><Relationship Id="rId7" Type="http://schemas.openxmlformats.org/officeDocument/2006/relationships/image" Target="../media/image5.png"/><Relationship Id="rId2" Type="http://schemas.openxmlformats.org/officeDocument/2006/relationships/tags" Target="../tags/tag20.xml"/><Relationship Id="rId1" Type="http://schemas.openxmlformats.org/officeDocument/2006/relationships/vmlDrawing" Target="../drawings/vmlDrawing20.vml"/><Relationship Id="rId6" Type="http://schemas.openxmlformats.org/officeDocument/2006/relationships/image" Target="../media/image10.emf"/><Relationship Id="rId5" Type="http://schemas.openxmlformats.org/officeDocument/2006/relationships/oleObject" Target="../embeddings/oleObject20.bin"/><Relationship Id="rId10" Type="http://schemas.openxmlformats.org/officeDocument/2006/relationships/image" Target="../media/image9.png"/><Relationship Id="rId4" Type="http://schemas.openxmlformats.org/officeDocument/2006/relationships/image" Target="../media/image16.png"/><Relationship Id="rId9" Type="http://schemas.openxmlformats.org/officeDocument/2006/relationships/image" Target="../media/image12.png"/></Relationships>
</file>

<file path=ppt/slideLayouts/_rels/slideLayout2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Master" Target="../slideMasters/slideMaster2.xml"/><Relationship Id="rId7" Type="http://schemas.openxmlformats.org/officeDocument/2006/relationships/image" Target="../media/image8.png"/><Relationship Id="rId2" Type="http://schemas.openxmlformats.org/officeDocument/2006/relationships/tags" Target="../tags/tag21.xml"/><Relationship Id="rId1" Type="http://schemas.openxmlformats.org/officeDocument/2006/relationships/vmlDrawing" Target="../drawings/vmlDrawing21.vml"/><Relationship Id="rId6" Type="http://schemas.openxmlformats.org/officeDocument/2006/relationships/image" Target="../media/image5.png"/><Relationship Id="rId5" Type="http://schemas.openxmlformats.org/officeDocument/2006/relationships/image" Target="../media/image10.emf"/><Relationship Id="rId10" Type="http://schemas.openxmlformats.org/officeDocument/2006/relationships/image" Target="../media/image17.jpeg"/><Relationship Id="rId4" Type="http://schemas.openxmlformats.org/officeDocument/2006/relationships/oleObject" Target="../embeddings/oleObject21.bin"/><Relationship Id="rId9" Type="http://schemas.openxmlformats.org/officeDocument/2006/relationships/image" Target="../media/image9.png"/></Relationships>
</file>

<file path=ppt/slideLayouts/_rels/slideLayout2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2.xml"/><Relationship Id="rId1" Type="http://schemas.openxmlformats.org/officeDocument/2006/relationships/vmlDrawing" Target="../drawings/vmlDrawing22.vml"/><Relationship Id="rId6" Type="http://schemas.openxmlformats.org/officeDocument/2006/relationships/image" Target="../media/image18.emf"/><Relationship Id="rId5" Type="http://schemas.openxmlformats.org/officeDocument/2006/relationships/image" Target="../media/image10.emf"/><Relationship Id="rId4" Type="http://schemas.openxmlformats.org/officeDocument/2006/relationships/oleObject" Target="../embeddings/oleObject22.bin"/></Relationships>
</file>

<file path=ppt/slideLayouts/_rels/slideLayout2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3.xml"/><Relationship Id="rId1" Type="http://schemas.openxmlformats.org/officeDocument/2006/relationships/vmlDrawing" Target="../drawings/vmlDrawing23.vml"/><Relationship Id="rId6" Type="http://schemas.openxmlformats.org/officeDocument/2006/relationships/image" Target="../media/image19.emf"/><Relationship Id="rId5" Type="http://schemas.openxmlformats.org/officeDocument/2006/relationships/image" Target="../media/image10.emf"/><Relationship Id="rId4" Type="http://schemas.openxmlformats.org/officeDocument/2006/relationships/oleObject" Target="../embeddings/oleObject23.bin"/></Relationships>
</file>

<file path=ppt/slideLayouts/_rels/slideLayout2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4.xml"/><Relationship Id="rId1" Type="http://schemas.openxmlformats.org/officeDocument/2006/relationships/vmlDrawing" Target="../drawings/vmlDrawing24.vml"/><Relationship Id="rId5" Type="http://schemas.openxmlformats.org/officeDocument/2006/relationships/image" Target="../media/image10.emf"/><Relationship Id="rId4" Type="http://schemas.openxmlformats.org/officeDocument/2006/relationships/oleObject" Target="../embeddings/oleObject24.bin"/></Relationships>
</file>

<file path=ppt/slideLayouts/_rels/slideLayout2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5.xml"/><Relationship Id="rId1" Type="http://schemas.openxmlformats.org/officeDocument/2006/relationships/vmlDrawing" Target="../drawings/vmlDrawing25.vml"/><Relationship Id="rId5" Type="http://schemas.openxmlformats.org/officeDocument/2006/relationships/image" Target="../media/image1.emf"/><Relationship Id="rId4" Type="http://schemas.openxmlformats.org/officeDocument/2006/relationships/oleObject" Target="../embeddings/oleObject25.bin"/></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Master" Target="../slideMasters/slideMaster1.xml"/><Relationship Id="rId7" Type="http://schemas.openxmlformats.org/officeDocument/2006/relationships/image" Target="../media/image5.png"/><Relationship Id="rId2" Type="http://schemas.openxmlformats.org/officeDocument/2006/relationships/tags" Target="../tags/tag2.xml"/><Relationship Id="rId1" Type="http://schemas.openxmlformats.org/officeDocument/2006/relationships/vmlDrawing" Target="../drawings/vmlDrawing2.vml"/><Relationship Id="rId6" Type="http://schemas.openxmlformats.org/officeDocument/2006/relationships/image" Target="../media/image10.emf"/><Relationship Id="rId5" Type="http://schemas.openxmlformats.org/officeDocument/2006/relationships/oleObject" Target="../embeddings/oleObject2.bin"/><Relationship Id="rId10" Type="http://schemas.openxmlformats.org/officeDocument/2006/relationships/image" Target="../media/image9.png"/><Relationship Id="rId4" Type="http://schemas.openxmlformats.org/officeDocument/2006/relationships/image" Target="../media/image11.jpeg"/><Relationship Id="rId9" Type="http://schemas.openxmlformats.org/officeDocument/2006/relationships/image" Target="../media/image12.png"/></Relationships>
</file>

<file path=ppt/slideLayouts/_rels/slideLayout3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6.xml"/><Relationship Id="rId1" Type="http://schemas.openxmlformats.org/officeDocument/2006/relationships/vmlDrawing" Target="../drawings/vmlDrawing26.vml"/><Relationship Id="rId5" Type="http://schemas.openxmlformats.org/officeDocument/2006/relationships/image" Target="../media/image20.emf"/><Relationship Id="rId4" Type="http://schemas.openxmlformats.org/officeDocument/2006/relationships/oleObject" Target="../embeddings/oleObject26.bin"/></Relationships>
</file>

<file path=ppt/slideLayouts/_rels/slideLayout3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7.xml"/><Relationship Id="rId1" Type="http://schemas.openxmlformats.org/officeDocument/2006/relationships/vmlDrawing" Target="../drawings/vmlDrawing27.vml"/><Relationship Id="rId5" Type="http://schemas.openxmlformats.org/officeDocument/2006/relationships/image" Target="../media/image20.emf"/><Relationship Id="rId4" Type="http://schemas.openxmlformats.org/officeDocument/2006/relationships/oleObject" Target="../embeddings/oleObject27.bin"/></Relationships>
</file>

<file path=ppt/slideLayouts/_rels/slideLayout3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8.xml"/><Relationship Id="rId1" Type="http://schemas.openxmlformats.org/officeDocument/2006/relationships/vmlDrawing" Target="../drawings/vmlDrawing28.vml"/><Relationship Id="rId5" Type="http://schemas.openxmlformats.org/officeDocument/2006/relationships/image" Target="../media/image20.emf"/><Relationship Id="rId4" Type="http://schemas.openxmlformats.org/officeDocument/2006/relationships/oleObject" Target="../embeddings/oleObject28.bin"/></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Master" Target="../slideMasters/slideMaster1.xml"/><Relationship Id="rId7" Type="http://schemas.openxmlformats.org/officeDocument/2006/relationships/image" Target="../media/image13.jpeg"/><Relationship Id="rId2" Type="http://schemas.openxmlformats.org/officeDocument/2006/relationships/tags" Target="../tags/tag3.xml"/><Relationship Id="rId1" Type="http://schemas.openxmlformats.org/officeDocument/2006/relationships/vmlDrawing" Target="../drawings/vmlDrawing3.vml"/><Relationship Id="rId6" Type="http://schemas.openxmlformats.org/officeDocument/2006/relationships/image" Target="../media/image5.png"/><Relationship Id="rId5" Type="http://schemas.openxmlformats.org/officeDocument/2006/relationships/image" Target="../media/image10.emf"/><Relationship Id="rId10" Type="http://schemas.openxmlformats.org/officeDocument/2006/relationships/image" Target="../media/image9.png"/><Relationship Id="rId4" Type="http://schemas.openxmlformats.org/officeDocument/2006/relationships/oleObject" Target="../embeddings/oleObject3.bin"/><Relationship Id="rId9" Type="http://schemas.openxmlformats.org/officeDocument/2006/relationships/image" Target="../media/image12.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Master" Target="../slideMasters/slideMaster1.xml"/><Relationship Id="rId7" Type="http://schemas.openxmlformats.org/officeDocument/2006/relationships/image" Target="../media/image5.png"/><Relationship Id="rId2" Type="http://schemas.openxmlformats.org/officeDocument/2006/relationships/tags" Target="../tags/tag4.xml"/><Relationship Id="rId1" Type="http://schemas.openxmlformats.org/officeDocument/2006/relationships/vmlDrawing" Target="../drawings/vmlDrawing4.vml"/><Relationship Id="rId6" Type="http://schemas.openxmlformats.org/officeDocument/2006/relationships/image" Target="../media/image10.emf"/><Relationship Id="rId5" Type="http://schemas.openxmlformats.org/officeDocument/2006/relationships/oleObject" Target="../embeddings/oleObject4.bin"/><Relationship Id="rId10" Type="http://schemas.openxmlformats.org/officeDocument/2006/relationships/image" Target="../media/image9.png"/><Relationship Id="rId4" Type="http://schemas.openxmlformats.org/officeDocument/2006/relationships/image" Target="../media/image14.jpeg"/><Relationship Id="rId9" Type="http://schemas.openxmlformats.org/officeDocument/2006/relationships/image" Target="../media/image12.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Master" Target="../slideMasters/slideMaster1.xml"/><Relationship Id="rId7" Type="http://schemas.openxmlformats.org/officeDocument/2006/relationships/image" Target="../media/image5.png"/><Relationship Id="rId2" Type="http://schemas.openxmlformats.org/officeDocument/2006/relationships/tags" Target="../tags/tag5.xml"/><Relationship Id="rId1" Type="http://schemas.openxmlformats.org/officeDocument/2006/relationships/vmlDrawing" Target="../drawings/vmlDrawing5.vml"/><Relationship Id="rId6" Type="http://schemas.openxmlformats.org/officeDocument/2006/relationships/image" Target="../media/image10.emf"/><Relationship Id="rId5" Type="http://schemas.openxmlformats.org/officeDocument/2006/relationships/oleObject" Target="../embeddings/oleObject5.bin"/><Relationship Id="rId10" Type="http://schemas.openxmlformats.org/officeDocument/2006/relationships/image" Target="../media/image9.png"/><Relationship Id="rId4" Type="http://schemas.openxmlformats.org/officeDocument/2006/relationships/image" Target="../media/image15.jpeg"/><Relationship Id="rId9" Type="http://schemas.openxmlformats.org/officeDocument/2006/relationships/image" Target="../media/image12.pn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Master" Target="../slideMasters/slideMaster1.xml"/><Relationship Id="rId7" Type="http://schemas.openxmlformats.org/officeDocument/2006/relationships/image" Target="../media/image5.png"/><Relationship Id="rId2" Type="http://schemas.openxmlformats.org/officeDocument/2006/relationships/tags" Target="../tags/tag6.xml"/><Relationship Id="rId1" Type="http://schemas.openxmlformats.org/officeDocument/2006/relationships/vmlDrawing" Target="../drawings/vmlDrawing6.vml"/><Relationship Id="rId6" Type="http://schemas.openxmlformats.org/officeDocument/2006/relationships/image" Target="../media/image10.emf"/><Relationship Id="rId5" Type="http://schemas.openxmlformats.org/officeDocument/2006/relationships/oleObject" Target="../embeddings/oleObject6.bin"/><Relationship Id="rId10" Type="http://schemas.openxmlformats.org/officeDocument/2006/relationships/image" Target="../media/image9.png"/><Relationship Id="rId4" Type="http://schemas.openxmlformats.org/officeDocument/2006/relationships/image" Target="../media/image16.png"/><Relationship Id="rId9" Type="http://schemas.openxmlformats.org/officeDocument/2006/relationships/image" Target="../media/image12.png"/></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Master" Target="../slideMasters/slideMaster1.xml"/><Relationship Id="rId7" Type="http://schemas.openxmlformats.org/officeDocument/2006/relationships/image" Target="../media/image8.png"/><Relationship Id="rId2" Type="http://schemas.openxmlformats.org/officeDocument/2006/relationships/tags" Target="../tags/tag7.xml"/><Relationship Id="rId1" Type="http://schemas.openxmlformats.org/officeDocument/2006/relationships/vmlDrawing" Target="../drawings/vmlDrawing7.vml"/><Relationship Id="rId6" Type="http://schemas.openxmlformats.org/officeDocument/2006/relationships/image" Target="../media/image5.png"/><Relationship Id="rId5" Type="http://schemas.openxmlformats.org/officeDocument/2006/relationships/image" Target="../media/image10.emf"/><Relationship Id="rId10" Type="http://schemas.openxmlformats.org/officeDocument/2006/relationships/image" Target="../media/image17.jpeg"/><Relationship Id="rId4" Type="http://schemas.openxmlformats.org/officeDocument/2006/relationships/oleObject" Target="../embeddings/oleObject7.bin"/><Relationship Id="rId9"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xml"/><Relationship Id="rId1" Type="http://schemas.openxmlformats.org/officeDocument/2006/relationships/vmlDrawing" Target="../drawings/vmlDrawing8.vml"/><Relationship Id="rId6" Type="http://schemas.openxmlformats.org/officeDocument/2006/relationships/image" Target="../media/image18.emf"/><Relationship Id="rId5" Type="http://schemas.openxmlformats.org/officeDocument/2006/relationships/image" Target="../media/image10.emf"/><Relationship Id="rId4" Type="http://schemas.openxmlformats.org/officeDocument/2006/relationships/oleObject" Target="../embeddings/oleObject8.bin"/></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pic>
        <p:nvPicPr>
          <p:cNvPr id="39" name="Picture 38">
            <a:extLst>
              <a:ext uri="{FF2B5EF4-FFF2-40B4-BE49-F238E27FC236}">
                <a16:creationId xmlns="" xmlns:a16="http://schemas.microsoft.com/office/drawing/2014/main" id="{976FD4F7-10F7-4C5B-B7B6-42D868F8719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49348" y="3528270"/>
            <a:ext cx="2183096" cy="1865251"/>
          </a:xfrm>
          <a:prstGeom prst="rect">
            <a:avLst/>
          </a:prstGeom>
        </p:spPr>
      </p:pic>
      <p:pic>
        <p:nvPicPr>
          <p:cNvPr id="12" name="Picture 11"/>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1182840" y="483090"/>
            <a:ext cx="541555" cy="368001"/>
          </a:xfrm>
          <a:prstGeom prst="rect">
            <a:avLst/>
          </a:prstGeom>
        </p:spPr>
      </p:pic>
      <p:sp>
        <p:nvSpPr>
          <p:cNvPr id="29" name="Title 1"/>
          <p:cNvSpPr>
            <a:spLocks noGrp="1"/>
          </p:cNvSpPr>
          <p:nvPr>
            <p:ph type="ctrTitle" hasCustomPrompt="1"/>
          </p:nvPr>
        </p:nvSpPr>
        <p:spPr>
          <a:xfrm>
            <a:off x="1039906" y="2172167"/>
            <a:ext cx="4482353" cy="2573650"/>
          </a:xfrm>
        </p:spPr>
        <p:txBody>
          <a:bodyPr anchor="b"/>
          <a:lstStyle>
            <a:lvl1pPr algn="l">
              <a:lnSpc>
                <a:spcPct val="100000"/>
              </a:lnSpc>
              <a:spcBef>
                <a:spcPts val="0"/>
              </a:spcBef>
              <a:defRPr sz="3600">
                <a:solidFill>
                  <a:schemeClr val="tx1"/>
                </a:solidFill>
                <a:latin typeface="Apex Serif Light" panose="02010600040501010103" pitchFamily="50" charset="0"/>
                <a:ea typeface="Apex Serif Light" panose="02010600040501010103" pitchFamily="50" charset="0"/>
              </a:defRPr>
            </a:lvl1pPr>
          </a:lstStyle>
          <a:p>
            <a:r>
              <a:rPr lang="en-US" dirty="0"/>
              <a:t>Add title here</a:t>
            </a:r>
            <a:endParaRPr lang="en-GB" dirty="0"/>
          </a:p>
        </p:txBody>
      </p:sp>
      <p:sp>
        <p:nvSpPr>
          <p:cNvPr id="30" name="Subtitle 2"/>
          <p:cNvSpPr>
            <a:spLocks noGrp="1"/>
          </p:cNvSpPr>
          <p:nvPr>
            <p:ph type="subTitle" idx="1" hasCustomPrompt="1"/>
          </p:nvPr>
        </p:nvSpPr>
        <p:spPr>
          <a:xfrm>
            <a:off x="1039906" y="4936464"/>
            <a:ext cx="4482353" cy="555812"/>
          </a:xfrm>
        </p:spPr>
        <p:txBody>
          <a:bodyPr/>
          <a:lstStyle>
            <a:lvl1pPr marL="0" indent="0" algn="l">
              <a:lnSpc>
                <a:spcPct val="100000"/>
              </a:lnSpc>
              <a:spcBef>
                <a:spcPts val="0"/>
              </a:spcBef>
              <a:buNone/>
              <a:defRPr sz="16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 subtitle here</a:t>
            </a:r>
            <a:endParaRPr lang="en-GB" dirty="0"/>
          </a:p>
        </p:txBody>
      </p:sp>
      <p:cxnSp>
        <p:nvCxnSpPr>
          <p:cNvPr id="8" name="Straight Connector 7"/>
          <p:cNvCxnSpPr/>
          <p:nvPr userDrawn="1"/>
        </p:nvCxnSpPr>
        <p:spPr>
          <a:xfrm>
            <a:off x="0" y="1251071"/>
            <a:ext cx="4794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a:cxnSpLocks/>
          </p:cNvCxnSpPr>
          <p:nvPr userDrawn="1"/>
        </p:nvCxnSpPr>
        <p:spPr>
          <a:xfrm flipH="1">
            <a:off x="450047" y="1251071"/>
            <a:ext cx="11741953" cy="0"/>
          </a:xfrm>
          <a:prstGeom prst="line">
            <a:avLst/>
          </a:prstGeom>
          <a:ln>
            <a:solidFill>
              <a:schemeClr val="tx1"/>
            </a:solidFill>
            <a:tailEnd type="oval" w="sm" len="sm"/>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 xmlns:a16="http://schemas.microsoft.com/office/drawing/2014/main" id="{9EF4F624-FCA5-4590-BF01-F53F70306636}"/>
              </a:ext>
            </a:extLst>
          </p:cNvPr>
          <p:cNvSpPr txBox="1"/>
          <p:nvPr userDrawn="1"/>
        </p:nvSpPr>
        <p:spPr>
          <a:xfrm>
            <a:off x="6930188" y="3219324"/>
            <a:ext cx="838773" cy="369332"/>
          </a:xfrm>
          <a:prstGeom prst="rect">
            <a:avLst/>
          </a:prstGeom>
          <a:solidFill>
            <a:srgbClr val="FFFFFF"/>
          </a:solidFill>
        </p:spPr>
        <p:txBody>
          <a:bodyPr wrap="square" rtlCol="0">
            <a:spAutoFit/>
          </a:bodyPr>
          <a:lstStyle/>
          <a:p>
            <a:r>
              <a:rPr lang="en-GB" dirty="0">
                <a:solidFill>
                  <a:srgbClr val="EE3124"/>
                </a:solidFill>
              </a:rPr>
              <a:t>Agile</a:t>
            </a:r>
          </a:p>
        </p:txBody>
      </p:sp>
      <p:sp>
        <p:nvSpPr>
          <p:cNvPr id="10" name="TextBox 9">
            <a:extLst>
              <a:ext uri="{FF2B5EF4-FFF2-40B4-BE49-F238E27FC236}">
                <a16:creationId xmlns="" xmlns:a16="http://schemas.microsoft.com/office/drawing/2014/main" id="{31ED1B68-4725-490B-99FA-905CA970A5B6}"/>
              </a:ext>
            </a:extLst>
          </p:cNvPr>
          <p:cNvSpPr txBox="1"/>
          <p:nvPr userDrawn="1"/>
        </p:nvSpPr>
        <p:spPr>
          <a:xfrm>
            <a:off x="9069517" y="2172167"/>
            <a:ext cx="1057635" cy="369332"/>
          </a:xfrm>
          <a:prstGeom prst="rect">
            <a:avLst/>
          </a:prstGeom>
          <a:solidFill>
            <a:srgbClr val="FFFFFF"/>
          </a:solidFill>
        </p:spPr>
        <p:txBody>
          <a:bodyPr wrap="square" rtlCol="0">
            <a:spAutoFit/>
          </a:bodyPr>
          <a:lstStyle/>
          <a:p>
            <a:r>
              <a:rPr lang="en-GB" dirty="0">
                <a:solidFill>
                  <a:srgbClr val="EE3124"/>
                </a:solidFill>
              </a:rPr>
              <a:t>Admired</a:t>
            </a:r>
          </a:p>
        </p:txBody>
      </p:sp>
      <p:sp>
        <p:nvSpPr>
          <p:cNvPr id="11" name="TextBox 10">
            <a:extLst>
              <a:ext uri="{FF2B5EF4-FFF2-40B4-BE49-F238E27FC236}">
                <a16:creationId xmlns="" xmlns:a16="http://schemas.microsoft.com/office/drawing/2014/main" id="{B7351CAD-154A-4603-A8CF-12328968A5A6}"/>
              </a:ext>
            </a:extLst>
          </p:cNvPr>
          <p:cNvSpPr txBox="1"/>
          <p:nvPr userDrawn="1"/>
        </p:nvSpPr>
        <p:spPr>
          <a:xfrm>
            <a:off x="9674534" y="3139492"/>
            <a:ext cx="838773" cy="369332"/>
          </a:xfrm>
          <a:prstGeom prst="rect">
            <a:avLst/>
          </a:prstGeom>
          <a:solidFill>
            <a:srgbClr val="FFFFFF"/>
          </a:solidFill>
        </p:spPr>
        <p:txBody>
          <a:bodyPr wrap="square" rtlCol="0">
            <a:spAutoFit/>
          </a:bodyPr>
          <a:lstStyle/>
          <a:p>
            <a:r>
              <a:rPr lang="en-GB" dirty="0">
                <a:solidFill>
                  <a:srgbClr val="EE3124"/>
                </a:solidFill>
              </a:rPr>
              <a:t>Digital</a:t>
            </a:r>
          </a:p>
        </p:txBody>
      </p:sp>
      <p:sp>
        <p:nvSpPr>
          <p:cNvPr id="13" name="TextBox 12">
            <a:extLst>
              <a:ext uri="{FF2B5EF4-FFF2-40B4-BE49-F238E27FC236}">
                <a16:creationId xmlns="" xmlns:a16="http://schemas.microsoft.com/office/drawing/2014/main" id="{4BF14584-5467-410D-8F93-8DCECE282F9F}"/>
              </a:ext>
            </a:extLst>
          </p:cNvPr>
          <p:cNvSpPr txBox="1"/>
          <p:nvPr userDrawn="1"/>
        </p:nvSpPr>
        <p:spPr>
          <a:xfrm>
            <a:off x="10885622" y="4251748"/>
            <a:ext cx="838773" cy="369332"/>
          </a:xfrm>
          <a:prstGeom prst="rect">
            <a:avLst/>
          </a:prstGeom>
          <a:solidFill>
            <a:srgbClr val="FFFFFF"/>
          </a:solidFill>
        </p:spPr>
        <p:txBody>
          <a:bodyPr wrap="square" rtlCol="0">
            <a:spAutoFit/>
          </a:bodyPr>
          <a:lstStyle/>
          <a:p>
            <a:r>
              <a:rPr lang="en-GB" dirty="0">
                <a:solidFill>
                  <a:srgbClr val="EE3124"/>
                </a:solidFill>
              </a:rPr>
              <a:t>United</a:t>
            </a:r>
          </a:p>
        </p:txBody>
      </p:sp>
      <p:sp>
        <p:nvSpPr>
          <p:cNvPr id="3" name="Oval 2">
            <a:extLst>
              <a:ext uri="{FF2B5EF4-FFF2-40B4-BE49-F238E27FC236}">
                <a16:creationId xmlns="" xmlns:a16="http://schemas.microsoft.com/office/drawing/2014/main" id="{5C38FD35-EB17-4827-B444-7439D7247122}"/>
              </a:ext>
            </a:extLst>
          </p:cNvPr>
          <p:cNvSpPr/>
          <p:nvPr userDrawn="1"/>
        </p:nvSpPr>
        <p:spPr>
          <a:xfrm>
            <a:off x="8316111" y="4312872"/>
            <a:ext cx="653143" cy="613829"/>
          </a:xfrm>
          <a:prstGeom prst="ellipse">
            <a:avLst/>
          </a:prstGeom>
          <a:no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768F4C"/>
              </a:solidFill>
            </a:endParaRPr>
          </a:p>
        </p:txBody>
      </p:sp>
      <p:sp>
        <p:nvSpPr>
          <p:cNvPr id="14" name="Oval 13">
            <a:extLst>
              <a:ext uri="{FF2B5EF4-FFF2-40B4-BE49-F238E27FC236}">
                <a16:creationId xmlns="" xmlns:a16="http://schemas.microsoft.com/office/drawing/2014/main" id="{FCD9B7EF-32AD-423A-AA09-C72371D8FF08}"/>
              </a:ext>
            </a:extLst>
          </p:cNvPr>
          <p:cNvSpPr/>
          <p:nvPr userDrawn="1"/>
        </p:nvSpPr>
        <p:spPr>
          <a:xfrm>
            <a:off x="8251371" y="4480347"/>
            <a:ext cx="136358" cy="140733"/>
          </a:xfrm>
          <a:prstGeom prst="ellipse">
            <a:avLst/>
          </a:prstGeom>
          <a:solidFill>
            <a:schemeClr val="tx1">
              <a:lumMod val="60000"/>
              <a:lumOff val="40000"/>
            </a:schemeClr>
          </a:solid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768F4C"/>
              </a:solidFill>
            </a:endParaRPr>
          </a:p>
        </p:txBody>
      </p:sp>
      <p:sp>
        <p:nvSpPr>
          <p:cNvPr id="15" name="Oval 14">
            <a:extLst>
              <a:ext uri="{FF2B5EF4-FFF2-40B4-BE49-F238E27FC236}">
                <a16:creationId xmlns="" xmlns:a16="http://schemas.microsoft.com/office/drawing/2014/main" id="{9A14AD1D-7A6C-45BC-8B65-B173D3097380}"/>
              </a:ext>
            </a:extLst>
          </p:cNvPr>
          <p:cNvSpPr/>
          <p:nvPr userDrawn="1"/>
        </p:nvSpPr>
        <p:spPr>
          <a:xfrm>
            <a:off x="8605454" y="4251748"/>
            <a:ext cx="131631" cy="122249"/>
          </a:xfrm>
          <a:prstGeom prst="ellipse">
            <a:avLst/>
          </a:prstGeom>
          <a:solidFill>
            <a:schemeClr val="tx1">
              <a:lumMod val="60000"/>
              <a:lumOff val="40000"/>
            </a:schemeClr>
          </a:solid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768F4C"/>
              </a:solidFill>
            </a:endParaRPr>
          </a:p>
        </p:txBody>
      </p:sp>
      <p:sp>
        <p:nvSpPr>
          <p:cNvPr id="16" name="Oval 15">
            <a:extLst>
              <a:ext uri="{FF2B5EF4-FFF2-40B4-BE49-F238E27FC236}">
                <a16:creationId xmlns="" xmlns:a16="http://schemas.microsoft.com/office/drawing/2014/main" id="{9C43E043-3123-48D0-8FB4-8C33854BC5C9}"/>
              </a:ext>
            </a:extLst>
          </p:cNvPr>
          <p:cNvSpPr/>
          <p:nvPr userDrawn="1"/>
        </p:nvSpPr>
        <p:spPr>
          <a:xfrm>
            <a:off x="8810980" y="4745817"/>
            <a:ext cx="154119" cy="141681"/>
          </a:xfrm>
          <a:prstGeom prst="ellipse">
            <a:avLst/>
          </a:prstGeom>
          <a:solidFill>
            <a:schemeClr val="tx1">
              <a:lumMod val="60000"/>
              <a:lumOff val="40000"/>
            </a:schemeClr>
          </a:solid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768F4C"/>
              </a:solidFill>
            </a:endParaRPr>
          </a:p>
        </p:txBody>
      </p:sp>
      <p:sp>
        <p:nvSpPr>
          <p:cNvPr id="17" name="Oval 16">
            <a:extLst>
              <a:ext uri="{FF2B5EF4-FFF2-40B4-BE49-F238E27FC236}">
                <a16:creationId xmlns="" xmlns:a16="http://schemas.microsoft.com/office/drawing/2014/main" id="{E9A3E3ED-D2DD-4658-B4CB-E9EDB2F10050}"/>
              </a:ext>
            </a:extLst>
          </p:cNvPr>
          <p:cNvSpPr/>
          <p:nvPr userDrawn="1"/>
        </p:nvSpPr>
        <p:spPr>
          <a:xfrm>
            <a:off x="8590706" y="4904637"/>
            <a:ext cx="51977" cy="48966"/>
          </a:xfrm>
          <a:prstGeom prst="ellipse">
            <a:avLst/>
          </a:prstGeom>
          <a:solidFill>
            <a:schemeClr val="tx1">
              <a:lumMod val="60000"/>
              <a:lumOff val="40000"/>
            </a:schemeClr>
          </a:solid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768F4C"/>
              </a:solidFill>
            </a:endParaRPr>
          </a:p>
        </p:txBody>
      </p:sp>
      <p:sp>
        <p:nvSpPr>
          <p:cNvPr id="18" name="Oval 17">
            <a:extLst>
              <a:ext uri="{FF2B5EF4-FFF2-40B4-BE49-F238E27FC236}">
                <a16:creationId xmlns="" xmlns:a16="http://schemas.microsoft.com/office/drawing/2014/main" id="{2DB427D4-8540-4844-B8AB-EA26A1F150BD}"/>
              </a:ext>
            </a:extLst>
          </p:cNvPr>
          <p:cNvSpPr/>
          <p:nvPr userDrawn="1"/>
        </p:nvSpPr>
        <p:spPr>
          <a:xfrm>
            <a:off x="8596722" y="4574289"/>
            <a:ext cx="91922" cy="93579"/>
          </a:xfrm>
          <a:prstGeom prst="ellipse">
            <a:avLst/>
          </a:prstGeom>
          <a:solidFill>
            <a:schemeClr val="tx1">
              <a:lumMod val="60000"/>
              <a:lumOff val="40000"/>
            </a:schemeClr>
          </a:solid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768F4C"/>
              </a:solidFill>
            </a:endParaRPr>
          </a:p>
        </p:txBody>
      </p:sp>
      <p:cxnSp>
        <p:nvCxnSpPr>
          <p:cNvPr id="5" name="Straight Connector 4">
            <a:extLst>
              <a:ext uri="{FF2B5EF4-FFF2-40B4-BE49-F238E27FC236}">
                <a16:creationId xmlns="" xmlns:a16="http://schemas.microsoft.com/office/drawing/2014/main" id="{13E42FF5-3FE9-4B5D-BAE1-67594E413023}"/>
              </a:ext>
            </a:extLst>
          </p:cNvPr>
          <p:cNvCxnSpPr>
            <a:cxnSpLocks/>
            <a:stCxn id="18" idx="0"/>
          </p:cNvCxnSpPr>
          <p:nvPr userDrawn="1"/>
        </p:nvCxnSpPr>
        <p:spPr>
          <a:xfrm flipV="1">
            <a:off x="8642683" y="2541499"/>
            <a:ext cx="817285" cy="2032790"/>
          </a:xfrm>
          <a:prstGeom prst="line">
            <a:avLst/>
          </a:prstGeom>
          <a:ln w="3175"/>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 xmlns:a16="http://schemas.microsoft.com/office/drawing/2014/main" id="{53C174B5-9EBD-4C84-980D-7778398E1E07}"/>
              </a:ext>
            </a:extLst>
          </p:cNvPr>
          <p:cNvCxnSpPr>
            <a:cxnSpLocks/>
            <a:stCxn id="18" idx="7"/>
          </p:cNvCxnSpPr>
          <p:nvPr userDrawn="1"/>
        </p:nvCxnSpPr>
        <p:spPr>
          <a:xfrm flipV="1">
            <a:off x="8675182" y="3508827"/>
            <a:ext cx="1138201" cy="1079166"/>
          </a:xfrm>
          <a:prstGeom prst="line">
            <a:avLst/>
          </a:prstGeom>
          <a:ln w="3175"/>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 xmlns:a16="http://schemas.microsoft.com/office/drawing/2014/main" id="{83335CA8-A350-4143-9892-1B6220C7F93E}"/>
              </a:ext>
            </a:extLst>
          </p:cNvPr>
          <p:cNvCxnSpPr>
            <a:cxnSpLocks/>
            <a:stCxn id="18" idx="6"/>
            <a:endCxn id="13" idx="1"/>
          </p:cNvCxnSpPr>
          <p:nvPr userDrawn="1"/>
        </p:nvCxnSpPr>
        <p:spPr>
          <a:xfrm flipV="1">
            <a:off x="8688644" y="4436414"/>
            <a:ext cx="2196978" cy="184665"/>
          </a:xfrm>
          <a:prstGeom prst="line">
            <a:avLst/>
          </a:prstGeom>
          <a:ln w="3175"/>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 xmlns:a16="http://schemas.microsoft.com/office/drawing/2014/main" id="{85F60941-C1E4-4390-B013-9793DF69D67A}"/>
              </a:ext>
            </a:extLst>
          </p:cNvPr>
          <p:cNvCxnSpPr>
            <a:cxnSpLocks/>
            <a:stCxn id="18" idx="1"/>
            <a:endCxn id="2" idx="2"/>
          </p:cNvCxnSpPr>
          <p:nvPr userDrawn="1"/>
        </p:nvCxnSpPr>
        <p:spPr>
          <a:xfrm flipH="1" flipV="1">
            <a:off x="7349575" y="3588656"/>
            <a:ext cx="1260609" cy="999337"/>
          </a:xfrm>
          <a:prstGeom prst="line">
            <a:avLst/>
          </a:prstGeom>
          <a:ln w="3175"/>
        </p:spPr>
        <p:style>
          <a:lnRef idx="1">
            <a:schemeClr val="dk1"/>
          </a:lnRef>
          <a:fillRef idx="0">
            <a:schemeClr val="dk1"/>
          </a:fillRef>
          <a:effectRef idx="0">
            <a:schemeClr val="dk1"/>
          </a:effectRef>
          <a:fontRef idx="minor">
            <a:schemeClr val="tx1"/>
          </a:fontRef>
        </p:style>
      </p:cxnSp>
      <p:sp>
        <p:nvSpPr>
          <p:cNvPr id="35" name="Oval 34">
            <a:extLst>
              <a:ext uri="{FF2B5EF4-FFF2-40B4-BE49-F238E27FC236}">
                <a16:creationId xmlns="" xmlns:a16="http://schemas.microsoft.com/office/drawing/2014/main" id="{13BF66DD-C796-48D8-B0B1-D7E9A73F1AA4}"/>
              </a:ext>
            </a:extLst>
          </p:cNvPr>
          <p:cNvSpPr/>
          <p:nvPr userDrawn="1"/>
        </p:nvSpPr>
        <p:spPr>
          <a:xfrm>
            <a:off x="7311873" y="3555144"/>
            <a:ext cx="51977" cy="48966"/>
          </a:xfrm>
          <a:prstGeom prst="ellipse">
            <a:avLst/>
          </a:prstGeom>
          <a:solidFill>
            <a:schemeClr val="tx1">
              <a:lumMod val="60000"/>
              <a:lumOff val="40000"/>
            </a:schemeClr>
          </a:solid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768F4C"/>
              </a:solidFill>
            </a:endParaRPr>
          </a:p>
        </p:txBody>
      </p:sp>
      <p:sp>
        <p:nvSpPr>
          <p:cNvPr id="36" name="Oval 35">
            <a:extLst>
              <a:ext uri="{FF2B5EF4-FFF2-40B4-BE49-F238E27FC236}">
                <a16:creationId xmlns="" xmlns:a16="http://schemas.microsoft.com/office/drawing/2014/main" id="{78E5BBEB-3DF5-45DE-B8E7-048089CDB274}"/>
              </a:ext>
            </a:extLst>
          </p:cNvPr>
          <p:cNvSpPr/>
          <p:nvPr userDrawn="1"/>
        </p:nvSpPr>
        <p:spPr>
          <a:xfrm>
            <a:off x="9440490" y="2514221"/>
            <a:ext cx="51977" cy="48966"/>
          </a:xfrm>
          <a:prstGeom prst="ellipse">
            <a:avLst/>
          </a:prstGeom>
          <a:solidFill>
            <a:schemeClr val="tx1">
              <a:lumMod val="60000"/>
              <a:lumOff val="40000"/>
            </a:schemeClr>
          </a:solid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768F4C"/>
              </a:solidFill>
            </a:endParaRPr>
          </a:p>
        </p:txBody>
      </p:sp>
      <p:sp>
        <p:nvSpPr>
          <p:cNvPr id="37" name="Oval 36">
            <a:extLst>
              <a:ext uri="{FF2B5EF4-FFF2-40B4-BE49-F238E27FC236}">
                <a16:creationId xmlns="" xmlns:a16="http://schemas.microsoft.com/office/drawing/2014/main" id="{EC5F2BCB-CEE2-4356-862E-C615585536B9}"/>
              </a:ext>
            </a:extLst>
          </p:cNvPr>
          <p:cNvSpPr/>
          <p:nvPr userDrawn="1"/>
        </p:nvSpPr>
        <p:spPr>
          <a:xfrm>
            <a:off x="9790614" y="3482841"/>
            <a:ext cx="51977" cy="48966"/>
          </a:xfrm>
          <a:prstGeom prst="ellipse">
            <a:avLst/>
          </a:prstGeom>
          <a:solidFill>
            <a:schemeClr val="tx1">
              <a:lumMod val="60000"/>
              <a:lumOff val="40000"/>
            </a:schemeClr>
          </a:solid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768F4C"/>
              </a:solidFill>
            </a:endParaRPr>
          </a:p>
        </p:txBody>
      </p:sp>
      <p:sp>
        <p:nvSpPr>
          <p:cNvPr id="38" name="Oval 37">
            <a:extLst>
              <a:ext uri="{FF2B5EF4-FFF2-40B4-BE49-F238E27FC236}">
                <a16:creationId xmlns="" xmlns:a16="http://schemas.microsoft.com/office/drawing/2014/main" id="{95FC5D8D-ABAF-406D-A6C0-E6278B2628FA}"/>
              </a:ext>
            </a:extLst>
          </p:cNvPr>
          <p:cNvSpPr/>
          <p:nvPr userDrawn="1"/>
        </p:nvSpPr>
        <p:spPr>
          <a:xfrm>
            <a:off x="10859633" y="4411930"/>
            <a:ext cx="51977" cy="48966"/>
          </a:xfrm>
          <a:prstGeom prst="ellipse">
            <a:avLst/>
          </a:prstGeom>
          <a:solidFill>
            <a:schemeClr val="tx1">
              <a:lumMod val="60000"/>
              <a:lumOff val="40000"/>
            </a:schemeClr>
          </a:solid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768F4C"/>
              </a:solidFill>
            </a:endParaRPr>
          </a:p>
        </p:txBody>
      </p:sp>
      <p:sp>
        <p:nvSpPr>
          <p:cNvPr id="40" name="Text Placeholder 4">
            <a:extLst>
              <a:ext uri="{FF2B5EF4-FFF2-40B4-BE49-F238E27FC236}">
                <a16:creationId xmlns="" xmlns:a16="http://schemas.microsoft.com/office/drawing/2014/main" id="{B0A51C83-ED5F-41DF-A7B2-9AA466BA4C49}"/>
              </a:ext>
            </a:extLst>
          </p:cNvPr>
          <p:cNvSpPr>
            <a:spLocks noGrp="1"/>
          </p:cNvSpPr>
          <p:nvPr>
            <p:ph type="body" sz="quarter" idx="10" hasCustomPrompt="1"/>
          </p:nvPr>
        </p:nvSpPr>
        <p:spPr>
          <a:xfrm>
            <a:off x="4769223" y="6273800"/>
            <a:ext cx="6943352" cy="404533"/>
          </a:xfrm>
        </p:spPr>
        <p:txBody>
          <a:bodyPr vert="horz" lIns="0" tIns="45720" rIns="0" bIns="45720" rtlCol="0" anchor="b">
            <a:noAutofit/>
          </a:bodyPr>
          <a:lstStyle>
            <a:lvl1pPr marL="0" indent="0">
              <a:buNone/>
              <a:defRPr lang="en-GB" sz="800" i="0" dirty="0">
                <a:solidFill>
                  <a:schemeClr val="accent5"/>
                </a:solidFill>
                <a:latin typeface="+mj-lt"/>
              </a:defRPr>
            </a:lvl1pPr>
          </a:lstStyle>
          <a:p>
            <a:pPr marL="228600" lvl="0" indent="-228600" algn="r">
              <a:lnSpc>
                <a:spcPct val="100000"/>
              </a:lnSpc>
              <a:spcBef>
                <a:spcPts val="0"/>
              </a:spcBef>
            </a:pPr>
            <a:r>
              <a:rPr lang="en-US" dirty="0"/>
              <a:t>ADD FOOTNOTE / SOURCE</a:t>
            </a:r>
            <a:endParaRPr lang="en-GB" dirty="0"/>
          </a:p>
        </p:txBody>
      </p:sp>
    </p:spTree>
    <p:extLst>
      <p:ext uri="{BB962C8B-B14F-4D97-AF65-F5344CB8AC3E}">
        <p14:creationId xmlns:p14="http://schemas.microsoft.com/office/powerpoint/2010/main" val="20903612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Title &amp; source">
    <p:spTree>
      <p:nvGrpSpPr>
        <p:cNvPr id="1" name=""/>
        <p:cNvGrpSpPr/>
        <p:nvPr/>
      </p:nvGrpSpPr>
      <p:grpSpPr>
        <a:xfrm>
          <a:off x="0" y="0"/>
          <a:ext cx="0" cy="0"/>
          <a:chOff x="0" y="0"/>
          <a:chExt cx="0" cy="0"/>
        </a:xfrm>
      </p:grpSpPr>
      <p:graphicFrame>
        <p:nvGraphicFramePr>
          <p:cNvPr id="4" name="Object 3" hidden="1">
            <a:extLst>
              <a:ext uri="{FF2B5EF4-FFF2-40B4-BE49-F238E27FC236}">
                <a16:creationId xmlns="" xmlns:a16="http://schemas.microsoft.com/office/drawing/2014/main" id="{1C8DB90F-DEE3-46F2-8EF8-7A3B8188FA14}"/>
              </a:ext>
            </a:extLst>
          </p:cNvPr>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240" name="think-cell Slide" r:id="rId4" imgW="480" imgH="481" progId="TCLayout.ActiveDocument.1">
                  <p:embed/>
                </p:oleObj>
              </mc:Choice>
              <mc:Fallback>
                <p:oleObj name="think-cell Slide" r:id="rId4" imgW="480" imgH="481"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3" name="Picture 2">
            <a:extLst>
              <a:ext uri="{FF2B5EF4-FFF2-40B4-BE49-F238E27FC236}">
                <a16:creationId xmlns="" xmlns:a16="http://schemas.microsoft.com/office/drawing/2014/main" id="{97EC25AC-4067-45CF-BA5F-8B289779B529}"/>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0" y="-13839"/>
            <a:ext cx="12192000" cy="1261614"/>
          </a:xfrm>
          <a:prstGeom prst="rect">
            <a:avLst/>
          </a:prstGeom>
        </p:spPr>
      </p:pic>
      <p:sp>
        <p:nvSpPr>
          <p:cNvPr id="2" name="Title 1"/>
          <p:cNvSpPr>
            <a:spLocks noGrp="1"/>
          </p:cNvSpPr>
          <p:nvPr>
            <p:ph type="title" hasCustomPrompt="1"/>
          </p:nvPr>
        </p:nvSpPr>
        <p:spPr/>
        <p:txBody>
          <a:bodyPr/>
          <a:lstStyle>
            <a:lvl1pPr>
              <a:defRPr>
                <a:solidFill>
                  <a:schemeClr val="accent6">
                    <a:lumMod val="20000"/>
                    <a:lumOff val="80000"/>
                  </a:schemeClr>
                </a:solidFill>
              </a:defRPr>
            </a:lvl1pPr>
          </a:lstStyle>
          <a:p>
            <a:r>
              <a:rPr lang="en-US" dirty="0"/>
              <a:t>Add title</a:t>
            </a:r>
            <a:endParaRPr lang="en-GB" dirty="0"/>
          </a:p>
        </p:txBody>
      </p:sp>
      <p:cxnSp>
        <p:nvCxnSpPr>
          <p:cNvPr id="6" name="Straight Connector 5"/>
          <p:cNvCxnSpPr/>
          <p:nvPr userDrawn="1"/>
        </p:nvCxnSpPr>
        <p:spPr>
          <a:xfrm>
            <a:off x="0" y="1247775"/>
            <a:ext cx="1219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Oval 6"/>
          <p:cNvSpPr/>
          <p:nvPr userDrawn="1"/>
        </p:nvSpPr>
        <p:spPr>
          <a:xfrm>
            <a:off x="433696" y="1212182"/>
            <a:ext cx="71186" cy="7118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68F4C"/>
              </a:solidFill>
            </a:endParaRPr>
          </a:p>
        </p:txBody>
      </p:sp>
      <p:sp>
        <p:nvSpPr>
          <p:cNvPr id="9" name="Text Placeholder 4">
            <a:extLst>
              <a:ext uri="{FF2B5EF4-FFF2-40B4-BE49-F238E27FC236}">
                <a16:creationId xmlns="" xmlns:a16="http://schemas.microsoft.com/office/drawing/2014/main" id="{5C49F27B-76B2-41C0-9AA0-6F55BE80A669}"/>
              </a:ext>
            </a:extLst>
          </p:cNvPr>
          <p:cNvSpPr>
            <a:spLocks noGrp="1"/>
          </p:cNvSpPr>
          <p:nvPr>
            <p:ph type="body" sz="quarter" idx="10" hasCustomPrompt="1"/>
          </p:nvPr>
        </p:nvSpPr>
        <p:spPr>
          <a:xfrm>
            <a:off x="4769223" y="6273800"/>
            <a:ext cx="6943352" cy="404533"/>
          </a:xfrm>
        </p:spPr>
        <p:txBody>
          <a:bodyPr vert="horz" lIns="0" tIns="45720" rIns="0" bIns="45720" rtlCol="0" anchor="b">
            <a:noAutofit/>
          </a:bodyPr>
          <a:lstStyle>
            <a:lvl1pPr marL="0" indent="0">
              <a:buNone/>
              <a:defRPr lang="en-GB" sz="800" i="0" dirty="0">
                <a:solidFill>
                  <a:schemeClr val="accent5"/>
                </a:solidFill>
                <a:latin typeface="+mj-lt"/>
              </a:defRPr>
            </a:lvl1pPr>
          </a:lstStyle>
          <a:p>
            <a:pPr marL="228600" lvl="0" indent="-228600" algn="r">
              <a:lnSpc>
                <a:spcPct val="100000"/>
              </a:lnSpc>
              <a:spcBef>
                <a:spcPts val="0"/>
              </a:spcBef>
            </a:pPr>
            <a:r>
              <a:rPr lang="en-US" dirty="0"/>
              <a:t>ADD FOOTNOTE / SOURCE</a:t>
            </a:r>
            <a:endParaRPr lang="en-GB" dirty="0"/>
          </a:p>
        </p:txBody>
      </p:sp>
    </p:spTree>
    <p:extLst>
      <p:ext uri="{BB962C8B-B14F-4D97-AF65-F5344CB8AC3E}">
        <p14:creationId xmlns:p14="http://schemas.microsoft.com/office/powerpoint/2010/main" val="42503835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Title &amp; sourc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 xmlns:a16="http://schemas.microsoft.com/office/drawing/2014/main" id="{EF9B5C29-06F8-4F39-A881-D268E0BD8FF1}"/>
              </a:ext>
            </a:extLst>
          </p:cNvPr>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264" name="think-cell Slide" r:id="rId4" imgW="480" imgH="481" progId="TCLayout.ActiveDocument.1">
                  <p:embed/>
                </p:oleObj>
              </mc:Choice>
              <mc:Fallback>
                <p:oleObj name="think-cell Slide" r:id="rId4" imgW="480" imgH="481"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hasCustomPrompt="1"/>
          </p:nvPr>
        </p:nvSpPr>
        <p:spPr/>
        <p:txBody>
          <a:bodyPr/>
          <a:lstStyle>
            <a:lvl1pPr>
              <a:defRPr>
                <a:solidFill>
                  <a:schemeClr val="accent5"/>
                </a:solidFill>
              </a:defRPr>
            </a:lvl1pPr>
          </a:lstStyle>
          <a:p>
            <a:r>
              <a:rPr lang="en-US" dirty="0"/>
              <a:t>Add title</a:t>
            </a:r>
            <a:endParaRPr lang="en-GB" dirty="0"/>
          </a:p>
        </p:txBody>
      </p:sp>
      <p:cxnSp>
        <p:nvCxnSpPr>
          <p:cNvPr id="6" name="Straight Connector 5"/>
          <p:cNvCxnSpPr/>
          <p:nvPr userDrawn="1"/>
        </p:nvCxnSpPr>
        <p:spPr>
          <a:xfrm>
            <a:off x="0" y="1247775"/>
            <a:ext cx="1219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Oval 6"/>
          <p:cNvSpPr/>
          <p:nvPr userDrawn="1"/>
        </p:nvSpPr>
        <p:spPr>
          <a:xfrm>
            <a:off x="433696" y="1212182"/>
            <a:ext cx="71186" cy="7118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EDEBE7"/>
              </a:solidFill>
            </a:endParaRPr>
          </a:p>
        </p:txBody>
      </p:sp>
      <p:sp>
        <p:nvSpPr>
          <p:cNvPr id="9" name="Text Placeholder 4">
            <a:extLst>
              <a:ext uri="{FF2B5EF4-FFF2-40B4-BE49-F238E27FC236}">
                <a16:creationId xmlns="" xmlns:a16="http://schemas.microsoft.com/office/drawing/2014/main" id="{CBB40CFA-00CC-4CBC-BD4E-F2CFE162A559}"/>
              </a:ext>
            </a:extLst>
          </p:cNvPr>
          <p:cNvSpPr>
            <a:spLocks noGrp="1"/>
          </p:cNvSpPr>
          <p:nvPr>
            <p:ph type="body" sz="quarter" idx="10" hasCustomPrompt="1"/>
          </p:nvPr>
        </p:nvSpPr>
        <p:spPr>
          <a:xfrm>
            <a:off x="4769223" y="6273800"/>
            <a:ext cx="6943352" cy="404533"/>
          </a:xfrm>
        </p:spPr>
        <p:txBody>
          <a:bodyPr vert="horz" lIns="0" tIns="45720" rIns="0" bIns="45720" rtlCol="0" anchor="b">
            <a:noAutofit/>
          </a:bodyPr>
          <a:lstStyle>
            <a:lvl1pPr marL="0" indent="0">
              <a:buNone/>
              <a:defRPr lang="en-GB" sz="800" i="0" dirty="0">
                <a:solidFill>
                  <a:schemeClr val="accent5"/>
                </a:solidFill>
                <a:latin typeface="+mj-lt"/>
              </a:defRPr>
            </a:lvl1pPr>
          </a:lstStyle>
          <a:p>
            <a:pPr marL="228600" lvl="0" indent="-228600" algn="r">
              <a:lnSpc>
                <a:spcPct val="100000"/>
              </a:lnSpc>
              <a:spcBef>
                <a:spcPts val="0"/>
              </a:spcBef>
            </a:pPr>
            <a:r>
              <a:rPr lang="en-US" dirty="0"/>
              <a:t>ADD FOOTNOTE / SOURCE</a:t>
            </a:r>
            <a:endParaRPr lang="en-GB" dirty="0"/>
          </a:p>
        </p:txBody>
      </p:sp>
    </p:spTree>
    <p:extLst>
      <p:ext uri="{BB962C8B-B14F-4D97-AF65-F5344CB8AC3E}">
        <p14:creationId xmlns:p14="http://schemas.microsoft.com/office/powerpoint/2010/main" val="25074087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content &amp; footnot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288"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hasCustomPrompt="1"/>
          </p:nvPr>
        </p:nvSpPr>
        <p:spPr/>
        <p:txBody>
          <a:bodyPr/>
          <a:lstStyle>
            <a:lvl1pPr>
              <a:defRPr/>
            </a:lvl1pPr>
          </a:lstStyle>
          <a:p>
            <a:r>
              <a:rPr lang="en-US" dirty="0"/>
              <a:t>Add title</a:t>
            </a:r>
            <a:endParaRPr lang="en-GB" dirty="0"/>
          </a:p>
        </p:txBody>
      </p:sp>
      <p:sp>
        <p:nvSpPr>
          <p:cNvPr id="3" name="Content Placeholder 2"/>
          <p:cNvSpPr>
            <a:spLocks noGrp="1"/>
          </p:cNvSpPr>
          <p:nvPr>
            <p:ph idx="1" hasCustomPrompt="1"/>
          </p:nvPr>
        </p:nvSpPr>
        <p:spPr>
          <a:xfrm>
            <a:off x="479425" y="1568704"/>
            <a:ext cx="11233150" cy="4705096"/>
          </a:xfrm>
        </p:spPr>
        <p:txBody>
          <a:bodyPr/>
          <a:lstStyle>
            <a:lvl1pPr>
              <a:defRPr/>
            </a:lvl1pPr>
            <a:lvl2pPr>
              <a:defRPr/>
            </a:lvl2pPr>
            <a:lvl3pPr>
              <a:defRPr/>
            </a:lvl3pPr>
            <a:lvl4pPr>
              <a:defRPr/>
            </a:lvl4pPr>
            <a:lvl5pPr>
              <a:defRPr/>
            </a:lvl5pPr>
          </a:lstStyle>
          <a:p>
            <a:pPr lvl="0"/>
            <a:r>
              <a:rPr lang="en-US" dirty="0"/>
              <a:t>First level bullet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Text Placeholder 4">
            <a:extLst>
              <a:ext uri="{FF2B5EF4-FFF2-40B4-BE49-F238E27FC236}">
                <a16:creationId xmlns="" xmlns:a16="http://schemas.microsoft.com/office/drawing/2014/main" id="{D5D3E44F-2B7C-4632-ADAB-CF4961609999}"/>
              </a:ext>
            </a:extLst>
          </p:cNvPr>
          <p:cNvSpPr>
            <a:spLocks noGrp="1"/>
          </p:cNvSpPr>
          <p:nvPr>
            <p:ph type="body" sz="quarter" idx="10" hasCustomPrompt="1"/>
          </p:nvPr>
        </p:nvSpPr>
        <p:spPr>
          <a:xfrm>
            <a:off x="4769223" y="6273800"/>
            <a:ext cx="6943352" cy="404533"/>
          </a:xfrm>
        </p:spPr>
        <p:txBody>
          <a:bodyPr vert="horz" lIns="0" tIns="45720" rIns="0" bIns="45720" rtlCol="0" anchor="b">
            <a:noAutofit/>
          </a:bodyPr>
          <a:lstStyle>
            <a:lvl1pPr marL="0" indent="0">
              <a:buNone/>
              <a:defRPr lang="en-GB" sz="800" i="0" dirty="0">
                <a:solidFill>
                  <a:schemeClr val="accent5"/>
                </a:solidFill>
                <a:latin typeface="+mj-lt"/>
              </a:defRPr>
            </a:lvl1pPr>
          </a:lstStyle>
          <a:p>
            <a:pPr marL="228600" lvl="0" indent="-228600" algn="r">
              <a:lnSpc>
                <a:spcPct val="100000"/>
              </a:lnSpc>
              <a:spcBef>
                <a:spcPts val="0"/>
              </a:spcBef>
            </a:pPr>
            <a:r>
              <a:rPr lang="en-US" dirty="0"/>
              <a:t>ADD FOOTNOTE / SOURCE</a:t>
            </a:r>
            <a:endParaRPr lang="en-GB" dirty="0"/>
          </a:p>
        </p:txBody>
      </p:sp>
    </p:spTree>
    <p:extLst>
      <p:ext uri="{BB962C8B-B14F-4D97-AF65-F5344CB8AC3E}">
        <p14:creationId xmlns:p14="http://schemas.microsoft.com/office/powerpoint/2010/main" val="4886899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312"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hasCustomPrompt="1"/>
          </p:nvPr>
        </p:nvSpPr>
        <p:spPr/>
        <p:txBody>
          <a:bodyPr/>
          <a:lstStyle>
            <a:lvl1pPr>
              <a:defRPr/>
            </a:lvl1pPr>
          </a:lstStyle>
          <a:p>
            <a:r>
              <a:rPr lang="en-US" dirty="0"/>
              <a:t>Add title</a:t>
            </a:r>
            <a:endParaRPr lang="en-GB" dirty="0"/>
          </a:p>
        </p:txBody>
      </p:sp>
      <p:sp>
        <p:nvSpPr>
          <p:cNvPr id="5" name="Text Placeholder 4">
            <a:extLst>
              <a:ext uri="{FF2B5EF4-FFF2-40B4-BE49-F238E27FC236}">
                <a16:creationId xmlns="" xmlns:a16="http://schemas.microsoft.com/office/drawing/2014/main" id="{E266C698-AD6D-420E-982C-014880330A3D}"/>
              </a:ext>
            </a:extLst>
          </p:cNvPr>
          <p:cNvSpPr>
            <a:spLocks noGrp="1"/>
          </p:cNvSpPr>
          <p:nvPr>
            <p:ph type="body" sz="quarter" idx="10" hasCustomPrompt="1"/>
          </p:nvPr>
        </p:nvSpPr>
        <p:spPr>
          <a:xfrm>
            <a:off x="4769223" y="6273800"/>
            <a:ext cx="6943352" cy="404533"/>
          </a:xfrm>
        </p:spPr>
        <p:txBody>
          <a:bodyPr vert="horz" lIns="0" tIns="45720" rIns="0" bIns="45720" rtlCol="0" anchor="b">
            <a:noAutofit/>
          </a:bodyPr>
          <a:lstStyle>
            <a:lvl1pPr marL="0" indent="0">
              <a:buNone/>
              <a:defRPr lang="en-GB" sz="800" i="0" dirty="0">
                <a:solidFill>
                  <a:schemeClr val="accent5"/>
                </a:solidFill>
                <a:latin typeface="+mj-lt"/>
              </a:defRPr>
            </a:lvl1pPr>
          </a:lstStyle>
          <a:p>
            <a:pPr marL="228600" lvl="0" indent="-228600" algn="r">
              <a:lnSpc>
                <a:spcPct val="100000"/>
              </a:lnSpc>
              <a:spcBef>
                <a:spcPts val="0"/>
              </a:spcBef>
            </a:pPr>
            <a:r>
              <a:rPr lang="en-US" dirty="0"/>
              <a:t>ADD FOOTNOTE / SOURCE</a:t>
            </a:r>
            <a:endParaRPr lang="en-GB" dirty="0"/>
          </a:p>
        </p:txBody>
      </p:sp>
    </p:spTree>
    <p:extLst>
      <p:ext uri="{BB962C8B-B14F-4D97-AF65-F5344CB8AC3E}">
        <p14:creationId xmlns:p14="http://schemas.microsoft.com/office/powerpoint/2010/main" val="5191619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mp; sourc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336"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hasCustomPrompt="1"/>
          </p:nvPr>
        </p:nvSpPr>
        <p:spPr/>
        <p:txBody>
          <a:bodyPr/>
          <a:lstStyle>
            <a:lvl1pPr>
              <a:defRPr/>
            </a:lvl1pPr>
          </a:lstStyle>
          <a:p>
            <a:r>
              <a:rPr lang="en-US" dirty="0"/>
              <a:t>Add title</a:t>
            </a:r>
            <a:endParaRPr lang="en-GB" dirty="0"/>
          </a:p>
        </p:txBody>
      </p:sp>
      <p:sp>
        <p:nvSpPr>
          <p:cNvPr id="5" name="Text Placeholder 4"/>
          <p:cNvSpPr>
            <a:spLocks noGrp="1"/>
          </p:cNvSpPr>
          <p:nvPr>
            <p:ph type="body" sz="quarter" idx="10" hasCustomPrompt="1"/>
          </p:nvPr>
        </p:nvSpPr>
        <p:spPr>
          <a:xfrm>
            <a:off x="4769223" y="6273800"/>
            <a:ext cx="6943352" cy="404533"/>
          </a:xfrm>
        </p:spPr>
        <p:txBody>
          <a:bodyPr vert="horz" lIns="0" tIns="45720" rIns="0" bIns="45720" rtlCol="0" anchor="b">
            <a:noAutofit/>
          </a:bodyPr>
          <a:lstStyle>
            <a:lvl1pPr marL="0" indent="0">
              <a:buNone/>
              <a:defRPr lang="en-GB" sz="900" i="0" dirty="0">
                <a:solidFill>
                  <a:schemeClr val="accent5"/>
                </a:solidFill>
                <a:latin typeface="+mj-lt"/>
              </a:defRPr>
            </a:lvl1pPr>
          </a:lstStyle>
          <a:p>
            <a:pPr marL="228600" lvl="0" indent="-228600" algn="r">
              <a:lnSpc>
                <a:spcPct val="100000"/>
              </a:lnSpc>
              <a:spcBef>
                <a:spcPts val="0"/>
              </a:spcBef>
            </a:pPr>
            <a:r>
              <a:rPr lang="en-US" dirty="0"/>
              <a:t>Add footnote / source</a:t>
            </a:r>
            <a:endParaRPr lang="en-GB" dirty="0"/>
          </a:p>
        </p:txBody>
      </p:sp>
    </p:spTree>
    <p:extLst>
      <p:ext uri="{BB962C8B-B14F-4D97-AF65-F5344CB8AC3E}">
        <p14:creationId xmlns:p14="http://schemas.microsoft.com/office/powerpoint/2010/main" val="21359962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mp; source split">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360"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hasCustomPrompt="1"/>
          </p:nvPr>
        </p:nvSpPr>
        <p:spPr/>
        <p:txBody>
          <a:bodyPr/>
          <a:lstStyle>
            <a:lvl1pPr>
              <a:defRPr/>
            </a:lvl1pPr>
          </a:lstStyle>
          <a:p>
            <a:r>
              <a:rPr lang="en-US" dirty="0"/>
              <a:t>Add title</a:t>
            </a:r>
            <a:endParaRPr lang="en-GB" dirty="0"/>
          </a:p>
        </p:txBody>
      </p:sp>
      <p:cxnSp>
        <p:nvCxnSpPr>
          <p:cNvPr id="9" name="Straight Arrow Connector 8"/>
          <p:cNvCxnSpPr>
            <a:cxnSpLocks/>
          </p:cNvCxnSpPr>
          <p:nvPr userDrawn="1"/>
        </p:nvCxnSpPr>
        <p:spPr>
          <a:xfrm>
            <a:off x="6095999" y="1246094"/>
            <a:ext cx="0" cy="4993347"/>
          </a:xfrm>
          <a:prstGeom prst="straightConnector1">
            <a:avLst/>
          </a:prstGeom>
          <a:ln>
            <a:solidFill>
              <a:schemeClr val="tx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6" name="Text Placeholder 4">
            <a:extLst>
              <a:ext uri="{FF2B5EF4-FFF2-40B4-BE49-F238E27FC236}">
                <a16:creationId xmlns="" xmlns:a16="http://schemas.microsoft.com/office/drawing/2014/main" id="{2DFE890C-E3B6-4BF9-87B4-B555D67D73C3}"/>
              </a:ext>
            </a:extLst>
          </p:cNvPr>
          <p:cNvSpPr>
            <a:spLocks noGrp="1"/>
          </p:cNvSpPr>
          <p:nvPr>
            <p:ph type="body" sz="quarter" idx="10" hasCustomPrompt="1"/>
          </p:nvPr>
        </p:nvSpPr>
        <p:spPr>
          <a:xfrm>
            <a:off x="4769223" y="6273800"/>
            <a:ext cx="6943352" cy="404533"/>
          </a:xfrm>
        </p:spPr>
        <p:txBody>
          <a:bodyPr vert="horz" lIns="0" tIns="45720" rIns="0" bIns="45720" rtlCol="0" anchor="b">
            <a:noAutofit/>
          </a:bodyPr>
          <a:lstStyle>
            <a:lvl1pPr marL="0" indent="0">
              <a:buNone/>
              <a:defRPr lang="en-GB" sz="900" i="0" dirty="0">
                <a:solidFill>
                  <a:schemeClr val="accent5"/>
                </a:solidFill>
                <a:latin typeface="+mj-lt"/>
              </a:defRPr>
            </a:lvl1pPr>
          </a:lstStyle>
          <a:p>
            <a:pPr marL="228600" lvl="0" indent="-228600" algn="r">
              <a:lnSpc>
                <a:spcPct val="100000"/>
              </a:lnSpc>
              <a:spcBef>
                <a:spcPts val="0"/>
              </a:spcBef>
            </a:pPr>
            <a:r>
              <a:rPr lang="en-US" dirty="0"/>
              <a:t>Add footnote / source</a:t>
            </a:r>
            <a:endParaRPr lang="en-GB" dirty="0"/>
          </a:p>
        </p:txBody>
      </p:sp>
    </p:spTree>
    <p:extLst>
      <p:ext uri="{BB962C8B-B14F-4D97-AF65-F5344CB8AC3E}">
        <p14:creationId xmlns:p14="http://schemas.microsoft.com/office/powerpoint/2010/main" val="15295543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pli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Add title</a:t>
            </a:r>
            <a:endParaRPr lang="en-GB" dirty="0"/>
          </a:p>
        </p:txBody>
      </p:sp>
      <p:cxnSp>
        <p:nvCxnSpPr>
          <p:cNvPr id="7" name="Straight Arrow Connector 6"/>
          <p:cNvCxnSpPr>
            <a:cxnSpLocks/>
          </p:cNvCxnSpPr>
          <p:nvPr userDrawn="1"/>
        </p:nvCxnSpPr>
        <p:spPr>
          <a:xfrm>
            <a:off x="6095999" y="1246094"/>
            <a:ext cx="0" cy="4993347"/>
          </a:xfrm>
          <a:prstGeom prst="straightConnector1">
            <a:avLst/>
          </a:prstGeom>
          <a:ln>
            <a:solidFill>
              <a:schemeClr val="tx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 xmlns:a16="http://schemas.microsoft.com/office/drawing/2014/main" id="{873D2C08-959C-4D61-9B4A-7FAF82C55491}"/>
              </a:ext>
            </a:extLst>
          </p:cNvPr>
          <p:cNvSpPr>
            <a:spLocks noGrp="1"/>
          </p:cNvSpPr>
          <p:nvPr>
            <p:ph type="body" sz="quarter" idx="10" hasCustomPrompt="1"/>
          </p:nvPr>
        </p:nvSpPr>
        <p:spPr>
          <a:xfrm>
            <a:off x="4769223" y="6273800"/>
            <a:ext cx="6943352" cy="404533"/>
          </a:xfrm>
        </p:spPr>
        <p:txBody>
          <a:bodyPr vert="horz" lIns="0" tIns="45720" rIns="0" bIns="45720" rtlCol="0" anchor="b">
            <a:noAutofit/>
          </a:bodyPr>
          <a:lstStyle>
            <a:lvl1pPr marL="0" indent="0">
              <a:buNone/>
              <a:defRPr lang="en-GB" sz="800" i="0" dirty="0">
                <a:solidFill>
                  <a:schemeClr val="accent5"/>
                </a:solidFill>
                <a:latin typeface="+mj-lt"/>
              </a:defRPr>
            </a:lvl1pPr>
          </a:lstStyle>
          <a:p>
            <a:pPr marL="228600" lvl="0" indent="-228600" algn="r">
              <a:lnSpc>
                <a:spcPct val="100000"/>
              </a:lnSpc>
              <a:spcBef>
                <a:spcPts val="0"/>
              </a:spcBef>
            </a:pPr>
            <a:r>
              <a:rPr lang="en-US" dirty="0"/>
              <a:t>ADD FOOTNOTE / SOURCE</a:t>
            </a:r>
            <a:endParaRPr lang="en-GB" dirty="0"/>
          </a:p>
        </p:txBody>
      </p:sp>
    </p:spTree>
    <p:extLst>
      <p:ext uri="{BB962C8B-B14F-4D97-AF65-F5344CB8AC3E}">
        <p14:creationId xmlns:p14="http://schemas.microsoft.com/office/powerpoint/2010/main" val="12045595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1_Thank you">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2417"/>
            <a:ext cx="12192000" cy="6795583"/>
          </a:xfrm>
          <a:prstGeom prst="rect">
            <a:avLst/>
          </a:prstGeom>
        </p:spPr>
      </p:pic>
      <p:sp>
        <p:nvSpPr>
          <p:cNvPr id="35" name="Title 1"/>
          <p:cNvSpPr>
            <a:spLocks noGrp="1"/>
          </p:cNvSpPr>
          <p:nvPr>
            <p:ph type="ctrTitle" hasCustomPrompt="1"/>
          </p:nvPr>
        </p:nvSpPr>
        <p:spPr>
          <a:xfrm>
            <a:off x="648166" y="855194"/>
            <a:ext cx="5160963" cy="842621"/>
          </a:xfrm>
        </p:spPr>
        <p:txBody>
          <a:bodyPr anchor="b"/>
          <a:lstStyle>
            <a:lvl1pPr algn="l">
              <a:lnSpc>
                <a:spcPct val="100000"/>
              </a:lnSpc>
              <a:spcBef>
                <a:spcPts val="0"/>
              </a:spcBef>
              <a:defRPr sz="3000">
                <a:solidFill>
                  <a:schemeClr val="tx2"/>
                </a:solidFill>
                <a:latin typeface="+mj-lt"/>
                <a:ea typeface="Apex Serif Light" panose="02010600040501010103" pitchFamily="50" charset="0"/>
              </a:defRPr>
            </a:lvl1pPr>
          </a:lstStyle>
          <a:p>
            <a:r>
              <a:rPr lang="en-US" dirty="0"/>
              <a:t>Thank you</a:t>
            </a:r>
            <a:endParaRPr lang="en-GB" dirty="0"/>
          </a:p>
        </p:txBody>
      </p:sp>
      <p:sp>
        <p:nvSpPr>
          <p:cNvPr id="6" name="Text Placeholder 4">
            <a:extLst>
              <a:ext uri="{FF2B5EF4-FFF2-40B4-BE49-F238E27FC236}">
                <a16:creationId xmlns="" xmlns:a16="http://schemas.microsoft.com/office/drawing/2014/main" id="{8D211812-01DC-4C08-81C2-0A5C7D67B2D3}"/>
              </a:ext>
            </a:extLst>
          </p:cNvPr>
          <p:cNvSpPr>
            <a:spLocks noGrp="1"/>
          </p:cNvSpPr>
          <p:nvPr>
            <p:ph type="body" sz="quarter" idx="10" hasCustomPrompt="1"/>
          </p:nvPr>
        </p:nvSpPr>
        <p:spPr>
          <a:xfrm>
            <a:off x="4769223" y="6273800"/>
            <a:ext cx="6943352" cy="404533"/>
          </a:xfrm>
        </p:spPr>
        <p:txBody>
          <a:bodyPr vert="horz" lIns="0" tIns="45720" rIns="0" bIns="45720" rtlCol="0" anchor="b">
            <a:noAutofit/>
          </a:bodyPr>
          <a:lstStyle>
            <a:lvl1pPr marL="0" indent="0">
              <a:buNone/>
              <a:defRPr lang="en-GB" sz="800" i="0" dirty="0">
                <a:solidFill>
                  <a:srgbClr val="FFFFFF"/>
                </a:solidFill>
                <a:latin typeface="+mj-lt"/>
              </a:defRPr>
            </a:lvl1pPr>
          </a:lstStyle>
          <a:p>
            <a:pPr marL="228600" lvl="0" indent="-228600" algn="r">
              <a:lnSpc>
                <a:spcPct val="100000"/>
              </a:lnSpc>
              <a:spcBef>
                <a:spcPts val="0"/>
              </a:spcBef>
            </a:pPr>
            <a:r>
              <a:rPr lang="en-US" dirty="0"/>
              <a:t>ADD FOOTNOTE / SOURCE</a:t>
            </a:r>
            <a:endParaRPr lang="en-GB" dirty="0"/>
          </a:p>
        </p:txBody>
      </p:sp>
    </p:spTree>
    <p:extLst>
      <p:ext uri="{BB962C8B-B14F-4D97-AF65-F5344CB8AC3E}">
        <p14:creationId xmlns:p14="http://schemas.microsoft.com/office/powerpoint/2010/main" val="23245221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pic>
        <p:nvPicPr>
          <p:cNvPr id="39" name="Picture 38">
            <a:extLst>
              <a:ext uri="{FF2B5EF4-FFF2-40B4-BE49-F238E27FC236}">
                <a16:creationId xmlns="" xmlns:a16="http://schemas.microsoft.com/office/drawing/2014/main" id="{976FD4F7-10F7-4C5B-B7B6-42D868F8719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49348" y="3528270"/>
            <a:ext cx="2183096" cy="1865251"/>
          </a:xfrm>
          <a:prstGeom prst="rect">
            <a:avLst/>
          </a:prstGeom>
        </p:spPr>
      </p:pic>
      <p:pic>
        <p:nvPicPr>
          <p:cNvPr id="12" name="Picture 11"/>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1182840" y="483090"/>
            <a:ext cx="541555" cy="368001"/>
          </a:xfrm>
          <a:prstGeom prst="rect">
            <a:avLst/>
          </a:prstGeom>
        </p:spPr>
      </p:pic>
      <p:sp>
        <p:nvSpPr>
          <p:cNvPr id="29" name="Title 1"/>
          <p:cNvSpPr>
            <a:spLocks noGrp="1"/>
          </p:cNvSpPr>
          <p:nvPr>
            <p:ph type="ctrTitle" hasCustomPrompt="1"/>
          </p:nvPr>
        </p:nvSpPr>
        <p:spPr>
          <a:xfrm>
            <a:off x="1039906" y="2172167"/>
            <a:ext cx="4482353" cy="2573650"/>
          </a:xfrm>
        </p:spPr>
        <p:txBody>
          <a:bodyPr anchor="b"/>
          <a:lstStyle>
            <a:lvl1pPr algn="l">
              <a:lnSpc>
                <a:spcPct val="100000"/>
              </a:lnSpc>
              <a:spcBef>
                <a:spcPts val="0"/>
              </a:spcBef>
              <a:defRPr sz="3600">
                <a:solidFill>
                  <a:schemeClr val="tx1"/>
                </a:solidFill>
                <a:latin typeface="Apex Serif Light" panose="02010600040501010103" pitchFamily="50" charset="0"/>
                <a:ea typeface="Apex Serif Light" panose="02010600040501010103" pitchFamily="50" charset="0"/>
              </a:defRPr>
            </a:lvl1pPr>
          </a:lstStyle>
          <a:p>
            <a:r>
              <a:rPr lang="en-US" dirty="0"/>
              <a:t>Add title here</a:t>
            </a:r>
            <a:endParaRPr lang="en-GB" dirty="0"/>
          </a:p>
        </p:txBody>
      </p:sp>
      <p:sp>
        <p:nvSpPr>
          <p:cNvPr id="30" name="Subtitle 2"/>
          <p:cNvSpPr>
            <a:spLocks noGrp="1"/>
          </p:cNvSpPr>
          <p:nvPr>
            <p:ph type="subTitle" idx="1" hasCustomPrompt="1"/>
          </p:nvPr>
        </p:nvSpPr>
        <p:spPr>
          <a:xfrm>
            <a:off x="1039906" y="4936464"/>
            <a:ext cx="4482353" cy="555812"/>
          </a:xfrm>
        </p:spPr>
        <p:txBody>
          <a:bodyPr/>
          <a:lstStyle>
            <a:lvl1pPr marL="0" indent="0" algn="l">
              <a:lnSpc>
                <a:spcPct val="100000"/>
              </a:lnSpc>
              <a:spcBef>
                <a:spcPts val="0"/>
              </a:spcBef>
              <a:buNone/>
              <a:defRPr sz="16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 subtitle here</a:t>
            </a:r>
            <a:endParaRPr lang="en-GB" dirty="0"/>
          </a:p>
        </p:txBody>
      </p:sp>
      <p:cxnSp>
        <p:nvCxnSpPr>
          <p:cNvPr id="8" name="Straight Connector 7"/>
          <p:cNvCxnSpPr/>
          <p:nvPr userDrawn="1"/>
        </p:nvCxnSpPr>
        <p:spPr>
          <a:xfrm>
            <a:off x="0" y="1251071"/>
            <a:ext cx="4794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a:cxnSpLocks/>
          </p:cNvCxnSpPr>
          <p:nvPr userDrawn="1"/>
        </p:nvCxnSpPr>
        <p:spPr>
          <a:xfrm flipH="1">
            <a:off x="450047" y="1251071"/>
            <a:ext cx="11741953" cy="0"/>
          </a:xfrm>
          <a:prstGeom prst="line">
            <a:avLst/>
          </a:prstGeom>
          <a:ln>
            <a:solidFill>
              <a:schemeClr val="tx1"/>
            </a:solidFill>
            <a:tailEnd type="oval" w="sm" len="sm"/>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 xmlns:a16="http://schemas.microsoft.com/office/drawing/2014/main" id="{9EF4F624-FCA5-4590-BF01-F53F70306636}"/>
              </a:ext>
            </a:extLst>
          </p:cNvPr>
          <p:cNvSpPr txBox="1"/>
          <p:nvPr userDrawn="1"/>
        </p:nvSpPr>
        <p:spPr>
          <a:xfrm>
            <a:off x="6930188" y="3219324"/>
            <a:ext cx="838773" cy="369332"/>
          </a:xfrm>
          <a:prstGeom prst="rect">
            <a:avLst/>
          </a:prstGeom>
          <a:solidFill>
            <a:srgbClr val="FFFFFF"/>
          </a:solidFill>
        </p:spPr>
        <p:txBody>
          <a:bodyPr wrap="square" rtlCol="0">
            <a:spAutoFit/>
          </a:bodyPr>
          <a:lstStyle/>
          <a:p>
            <a:r>
              <a:rPr lang="en-GB" dirty="0">
                <a:solidFill>
                  <a:srgbClr val="EE3124"/>
                </a:solidFill>
              </a:rPr>
              <a:t>Agile</a:t>
            </a:r>
          </a:p>
        </p:txBody>
      </p:sp>
      <p:sp>
        <p:nvSpPr>
          <p:cNvPr id="10" name="TextBox 9">
            <a:extLst>
              <a:ext uri="{FF2B5EF4-FFF2-40B4-BE49-F238E27FC236}">
                <a16:creationId xmlns="" xmlns:a16="http://schemas.microsoft.com/office/drawing/2014/main" id="{31ED1B68-4725-490B-99FA-905CA970A5B6}"/>
              </a:ext>
            </a:extLst>
          </p:cNvPr>
          <p:cNvSpPr txBox="1"/>
          <p:nvPr userDrawn="1"/>
        </p:nvSpPr>
        <p:spPr>
          <a:xfrm>
            <a:off x="9069517" y="2172167"/>
            <a:ext cx="1057635" cy="369332"/>
          </a:xfrm>
          <a:prstGeom prst="rect">
            <a:avLst/>
          </a:prstGeom>
          <a:solidFill>
            <a:srgbClr val="FFFFFF"/>
          </a:solidFill>
        </p:spPr>
        <p:txBody>
          <a:bodyPr wrap="square" rtlCol="0">
            <a:spAutoFit/>
          </a:bodyPr>
          <a:lstStyle/>
          <a:p>
            <a:r>
              <a:rPr lang="en-GB" dirty="0">
                <a:solidFill>
                  <a:srgbClr val="EE3124"/>
                </a:solidFill>
              </a:rPr>
              <a:t>Admired</a:t>
            </a:r>
          </a:p>
        </p:txBody>
      </p:sp>
      <p:sp>
        <p:nvSpPr>
          <p:cNvPr id="11" name="TextBox 10">
            <a:extLst>
              <a:ext uri="{FF2B5EF4-FFF2-40B4-BE49-F238E27FC236}">
                <a16:creationId xmlns="" xmlns:a16="http://schemas.microsoft.com/office/drawing/2014/main" id="{B7351CAD-154A-4603-A8CF-12328968A5A6}"/>
              </a:ext>
            </a:extLst>
          </p:cNvPr>
          <p:cNvSpPr txBox="1"/>
          <p:nvPr userDrawn="1"/>
        </p:nvSpPr>
        <p:spPr>
          <a:xfrm>
            <a:off x="9674534" y="3139492"/>
            <a:ext cx="838773" cy="369332"/>
          </a:xfrm>
          <a:prstGeom prst="rect">
            <a:avLst/>
          </a:prstGeom>
          <a:solidFill>
            <a:srgbClr val="FFFFFF"/>
          </a:solidFill>
        </p:spPr>
        <p:txBody>
          <a:bodyPr wrap="square" rtlCol="0">
            <a:spAutoFit/>
          </a:bodyPr>
          <a:lstStyle/>
          <a:p>
            <a:r>
              <a:rPr lang="en-GB" dirty="0">
                <a:solidFill>
                  <a:srgbClr val="EE3124"/>
                </a:solidFill>
              </a:rPr>
              <a:t>Digital</a:t>
            </a:r>
          </a:p>
        </p:txBody>
      </p:sp>
      <p:sp>
        <p:nvSpPr>
          <p:cNvPr id="13" name="TextBox 12">
            <a:extLst>
              <a:ext uri="{FF2B5EF4-FFF2-40B4-BE49-F238E27FC236}">
                <a16:creationId xmlns="" xmlns:a16="http://schemas.microsoft.com/office/drawing/2014/main" id="{4BF14584-5467-410D-8F93-8DCECE282F9F}"/>
              </a:ext>
            </a:extLst>
          </p:cNvPr>
          <p:cNvSpPr txBox="1"/>
          <p:nvPr userDrawn="1"/>
        </p:nvSpPr>
        <p:spPr>
          <a:xfrm>
            <a:off x="10885622" y="4251748"/>
            <a:ext cx="838773" cy="369332"/>
          </a:xfrm>
          <a:prstGeom prst="rect">
            <a:avLst/>
          </a:prstGeom>
          <a:solidFill>
            <a:srgbClr val="FFFFFF"/>
          </a:solidFill>
        </p:spPr>
        <p:txBody>
          <a:bodyPr wrap="square" rtlCol="0">
            <a:spAutoFit/>
          </a:bodyPr>
          <a:lstStyle/>
          <a:p>
            <a:r>
              <a:rPr lang="en-GB" dirty="0">
                <a:solidFill>
                  <a:srgbClr val="EE3124"/>
                </a:solidFill>
              </a:rPr>
              <a:t>United</a:t>
            </a:r>
          </a:p>
        </p:txBody>
      </p:sp>
      <p:sp>
        <p:nvSpPr>
          <p:cNvPr id="3" name="Oval 2">
            <a:extLst>
              <a:ext uri="{FF2B5EF4-FFF2-40B4-BE49-F238E27FC236}">
                <a16:creationId xmlns="" xmlns:a16="http://schemas.microsoft.com/office/drawing/2014/main" id="{5C38FD35-EB17-4827-B444-7439D7247122}"/>
              </a:ext>
            </a:extLst>
          </p:cNvPr>
          <p:cNvSpPr/>
          <p:nvPr userDrawn="1"/>
        </p:nvSpPr>
        <p:spPr>
          <a:xfrm>
            <a:off x="8316111" y="4312872"/>
            <a:ext cx="653143" cy="613829"/>
          </a:xfrm>
          <a:prstGeom prst="ellipse">
            <a:avLst/>
          </a:prstGeom>
          <a:no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768F4C"/>
              </a:solidFill>
            </a:endParaRPr>
          </a:p>
        </p:txBody>
      </p:sp>
      <p:sp>
        <p:nvSpPr>
          <p:cNvPr id="14" name="Oval 13">
            <a:extLst>
              <a:ext uri="{FF2B5EF4-FFF2-40B4-BE49-F238E27FC236}">
                <a16:creationId xmlns="" xmlns:a16="http://schemas.microsoft.com/office/drawing/2014/main" id="{FCD9B7EF-32AD-423A-AA09-C72371D8FF08}"/>
              </a:ext>
            </a:extLst>
          </p:cNvPr>
          <p:cNvSpPr/>
          <p:nvPr userDrawn="1"/>
        </p:nvSpPr>
        <p:spPr>
          <a:xfrm>
            <a:off x="8251371" y="4480347"/>
            <a:ext cx="136358" cy="140733"/>
          </a:xfrm>
          <a:prstGeom prst="ellipse">
            <a:avLst/>
          </a:prstGeom>
          <a:solidFill>
            <a:schemeClr val="tx1">
              <a:lumMod val="60000"/>
              <a:lumOff val="40000"/>
            </a:schemeClr>
          </a:solid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768F4C"/>
              </a:solidFill>
            </a:endParaRPr>
          </a:p>
        </p:txBody>
      </p:sp>
      <p:sp>
        <p:nvSpPr>
          <p:cNvPr id="15" name="Oval 14">
            <a:extLst>
              <a:ext uri="{FF2B5EF4-FFF2-40B4-BE49-F238E27FC236}">
                <a16:creationId xmlns="" xmlns:a16="http://schemas.microsoft.com/office/drawing/2014/main" id="{9A14AD1D-7A6C-45BC-8B65-B173D3097380}"/>
              </a:ext>
            </a:extLst>
          </p:cNvPr>
          <p:cNvSpPr/>
          <p:nvPr userDrawn="1"/>
        </p:nvSpPr>
        <p:spPr>
          <a:xfrm>
            <a:off x="8605454" y="4251748"/>
            <a:ext cx="131631" cy="122249"/>
          </a:xfrm>
          <a:prstGeom prst="ellipse">
            <a:avLst/>
          </a:prstGeom>
          <a:solidFill>
            <a:schemeClr val="tx1">
              <a:lumMod val="60000"/>
              <a:lumOff val="40000"/>
            </a:schemeClr>
          </a:solid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768F4C"/>
              </a:solidFill>
            </a:endParaRPr>
          </a:p>
        </p:txBody>
      </p:sp>
      <p:sp>
        <p:nvSpPr>
          <p:cNvPr id="16" name="Oval 15">
            <a:extLst>
              <a:ext uri="{FF2B5EF4-FFF2-40B4-BE49-F238E27FC236}">
                <a16:creationId xmlns="" xmlns:a16="http://schemas.microsoft.com/office/drawing/2014/main" id="{9C43E043-3123-48D0-8FB4-8C33854BC5C9}"/>
              </a:ext>
            </a:extLst>
          </p:cNvPr>
          <p:cNvSpPr/>
          <p:nvPr userDrawn="1"/>
        </p:nvSpPr>
        <p:spPr>
          <a:xfrm>
            <a:off x="8810980" y="4745817"/>
            <a:ext cx="154119" cy="141681"/>
          </a:xfrm>
          <a:prstGeom prst="ellipse">
            <a:avLst/>
          </a:prstGeom>
          <a:solidFill>
            <a:schemeClr val="tx1">
              <a:lumMod val="60000"/>
              <a:lumOff val="40000"/>
            </a:schemeClr>
          </a:solid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768F4C"/>
              </a:solidFill>
            </a:endParaRPr>
          </a:p>
        </p:txBody>
      </p:sp>
      <p:sp>
        <p:nvSpPr>
          <p:cNvPr id="17" name="Oval 16">
            <a:extLst>
              <a:ext uri="{FF2B5EF4-FFF2-40B4-BE49-F238E27FC236}">
                <a16:creationId xmlns="" xmlns:a16="http://schemas.microsoft.com/office/drawing/2014/main" id="{E9A3E3ED-D2DD-4658-B4CB-E9EDB2F10050}"/>
              </a:ext>
            </a:extLst>
          </p:cNvPr>
          <p:cNvSpPr/>
          <p:nvPr userDrawn="1"/>
        </p:nvSpPr>
        <p:spPr>
          <a:xfrm>
            <a:off x="8590706" y="4904637"/>
            <a:ext cx="51977" cy="48966"/>
          </a:xfrm>
          <a:prstGeom prst="ellipse">
            <a:avLst/>
          </a:prstGeom>
          <a:solidFill>
            <a:schemeClr val="tx1">
              <a:lumMod val="60000"/>
              <a:lumOff val="40000"/>
            </a:schemeClr>
          </a:solid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768F4C"/>
              </a:solidFill>
            </a:endParaRPr>
          </a:p>
        </p:txBody>
      </p:sp>
      <p:sp>
        <p:nvSpPr>
          <p:cNvPr id="18" name="Oval 17">
            <a:extLst>
              <a:ext uri="{FF2B5EF4-FFF2-40B4-BE49-F238E27FC236}">
                <a16:creationId xmlns="" xmlns:a16="http://schemas.microsoft.com/office/drawing/2014/main" id="{2DB427D4-8540-4844-B8AB-EA26A1F150BD}"/>
              </a:ext>
            </a:extLst>
          </p:cNvPr>
          <p:cNvSpPr/>
          <p:nvPr userDrawn="1"/>
        </p:nvSpPr>
        <p:spPr>
          <a:xfrm>
            <a:off x="8596722" y="4574289"/>
            <a:ext cx="91922" cy="93579"/>
          </a:xfrm>
          <a:prstGeom prst="ellipse">
            <a:avLst/>
          </a:prstGeom>
          <a:solidFill>
            <a:schemeClr val="tx1">
              <a:lumMod val="60000"/>
              <a:lumOff val="40000"/>
            </a:schemeClr>
          </a:solid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768F4C"/>
              </a:solidFill>
            </a:endParaRPr>
          </a:p>
        </p:txBody>
      </p:sp>
      <p:cxnSp>
        <p:nvCxnSpPr>
          <p:cNvPr id="5" name="Straight Connector 4">
            <a:extLst>
              <a:ext uri="{FF2B5EF4-FFF2-40B4-BE49-F238E27FC236}">
                <a16:creationId xmlns="" xmlns:a16="http://schemas.microsoft.com/office/drawing/2014/main" id="{13E42FF5-3FE9-4B5D-BAE1-67594E413023}"/>
              </a:ext>
            </a:extLst>
          </p:cNvPr>
          <p:cNvCxnSpPr>
            <a:cxnSpLocks/>
            <a:stCxn id="18" idx="0"/>
          </p:cNvCxnSpPr>
          <p:nvPr userDrawn="1"/>
        </p:nvCxnSpPr>
        <p:spPr>
          <a:xfrm flipV="1">
            <a:off x="8642683" y="2541499"/>
            <a:ext cx="817285" cy="2032790"/>
          </a:xfrm>
          <a:prstGeom prst="line">
            <a:avLst/>
          </a:prstGeom>
          <a:ln w="3175"/>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 xmlns:a16="http://schemas.microsoft.com/office/drawing/2014/main" id="{53C174B5-9EBD-4C84-980D-7778398E1E07}"/>
              </a:ext>
            </a:extLst>
          </p:cNvPr>
          <p:cNvCxnSpPr>
            <a:cxnSpLocks/>
            <a:stCxn id="18" idx="7"/>
          </p:cNvCxnSpPr>
          <p:nvPr userDrawn="1"/>
        </p:nvCxnSpPr>
        <p:spPr>
          <a:xfrm flipV="1">
            <a:off x="8675182" y="3508827"/>
            <a:ext cx="1138201" cy="1079166"/>
          </a:xfrm>
          <a:prstGeom prst="line">
            <a:avLst/>
          </a:prstGeom>
          <a:ln w="3175"/>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 xmlns:a16="http://schemas.microsoft.com/office/drawing/2014/main" id="{83335CA8-A350-4143-9892-1B6220C7F93E}"/>
              </a:ext>
            </a:extLst>
          </p:cNvPr>
          <p:cNvCxnSpPr>
            <a:cxnSpLocks/>
            <a:stCxn id="18" idx="6"/>
            <a:endCxn id="13" idx="1"/>
          </p:cNvCxnSpPr>
          <p:nvPr userDrawn="1"/>
        </p:nvCxnSpPr>
        <p:spPr>
          <a:xfrm flipV="1">
            <a:off x="8688644" y="4436414"/>
            <a:ext cx="2196978" cy="184665"/>
          </a:xfrm>
          <a:prstGeom prst="line">
            <a:avLst/>
          </a:prstGeom>
          <a:ln w="3175"/>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 xmlns:a16="http://schemas.microsoft.com/office/drawing/2014/main" id="{85F60941-C1E4-4390-B013-9793DF69D67A}"/>
              </a:ext>
            </a:extLst>
          </p:cNvPr>
          <p:cNvCxnSpPr>
            <a:cxnSpLocks/>
            <a:stCxn id="18" idx="1"/>
            <a:endCxn id="2" idx="2"/>
          </p:cNvCxnSpPr>
          <p:nvPr userDrawn="1"/>
        </p:nvCxnSpPr>
        <p:spPr>
          <a:xfrm flipH="1" flipV="1">
            <a:off x="7349575" y="3588656"/>
            <a:ext cx="1260609" cy="999337"/>
          </a:xfrm>
          <a:prstGeom prst="line">
            <a:avLst/>
          </a:prstGeom>
          <a:ln w="3175"/>
        </p:spPr>
        <p:style>
          <a:lnRef idx="1">
            <a:schemeClr val="dk1"/>
          </a:lnRef>
          <a:fillRef idx="0">
            <a:schemeClr val="dk1"/>
          </a:fillRef>
          <a:effectRef idx="0">
            <a:schemeClr val="dk1"/>
          </a:effectRef>
          <a:fontRef idx="minor">
            <a:schemeClr val="tx1"/>
          </a:fontRef>
        </p:style>
      </p:cxnSp>
      <p:sp>
        <p:nvSpPr>
          <p:cNvPr id="35" name="Oval 34">
            <a:extLst>
              <a:ext uri="{FF2B5EF4-FFF2-40B4-BE49-F238E27FC236}">
                <a16:creationId xmlns="" xmlns:a16="http://schemas.microsoft.com/office/drawing/2014/main" id="{13BF66DD-C796-48D8-B0B1-D7E9A73F1AA4}"/>
              </a:ext>
            </a:extLst>
          </p:cNvPr>
          <p:cNvSpPr/>
          <p:nvPr userDrawn="1"/>
        </p:nvSpPr>
        <p:spPr>
          <a:xfrm>
            <a:off x="7311873" y="3555144"/>
            <a:ext cx="51977" cy="48966"/>
          </a:xfrm>
          <a:prstGeom prst="ellipse">
            <a:avLst/>
          </a:prstGeom>
          <a:solidFill>
            <a:schemeClr val="tx1">
              <a:lumMod val="60000"/>
              <a:lumOff val="40000"/>
            </a:schemeClr>
          </a:solid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768F4C"/>
              </a:solidFill>
            </a:endParaRPr>
          </a:p>
        </p:txBody>
      </p:sp>
      <p:sp>
        <p:nvSpPr>
          <p:cNvPr id="36" name="Oval 35">
            <a:extLst>
              <a:ext uri="{FF2B5EF4-FFF2-40B4-BE49-F238E27FC236}">
                <a16:creationId xmlns="" xmlns:a16="http://schemas.microsoft.com/office/drawing/2014/main" id="{78E5BBEB-3DF5-45DE-B8E7-048089CDB274}"/>
              </a:ext>
            </a:extLst>
          </p:cNvPr>
          <p:cNvSpPr/>
          <p:nvPr userDrawn="1"/>
        </p:nvSpPr>
        <p:spPr>
          <a:xfrm>
            <a:off x="9440490" y="2514221"/>
            <a:ext cx="51977" cy="48966"/>
          </a:xfrm>
          <a:prstGeom prst="ellipse">
            <a:avLst/>
          </a:prstGeom>
          <a:solidFill>
            <a:schemeClr val="tx1">
              <a:lumMod val="60000"/>
              <a:lumOff val="40000"/>
            </a:schemeClr>
          </a:solid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768F4C"/>
              </a:solidFill>
            </a:endParaRPr>
          </a:p>
        </p:txBody>
      </p:sp>
      <p:sp>
        <p:nvSpPr>
          <p:cNvPr id="37" name="Oval 36">
            <a:extLst>
              <a:ext uri="{FF2B5EF4-FFF2-40B4-BE49-F238E27FC236}">
                <a16:creationId xmlns="" xmlns:a16="http://schemas.microsoft.com/office/drawing/2014/main" id="{EC5F2BCB-CEE2-4356-862E-C615585536B9}"/>
              </a:ext>
            </a:extLst>
          </p:cNvPr>
          <p:cNvSpPr/>
          <p:nvPr userDrawn="1"/>
        </p:nvSpPr>
        <p:spPr>
          <a:xfrm>
            <a:off x="9790614" y="3482841"/>
            <a:ext cx="51977" cy="48966"/>
          </a:xfrm>
          <a:prstGeom prst="ellipse">
            <a:avLst/>
          </a:prstGeom>
          <a:solidFill>
            <a:schemeClr val="tx1">
              <a:lumMod val="60000"/>
              <a:lumOff val="40000"/>
            </a:schemeClr>
          </a:solid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768F4C"/>
              </a:solidFill>
            </a:endParaRPr>
          </a:p>
        </p:txBody>
      </p:sp>
      <p:sp>
        <p:nvSpPr>
          <p:cNvPr id="38" name="Oval 37">
            <a:extLst>
              <a:ext uri="{FF2B5EF4-FFF2-40B4-BE49-F238E27FC236}">
                <a16:creationId xmlns="" xmlns:a16="http://schemas.microsoft.com/office/drawing/2014/main" id="{95FC5D8D-ABAF-406D-A6C0-E6278B2628FA}"/>
              </a:ext>
            </a:extLst>
          </p:cNvPr>
          <p:cNvSpPr/>
          <p:nvPr userDrawn="1"/>
        </p:nvSpPr>
        <p:spPr>
          <a:xfrm>
            <a:off x="10859633" y="4411930"/>
            <a:ext cx="51977" cy="48966"/>
          </a:xfrm>
          <a:prstGeom prst="ellipse">
            <a:avLst/>
          </a:prstGeom>
          <a:solidFill>
            <a:schemeClr val="tx1">
              <a:lumMod val="60000"/>
              <a:lumOff val="40000"/>
            </a:schemeClr>
          </a:solid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768F4C"/>
              </a:solidFill>
            </a:endParaRPr>
          </a:p>
        </p:txBody>
      </p:sp>
      <p:sp>
        <p:nvSpPr>
          <p:cNvPr id="40" name="Text Placeholder 4">
            <a:extLst>
              <a:ext uri="{FF2B5EF4-FFF2-40B4-BE49-F238E27FC236}">
                <a16:creationId xmlns="" xmlns:a16="http://schemas.microsoft.com/office/drawing/2014/main" id="{B0A51C83-ED5F-41DF-A7B2-9AA466BA4C49}"/>
              </a:ext>
            </a:extLst>
          </p:cNvPr>
          <p:cNvSpPr>
            <a:spLocks noGrp="1"/>
          </p:cNvSpPr>
          <p:nvPr>
            <p:ph type="body" sz="quarter" idx="10" hasCustomPrompt="1"/>
          </p:nvPr>
        </p:nvSpPr>
        <p:spPr>
          <a:xfrm>
            <a:off x="4769223" y="6273800"/>
            <a:ext cx="6943352" cy="404533"/>
          </a:xfrm>
        </p:spPr>
        <p:txBody>
          <a:bodyPr vert="horz" lIns="0" tIns="45720" rIns="0" bIns="45720" rtlCol="0" anchor="b">
            <a:noAutofit/>
          </a:bodyPr>
          <a:lstStyle>
            <a:lvl1pPr marL="0" indent="0">
              <a:buNone/>
              <a:defRPr lang="en-GB" sz="800" i="0" dirty="0">
                <a:solidFill>
                  <a:schemeClr val="accent5"/>
                </a:solidFill>
                <a:latin typeface="+mj-lt"/>
              </a:defRPr>
            </a:lvl1pPr>
          </a:lstStyle>
          <a:p>
            <a:pPr marL="228600" lvl="0" indent="-228600" algn="r">
              <a:lnSpc>
                <a:spcPct val="100000"/>
              </a:lnSpc>
              <a:spcBef>
                <a:spcPts val="0"/>
              </a:spcBef>
            </a:pPr>
            <a:r>
              <a:rPr lang="en-US" dirty="0"/>
              <a:t>ADD FOOTNOTE / SOURCE</a:t>
            </a:r>
            <a:endParaRPr lang="en-GB" dirty="0"/>
          </a:p>
        </p:txBody>
      </p:sp>
    </p:spTree>
    <p:extLst>
      <p:ext uri="{BB962C8B-B14F-4D97-AF65-F5344CB8AC3E}">
        <p14:creationId xmlns:p14="http://schemas.microsoft.com/office/powerpoint/2010/main" val="13333793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Section">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7142"/>
          </a:xfrm>
          <a:prstGeom prst="rect">
            <a:avLst/>
          </a:prstGeom>
        </p:spPr>
      </p:pic>
      <p:pic>
        <p:nvPicPr>
          <p:cNvPr id="9" name="Picture 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3675"/>
            <a:ext cx="12192000" cy="2720000"/>
          </a:xfrm>
          <a:prstGeom prst="rect">
            <a:avLst/>
          </a:prstGeom>
        </p:spPr>
      </p:pic>
      <p:pic>
        <p:nvPicPr>
          <p:cNvPr id="10" name="Picture 9"/>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164705" y="1066800"/>
            <a:ext cx="2221650" cy="1416341"/>
          </a:xfrm>
          <a:prstGeom prst="rect">
            <a:avLst/>
          </a:prstGeom>
        </p:spPr>
      </p:pic>
      <p:sp>
        <p:nvSpPr>
          <p:cNvPr id="35" name="Title 1"/>
          <p:cNvSpPr>
            <a:spLocks noGrp="1"/>
          </p:cNvSpPr>
          <p:nvPr>
            <p:ph type="ctrTitle" hasCustomPrompt="1"/>
          </p:nvPr>
        </p:nvSpPr>
        <p:spPr>
          <a:xfrm>
            <a:off x="648166" y="855194"/>
            <a:ext cx="5160963" cy="842621"/>
          </a:xfrm>
        </p:spPr>
        <p:txBody>
          <a:bodyPr anchor="b"/>
          <a:lstStyle>
            <a:lvl1pPr algn="l">
              <a:lnSpc>
                <a:spcPct val="100000"/>
              </a:lnSpc>
              <a:spcBef>
                <a:spcPts val="0"/>
              </a:spcBef>
              <a:defRPr sz="3000">
                <a:solidFill>
                  <a:schemeClr val="tx2"/>
                </a:solidFill>
                <a:latin typeface="+mj-lt"/>
                <a:ea typeface="Apex Serif Light" panose="02010600040501010103" pitchFamily="50" charset="0"/>
              </a:defRPr>
            </a:lvl1pPr>
          </a:lstStyle>
          <a:p>
            <a:r>
              <a:rPr lang="en-US" dirty="0"/>
              <a:t>Add title here</a:t>
            </a:r>
            <a:endParaRPr lang="en-GB" dirty="0"/>
          </a:p>
        </p:txBody>
      </p:sp>
      <p:sp>
        <p:nvSpPr>
          <p:cNvPr id="36" name="Subtitle 2"/>
          <p:cNvSpPr>
            <a:spLocks noGrp="1"/>
          </p:cNvSpPr>
          <p:nvPr>
            <p:ph type="subTitle" idx="1" hasCustomPrompt="1"/>
          </p:nvPr>
        </p:nvSpPr>
        <p:spPr>
          <a:xfrm>
            <a:off x="648167" y="1715912"/>
            <a:ext cx="1207528" cy="274252"/>
          </a:xfrm>
        </p:spPr>
        <p:txBody>
          <a:bodyPr/>
          <a:lstStyle>
            <a:lvl1pPr marL="0" indent="0" algn="l">
              <a:lnSpc>
                <a:spcPct val="100000"/>
              </a:lnSpc>
              <a:spcBef>
                <a:spcPts val="0"/>
              </a:spcBef>
              <a:buNone/>
              <a:defRPr sz="1400">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00.00 2017</a:t>
            </a:r>
            <a:endParaRPr lang="en-GB" dirty="0"/>
          </a:p>
        </p:txBody>
      </p:sp>
      <p:sp>
        <p:nvSpPr>
          <p:cNvPr id="40" name="Text Placeholder 39"/>
          <p:cNvSpPr>
            <a:spLocks noGrp="1"/>
          </p:cNvSpPr>
          <p:nvPr>
            <p:ph type="body" sz="quarter" idx="10" hasCustomPrompt="1"/>
          </p:nvPr>
        </p:nvSpPr>
        <p:spPr>
          <a:xfrm>
            <a:off x="1855695" y="1715912"/>
            <a:ext cx="3953434" cy="273600"/>
          </a:xfrm>
        </p:spPr>
        <p:txBody>
          <a:bodyPr vert="horz" lIns="0" tIns="45720" rIns="91440" bIns="45720" rtlCol="0">
            <a:noAutofit/>
          </a:bodyPr>
          <a:lstStyle>
            <a:lvl1pPr marL="0" indent="0">
              <a:buNone/>
              <a:defRPr lang="en-GB" sz="1400" dirty="0">
                <a:latin typeface="+mj-lt"/>
              </a:defRPr>
            </a:lvl1pPr>
          </a:lstStyle>
          <a:p>
            <a:pPr marL="228600" lvl="0" indent="-228600">
              <a:lnSpc>
                <a:spcPct val="100000"/>
              </a:lnSpc>
              <a:spcBef>
                <a:spcPts val="0"/>
              </a:spcBef>
            </a:pPr>
            <a:r>
              <a:rPr lang="en-US" dirty="0"/>
              <a:t>Add subtitle</a:t>
            </a:r>
            <a:endParaRPr lang="en-GB" dirty="0"/>
          </a:p>
        </p:txBody>
      </p:sp>
      <p:sp>
        <p:nvSpPr>
          <p:cNvPr id="12" name="Text Placeholder 4">
            <a:extLst>
              <a:ext uri="{FF2B5EF4-FFF2-40B4-BE49-F238E27FC236}">
                <a16:creationId xmlns="" xmlns:a16="http://schemas.microsoft.com/office/drawing/2014/main" id="{B3963328-D0CF-444C-9812-80175483DBD0}"/>
              </a:ext>
            </a:extLst>
          </p:cNvPr>
          <p:cNvSpPr>
            <a:spLocks noGrp="1"/>
          </p:cNvSpPr>
          <p:nvPr>
            <p:ph type="body" sz="quarter" idx="11" hasCustomPrompt="1"/>
          </p:nvPr>
        </p:nvSpPr>
        <p:spPr>
          <a:xfrm>
            <a:off x="4769223" y="6273800"/>
            <a:ext cx="6943352" cy="404533"/>
          </a:xfrm>
        </p:spPr>
        <p:txBody>
          <a:bodyPr vert="horz" lIns="0" tIns="45720" rIns="0" bIns="45720" rtlCol="0" anchor="b">
            <a:noAutofit/>
          </a:bodyPr>
          <a:lstStyle>
            <a:lvl1pPr marL="0" indent="0">
              <a:buNone/>
              <a:defRPr lang="en-GB" sz="800" i="0" dirty="0">
                <a:solidFill>
                  <a:srgbClr val="FFFFFF"/>
                </a:solidFill>
                <a:latin typeface="+mj-lt"/>
              </a:defRPr>
            </a:lvl1pPr>
          </a:lstStyle>
          <a:p>
            <a:pPr marL="228600" lvl="0" indent="-228600" algn="r">
              <a:lnSpc>
                <a:spcPct val="100000"/>
              </a:lnSpc>
              <a:spcBef>
                <a:spcPts val="0"/>
              </a:spcBef>
            </a:pPr>
            <a:r>
              <a:rPr lang="en-US" dirty="0"/>
              <a:t>ADD FOOTNOTE / SOURCE</a:t>
            </a:r>
            <a:endParaRPr lang="en-GB" dirty="0"/>
          </a:p>
        </p:txBody>
      </p:sp>
    </p:spTree>
    <p:extLst>
      <p:ext uri="{BB962C8B-B14F-4D97-AF65-F5344CB8AC3E}">
        <p14:creationId xmlns:p14="http://schemas.microsoft.com/office/powerpoint/2010/main" val="11530332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7142"/>
          </a:xfrm>
          <a:prstGeom prst="rect">
            <a:avLst/>
          </a:prstGeom>
        </p:spPr>
      </p:pic>
      <p:pic>
        <p:nvPicPr>
          <p:cNvPr id="9" name="Picture 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3675"/>
            <a:ext cx="12192000" cy="2720000"/>
          </a:xfrm>
          <a:prstGeom prst="rect">
            <a:avLst/>
          </a:prstGeom>
        </p:spPr>
      </p:pic>
      <p:pic>
        <p:nvPicPr>
          <p:cNvPr id="10" name="Picture 9"/>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164705" y="1066800"/>
            <a:ext cx="2221650" cy="1416341"/>
          </a:xfrm>
          <a:prstGeom prst="rect">
            <a:avLst/>
          </a:prstGeom>
        </p:spPr>
      </p:pic>
      <p:sp>
        <p:nvSpPr>
          <p:cNvPr id="35" name="Title 1"/>
          <p:cNvSpPr>
            <a:spLocks noGrp="1"/>
          </p:cNvSpPr>
          <p:nvPr>
            <p:ph type="ctrTitle" hasCustomPrompt="1"/>
          </p:nvPr>
        </p:nvSpPr>
        <p:spPr>
          <a:xfrm>
            <a:off x="648166" y="855194"/>
            <a:ext cx="5160963" cy="842621"/>
          </a:xfrm>
        </p:spPr>
        <p:txBody>
          <a:bodyPr anchor="b"/>
          <a:lstStyle>
            <a:lvl1pPr algn="l">
              <a:lnSpc>
                <a:spcPct val="100000"/>
              </a:lnSpc>
              <a:spcBef>
                <a:spcPts val="0"/>
              </a:spcBef>
              <a:defRPr sz="3000">
                <a:solidFill>
                  <a:schemeClr val="tx2"/>
                </a:solidFill>
                <a:latin typeface="+mj-lt"/>
                <a:ea typeface="Apex Serif Light" panose="02010600040501010103" pitchFamily="50" charset="0"/>
              </a:defRPr>
            </a:lvl1pPr>
          </a:lstStyle>
          <a:p>
            <a:r>
              <a:rPr lang="en-US" dirty="0"/>
              <a:t>Add title here</a:t>
            </a:r>
            <a:endParaRPr lang="en-GB" dirty="0"/>
          </a:p>
        </p:txBody>
      </p:sp>
      <p:sp>
        <p:nvSpPr>
          <p:cNvPr id="36" name="Subtitle 2"/>
          <p:cNvSpPr>
            <a:spLocks noGrp="1"/>
          </p:cNvSpPr>
          <p:nvPr>
            <p:ph type="subTitle" idx="1" hasCustomPrompt="1"/>
          </p:nvPr>
        </p:nvSpPr>
        <p:spPr>
          <a:xfrm>
            <a:off x="648167" y="1715912"/>
            <a:ext cx="1207528" cy="274252"/>
          </a:xfrm>
        </p:spPr>
        <p:txBody>
          <a:bodyPr/>
          <a:lstStyle>
            <a:lvl1pPr marL="0" indent="0" algn="l">
              <a:lnSpc>
                <a:spcPct val="100000"/>
              </a:lnSpc>
              <a:spcBef>
                <a:spcPts val="0"/>
              </a:spcBef>
              <a:buNone/>
              <a:defRPr sz="1400">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00.00 2017</a:t>
            </a:r>
            <a:endParaRPr lang="en-GB" dirty="0"/>
          </a:p>
        </p:txBody>
      </p:sp>
      <p:sp>
        <p:nvSpPr>
          <p:cNvPr id="40" name="Text Placeholder 39"/>
          <p:cNvSpPr>
            <a:spLocks noGrp="1"/>
          </p:cNvSpPr>
          <p:nvPr>
            <p:ph type="body" sz="quarter" idx="10" hasCustomPrompt="1"/>
          </p:nvPr>
        </p:nvSpPr>
        <p:spPr>
          <a:xfrm>
            <a:off x="1855695" y="1715912"/>
            <a:ext cx="3953434" cy="273600"/>
          </a:xfrm>
        </p:spPr>
        <p:txBody>
          <a:bodyPr vert="horz" lIns="0" tIns="45720" rIns="91440" bIns="45720" rtlCol="0">
            <a:noAutofit/>
          </a:bodyPr>
          <a:lstStyle>
            <a:lvl1pPr marL="0" indent="0">
              <a:buNone/>
              <a:defRPr lang="en-GB" sz="1400" dirty="0">
                <a:latin typeface="+mj-lt"/>
              </a:defRPr>
            </a:lvl1pPr>
          </a:lstStyle>
          <a:p>
            <a:pPr marL="228600" lvl="0" indent="-228600">
              <a:lnSpc>
                <a:spcPct val="100000"/>
              </a:lnSpc>
              <a:spcBef>
                <a:spcPts val="0"/>
              </a:spcBef>
            </a:pPr>
            <a:r>
              <a:rPr lang="en-US" dirty="0"/>
              <a:t>Add subtitle</a:t>
            </a:r>
            <a:endParaRPr lang="en-GB" dirty="0"/>
          </a:p>
        </p:txBody>
      </p:sp>
      <p:sp>
        <p:nvSpPr>
          <p:cNvPr id="12" name="Text Placeholder 4">
            <a:extLst>
              <a:ext uri="{FF2B5EF4-FFF2-40B4-BE49-F238E27FC236}">
                <a16:creationId xmlns="" xmlns:a16="http://schemas.microsoft.com/office/drawing/2014/main" id="{B3963328-D0CF-444C-9812-80175483DBD0}"/>
              </a:ext>
            </a:extLst>
          </p:cNvPr>
          <p:cNvSpPr>
            <a:spLocks noGrp="1"/>
          </p:cNvSpPr>
          <p:nvPr>
            <p:ph type="body" sz="quarter" idx="11" hasCustomPrompt="1"/>
          </p:nvPr>
        </p:nvSpPr>
        <p:spPr>
          <a:xfrm>
            <a:off x="4769223" y="6273800"/>
            <a:ext cx="6943352" cy="404533"/>
          </a:xfrm>
        </p:spPr>
        <p:txBody>
          <a:bodyPr vert="horz" lIns="0" tIns="45720" rIns="0" bIns="45720" rtlCol="0" anchor="b">
            <a:noAutofit/>
          </a:bodyPr>
          <a:lstStyle>
            <a:lvl1pPr marL="0" indent="0">
              <a:buNone/>
              <a:defRPr lang="en-GB" sz="800" i="0" dirty="0">
                <a:solidFill>
                  <a:srgbClr val="FFFFFF"/>
                </a:solidFill>
                <a:latin typeface="+mj-lt"/>
              </a:defRPr>
            </a:lvl1pPr>
          </a:lstStyle>
          <a:p>
            <a:pPr marL="228600" lvl="0" indent="-228600" algn="r">
              <a:lnSpc>
                <a:spcPct val="100000"/>
              </a:lnSpc>
              <a:spcBef>
                <a:spcPts val="0"/>
              </a:spcBef>
            </a:pPr>
            <a:r>
              <a:rPr lang="en-US" dirty="0"/>
              <a:t>ADD FOOTNOTE / SOURCE</a:t>
            </a:r>
            <a:endParaRPr lang="en-GB" dirty="0"/>
          </a:p>
        </p:txBody>
      </p:sp>
    </p:spTree>
    <p:extLst>
      <p:ext uri="{BB962C8B-B14F-4D97-AF65-F5344CB8AC3E}">
        <p14:creationId xmlns:p14="http://schemas.microsoft.com/office/powerpoint/2010/main" val="6055687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_Title">
    <p:spTree>
      <p:nvGrpSpPr>
        <p:cNvPr id="1" name=""/>
        <p:cNvGrpSpPr/>
        <p:nvPr/>
      </p:nvGrpSpPr>
      <p:grpSpPr>
        <a:xfrm>
          <a:off x="0" y="0"/>
          <a:ext cx="0" cy="0"/>
          <a:chOff x="0" y="0"/>
          <a:chExt cx="0" cy="0"/>
        </a:xfrm>
      </p:grpSpPr>
      <p:pic>
        <p:nvPicPr>
          <p:cNvPr id="14" name="Picture 13">
            <a:extLst>
              <a:ext uri="{FF2B5EF4-FFF2-40B4-BE49-F238E27FC236}">
                <a16:creationId xmlns="" xmlns:a16="http://schemas.microsoft.com/office/drawing/2014/main" id="{3A482705-DEC4-456B-92EF-ADAE99BF9BAD}"/>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15900" y="1528210"/>
            <a:ext cx="11757024" cy="4816351"/>
          </a:xfrm>
          <a:prstGeom prst="rect">
            <a:avLst/>
          </a:prstGeom>
        </p:spPr>
      </p:pic>
      <p:graphicFrame>
        <p:nvGraphicFramePr>
          <p:cNvPr id="2" name="Object 1" hidden="1">
            <a:extLst>
              <a:ext uri="{FF2B5EF4-FFF2-40B4-BE49-F238E27FC236}">
                <a16:creationId xmlns="" xmlns:a16="http://schemas.microsoft.com/office/drawing/2014/main" id="{433B001D-AF43-4721-AC4D-1E06622FBAEE}"/>
              </a:ext>
            </a:extLst>
          </p:cNvPr>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408" name="think-cell Slide" r:id="rId5" imgW="480" imgH="481" progId="TCLayout.ActiveDocument.1">
                  <p:embed/>
                </p:oleObj>
              </mc:Choice>
              <mc:Fallback>
                <p:oleObj name="think-cell Slide" r:id="rId5" imgW="480" imgH="481"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4" name="Picture 3"/>
          <p:cNvPicPr>
            <a:picLocks noChangeAspect="1"/>
          </p:cNvPicPr>
          <p:nvPr userDrawn="1"/>
        </p:nvPicPr>
        <p:blipFill rotWithShape="1">
          <a:blip r:embed="rId7" cstate="email">
            <a:extLst>
              <a:ext uri="{28A0092B-C50C-407E-A947-70E740481C1C}">
                <a14:useLocalDpi xmlns:a14="http://schemas.microsoft.com/office/drawing/2010/main"/>
              </a:ext>
            </a:extLst>
          </a:blip>
          <a:srcRect/>
          <a:stretch/>
        </p:blipFill>
        <p:spPr>
          <a:xfrm>
            <a:off x="11182840" y="483090"/>
            <a:ext cx="541555" cy="368001"/>
          </a:xfrm>
          <a:prstGeom prst="rect">
            <a:avLst/>
          </a:prstGeom>
        </p:spPr>
      </p:pic>
      <p:pic>
        <p:nvPicPr>
          <p:cNvPr id="9" name="Picture 8">
            <a:extLst>
              <a:ext uri="{FF2B5EF4-FFF2-40B4-BE49-F238E27FC236}">
                <a16:creationId xmlns="" xmlns:a16="http://schemas.microsoft.com/office/drawing/2014/main" id="{E013C86A-70E3-4AF1-BD09-DA942DC0842F}"/>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0" y="-18405"/>
            <a:ext cx="12192000" cy="2720000"/>
          </a:xfrm>
          <a:prstGeom prst="rect">
            <a:avLst/>
          </a:prstGeom>
        </p:spPr>
      </p:pic>
      <p:pic>
        <p:nvPicPr>
          <p:cNvPr id="11" name="Picture 10">
            <a:extLst>
              <a:ext uri="{FF2B5EF4-FFF2-40B4-BE49-F238E27FC236}">
                <a16:creationId xmlns="" xmlns:a16="http://schemas.microsoft.com/office/drawing/2014/main" id="{84C3EB36-C5FC-49E0-9990-A41E5C17E6A5}"/>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480" y="-4117"/>
            <a:ext cx="8060436" cy="2235708"/>
          </a:xfrm>
          <a:prstGeom prst="rect">
            <a:avLst/>
          </a:prstGeom>
        </p:spPr>
      </p:pic>
      <p:pic>
        <p:nvPicPr>
          <p:cNvPr id="12" name="Picture 11">
            <a:extLst>
              <a:ext uri="{FF2B5EF4-FFF2-40B4-BE49-F238E27FC236}">
                <a16:creationId xmlns="" xmlns:a16="http://schemas.microsoft.com/office/drawing/2014/main" id="{36FA51FA-E7DB-4C0A-9455-6F9477534BD1}"/>
              </a:ext>
            </a:extLst>
          </p:cNvPr>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8164705" y="1066800"/>
            <a:ext cx="2221650" cy="1416341"/>
          </a:xfrm>
          <a:prstGeom prst="rect">
            <a:avLst/>
          </a:prstGeom>
        </p:spPr>
      </p:pic>
      <p:sp>
        <p:nvSpPr>
          <p:cNvPr id="13" name="Title 1">
            <a:extLst>
              <a:ext uri="{FF2B5EF4-FFF2-40B4-BE49-F238E27FC236}">
                <a16:creationId xmlns="" xmlns:a16="http://schemas.microsoft.com/office/drawing/2014/main" id="{967FEE1C-476B-4B38-9CA7-EFE6A1F67D3D}"/>
              </a:ext>
            </a:extLst>
          </p:cNvPr>
          <p:cNvSpPr>
            <a:spLocks noGrp="1"/>
          </p:cNvSpPr>
          <p:nvPr>
            <p:ph type="title" hasCustomPrompt="1"/>
          </p:nvPr>
        </p:nvSpPr>
        <p:spPr>
          <a:xfrm>
            <a:off x="438233" y="476404"/>
            <a:ext cx="10515600" cy="350216"/>
          </a:xfrm>
        </p:spPr>
        <p:txBody>
          <a:bodyPr/>
          <a:lstStyle>
            <a:lvl1pPr>
              <a:defRPr>
                <a:solidFill>
                  <a:schemeClr val="accent6">
                    <a:lumMod val="20000"/>
                    <a:lumOff val="80000"/>
                  </a:schemeClr>
                </a:solidFill>
              </a:defRPr>
            </a:lvl1pPr>
          </a:lstStyle>
          <a:p>
            <a:r>
              <a:rPr lang="en-US" dirty="0"/>
              <a:t>Add title</a:t>
            </a:r>
            <a:endParaRPr lang="en-GB" dirty="0"/>
          </a:p>
        </p:txBody>
      </p:sp>
      <p:sp>
        <p:nvSpPr>
          <p:cNvPr id="16" name="Text Placeholder 4">
            <a:extLst>
              <a:ext uri="{FF2B5EF4-FFF2-40B4-BE49-F238E27FC236}">
                <a16:creationId xmlns="" xmlns:a16="http://schemas.microsoft.com/office/drawing/2014/main" id="{E4531FE0-3E1F-4248-AAC5-AB0C4F488F7C}"/>
              </a:ext>
            </a:extLst>
          </p:cNvPr>
          <p:cNvSpPr>
            <a:spLocks noGrp="1"/>
          </p:cNvSpPr>
          <p:nvPr>
            <p:ph type="body" sz="quarter" idx="10" hasCustomPrompt="1"/>
          </p:nvPr>
        </p:nvSpPr>
        <p:spPr>
          <a:xfrm>
            <a:off x="4769223" y="6273800"/>
            <a:ext cx="6943352" cy="404533"/>
          </a:xfrm>
        </p:spPr>
        <p:txBody>
          <a:bodyPr vert="horz" lIns="0" tIns="45720" rIns="0" bIns="45720" rtlCol="0" anchor="b">
            <a:noAutofit/>
          </a:bodyPr>
          <a:lstStyle>
            <a:lvl1pPr marL="0" indent="0">
              <a:buNone/>
              <a:defRPr lang="en-GB" sz="800" i="0" dirty="0">
                <a:solidFill>
                  <a:schemeClr val="accent5"/>
                </a:solidFill>
                <a:latin typeface="+mj-lt"/>
              </a:defRPr>
            </a:lvl1pPr>
          </a:lstStyle>
          <a:p>
            <a:pPr marL="228600" lvl="0" indent="-228600" algn="r">
              <a:lnSpc>
                <a:spcPct val="100000"/>
              </a:lnSpc>
              <a:spcBef>
                <a:spcPts val="0"/>
              </a:spcBef>
            </a:pPr>
            <a:r>
              <a:rPr lang="en-US" dirty="0"/>
              <a:t>ADD FOOTNOTE / SOURCE</a:t>
            </a:r>
            <a:endParaRPr lang="en-GB" dirty="0"/>
          </a:p>
        </p:txBody>
      </p:sp>
    </p:spTree>
    <p:extLst>
      <p:ext uri="{BB962C8B-B14F-4D97-AF65-F5344CB8AC3E}">
        <p14:creationId xmlns:p14="http://schemas.microsoft.com/office/powerpoint/2010/main" val="10284494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5_Title">
    <p:spTree>
      <p:nvGrpSpPr>
        <p:cNvPr id="1" name=""/>
        <p:cNvGrpSpPr/>
        <p:nvPr/>
      </p:nvGrpSpPr>
      <p:grpSpPr>
        <a:xfrm>
          <a:off x="0" y="0"/>
          <a:ext cx="0" cy="0"/>
          <a:chOff x="0" y="0"/>
          <a:chExt cx="0" cy="0"/>
        </a:xfrm>
      </p:grpSpPr>
      <p:graphicFrame>
        <p:nvGraphicFramePr>
          <p:cNvPr id="2" name="Object 1" hidden="1">
            <a:extLst>
              <a:ext uri="{FF2B5EF4-FFF2-40B4-BE49-F238E27FC236}">
                <a16:creationId xmlns="" xmlns:a16="http://schemas.microsoft.com/office/drawing/2014/main" id="{433B001D-AF43-4721-AC4D-1E06622FBAEE}"/>
              </a:ext>
            </a:extLst>
          </p:cNvPr>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432" name="think-cell Slide" r:id="rId4" imgW="480" imgH="481" progId="TCLayout.ActiveDocument.1">
                  <p:embed/>
                </p:oleObj>
              </mc:Choice>
              <mc:Fallback>
                <p:oleObj name="think-cell Slide" r:id="rId4" imgW="480" imgH="481"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4" name="Picture 3"/>
          <p:cNvPicPr>
            <a:picLocks noChangeAspect="1"/>
          </p:cNvPicPr>
          <p:nvPr userDrawn="1"/>
        </p:nvPicPr>
        <p:blipFill rotWithShape="1">
          <a:blip r:embed="rId6" cstate="email">
            <a:extLst>
              <a:ext uri="{28A0092B-C50C-407E-A947-70E740481C1C}">
                <a14:useLocalDpi xmlns:a14="http://schemas.microsoft.com/office/drawing/2010/main"/>
              </a:ext>
            </a:extLst>
          </a:blip>
          <a:srcRect/>
          <a:stretch/>
        </p:blipFill>
        <p:spPr>
          <a:xfrm>
            <a:off x="11182840" y="483090"/>
            <a:ext cx="541555" cy="368001"/>
          </a:xfrm>
          <a:prstGeom prst="rect">
            <a:avLst/>
          </a:prstGeom>
        </p:spPr>
      </p:pic>
      <p:pic>
        <p:nvPicPr>
          <p:cNvPr id="8" name="Picture 7">
            <a:extLst>
              <a:ext uri="{FF2B5EF4-FFF2-40B4-BE49-F238E27FC236}">
                <a16:creationId xmlns="" xmlns:a16="http://schemas.microsoft.com/office/drawing/2014/main" id="{ADD26278-C63A-4D9F-8809-7BDB64BB1E70}"/>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215899" y="1534944"/>
            <a:ext cx="11757025" cy="4816351"/>
          </a:xfrm>
          <a:prstGeom prst="rect">
            <a:avLst/>
          </a:prstGeom>
        </p:spPr>
      </p:pic>
      <p:pic>
        <p:nvPicPr>
          <p:cNvPr id="9" name="Picture 8">
            <a:extLst>
              <a:ext uri="{FF2B5EF4-FFF2-40B4-BE49-F238E27FC236}">
                <a16:creationId xmlns="" xmlns:a16="http://schemas.microsoft.com/office/drawing/2014/main" id="{E013C86A-70E3-4AF1-BD09-DA942DC0842F}"/>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0" y="-18405"/>
            <a:ext cx="12192000" cy="2720000"/>
          </a:xfrm>
          <a:prstGeom prst="rect">
            <a:avLst/>
          </a:prstGeom>
        </p:spPr>
      </p:pic>
      <p:pic>
        <p:nvPicPr>
          <p:cNvPr id="11" name="Picture 10">
            <a:extLst>
              <a:ext uri="{FF2B5EF4-FFF2-40B4-BE49-F238E27FC236}">
                <a16:creationId xmlns="" xmlns:a16="http://schemas.microsoft.com/office/drawing/2014/main" id="{84C3EB36-C5FC-49E0-9990-A41E5C17E6A5}"/>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480" y="-4117"/>
            <a:ext cx="8060436" cy="2235708"/>
          </a:xfrm>
          <a:prstGeom prst="rect">
            <a:avLst/>
          </a:prstGeom>
        </p:spPr>
      </p:pic>
      <p:pic>
        <p:nvPicPr>
          <p:cNvPr id="12" name="Picture 11">
            <a:extLst>
              <a:ext uri="{FF2B5EF4-FFF2-40B4-BE49-F238E27FC236}">
                <a16:creationId xmlns="" xmlns:a16="http://schemas.microsoft.com/office/drawing/2014/main" id="{36FA51FA-E7DB-4C0A-9455-6F9477534BD1}"/>
              </a:ext>
            </a:extLst>
          </p:cNvPr>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8164705" y="1066800"/>
            <a:ext cx="2221650" cy="1416341"/>
          </a:xfrm>
          <a:prstGeom prst="rect">
            <a:avLst/>
          </a:prstGeom>
        </p:spPr>
      </p:pic>
      <p:sp>
        <p:nvSpPr>
          <p:cNvPr id="13" name="Title 1">
            <a:extLst>
              <a:ext uri="{FF2B5EF4-FFF2-40B4-BE49-F238E27FC236}">
                <a16:creationId xmlns="" xmlns:a16="http://schemas.microsoft.com/office/drawing/2014/main" id="{967FEE1C-476B-4B38-9CA7-EFE6A1F67D3D}"/>
              </a:ext>
            </a:extLst>
          </p:cNvPr>
          <p:cNvSpPr>
            <a:spLocks noGrp="1"/>
          </p:cNvSpPr>
          <p:nvPr>
            <p:ph type="title" hasCustomPrompt="1"/>
          </p:nvPr>
        </p:nvSpPr>
        <p:spPr>
          <a:xfrm>
            <a:off x="438233" y="476404"/>
            <a:ext cx="10515600" cy="350216"/>
          </a:xfrm>
        </p:spPr>
        <p:txBody>
          <a:bodyPr/>
          <a:lstStyle>
            <a:lvl1pPr>
              <a:defRPr>
                <a:solidFill>
                  <a:schemeClr val="accent6">
                    <a:lumMod val="20000"/>
                    <a:lumOff val="80000"/>
                  </a:schemeClr>
                </a:solidFill>
              </a:defRPr>
            </a:lvl1pPr>
          </a:lstStyle>
          <a:p>
            <a:r>
              <a:rPr lang="en-US" dirty="0"/>
              <a:t>Add title</a:t>
            </a:r>
            <a:endParaRPr lang="en-GB" dirty="0"/>
          </a:p>
        </p:txBody>
      </p:sp>
      <p:sp>
        <p:nvSpPr>
          <p:cNvPr id="15" name="Text Placeholder 4">
            <a:extLst>
              <a:ext uri="{FF2B5EF4-FFF2-40B4-BE49-F238E27FC236}">
                <a16:creationId xmlns="" xmlns:a16="http://schemas.microsoft.com/office/drawing/2014/main" id="{D9A9C63C-2CEE-4A52-8488-B876012CCE61}"/>
              </a:ext>
            </a:extLst>
          </p:cNvPr>
          <p:cNvSpPr>
            <a:spLocks noGrp="1"/>
          </p:cNvSpPr>
          <p:nvPr>
            <p:ph type="body" sz="quarter" idx="10" hasCustomPrompt="1"/>
          </p:nvPr>
        </p:nvSpPr>
        <p:spPr>
          <a:xfrm>
            <a:off x="4769223" y="6273800"/>
            <a:ext cx="6943352" cy="404533"/>
          </a:xfrm>
        </p:spPr>
        <p:txBody>
          <a:bodyPr vert="horz" lIns="0" tIns="45720" rIns="0" bIns="45720" rtlCol="0" anchor="b">
            <a:noAutofit/>
          </a:bodyPr>
          <a:lstStyle>
            <a:lvl1pPr marL="0" indent="0">
              <a:buNone/>
              <a:defRPr lang="en-GB" sz="800" i="0" dirty="0">
                <a:solidFill>
                  <a:schemeClr val="accent5"/>
                </a:solidFill>
                <a:latin typeface="+mj-lt"/>
              </a:defRPr>
            </a:lvl1pPr>
          </a:lstStyle>
          <a:p>
            <a:pPr marL="228600" lvl="0" indent="-228600" algn="r">
              <a:lnSpc>
                <a:spcPct val="100000"/>
              </a:lnSpc>
              <a:spcBef>
                <a:spcPts val="0"/>
              </a:spcBef>
            </a:pPr>
            <a:r>
              <a:rPr lang="en-US" dirty="0"/>
              <a:t>ADD FOOTNOTE / SOURCE</a:t>
            </a:r>
            <a:endParaRPr lang="en-GB" dirty="0"/>
          </a:p>
        </p:txBody>
      </p:sp>
    </p:spTree>
    <p:extLst>
      <p:ext uri="{BB962C8B-B14F-4D97-AF65-F5344CB8AC3E}">
        <p14:creationId xmlns:p14="http://schemas.microsoft.com/office/powerpoint/2010/main" val="29993959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2_Title">
    <p:spTree>
      <p:nvGrpSpPr>
        <p:cNvPr id="1" name=""/>
        <p:cNvGrpSpPr/>
        <p:nvPr/>
      </p:nvGrpSpPr>
      <p:grpSpPr>
        <a:xfrm>
          <a:off x="0" y="0"/>
          <a:ext cx="0" cy="0"/>
          <a:chOff x="0" y="0"/>
          <a:chExt cx="0" cy="0"/>
        </a:xfrm>
      </p:grpSpPr>
      <p:pic>
        <p:nvPicPr>
          <p:cNvPr id="13" name="Picture 12">
            <a:extLst>
              <a:ext uri="{FF2B5EF4-FFF2-40B4-BE49-F238E27FC236}">
                <a16:creationId xmlns="" xmlns:a16="http://schemas.microsoft.com/office/drawing/2014/main" id="{D5B3ECF5-EA42-4D62-9207-C2FE158D17A3}"/>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15900" y="1534944"/>
            <a:ext cx="11757024" cy="4816351"/>
          </a:xfrm>
          <a:prstGeom prst="rect">
            <a:avLst/>
          </a:prstGeom>
        </p:spPr>
      </p:pic>
      <p:graphicFrame>
        <p:nvGraphicFramePr>
          <p:cNvPr id="2" name="Object 1" hidden="1">
            <a:extLst>
              <a:ext uri="{FF2B5EF4-FFF2-40B4-BE49-F238E27FC236}">
                <a16:creationId xmlns="" xmlns:a16="http://schemas.microsoft.com/office/drawing/2014/main" id="{433B001D-AF43-4721-AC4D-1E06622FBAEE}"/>
              </a:ext>
            </a:extLst>
          </p:cNvPr>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456" name="think-cell Slide" r:id="rId5" imgW="480" imgH="481" progId="TCLayout.ActiveDocument.1">
                  <p:embed/>
                </p:oleObj>
              </mc:Choice>
              <mc:Fallback>
                <p:oleObj name="think-cell Slide" r:id="rId5" imgW="480" imgH="481"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4" name="Picture 3"/>
          <p:cNvPicPr>
            <a:picLocks noChangeAspect="1"/>
          </p:cNvPicPr>
          <p:nvPr userDrawn="1"/>
        </p:nvPicPr>
        <p:blipFill rotWithShape="1">
          <a:blip r:embed="rId7" cstate="email">
            <a:extLst>
              <a:ext uri="{28A0092B-C50C-407E-A947-70E740481C1C}">
                <a14:useLocalDpi xmlns:a14="http://schemas.microsoft.com/office/drawing/2010/main"/>
              </a:ext>
            </a:extLst>
          </a:blip>
          <a:srcRect/>
          <a:stretch/>
        </p:blipFill>
        <p:spPr>
          <a:xfrm>
            <a:off x="11182840" y="483090"/>
            <a:ext cx="541555" cy="368001"/>
          </a:xfrm>
          <a:prstGeom prst="rect">
            <a:avLst/>
          </a:prstGeom>
        </p:spPr>
      </p:pic>
      <p:pic>
        <p:nvPicPr>
          <p:cNvPr id="9" name="Picture 8">
            <a:extLst>
              <a:ext uri="{FF2B5EF4-FFF2-40B4-BE49-F238E27FC236}">
                <a16:creationId xmlns="" xmlns:a16="http://schemas.microsoft.com/office/drawing/2014/main" id="{E013C86A-70E3-4AF1-BD09-DA942DC0842F}"/>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0" y="-18405"/>
            <a:ext cx="12192000" cy="2720000"/>
          </a:xfrm>
          <a:prstGeom prst="rect">
            <a:avLst/>
          </a:prstGeom>
        </p:spPr>
      </p:pic>
      <p:pic>
        <p:nvPicPr>
          <p:cNvPr id="11" name="Picture 10">
            <a:extLst>
              <a:ext uri="{FF2B5EF4-FFF2-40B4-BE49-F238E27FC236}">
                <a16:creationId xmlns="" xmlns:a16="http://schemas.microsoft.com/office/drawing/2014/main" id="{84C3EB36-C5FC-49E0-9990-A41E5C17E6A5}"/>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480" y="-4117"/>
            <a:ext cx="8060436" cy="2235708"/>
          </a:xfrm>
          <a:prstGeom prst="rect">
            <a:avLst/>
          </a:prstGeom>
        </p:spPr>
      </p:pic>
      <p:pic>
        <p:nvPicPr>
          <p:cNvPr id="12" name="Picture 11">
            <a:extLst>
              <a:ext uri="{FF2B5EF4-FFF2-40B4-BE49-F238E27FC236}">
                <a16:creationId xmlns="" xmlns:a16="http://schemas.microsoft.com/office/drawing/2014/main" id="{36FA51FA-E7DB-4C0A-9455-6F9477534BD1}"/>
              </a:ext>
            </a:extLst>
          </p:cNvPr>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8164705" y="1066800"/>
            <a:ext cx="2221650" cy="1416341"/>
          </a:xfrm>
          <a:prstGeom prst="rect">
            <a:avLst/>
          </a:prstGeom>
        </p:spPr>
      </p:pic>
      <p:sp>
        <p:nvSpPr>
          <p:cNvPr id="14" name="Title 1">
            <a:extLst>
              <a:ext uri="{FF2B5EF4-FFF2-40B4-BE49-F238E27FC236}">
                <a16:creationId xmlns="" xmlns:a16="http://schemas.microsoft.com/office/drawing/2014/main" id="{157B8DE6-F968-4340-9477-5D861EB5520D}"/>
              </a:ext>
            </a:extLst>
          </p:cNvPr>
          <p:cNvSpPr>
            <a:spLocks noGrp="1"/>
          </p:cNvSpPr>
          <p:nvPr>
            <p:ph type="title" hasCustomPrompt="1"/>
          </p:nvPr>
        </p:nvSpPr>
        <p:spPr>
          <a:xfrm>
            <a:off x="438233" y="476404"/>
            <a:ext cx="10515600" cy="350216"/>
          </a:xfrm>
        </p:spPr>
        <p:txBody>
          <a:bodyPr/>
          <a:lstStyle>
            <a:lvl1pPr>
              <a:defRPr>
                <a:solidFill>
                  <a:schemeClr val="accent6">
                    <a:lumMod val="20000"/>
                    <a:lumOff val="80000"/>
                  </a:schemeClr>
                </a:solidFill>
              </a:defRPr>
            </a:lvl1pPr>
          </a:lstStyle>
          <a:p>
            <a:r>
              <a:rPr lang="en-US" dirty="0"/>
              <a:t>Add title</a:t>
            </a:r>
            <a:endParaRPr lang="en-GB" dirty="0"/>
          </a:p>
        </p:txBody>
      </p:sp>
      <p:sp>
        <p:nvSpPr>
          <p:cNvPr id="16" name="Text Placeholder 4">
            <a:extLst>
              <a:ext uri="{FF2B5EF4-FFF2-40B4-BE49-F238E27FC236}">
                <a16:creationId xmlns="" xmlns:a16="http://schemas.microsoft.com/office/drawing/2014/main" id="{FA15794E-A623-43AE-BCA4-6D23B4A00F7F}"/>
              </a:ext>
            </a:extLst>
          </p:cNvPr>
          <p:cNvSpPr>
            <a:spLocks noGrp="1"/>
          </p:cNvSpPr>
          <p:nvPr>
            <p:ph type="body" sz="quarter" idx="10" hasCustomPrompt="1"/>
          </p:nvPr>
        </p:nvSpPr>
        <p:spPr>
          <a:xfrm>
            <a:off x="4769223" y="6273800"/>
            <a:ext cx="6943352" cy="404533"/>
          </a:xfrm>
        </p:spPr>
        <p:txBody>
          <a:bodyPr vert="horz" lIns="0" tIns="45720" rIns="0" bIns="45720" rtlCol="0" anchor="b">
            <a:noAutofit/>
          </a:bodyPr>
          <a:lstStyle>
            <a:lvl1pPr marL="0" indent="0">
              <a:buNone/>
              <a:defRPr lang="en-GB" sz="800" i="0" dirty="0">
                <a:solidFill>
                  <a:schemeClr val="accent5"/>
                </a:solidFill>
                <a:latin typeface="+mj-lt"/>
              </a:defRPr>
            </a:lvl1pPr>
          </a:lstStyle>
          <a:p>
            <a:pPr marL="228600" lvl="0" indent="-228600" algn="r">
              <a:lnSpc>
                <a:spcPct val="100000"/>
              </a:lnSpc>
              <a:spcBef>
                <a:spcPts val="0"/>
              </a:spcBef>
            </a:pPr>
            <a:r>
              <a:rPr lang="en-US" dirty="0"/>
              <a:t>ADD FOOTNOTE / SOURCE</a:t>
            </a:r>
            <a:endParaRPr lang="en-GB" dirty="0"/>
          </a:p>
        </p:txBody>
      </p:sp>
    </p:spTree>
    <p:extLst>
      <p:ext uri="{BB962C8B-B14F-4D97-AF65-F5344CB8AC3E}">
        <p14:creationId xmlns:p14="http://schemas.microsoft.com/office/powerpoint/2010/main" val="710042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3_Title">
    <p:spTree>
      <p:nvGrpSpPr>
        <p:cNvPr id="1" name=""/>
        <p:cNvGrpSpPr/>
        <p:nvPr/>
      </p:nvGrpSpPr>
      <p:grpSpPr>
        <a:xfrm>
          <a:off x="0" y="0"/>
          <a:ext cx="0" cy="0"/>
          <a:chOff x="0" y="0"/>
          <a:chExt cx="0" cy="0"/>
        </a:xfrm>
      </p:grpSpPr>
      <p:pic>
        <p:nvPicPr>
          <p:cNvPr id="13" name="Picture 12">
            <a:extLst>
              <a:ext uri="{FF2B5EF4-FFF2-40B4-BE49-F238E27FC236}">
                <a16:creationId xmlns="" xmlns:a16="http://schemas.microsoft.com/office/drawing/2014/main" id="{33029101-99C4-43AC-BABB-2473A11B1E7F}"/>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15900" y="1492107"/>
            <a:ext cx="11757024" cy="4816351"/>
          </a:xfrm>
          <a:prstGeom prst="rect">
            <a:avLst/>
          </a:prstGeom>
        </p:spPr>
      </p:pic>
      <p:graphicFrame>
        <p:nvGraphicFramePr>
          <p:cNvPr id="2" name="Object 1" hidden="1">
            <a:extLst>
              <a:ext uri="{FF2B5EF4-FFF2-40B4-BE49-F238E27FC236}">
                <a16:creationId xmlns="" xmlns:a16="http://schemas.microsoft.com/office/drawing/2014/main" id="{433B001D-AF43-4721-AC4D-1E06622FBAEE}"/>
              </a:ext>
            </a:extLst>
          </p:cNvPr>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480" name="think-cell Slide" r:id="rId5" imgW="480" imgH="481" progId="TCLayout.ActiveDocument.1">
                  <p:embed/>
                </p:oleObj>
              </mc:Choice>
              <mc:Fallback>
                <p:oleObj name="think-cell Slide" r:id="rId5" imgW="480" imgH="481"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4" name="Picture 3"/>
          <p:cNvPicPr>
            <a:picLocks noChangeAspect="1"/>
          </p:cNvPicPr>
          <p:nvPr userDrawn="1"/>
        </p:nvPicPr>
        <p:blipFill rotWithShape="1">
          <a:blip r:embed="rId7" cstate="email">
            <a:extLst>
              <a:ext uri="{28A0092B-C50C-407E-A947-70E740481C1C}">
                <a14:useLocalDpi xmlns:a14="http://schemas.microsoft.com/office/drawing/2010/main"/>
              </a:ext>
            </a:extLst>
          </a:blip>
          <a:srcRect/>
          <a:stretch/>
        </p:blipFill>
        <p:spPr>
          <a:xfrm>
            <a:off x="11182840" y="483090"/>
            <a:ext cx="541555" cy="368001"/>
          </a:xfrm>
          <a:prstGeom prst="rect">
            <a:avLst/>
          </a:prstGeom>
        </p:spPr>
      </p:pic>
      <p:pic>
        <p:nvPicPr>
          <p:cNvPr id="9" name="Picture 8">
            <a:extLst>
              <a:ext uri="{FF2B5EF4-FFF2-40B4-BE49-F238E27FC236}">
                <a16:creationId xmlns="" xmlns:a16="http://schemas.microsoft.com/office/drawing/2014/main" id="{E013C86A-70E3-4AF1-BD09-DA942DC0842F}"/>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0" y="-18405"/>
            <a:ext cx="12192000" cy="2720000"/>
          </a:xfrm>
          <a:prstGeom prst="rect">
            <a:avLst/>
          </a:prstGeom>
        </p:spPr>
      </p:pic>
      <p:pic>
        <p:nvPicPr>
          <p:cNvPr id="11" name="Picture 10">
            <a:extLst>
              <a:ext uri="{FF2B5EF4-FFF2-40B4-BE49-F238E27FC236}">
                <a16:creationId xmlns="" xmlns:a16="http://schemas.microsoft.com/office/drawing/2014/main" id="{84C3EB36-C5FC-49E0-9990-A41E5C17E6A5}"/>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480" y="-4117"/>
            <a:ext cx="8060436" cy="2235708"/>
          </a:xfrm>
          <a:prstGeom prst="rect">
            <a:avLst/>
          </a:prstGeom>
        </p:spPr>
      </p:pic>
      <p:pic>
        <p:nvPicPr>
          <p:cNvPr id="12" name="Picture 11">
            <a:extLst>
              <a:ext uri="{FF2B5EF4-FFF2-40B4-BE49-F238E27FC236}">
                <a16:creationId xmlns="" xmlns:a16="http://schemas.microsoft.com/office/drawing/2014/main" id="{36FA51FA-E7DB-4C0A-9455-6F9477534BD1}"/>
              </a:ext>
            </a:extLst>
          </p:cNvPr>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8164705" y="1066800"/>
            <a:ext cx="2221650" cy="1416341"/>
          </a:xfrm>
          <a:prstGeom prst="rect">
            <a:avLst/>
          </a:prstGeom>
        </p:spPr>
      </p:pic>
      <p:sp>
        <p:nvSpPr>
          <p:cNvPr id="14" name="Title 1">
            <a:extLst>
              <a:ext uri="{FF2B5EF4-FFF2-40B4-BE49-F238E27FC236}">
                <a16:creationId xmlns="" xmlns:a16="http://schemas.microsoft.com/office/drawing/2014/main" id="{C33540B7-CA97-439C-ACED-C4A2C317721C}"/>
              </a:ext>
            </a:extLst>
          </p:cNvPr>
          <p:cNvSpPr>
            <a:spLocks noGrp="1"/>
          </p:cNvSpPr>
          <p:nvPr>
            <p:ph type="title" hasCustomPrompt="1"/>
          </p:nvPr>
        </p:nvSpPr>
        <p:spPr>
          <a:xfrm>
            <a:off x="438233" y="476404"/>
            <a:ext cx="10515600" cy="350216"/>
          </a:xfrm>
        </p:spPr>
        <p:txBody>
          <a:bodyPr/>
          <a:lstStyle>
            <a:lvl1pPr>
              <a:defRPr>
                <a:solidFill>
                  <a:schemeClr val="accent6">
                    <a:lumMod val="20000"/>
                    <a:lumOff val="80000"/>
                  </a:schemeClr>
                </a:solidFill>
              </a:defRPr>
            </a:lvl1pPr>
          </a:lstStyle>
          <a:p>
            <a:r>
              <a:rPr lang="en-US" dirty="0"/>
              <a:t>Add title</a:t>
            </a:r>
            <a:endParaRPr lang="en-GB" dirty="0"/>
          </a:p>
        </p:txBody>
      </p:sp>
      <p:sp>
        <p:nvSpPr>
          <p:cNvPr id="16" name="Text Placeholder 4">
            <a:extLst>
              <a:ext uri="{FF2B5EF4-FFF2-40B4-BE49-F238E27FC236}">
                <a16:creationId xmlns="" xmlns:a16="http://schemas.microsoft.com/office/drawing/2014/main" id="{51C431AB-B033-4571-A9D4-128638274868}"/>
              </a:ext>
            </a:extLst>
          </p:cNvPr>
          <p:cNvSpPr>
            <a:spLocks noGrp="1"/>
          </p:cNvSpPr>
          <p:nvPr>
            <p:ph type="body" sz="quarter" idx="10" hasCustomPrompt="1"/>
          </p:nvPr>
        </p:nvSpPr>
        <p:spPr>
          <a:xfrm>
            <a:off x="4769223" y="6273800"/>
            <a:ext cx="6943352" cy="404533"/>
          </a:xfrm>
        </p:spPr>
        <p:txBody>
          <a:bodyPr vert="horz" lIns="0" tIns="45720" rIns="0" bIns="45720" rtlCol="0" anchor="b">
            <a:noAutofit/>
          </a:bodyPr>
          <a:lstStyle>
            <a:lvl1pPr marL="0" indent="0">
              <a:buNone/>
              <a:defRPr lang="en-GB" sz="800" i="0" dirty="0">
                <a:solidFill>
                  <a:schemeClr val="accent5"/>
                </a:solidFill>
                <a:latin typeface="+mj-lt"/>
              </a:defRPr>
            </a:lvl1pPr>
          </a:lstStyle>
          <a:p>
            <a:pPr marL="228600" lvl="0" indent="-228600" algn="r">
              <a:lnSpc>
                <a:spcPct val="100000"/>
              </a:lnSpc>
              <a:spcBef>
                <a:spcPts val="0"/>
              </a:spcBef>
            </a:pPr>
            <a:r>
              <a:rPr lang="en-US" dirty="0"/>
              <a:t>ADD FOOTNOTE / SOURCE</a:t>
            </a:r>
            <a:endParaRPr lang="en-GB" dirty="0"/>
          </a:p>
        </p:txBody>
      </p:sp>
    </p:spTree>
    <p:extLst>
      <p:ext uri="{BB962C8B-B14F-4D97-AF65-F5344CB8AC3E}">
        <p14:creationId xmlns:p14="http://schemas.microsoft.com/office/powerpoint/2010/main" val="38574298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6_Title">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3A2C78CD-EA19-40F0-AEAD-B60CFC9C7C44}"/>
              </a:ext>
            </a:extLst>
          </p:cNvPr>
          <p:cNvPicPr>
            <a:picLocks noChangeAspect="1"/>
          </p:cNvPicPr>
          <p:nvPr userDrawn="1"/>
        </p:nvPicPr>
        <p:blipFill>
          <a:blip r:embed="rId4"/>
          <a:stretch>
            <a:fillRect/>
          </a:stretch>
        </p:blipFill>
        <p:spPr>
          <a:xfrm>
            <a:off x="242957" y="851091"/>
            <a:ext cx="11452363" cy="5417180"/>
          </a:xfrm>
          <a:prstGeom prst="rect">
            <a:avLst/>
          </a:prstGeom>
        </p:spPr>
      </p:pic>
      <p:graphicFrame>
        <p:nvGraphicFramePr>
          <p:cNvPr id="2" name="Object 1" hidden="1">
            <a:extLst>
              <a:ext uri="{FF2B5EF4-FFF2-40B4-BE49-F238E27FC236}">
                <a16:creationId xmlns="" xmlns:a16="http://schemas.microsoft.com/office/drawing/2014/main" id="{433B001D-AF43-4721-AC4D-1E06622FBAEE}"/>
              </a:ext>
            </a:extLst>
          </p:cNvPr>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504" name="think-cell Slide" r:id="rId5" imgW="480" imgH="481" progId="TCLayout.ActiveDocument.1">
                  <p:embed/>
                </p:oleObj>
              </mc:Choice>
              <mc:Fallback>
                <p:oleObj name="think-cell Slide" r:id="rId5" imgW="480" imgH="481"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4" name="Picture 3"/>
          <p:cNvPicPr>
            <a:picLocks noChangeAspect="1"/>
          </p:cNvPicPr>
          <p:nvPr userDrawn="1"/>
        </p:nvPicPr>
        <p:blipFill rotWithShape="1">
          <a:blip r:embed="rId7" cstate="email">
            <a:extLst>
              <a:ext uri="{28A0092B-C50C-407E-A947-70E740481C1C}">
                <a14:useLocalDpi xmlns:a14="http://schemas.microsoft.com/office/drawing/2010/main"/>
              </a:ext>
            </a:extLst>
          </a:blip>
          <a:srcRect/>
          <a:stretch/>
        </p:blipFill>
        <p:spPr>
          <a:xfrm>
            <a:off x="11182840" y="483090"/>
            <a:ext cx="541555" cy="368001"/>
          </a:xfrm>
          <a:prstGeom prst="rect">
            <a:avLst/>
          </a:prstGeom>
        </p:spPr>
      </p:pic>
      <p:pic>
        <p:nvPicPr>
          <p:cNvPr id="9" name="Picture 8">
            <a:extLst>
              <a:ext uri="{FF2B5EF4-FFF2-40B4-BE49-F238E27FC236}">
                <a16:creationId xmlns="" xmlns:a16="http://schemas.microsoft.com/office/drawing/2014/main" id="{E013C86A-70E3-4AF1-BD09-DA942DC0842F}"/>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0" y="-18405"/>
            <a:ext cx="12192000" cy="2720000"/>
          </a:xfrm>
          <a:prstGeom prst="rect">
            <a:avLst/>
          </a:prstGeom>
        </p:spPr>
      </p:pic>
      <p:pic>
        <p:nvPicPr>
          <p:cNvPr id="11" name="Picture 10">
            <a:extLst>
              <a:ext uri="{FF2B5EF4-FFF2-40B4-BE49-F238E27FC236}">
                <a16:creationId xmlns="" xmlns:a16="http://schemas.microsoft.com/office/drawing/2014/main" id="{84C3EB36-C5FC-49E0-9990-A41E5C17E6A5}"/>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480" y="-4117"/>
            <a:ext cx="8060436" cy="2235708"/>
          </a:xfrm>
          <a:prstGeom prst="rect">
            <a:avLst/>
          </a:prstGeom>
        </p:spPr>
      </p:pic>
      <p:pic>
        <p:nvPicPr>
          <p:cNvPr id="12" name="Picture 11">
            <a:extLst>
              <a:ext uri="{FF2B5EF4-FFF2-40B4-BE49-F238E27FC236}">
                <a16:creationId xmlns="" xmlns:a16="http://schemas.microsoft.com/office/drawing/2014/main" id="{36FA51FA-E7DB-4C0A-9455-6F9477534BD1}"/>
              </a:ext>
            </a:extLst>
          </p:cNvPr>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8164705" y="1066800"/>
            <a:ext cx="2221650" cy="1416341"/>
          </a:xfrm>
          <a:prstGeom prst="rect">
            <a:avLst/>
          </a:prstGeom>
        </p:spPr>
      </p:pic>
      <p:sp>
        <p:nvSpPr>
          <p:cNvPr id="14" name="Title 1">
            <a:extLst>
              <a:ext uri="{FF2B5EF4-FFF2-40B4-BE49-F238E27FC236}">
                <a16:creationId xmlns="" xmlns:a16="http://schemas.microsoft.com/office/drawing/2014/main" id="{C33540B7-CA97-439C-ACED-C4A2C317721C}"/>
              </a:ext>
            </a:extLst>
          </p:cNvPr>
          <p:cNvSpPr>
            <a:spLocks noGrp="1"/>
          </p:cNvSpPr>
          <p:nvPr>
            <p:ph type="title" hasCustomPrompt="1"/>
          </p:nvPr>
        </p:nvSpPr>
        <p:spPr>
          <a:xfrm>
            <a:off x="438233" y="476404"/>
            <a:ext cx="10515600" cy="350216"/>
          </a:xfrm>
        </p:spPr>
        <p:txBody>
          <a:bodyPr/>
          <a:lstStyle>
            <a:lvl1pPr>
              <a:defRPr>
                <a:solidFill>
                  <a:schemeClr val="accent6">
                    <a:lumMod val="20000"/>
                    <a:lumOff val="80000"/>
                  </a:schemeClr>
                </a:solidFill>
              </a:defRPr>
            </a:lvl1pPr>
          </a:lstStyle>
          <a:p>
            <a:r>
              <a:rPr lang="en-US" dirty="0"/>
              <a:t>Add title</a:t>
            </a:r>
            <a:endParaRPr lang="en-GB" dirty="0"/>
          </a:p>
        </p:txBody>
      </p:sp>
      <p:sp>
        <p:nvSpPr>
          <p:cNvPr id="16" name="Text Placeholder 4">
            <a:extLst>
              <a:ext uri="{FF2B5EF4-FFF2-40B4-BE49-F238E27FC236}">
                <a16:creationId xmlns="" xmlns:a16="http://schemas.microsoft.com/office/drawing/2014/main" id="{4BEBCBD2-CEA4-46D7-8438-E84846886BDE}"/>
              </a:ext>
            </a:extLst>
          </p:cNvPr>
          <p:cNvSpPr>
            <a:spLocks noGrp="1"/>
          </p:cNvSpPr>
          <p:nvPr>
            <p:ph type="body" sz="quarter" idx="10" hasCustomPrompt="1"/>
          </p:nvPr>
        </p:nvSpPr>
        <p:spPr>
          <a:xfrm>
            <a:off x="4769223" y="6273800"/>
            <a:ext cx="6943352" cy="404533"/>
          </a:xfrm>
        </p:spPr>
        <p:txBody>
          <a:bodyPr vert="horz" lIns="0" tIns="45720" rIns="0" bIns="45720" rtlCol="0" anchor="b">
            <a:noAutofit/>
          </a:bodyPr>
          <a:lstStyle>
            <a:lvl1pPr marL="0" indent="0">
              <a:buNone/>
              <a:defRPr lang="en-GB" sz="800" i="0" dirty="0">
                <a:solidFill>
                  <a:schemeClr val="accent5"/>
                </a:solidFill>
                <a:latin typeface="+mj-lt"/>
              </a:defRPr>
            </a:lvl1pPr>
          </a:lstStyle>
          <a:p>
            <a:pPr marL="228600" lvl="0" indent="-228600" algn="r">
              <a:lnSpc>
                <a:spcPct val="100000"/>
              </a:lnSpc>
              <a:spcBef>
                <a:spcPts val="0"/>
              </a:spcBef>
            </a:pPr>
            <a:r>
              <a:rPr lang="en-US" dirty="0"/>
              <a:t>ADD FOOTNOTE / SOURCE</a:t>
            </a:r>
            <a:endParaRPr lang="en-GB" dirty="0"/>
          </a:p>
        </p:txBody>
      </p:sp>
    </p:spTree>
    <p:extLst>
      <p:ext uri="{BB962C8B-B14F-4D97-AF65-F5344CB8AC3E}">
        <p14:creationId xmlns:p14="http://schemas.microsoft.com/office/powerpoint/2010/main" val="41013293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4_Title">
    <p:spTree>
      <p:nvGrpSpPr>
        <p:cNvPr id="1" name=""/>
        <p:cNvGrpSpPr/>
        <p:nvPr/>
      </p:nvGrpSpPr>
      <p:grpSpPr>
        <a:xfrm>
          <a:off x="0" y="0"/>
          <a:ext cx="0" cy="0"/>
          <a:chOff x="0" y="0"/>
          <a:chExt cx="0" cy="0"/>
        </a:xfrm>
      </p:grpSpPr>
      <p:graphicFrame>
        <p:nvGraphicFramePr>
          <p:cNvPr id="2" name="Object 1" hidden="1">
            <a:extLst>
              <a:ext uri="{FF2B5EF4-FFF2-40B4-BE49-F238E27FC236}">
                <a16:creationId xmlns="" xmlns:a16="http://schemas.microsoft.com/office/drawing/2014/main" id="{433B001D-AF43-4721-AC4D-1E06622FBAEE}"/>
              </a:ext>
            </a:extLst>
          </p:cNvPr>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528" name="think-cell Slide" r:id="rId4" imgW="480" imgH="481" progId="TCLayout.ActiveDocument.1">
                  <p:embed/>
                </p:oleObj>
              </mc:Choice>
              <mc:Fallback>
                <p:oleObj name="think-cell Slide" r:id="rId4" imgW="480" imgH="481"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4" name="Picture 3"/>
          <p:cNvPicPr>
            <a:picLocks noChangeAspect="1"/>
          </p:cNvPicPr>
          <p:nvPr userDrawn="1"/>
        </p:nvPicPr>
        <p:blipFill rotWithShape="1">
          <a:blip r:embed="rId6" cstate="email">
            <a:extLst>
              <a:ext uri="{28A0092B-C50C-407E-A947-70E740481C1C}">
                <a14:useLocalDpi xmlns:a14="http://schemas.microsoft.com/office/drawing/2010/main"/>
              </a:ext>
            </a:extLst>
          </a:blip>
          <a:srcRect/>
          <a:stretch/>
        </p:blipFill>
        <p:spPr>
          <a:xfrm>
            <a:off x="11182840" y="483090"/>
            <a:ext cx="541555" cy="368001"/>
          </a:xfrm>
          <a:prstGeom prst="rect">
            <a:avLst/>
          </a:prstGeom>
        </p:spPr>
      </p:pic>
      <p:pic>
        <p:nvPicPr>
          <p:cNvPr id="9" name="Picture 8">
            <a:extLst>
              <a:ext uri="{FF2B5EF4-FFF2-40B4-BE49-F238E27FC236}">
                <a16:creationId xmlns="" xmlns:a16="http://schemas.microsoft.com/office/drawing/2014/main" id="{E013C86A-70E3-4AF1-BD09-DA942DC0842F}"/>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0" y="-18405"/>
            <a:ext cx="12192000" cy="2720000"/>
          </a:xfrm>
          <a:prstGeom prst="rect">
            <a:avLst/>
          </a:prstGeom>
        </p:spPr>
      </p:pic>
      <p:pic>
        <p:nvPicPr>
          <p:cNvPr id="11" name="Picture 10">
            <a:extLst>
              <a:ext uri="{FF2B5EF4-FFF2-40B4-BE49-F238E27FC236}">
                <a16:creationId xmlns="" xmlns:a16="http://schemas.microsoft.com/office/drawing/2014/main" id="{84C3EB36-C5FC-49E0-9990-A41E5C17E6A5}"/>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480" y="-4117"/>
            <a:ext cx="8060436" cy="2235708"/>
          </a:xfrm>
          <a:prstGeom prst="rect">
            <a:avLst/>
          </a:prstGeom>
        </p:spPr>
      </p:pic>
      <p:pic>
        <p:nvPicPr>
          <p:cNvPr id="12" name="Picture 11">
            <a:extLst>
              <a:ext uri="{FF2B5EF4-FFF2-40B4-BE49-F238E27FC236}">
                <a16:creationId xmlns="" xmlns:a16="http://schemas.microsoft.com/office/drawing/2014/main" id="{36FA51FA-E7DB-4C0A-9455-6F9477534BD1}"/>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8164705" y="1066800"/>
            <a:ext cx="2221650" cy="1416341"/>
          </a:xfrm>
          <a:prstGeom prst="rect">
            <a:avLst/>
          </a:prstGeom>
        </p:spPr>
      </p:pic>
      <p:pic>
        <p:nvPicPr>
          <p:cNvPr id="13" name="Picture 12">
            <a:extLst>
              <a:ext uri="{FF2B5EF4-FFF2-40B4-BE49-F238E27FC236}">
                <a16:creationId xmlns="" xmlns:a16="http://schemas.microsoft.com/office/drawing/2014/main" id="{E689897C-B410-4934-929D-6306C6D60CB8}"/>
              </a:ext>
            </a:extLst>
          </p:cNvPr>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215900" y="1492107"/>
            <a:ext cx="11757024" cy="4816351"/>
          </a:xfrm>
          <a:prstGeom prst="rect">
            <a:avLst/>
          </a:prstGeom>
        </p:spPr>
      </p:pic>
      <p:sp>
        <p:nvSpPr>
          <p:cNvPr id="14" name="Title 1">
            <a:extLst>
              <a:ext uri="{FF2B5EF4-FFF2-40B4-BE49-F238E27FC236}">
                <a16:creationId xmlns="" xmlns:a16="http://schemas.microsoft.com/office/drawing/2014/main" id="{A9324F2A-D8BF-4F16-859B-0D3435C2A107}"/>
              </a:ext>
            </a:extLst>
          </p:cNvPr>
          <p:cNvSpPr>
            <a:spLocks noGrp="1"/>
          </p:cNvSpPr>
          <p:nvPr>
            <p:ph type="title" hasCustomPrompt="1"/>
          </p:nvPr>
        </p:nvSpPr>
        <p:spPr>
          <a:xfrm>
            <a:off x="438233" y="476404"/>
            <a:ext cx="10515600" cy="350216"/>
          </a:xfrm>
        </p:spPr>
        <p:txBody>
          <a:bodyPr/>
          <a:lstStyle>
            <a:lvl1pPr>
              <a:defRPr>
                <a:solidFill>
                  <a:schemeClr val="accent6">
                    <a:lumMod val="20000"/>
                    <a:lumOff val="80000"/>
                  </a:schemeClr>
                </a:solidFill>
              </a:defRPr>
            </a:lvl1pPr>
          </a:lstStyle>
          <a:p>
            <a:r>
              <a:rPr lang="en-US" dirty="0"/>
              <a:t>Add title</a:t>
            </a:r>
            <a:endParaRPr lang="en-GB" dirty="0"/>
          </a:p>
        </p:txBody>
      </p:sp>
      <p:sp>
        <p:nvSpPr>
          <p:cNvPr id="16" name="Text Placeholder 4">
            <a:extLst>
              <a:ext uri="{FF2B5EF4-FFF2-40B4-BE49-F238E27FC236}">
                <a16:creationId xmlns="" xmlns:a16="http://schemas.microsoft.com/office/drawing/2014/main" id="{B3F501D1-443C-42C8-B0EF-257CA54931D7}"/>
              </a:ext>
            </a:extLst>
          </p:cNvPr>
          <p:cNvSpPr>
            <a:spLocks noGrp="1"/>
          </p:cNvSpPr>
          <p:nvPr>
            <p:ph type="body" sz="quarter" idx="10" hasCustomPrompt="1"/>
          </p:nvPr>
        </p:nvSpPr>
        <p:spPr>
          <a:xfrm>
            <a:off x="4769223" y="6273800"/>
            <a:ext cx="6943352" cy="404533"/>
          </a:xfrm>
        </p:spPr>
        <p:txBody>
          <a:bodyPr vert="horz" lIns="0" tIns="45720" rIns="0" bIns="45720" rtlCol="0" anchor="b">
            <a:noAutofit/>
          </a:bodyPr>
          <a:lstStyle>
            <a:lvl1pPr marL="0" indent="0">
              <a:buNone/>
              <a:defRPr lang="en-GB" sz="800" i="0" dirty="0">
                <a:solidFill>
                  <a:schemeClr val="accent5"/>
                </a:solidFill>
                <a:latin typeface="+mj-lt"/>
              </a:defRPr>
            </a:lvl1pPr>
          </a:lstStyle>
          <a:p>
            <a:pPr marL="228600" lvl="0" indent="-228600" algn="r">
              <a:lnSpc>
                <a:spcPct val="100000"/>
              </a:lnSpc>
              <a:spcBef>
                <a:spcPts val="0"/>
              </a:spcBef>
            </a:pPr>
            <a:r>
              <a:rPr lang="en-US" dirty="0"/>
              <a:t>ADD FOOTNOTE / SOURCE</a:t>
            </a:r>
            <a:endParaRPr lang="en-GB" dirty="0"/>
          </a:p>
        </p:txBody>
      </p:sp>
    </p:spTree>
    <p:extLst>
      <p:ext uri="{BB962C8B-B14F-4D97-AF65-F5344CB8AC3E}">
        <p14:creationId xmlns:p14="http://schemas.microsoft.com/office/powerpoint/2010/main" val="4155480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_Title &amp; sourc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 xmlns:a16="http://schemas.microsoft.com/office/drawing/2014/main" id="{259B188D-DB10-4138-B501-62AED24197CA}"/>
              </a:ext>
            </a:extLst>
          </p:cNvPr>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552" name="think-cell Slide" r:id="rId4" imgW="480" imgH="481" progId="TCLayout.ActiveDocument.1">
                  <p:embed/>
                </p:oleObj>
              </mc:Choice>
              <mc:Fallback>
                <p:oleObj name="think-cell Slide" r:id="rId4" imgW="480" imgH="481"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5" name="Picture 4">
            <a:extLst>
              <a:ext uri="{FF2B5EF4-FFF2-40B4-BE49-F238E27FC236}">
                <a16:creationId xmlns="" xmlns:a16="http://schemas.microsoft.com/office/drawing/2014/main" id="{FE0B2205-8904-465D-83AA-BCD4157C73FE}"/>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0" y="-755"/>
            <a:ext cx="12192000" cy="1247359"/>
          </a:xfrm>
          <a:prstGeom prst="rect">
            <a:avLst/>
          </a:prstGeom>
        </p:spPr>
      </p:pic>
      <p:sp>
        <p:nvSpPr>
          <p:cNvPr id="2" name="Title 1"/>
          <p:cNvSpPr>
            <a:spLocks noGrp="1"/>
          </p:cNvSpPr>
          <p:nvPr>
            <p:ph type="title" hasCustomPrompt="1"/>
          </p:nvPr>
        </p:nvSpPr>
        <p:spPr/>
        <p:txBody>
          <a:bodyPr/>
          <a:lstStyle>
            <a:lvl1pPr>
              <a:defRPr>
                <a:solidFill>
                  <a:schemeClr val="accent6">
                    <a:lumMod val="20000"/>
                    <a:lumOff val="80000"/>
                  </a:schemeClr>
                </a:solidFill>
              </a:defRPr>
            </a:lvl1pPr>
          </a:lstStyle>
          <a:p>
            <a:r>
              <a:rPr lang="en-US" dirty="0"/>
              <a:t>Add title</a:t>
            </a:r>
            <a:endParaRPr lang="en-GB" dirty="0"/>
          </a:p>
        </p:txBody>
      </p:sp>
      <p:cxnSp>
        <p:nvCxnSpPr>
          <p:cNvPr id="6" name="Straight Connector 5"/>
          <p:cNvCxnSpPr/>
          <p:nvPr userDrawn="1"/>
        </p:nvCxnSpPr>
        <p:spPr>
          <a:xfrm>
            <a:off x="0" y="1247775"/>
            <a:ext cx="1219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Oval 6"/>
          <p:cNvSpPr/>
          <p:nvPr userDrawn="1"/>
        </p:nvSpPr>
        <p:spPr>
          <a:xfrm>
            <a:off x="433696" y="1212182"/>
            <a:ext cx="71186" cy="7118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68F4C"/>
              </a:solidFill>
            </a:endParaRPr>
          </a:p>
        </p:txBody>
      </p:sp>
      <p:sp>
        <p:nvSpPr>
          <p:cNvPr id="9" name="Text Placeholder 4">
            <a:extLst>
              <a:ext uri="{FF2B5EF4-FFF2-40B4-BE49-F238E27FC236}">
                <a16:creationId xmlns="" xmlns:a16="http://schemas.microsoft.com/office/drawing/2014/main" id="{A97CB080-2008-47BC-8790-61ACCEC17550}"/>
              </a:ext>
            </a:extLst>
          </p:cNvPr>
          <p:cNvSpPr>
            <a:spLocks noGrp="1"/>
          </p:cNvSpPr>
          <p:nvPr>
            <p:ph type="body" sz="quarter" idx="10" hasCustomPrompt="1"/>
          </p:nvPr>
        </p:nvSpPr>
        <p:spPr>
          <a:xfrm>
            <a:off x="4769223" y="6273800"/>
            <a:ext cx="6943352" cy="404533"/>
          </a:xfrm>
        </p:spPr>
        <p:txBody>
          <a:bodyPr vert="horz" lIns="0" tIns="45720" rIns="0" bIns="45720" rtlCol="0" anchor="b">
            <a:noAutofit/>
          </a:bodyPr>
          <a:lstStyle>
            <a:lvl1pPr marL="0" indent="0">
              <a:buNone/>
              <a:defRPr lang="en-GB" sz="800" i="0" dirty="0">
                <a:solidFill>
                  <a:schemeClr val="accent5"/>
                </a:solidFill>
                <a:latin typeface="+mj-lt"/>
              </a:defRPr>
            </a:lvl1pPr>
          </a:lstStyle>
          <a:p>
            <a:pPr marL="228600" lvl="0" indent="-228600" algn="r">
              <a:lnSpc>
                <a:spcPct val="100000"/>
              </a:lnSpc>
              <a:spcBef>
                <a:spcPts val="0"/>
              </a:spcBef>
            </a:pPr>
            <a:r>
              <a:rPr lang="en-US" dirty="0"/>
              <a:t>ADD FOOTNOTE / SOURCE</a:t>
            </a:r>
            <a:endParaRPr lang="en-GB" dirty="0"/>
          </a:p>
        </p:txBody>
      </p:sp>
    </p:spTree>
    <p:extLst>
      <p:ext uri="{BB962C8B-B14F-4D97-AF65-F5344CB8AC3E}">
        <p14:creationId xmlns:p14="http://schemas.microsoft.com/office/powerpoint/2010/main" val="7449289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6_Title &amp; source">
    <p:spTree>
      <p:nvGrpSpPr>
        <p:cNvPr id="1" name=""/>
        <p:cNvGrpSpPr/>
        <p:nvPr/>
      </p:nvGrpSpPr>
      <p:grpSpPr>
        <a:xfrm>
          <a:off x="0" y="0"/>
          <a:ext cx="0" cy="0"/>
          <a:chOff x="0" y="0"/>
          <a:chExt cx="0" cy="0"/>
        </a:xfrm>
      </p:grpSpPr>
      <p:graphicFrame>
        <p:nvGraphicFramePr>
          <p:cNvPr id="4" name="Object 3" hidden="1">
            <a:extLst>
              <a:ext uri="{FF2B5EF4-FFF2-40B4-BE49-F238E27FC236}">
                <a16:creationId xmlns="" xmlns:a16="http://schemas.microsoft.com/office/drawing/2014/main" id="{1C8DB90F-DEE3-46F2-8EF8-7A3B8188FA14}"/>
              </a:ext>
            </a:extLst>
          </p:cNvPr>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576" name="think-cell Slide" r:id="rId4" imgW="480" imgH="481" progId="TCLayout.ActiveDocument.1">
                  <p:embed/>
                </p:oleObj>
              </mc:Choice>
              <mc:Fallback>
                <p:oleObj name="think-cell Slide" r:id="rId4" imgW="480" imgH="481"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3" name="Picture 2">
            <a:extLst>
              <a:ext uri="{FF2B5EF4-FFF2-40B4-BE49-F238E27FC236}">
                <a16:creationId xmlns="" xmlns:a16="http://schemas.microsoft.com/office/drawing/2014/main" id="{97EC25AC-4067-45CF-BA5F-8B289779B529}"/>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0" y="-13839"/>
            <a:ext cx="12192000" cy="1261614"/>
          </a:xfrm>
          <a:prstGeom prst="rect">
            <a:avLst/>
          </a:prstGeom>
        </p:spPr>
      </p:pic>
      <p:sp>
        <p:nvSpPr>
          <p:cNvPr id="2" name="Title 1"/>
          <p:cNvSpPr>
            <a:spLocks noGrp="1"/>
          </p:cNvSpPr>
          <p:nvPr>
            <p:ph type="title" hasCustomPrompt="1"/>
          </p:nvPr>
        </p:nvSpPr>
        <p:spPr/>
        <p:txBody>
          <a:bodyPr/>
          <a:lstStyle>
            <a:lvl1pPr>
              <a:defRPr>
                <a:solidFill>
                  <a:schemeClr val="accent6">
                    <a:lumMod val="20000"/>
                    <a:lumOff val="80000"/>
                  </a:schemeClr>
                </a:solidFill>
              </a:defRPr>
            </a:lvl1pPr>
          </a:lstStyle>
          <a:p>
            <a:r>
              <a:rPr lang="en-US" dirty="0"/>
              <a:t>Add title</a:t>
            </a:r>
            <a:endParaRPr lang="en-GB" dirty="0"/>
          </a:p>
        </p:txBody>
      </p:sp>
      <p:cxnSp>
        <p:nvCxnSpPr>
          <p:cNvPr id="6" name="Straight Connector 5"/>
          <p:cNvCxnSpPr/>
          <p:nvPr userDrawn="1"/>
        </p:nvCxnSpPr>
        <p:spPr>
          <a:xfrm>
            <a:off x="0" y="1247775"/>
            <a:ext cx="1219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Oval 6"/>
          <p:cNvSpPr/>
          <p:nvPr userDrawn="1"/>
        </p:nvSpPr>
        <p:spPr>
          <a:xfrm>
            <a:off x="433696" y="1212182"/>
            <a:ext cx="71186" cy="7118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68F4C"/>
              </a:solidFill>
            </a:endParaRPr>
          </a:p>
        </p:txBody>
      </p:sp>
      <p:sp>
        <p:nvSpPr>
          <p:cNvPr id="9" name="Text Placeholder 4">
            <a:extLst>
              <a:ext uri="{FF2B5EF4-FFF2-40B4-BE49-F238E27FC236}">
                <a16:creationId xmlns="" xmlns:a16="http://schemas.microsoft.com/office/drawing/2014/main" id="{5C49F27B-76B2-41C0-9AA0-6F55BE80A669}"/>
              </a:ext>
            </a:extLst>
          </p:cNvPr>
          <p:cNvSpPr>
            <a:spLocks noGrp="1"/>
          </p:cNvSpPr>
          <p:nvPr>
            <p:ph type="body" sz="quarter" idx="10" hasCustomPrompt="1"/>
          </p:nvPr>
        </p:nvSpPr>
        <p:spPr>
          <a:xfrm>
            <a:off x="4769223" y="6273800"/>
            <a:ext cx="6943352" cy="404533"/>
          </a:xfrm>
        </p:spPr>
        <p:txBody>
          <a:bodyPr vert="horz" lIns="0" tIns="45720" rIns="0" bIns="45720" rtlCol="0" anchor="b">
            <a:noAutofit/>
          </a:bodyPr>
          <a:lstStyle>
            <a:lvl1pPr marL="0" indent="0">
              <a:buNone/>
              <a:defRPr lang="en-GB" sz="800" i="0" dirty="0">
                <a:solidFill>
                  <a:schemeClr val="accent5"/>
                </a:solidFill>
                <a:latin typeface="+mj-lt"/>
              </a:defRPr>
            </a:lvl1pPr>
          </a:lstStyle>
          <a:p>
            <a:pPr marL="228600" lvl="0" indent="-228600" algn="r">
              <a:lnSpc>
                <a:spcPct val="100000"/>
              </a:lnSpc>
              <a:spcBef>
                <a:spcPts val="0"/>
              </a:spcBef>
            </a:pPr>
            <a:r>
              <a:rPr lang="en-US" dirty="0"/>
              <a:t>ADD FOOTNOTE / SOURCE</a:t>
            </a:r>
            <a:endParaRPr lang="en-GB" dirty="0"/>
          </a:p>
        </p:txBody>
      </p:sp>
    </p:spTree>
    <p:extLst>
      <p:ext uri="{BB962C8B-B14F-4D97-AF65-F5344CB8AC3E}">
        <p14:creationId xmlns:p14="http://schemas.microsoft.com/office/powerpoint/2010/main" val="17060069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5_Title &amp; sourc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 xmlns:a16="http://schemas.microsoft.com/office/drawing/2014/main" id="{EF9B5C29-06F8-4F39-A881-D268E0BD8FF1}"/>
              </a:ext>
            </a:extLst>
          </p:cNvPr>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600" name="think-cell Slide" r:id="rId4" imgW="480" imgH="481" progId="TCLayout.ActiveDocument.1">
                  <p:embed/>
                </p:oleObj>
              </mc:Choice>
              <mc:Fallback>
                <p:oleObj name="think-cell Slide" r:id="rId4" imgW="480" imgH="481"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hasCustomPrompt="1"/>
          </p:nvPr>
        </p:nvSpPr>
        <p:spPr/>
        <p:txBody>
          <a:bodyPr/>
          <a:lstStyle>
            <a:lvl1pPr>
              <a:defRPr>
                <a:solidFill>
                  <a:schemeClr val="accent5"/>
                </a:solidFill>
              </a:defRPr>
            </a:lvl1pPr>
          </a:lstStyle>
          <a:p>
            <a:r>
              <a:rPr lang="en-US" dirty="0"/>
              <a:t>Add title</a:t>
            </a:r>
            <a:endParaRPr lang="en-GB" dirty="0"/>
          </a:p>
        </p:txBody>
      </p:sp>
      <p:cxnSp>
        <p:nvCxnSpPr>
          <p:cNvPr id="6" name="Straight Connector 5"/>
          <p:cNvCxnSpPr/>
          <p:nvPr userDrawn="1"/>
        </p:nvCxnSpPr>
        <p:spPr>
          <a:xfrm>
            <a:off x="0" y="1247775"/>
            <a:ext cx="1219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Oval 6"/>
          <p:cNvSpPr/>
          <p:nvPr userDrawn="1"/>
        </p:nvSpPr>
        <p:spPr>
          <a:xfrm>
            <a:off x="433696" y="1212182"/>
            <a:ext cx="71186" cy="7118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EDEBE7"/>
              </a:solidFill>
            </a:endParaRPr>
          </a:p>
        </p:txBody>
      </p:sp>
      <p:sp>
        <p:nvSpPr>
          <p:cNvPr id="9" name="Text Placeholder 4">
            <a:extLst>
              <a:ext uri="{FF2B5EF4-FFF2-40B4-BE49-F238E27FC236}">
                <a16:creationId xmlns="" xmlns:a16="http://schemas.microsoft.com/office/drawing/2014/main" id="{CBB40CFA-00CC-4CBC-BD4E-F2CFE162A559}"/>
              </a:ext>
            </a:extLst>
          </p:cNvPr>
          <p:cNvSpPr>
            <a:spLocks noGrp="1"/>
          </p:cNvSpPr>
          <p:nvPr>
            <p:ph type="body" sz="quarter" idx="10" hasCustomPrompt="1"/>
          </p:nvPr>
        </p:nvSpPr>
        <p:spPr>
          <a:xfrm>
            <a:off x="4769223" y="6273800"/>
            <a:ext cx="6943352" cy="404533"/>
          </a:xfrm>
        </p:spPr>
        <p:txBody>
          <a:bodyPr vert="horz" lIns="0" tIns="45720" rIns="0" bIns="45720" rtlCol="0" anchor="b">
            <a:noAutofit/>
          </a:bodyPr>
          <a:lstStyle>
            <a:lvl1pPr marL="0" indent="0">
              <a:buNone/>
              <a:defRPr lang="en-GB" sz="800" i="0" dirty="0">
                <a:solidFill>
                  <a:schemeClr val="accent5"/>
                </a:solidFill>
                <a:latin typeface="+mj-lt"/>
              </a:defRPr>
            </a:lvl1pPr>
          </a:lstStyle>
          <a:p>
            <a:pPr marL="228600" lvl="0" indent="-228600" algn="r">
              <a:lnSpc>
                <a:spcPct val="100000"/>
              </a:lnSpc>
              <a:spcBef>
                <a:spcPts val="0"/>
              </a:spcBef>
            </a:pPr>
            <a:r>
              <a:rPr lang="en-US" dirty="0"/>
              <a:t>ADD FOOTNOTE / SOURCE</a:t>
            </a:r>
            <a:endParaRPr lang="en-GB" dirty="0"/>
          </a:p>
        </p:txBody>
      </p:sp>
    </p:spTree>
    <p:extLst>
      <p:ext uri="{BB962C8B-B14F-4D97-AF65-F5344CB8AC3E}">
        <p14:creationId xmlns:p14="http://schemas.microsoft.com/office/powerpoint/2010/main" val="18656569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content &amp; footnot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5624"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hasCustomPrompt="1"/>
          </p:nvPr>
        </p:nvSpPr>
        <p:spPr/>
        <p:txBody>
          <a:bodyPr/>
          <a:lstStyle>
            <a:lvl1pPr>
              <a:defRPr/>
            </a:lvl1pPr>
          </a:lstStyle>
          <a:p>
            <a:r>
              <a:rPr lang="en-US" dirty="0"/>
              <a:t>Add title</a:t>
            </a:r>
            <a:endParaRPr lang="en-GB" dirty="0"/>
          </a:p>
        </p:txBody>
      </p:sp>
      <p:sp>
        <p:nvSpPr>
          <p:cNvPr id="3" name="Content Placeholder 2"/>
          <p:cNvSpPr>
            <a:spLocks noGrp="1"/>
          </p:cNvSpPr>
          <p:nvPr>
            <p:ph idx="1" hasCustomPrompt="1"/>
          </p:nvPr>
        </p:nvSpPr>
        <p:spPr>
          <a:xfrm>
            <a:off x="479425" y="1568704"/>
            <a:ext cx="11233150" cy="4705096"/>
          </a:xfrm>
        </p:spPr>
        <p:txBody>
          <a:bodyPr/>
          <a:lstStyle>
            <a:lvl1pPr>
              <a:defRPr/>
            </a:lvl1pPr>
            <a:lvl2pPr>
              <a:defRPr/>
            </a:lvl2pPr>
            <a:lvl3pPr>
              <a:defRPr/>
            </a:lvl3pPr>
            <a:lvl4pPr>
              <a:defRPr/>
            </a:lvl4pPr>
            <a:lvl5pPr>
              <a:defRPr/>
            </a:lvl5pPr>
          </a:lstStyle>
          <a:p>
            <a:pPr lvl="0"/>
            <a:r>
              <a:rPr lang="en-US" dirty="0"/>
              <a:t>First level bullet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Text Placeholder 4">
            <a:extLst>
              <a:ext uri="{FF2B5EF4-FFF2-40B4-BE49-F238E27FC236}">
                <a16:creationId xmlns="" xmlns:a16="http://schemas.microsoft.com/office/drawing/2014/main" id="{D5D3E44F-2B7C-4632-ADAB-CF4961609999}"/>
              </a:ext>
            </a:extLst>
          </p:cNvPr>
          <p:cNvSpPr>
            <a:spLocks noGrp="1"/>
          </p:cNvSpPr>
          <p:nvPr>
            <p:ph type="body" sz="quarter" idx="10" hasCustomPrompt="1"/>
          </p:nvPr>
        </p:nvSpPr>
        <p:spPr>
          <a:xfrm>
            <a:off x="4769223" y="6273800"/>
            <a:ext cx="6943352" cy="404533"/>
          </a:xfrm>
        </p:spPr>
        <p:txBody>
          <a:bodyPr vert="horz" lIns="0" tIns="45720" rIns="0" bIns="45720" rtlCol="0" anchor="b">
            <a:noAutofit/>
          </a:bodyPr>
          <a:lstStyle>
            <a:lvl1pPr marL="0" indent="0">
              <a:buNone/>
              <a:defRPr lang="en-GB" sz="800" i="0" dirty="0">
                <a:solidFill>
                  <a:schemeClr val="accent5"/>
                </a:solidFill>
                <a:latin typeface="+mj-lt"/>
              </a:defRPr>
            </a:lvl1pPr>
          </a:lstStyle>
          <a:p>
            <a:pPr marL="228600" lvl="0" indent="-228600" algn="r">
              <a:lnSpc>
                <a:spcPct val="100000"/>
              </a:lnSpc>
              <a:spcBef>
                <a:spcPts val="0"/>
              </a:spcBef>
            </a:pPr>
            <a:r>
              <a:rPr lang="en-US" dirty="0"/>
              <a:t>ADD FOOTNOTE / SOURCE</a:t>
            </a:r>
            <a:endParaRPr lang="en-GB" dirty="0"/>
          </a:p>
        </p:txBody>
      </p:sp>
    </p:spTree>
    <p:extLst>
      <p:ext uri="{BB962C8B-B14F-4D97-AF65-F5344CB8AC3E}">
        <p14:creationId xmlns:p14="http://schemas.microsoft.com/office/powerpoint/2010/main" val="31055828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Title">
    <p:spTree>
      <p:nvGrpSpPr>
        <p:cNvPr id="1" name=""/>
        <p:cNvGrpSpPr/>
        <p:nvPr/>
      </p:nvGrpSpPr>
      <p:grpSpPr>
        <a:xfrm>
          <a:off x="0" y="0"/>
          <a:ext cx="0" cy="0"/>
          <a:chOff x="0" y="0"/>
          <a:chExt cx="0" cy="0"/>
        </a:xfrm>
      </p:grpSpPr>
      <p:pic>
        <p:nvPicPr>
          <p:cNvPr id="14" name="Picture 13">
            <a:extLst>
              <a:ext uri="{FF2B5EF4-FFF2-40B4-BE49-F238E27FC236}">
                <a16:creationId xmlns="" xmlns:a16="http://schemas.microsoft.com/office/drawing/2014/main" id="{3A482705-DEC4-456B-92EF-ADAE99BF9BAD}"/>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15900" y="1528210"/>
            <a:ext cx="11757024" cy="4816351"/>
          </a:xfrm>
          <a:prstGeom prst="rect">
            <a:avLst/>
          </a:prstGeom>
        </p:spPr>
      </p:pic>
      <p:graphicFrame>
        <p:nvGraphicFramePr>
          <p:cNvPr id="2" name="Object 1" hidden="1">
            <a:extLst>
              <a:ext uri="{FF2B5EF4-FFF2-40B4-BE49-F238E27FC236}">
                <a16:creationId xmlns="" xmlns:a16="http://schemas.microsoft.com/office/drawing/2014/main" id="{433B001D-AF43-4721-AC4D-1E06622FBAEE}"/>
              </a:ext>
            </a:extLst>
          </p:cNvPr>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72" name="think-cell Slide" r:id="rId5" imgW="480" imgH="481" progId="TCLayout.ActiveDocument.1">
                  <p:embed/>
                </p:oleObj>
              </mc:Choice>
              <mc:Fallback>
                <p:oleObj name="think-cell Slide" r:id="rId5" imgW="480" imgH="481"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4" name="Picture 3"/>
          <p:cNvPicPr>
            <a:picLocks noChangeAspect="1"/>
          </p:cNvPicPr>
          <p:nvPr userDrawn="1"/>
        </p:nvPicPr>
        <p:blipFill rotWithShape="1">
          <a:blip r:embed="rId7" cstate="email">
            <a:extLst>
              <a:ext uri="{28A0092B-C50C-407E-A947-70E740481C1C}">
                <a14:useLocalDpi xmlns:a14="http://schemas.microsoft.com/office/drawing/2010/main"/>
              </a:ext>
            </a:extLst>
          </a:blip>
          <a:srcRect/>
          <a:stretch/>
        </p:blipFill>
        <p:spPr>
          <a:xfrm>
            <a:off x="11182840" y="483090"/>
            <a:ext cx="541555" cy="368001"/>
          </a:xfrm>
          <a:prstGeom prst="rect">
            <a:avLst/>
          </a:prstGeom>
        </p:spPr>
      </p:pic>
      <p:pic>
        <p:nvPicPr>
          <p:cNvPr id="9" name="Picture 8">
            <a:extLst>
              <a:ext uri="{FF2B5EF4-FFF2-40B4-BE49-F238E27FC236}">
                <a16:creationId xmlns="" xmlns:a16="http://schemas.microsoft.com/office/drawing/2014/main" id="{E013C86A-70E3-4AF1-BD09-DA942DC0842F}"/>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0" y="-18405"/>
            <a:ext cx="12192000" cy="2720000"/>
          </a:xfrm>
          <a:prstGeom prst="rect">
            <a:avLst/>
          </a:prstGeom>
        </p:spPr>
      </p:pic>
      <p:pic>
        <p:nvPicPr>
          <p:cNvPr id="11" name="Picture 10">
            <a:extLst>
              <a:ext uri="{FF2B5EF4-FFF2-40B4-BE49-F238E27FC236}">
                <a16:creationId xmlns="" xmlns:a16="http://schemas.microsoft.com/office/drawing/2014/main" id="{84C3EB36-C5FC-49E0-9990-A41E5C17E6A5}"/>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480" y="-4117"/>
            <a:ext cx="8060436" cy="2235708"/>
          </a:xfrm>
          <a:prstGeom prst="rect">
            <a:avLst/>
          </a:prstGeom>
        </p:spPr>
      </p:pic>
      <p:pic>
        <p:nvPicPr>
          <p:cNvPr id="12" name="Picture 11">
            <a:extLst>
              <a:ext uri="{FF2B5EF4-FFF2-40B4-BE49-F238E27FC236}">
                <a16:creationId xmlns="" xmlns:a16="http://schemas.microsoft.com/office/drawing/2014/main" id="{36FA51FA-E7DB-4C0A-9455-6F9477534BD1}"/>
              </a:ext>
            </a:extLst>
          </p:cNvPr>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8164705" y="1066800"/>
            <a:ext cx="2221650" cy="1416341"/>
          </a:xfrm>
          <a:prstGeom prst="rect">
            <a:avLst/>
          </a:prstGeom>
        </p:spPr>
      </p:pic>
      <p:sp>
        <p:nvSpPr>
          <p:cNvPr id="13" name="Title 1">
            <a:extLst>
              <a:ext uri="{FF2B5EF4-FFF2-40B4-BE49-F238E27FC236}">
                <a16:creationId xmlns="" xmlns:a16="http://schemas.microsoft.com/office/drawing/2014/main" id="{967FEE1C-476B-4B38-9CA7-EFE6A1F67D3D}"/>
              </a:ext>
            </a:extLst>
          </p:cNvPr>
          <p:cNvSpPr>
            <a:spLocks noGrp="1"/>
          </p:cNvSpPr>
          <p:nvPr>
            <p:ph type="title" hasCustomPrompt="1"/>
          </p:nvPr>
        </p:nvSpPr>
        <p:spPr>
          <a:xfrm>
            <a:off x="438233" y="476404"/>
            <a:ext cx="10515600" cy="350216"/>
          </a:xfrm>
        </p:spPr>
        <p:txBody>
          <a:bodyPr/>
          <a:lstStyle>
            <a:lvl1pPr>
              <a:defRPr>
                <a:solidFill>
                  <a:schemeClr val="accent6">
                    <a:lumMod val="20000"/>
                    <a:lumOff val="80000"/>
                  </a:schemeClr>
                </a:solidFill>
              </a:defRPr>
            </a:lvl1pPr>
          </a:lstStyle>
          <a:p>
            <a:r>
              <a:rPr lang="en-US" dirty="0"/>
              <a:t>Add title</a:t>
            </a:r>
            <a:endParaRPr lang="en-GB" dirty="0"/>
          </a:p>
        </p:txBody>
      </p:sp>
      <p:sp>
        <p:nvSpPr>
          <p:cNvPr id="16" name="Text Placeholder 4">
            <a:extLst>
              <a:ext uri="{FF2B5EF4-FFF2-40B4-BE49-F238E27FC236}">
                <a16:creationId xmlns="" xmlns:a16="http://schemas.microsoft.com/office/drawing/2014/main" id="{E4531FE0-3E1F-4248-AAC5-AB0C4F488F7C}"/>
              </a:ext>
            </a:extLst>
          </p:cNvPr>
          <p:cNvSpPr>
            <a:spLocks noGrp="1"/>
          </p:cNvSpPr>
          <p:nvPr>
            <p:ph type="body" sz="quarter" idx="10" hasCustomPrompt="1"/>
          </p:nvPr>
        </p:nvSpPr>
        <p:spPr>
          <a:xfrm>
            <a:off x="4769223" y="6273800"/>
            <a:ext cx="6943352" cy="404533"/>
          </a:xfrm>
        </p:spPr>
        <p:txBody>
          <a:bodyPr vert="horz" lIns="0" tIns="45720" rIns="0" bIns="45720" rtlCol="0" anchor="b">
            <a:noAutofit/>
          </a:bodyPr>
          <a:lstStyle>
            <a:lvl1pPr marL="0" indent="0">
              <a:buNone/>
              <a:defRPr lang="en-GB" sz="800" i="0" dirty="0">
                <a:solidFill>
                  <a:schemeClr val="accent5"/>
                </a:solidFill>
                <a:latin typeface="+mj-lt"/>
              </a:defRPr>
            </a:lvl1pPr>
          </a:lstStyle>
          <a:p>
            <a:pPr marL="228600" lvl="0" indent="-228600" algn="r">
              <a:lnSpc>
                <a:spcPct val="100000"/>
              </a:lnSpc>
              <a:spcBef>
                <a:spcPts val="0"/>
              </a:spcBef>
            </a:pPr>
            <a:r>
              <a:rPr lang="en-US" dirty="0"/>
              <a:t>ADD FOOTNOTE / SOURCE</a:t>
            </a:r>
            <a:endParaRPr lang="en-GB" dirty="0"/>
          </a:p>
        </p:txBody>
      </p:sp>
    </p:spTree>
    <p:extLst>
      <p:ext uri="{BB962C8B-B14F-4D97-AF65-F5344CB8AC3E}">
        <p14:creationId xmlns:p14="http://schemas.microsoft.com/office/powerpoint/2010/main" val="11519869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6648"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hasCustomPrompt="1"/>
          </p:nvPr>
        </p:nvSpPr>
        <p:spPr/>
        <p:txBody>
          <a:bodyPr/>
          <a:lstStyle>
            <a:lvl1pPr>
              <a:defRPr/>
            </a:lvl1pPr>
          </a:lstStyle>
          <a:p>
            <a:r>
              <a:rPr lang="en-US" dirty="0"/>
              <a:t>Add title</a:t>
            </a:r>
            <a:endParaRPr lang="en-GB" dirty="0"/>
          </a:p>
        </p:txBody>
      </p:sp>
      <p:sp>
        <p:nvSpPr>
          <p:cNvPr id="5" name="Text Placeholder 4">
            <a:extLst>
              <a:ext uri="{FF2B5EF4-FFF2-40B4-BE49-F238E27FC236}">
                <a16:creationId xmlns="" xmlns:a16="http://schemas.microsoft.com/office/drawing/2014/main" id="{E266C698-AD6D-420E-982C-014880330A3D}"/>
              </a:ext>
            </a:extLst>
          </p:cNvPr>
          <p:cNvSpPr>
            <a:spLocks noGrp="1"/>
          </p:cNvSpPr>
          <p:nvPr>
            <p:ph type="body" sz="quarter" idx="10" hasCustomPrompt="1"/>
          </p:nvPr>
        </p:nvSpPr>
        <p:spPr>
          <a:xfrm>
            <a:off x="4769223" y="6273800"/>
            <a:ext cx="6943352" cy="404533"/>
          </a:xfrm>
        </p:spPr>
        <p:txBody>
          <a:bodyPr vert="horz" lIns="0" tIns="45720" rIns="0" bIns="45720" rtlCol="0" anchor="b">
            <a:noAutofit/>
          </a:bodyPr>
          <a:lstStyle>
            <a:lvl1pPr marL="0" indent="0">
              <a:buNone/>
              <a:defRPr lang="en-GB" sz="800" i="0" dirty="0">
                <a:solidFill>
                  <a:schemeClr val="accent5"/>
                </a:solidFill>
                <a:latin typeface="+mj-lt"/>
              </a:defRPr>
            </a:lvl1pPr>
          </a:lstStyle>
          <a:p>
            <a:pPr marL="228600" lvl="0" indent="-228600" algn="r">
              <a:lnSpc>
                <a:spcPct val="100000"/>
              </a:lnSpc>
              <a:spcBef>
                <a:spcPts val="0"/>
              </a:spcBef>
            </a:pPr>
            <a:r>
              <a:rPr lang="en-US" dirty="0"/>
              <a:t>ADD FOOTNOTE / SOURCE</a:t>
            </a:r>
            <a:endParaRPr lang="en-GB" dirty="0"/>
          </a:p>
        </p:txBody>
      </p:sp>
    </p:spTree>
    <p:extLst>
      <p:ext uri="{BB962C8B-B14F-4D97-AF65-F5344CB8AC3E}">
        <p14:creationId xmlns:p14="http://schemas.microsoft.com/office/powerpoint/2010/main" val="28613223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mp; sourc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7672"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hasCustomPrompt="1"/>
          </p:nvPr>
        </p:nvSpPr>
        <p:spPr/>
        <p:txBody>
          <a:bodyPr/>
          <a:lstStyle>
            <a:lvl1pPr>
              <a:defRPr/>
            </a:lvl1pPr>
          </a:lstStyle>
          <a:p>
            <a:r>
              <a:rPr lang="en-US" dirty="0"/>
              <a:t>Add title</a:t>
            </a:r>
            <a:endParaRPr lang="en-GB" dirty="0"/>
          </a:p>
        </p:txBody>
      </p:sp>
      <p:sp>
        <p:nvSpPr>
          <p:cNvPr id="5" name="Text Placeholder 4"/>
          <p:cNvSpPr>
            <a:spLocks noGrp="1"/>
          </p:cNvSpPr>
          <p:nvPr>
            <p:ph type="body" sz="quarter" idx="10" hasCustomPrompt="1"/>
          </p:nvPr>
        </p:nvSpPr>
        <p:spPr>
          <a:xfrm>
            <a:off x="4769223" y="6273800"/>
            <a:ext cx="6943352" cy="404533"/>
          </a:xfrm>
        </p:spPr>
        <p:txBody>
          <a:bodyPr vert="horz" lIns="0" tIns="45720" rIns="0" bIns="45720" rtlCol="0" anchor="b">
            <a:noAutofit/>
          </a:bodyPr>
          <a:lstStyle>
            <a:lvl1pPr marL="0" indent="0">
              <a:buNone/>
              <a:defRPr lang="en-GB" sz="900" i="0" dirty="0">
                <a:solidFill>
                  <a:schemeClr val="accent5"/>
                </a:solidFill>
                <a:latin typeface="+mj-lt"/>
              </a:defRPr>
            </a:lvl1pPr>
          </a:lstStyle>
          <a:p>
            <a:pPr marL="228600" lvl="0" indent="-228600" algn="r">
              <a:lnSpc>
                <a:spcPct val="100000"/>
              </a:lnSpc>
              <a:spcBef>
                <a:spcPts val="0"/>
              </a:spcBef>
            </a:pPr>
            <a:r>
              <a:rPr lang="en-US" dirty="0"/>
              <a:t>Add footnote / source</a:t>
            </a:r>
            <a:endParaRPr lang="en-GB" dirty="0"/>
          </a:p>
        </p:txBody>
      </p:sp>
    </p:spTree>
    <p:extLst>
      <p:ext uri="{BB962C8B-B14F-4D97-AF65-F5344CB8AC3E}">
        <p14:creationId xmlns:p14="http://schemas.microsoft.com/office/powerpoint/2010/main" val="39681939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mp; source split">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8696"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hasCustomPrompt="1"/>
          </p:nvPr>
        </p:nvSpPr>
        <p:spPr/>
        <p:txBody>
          <a:bodyPr/>
          <a:lstStyle>
            <a:lvl1pPr>
              <a:defRPr/>
            </a:lvl1pPr>
          </a:lstStyle>
          <a:p>
            <a:r>
              <a:rPr lang="en-US" dirty="0"/>
              <a:t>Add title</a:t>
            </a:r>
            <a:endParaRPr lang="en-GB" dirty="0"/>
          </a:p>
        </p:txBody>
      </p:sp>
      <p:cxnSp>
        <p:nvCxnSpPr>
          <p:cNvPr id="9" name="Straight Arrow Connector 8"/>
          <p:cNvCxnSpPr>
            <a:cxnSpLocks/>
          </p:cNvCxnSpPr>
          <p:nvPr userDrawn="1"/>
        </p:nvCxnSpPr>
        <p:spPr>
          <a:xfrm>
            <a:off x="6095999" y="1246094"/>
            <a:ext cx="0" cy="4993347"/>
          </a:xfrm>
          <a:prstGeom prst="straightConnector1">
            <a:avLst/>
          </a:prstGeom>
          <a:ln>
            <a:solidFill>
              <a:schemeClr val="tx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6" name="Text Placeholder 4">
            <a:extLst>
              <a:ext uri="{FF2B5EF4-FFF2-40B4-BE49-F238E27FC236}">
                <a16:creationId xmlns="" xmlns:a16="http://schemas.microsoft.com/office/drawing/2014/main" id="{2DFE890C-E3B6-4BF9-87B4-B555D67D73C3}"/>
              </a:ext>
            </a:extLst>
          </p:cNvPr>
          <p:cNvSpPr>
            <a:spLocks noGrp="1"/>
          </p:cNvSpPr>
          <p:nvPr>
            <p:ph type="body" sz="quarter" idx="10" hasCustomPrompt="1"/>
          </p:nvPr>
        </p:nvSpPr>
        <p:spPr>
          <a:xfrm>
            <a:off x="4769223" y="6273800"/>
            <a:ext cx="6943352" cy="404533"/>
          </a:xfrm>
        </p:spPr>
        <p:txBody>
          <a:bodyPr vert="horz" lIns="0" tIns="45720" rIns="0" bIns="45720" rtlCol="0" anchor="b">
            <a:noAutofit/>
          </a:bodyPr>
          <a:lstStyle>
            <a:lvl1pPr marL="0" indent="0">
              <a:buNone/>
              <a:defRPr lang="en-GB" sz="900" i="0" dirty="0">
                <a:solidFill>
                  <a:schemeClr val="accent5"/>
                </a:solidFill>
                <a:latin typeface="+mj-lt"/>
              </a:defRPr>
            </a:lvl1pPr>
          </a:lstStyle>
          <a:p>
            <a:pPr marL="228600" lvl="0" indent="-228600" algn="r">
              <a:lnSpc>
                <a:spcPct val="100000"/>
              </a:lnSpc>
              <a:spcBef>
                <a:spcPts val="0"/>
              </a:spcBef>
            </a:pPr>
            <a:r>
              <a:rPr lang="en-US" dirty="0"/>
              <a:t>Add footnote / source</a:t>
            </a:r>
            <a:endParaRPr lang="en-GB" dirty="0"/>
          </a:p>
        </p:txBody>
      </p:sp>
    </p:spTree>
    <p:extLst>
      <p:ext uri="{BB962C8B-B14F-4D97-AF65-F5344CB8AC3E}">
        <p14:creationId xmlns:p14="http://schemas.microsoft.com/office/powerpoint/2010/main" val="158867298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pli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Add title</a:t>
            </a:r>
            <a:endParaRPr lang="en-GB" dirty="0"/>
          </a:p>
        </p:txBody>
      </p:sp>
      <p:cxnSp>
        <p:nvCxnSpPr>
          <p:cNvPr id="7" name="Straight Arrow Connector 6"/>
          <p:cNvCxnSpPr>
            <a:cxnSpLocks/>
          </p:cNvCxnSpPr>
          <p:nvPr userDrawn="1"/>
        </p:nvCxnSpPr>
        <p:spPr>
          <a:xfrm>
            <a:off x="6095999" y="1246094"/>
            <a:ext cx="0" cy="4993347"/>
          </a:xfrm>
          <a:prstGeom prst="straightConnector1">
            <a:avLst/>
          </a:prstGeom>
          <a:ln>
            <a:solidFill>
              <a:schemeClr val="tx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 xmlns:a16="http://schemas.microsoft.com/office/drawing/2014/main" id="{873D2C08-959C-4D61-9B4A-7FAF82C55491}"/>
              </a:ext>
            </a:extLst>
          </p:cNvPr>
          <p:cNvSpPr>
            <a:spLocks noGrp="1"/>
          </p:cNvSpPr>
          <p:nvPr>
            <p:ph type="body" sz="quarter" idx="10" hasCustomPrompt="1"/>
          </p:nvPr>
        </p:nvSpPr>
        <p:spPr>
          <a:xfrm>
            <a:off x="4769223" y="6273800"/>
            <a:ext cx="6943352" cy="404533"/>
          </a:xfrm>
        </p:spPr>
        <p:txBody>
          <a:bodyPr vert="horz" lIns="0" tIns="45720" rIns="0" bIns="45720" rtlCol="0" anchor="b">
            <a:noAutofit/>
          </a:bodyPr>
          <a:lstStyle>
            <a:lvl1pPr marL="0" indent="0">
              <a:buNone/>
              <a:defRPr lang="en-GB" sz="800" i="0" dirty="0">
                <a:solidFill>
                  <a:schemeClr val="accent5"/>
                </a:solidFill>
                <a:latin typeface="+mj-lt"/>
              </a:defRPr>
            </a:lvl1pPr>
          </a:lstStyle>
          <a:p>
            <a:pPr marL="228600" lvl="0" indent="-228600" algn="r">
              <a:lnSpc>
                <a:spcPct val="100000"/>
              </a:lnSpc>
              <a:spcBef>
                <a:spcPts val="0"/>
              </a:spcBef>
            </a:pPr>
            <a:r>
              <a:rPr lang="en-US" dirty="0"/>
              <a:t>ADD FOOTNOTE / SOURCE</a:t>
            </a:r>
            <a:endParaRPr lang="en-GB" dirty="0"/>
          </a:p>
        </p:txBody>
      </p:sp>
    </p:spTree>
    <p:extLst>
      <p:ext uri="{BB962C8B-B14F-4D97-AF65-F5344CB8AC3E}">
        <p14:creationId xmlns:p14="http://schemas.microsoft.com/office/powerpoint/2010/main" val="236087579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1_Thank you">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2417"/>
            <a:ext cx="12192000" cy="6795583"/>
          </a:xfrm>
          <a:prstGeom prst="rect">
            <a:avLst/>
          </a:prstGeom>
        </p:spPr>
      </p:pic>
      <p:sp>
        <p:nvSpPr>
          <p:cNvPr id="35" name="Title 1"/>
          <p:cNvSpPr>
            <a:spLocks noGrp="1"/>
          </p:cNvSpPr>
          <p:nvPr>
            <p:ph type="ctrTitle" hasCustomPrompt="1"/>
          </p:nvPr>
        </p:nvSpPr>
        <p:spPr>
          <a:xfrm>
            <a:off x="648166" y="855194"/>
            <a:ext cx="5160963" cy="842621"/>
          </a:xfrm>
        </p:spPr>
        <p:txBody>
          <a:bodyPr anchor="b"/>
          <a:lstStyle>
            <a:lvl1pPr algn="l">
              <a:lnSpc>
                <a:spcPct val="100000"/>
              </a:lnSpc>
              <a:spcBef>
                <a:spcPts val="0"/>
              </a:spcBef>
              <a:defRPr sz="3000">
                <a:solidFill>
                  <a:schemeClr val="tx2"/>
                </a:solidFill>
                <a:latin typeface="+mj-lt"/>
                <a:ea typeface="Apex Serif Light" panose="02010600040501010103" pitchFamily="50" charset="0"/>
              </a:defRPr>
            </a:lvl1pPr>
          </a:lstStyle>
          <a:p>
            <a:r>
              <a:rPr lang="en-US" dirty="0"/>
              <a:t>Thank you</a:t>
            </a:r>
            <a:endParaRPr lang="en-GB" dirty="0"/>
          </a:p>
        </p:txBody>
      </p:sp>
      <p:sp>
        <p:nvSpPr>
          <p:cNvPr id="6" name="Text Placeholder 4">
            <a:extLst>
              <a:ext uri="{FF2B5EF4-FFF2-40B4-BE49-F238E27FC236}">
                <a16:creationId xmlns="" xmlns:a16="http://schemas.microsoft.com/office/drawing/2014/main" id="{8D211812-01DC-4C08-81C2-0A5C7D67B2D3}"/>
              </a:ext>
            </a:extLst>
          </p:cNvPr>
          <p:cNvSpPr>
            <a:spLocks noGrp="1"/>
          </p:cNvSpPr>
          <p:nvPr>
            <p:ph type="body" sz="quarter" idx="10" hasCustomPrompt="1"/>
          </p:nvPr>
        </p:nvSpPr>
        <p:spPr>
          <a:xfrm>
            <a:off x="4769223" y="6273800"/>
            <a:ext cx="6943352" cy="404533"/>
          </a:xfrm>
        </p:spPr>
        <p:txBody>
          <a:bodyPr vert="horz" lIns="0" tIns="45720" rIns="0" bIns="45720" rtlCol="0" anchor="b">
            <a:noAutofit/>
          </a:bodyPr>
          <a:lstStyle>
            <a:lvl1pPr marL="0" indent="0">
              <a:buNone/>
              <a:defRPr lang="en-GB" sz="800" i="0" dirty="0">
                <a:solidFill>
                  <a:srgbClr val="FFFFFF"/>
                </a:solidFill>
                <a:latin typeface="+mj-lt"/>
              </a:defRPr>
            </a:lvl1pPr>
          </a:lstStyle>
          <a:p>
            <a:pPr marL="228600" lvl="0" indent="-228600" algn="r">
              <a:lnSpc>
                <a:spcPct val="100000"/>
              </a:lnSpc>
              <a:spcBef>
                <a:spcPts val="0"/>
              </a:spcBef>
            </a:pPr>
            <a:r>
              <a:rPr lang="en-US" dirty="0"/>
              <a:t>ADD FOOTNOTE / SOURCE</a:t>
            </a:r>
            <a:endParaRPr lang="en-GB" dirty="0"/>
          </a:p>
        </p:txBody>
      </p:sp>
    </p:spTree>
    <p:extLst>
      <p:ext uri="{BB962C8B-B14F-4D97-AF65-F5344CB8AC3E}">
        <p14:creationId xmlns:p14="http://schemas.microsoft.com/office/powerpoint/2010/main" val="3156953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5_Title">
    <p:spTree>
      <p:nvGrpSpPr>
        <p:cNvPr id="1" name=""/>
        <p:cNvGrpSpPr/>
        <p:nvPr/>
      </p:nvGrpSpPr>
      <p:grpSpPr>
        <a:xfrm>
          <a:off x="0" y="0"/>
          <a:ext cx="0" cy="0"/>
          <a:chOff x="0" y="0"/>
          <a:chExt cx="0" cy="0"/>
        </a:xfrm>
      </p:grpSpPr>
      <p:graphicFrame>
        <p:nvGraphicFramePr>
          <p:cNvPr id="2" name="Object 1" hidden="1">
            <a:extLst>
              <a:ext uri="{FF2B5EF4-FFF2-40B4-BE49-F238E27FC236}">
                <a16:creationId xmlns="" xmlns:a16="http://schemas.microsoft.com/office/drawing/2014/main" id="{433B001D-AF43-4721-AC4D-1E06622FBAEE}"/>
              </a:ext>
            </a:extLst>
          </p:cNvPr>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096" name="think-cell Slide" r:id="rId4" imgW="480" imgH="481" progId="TCLayout.ActiveDocument.1">
                  <p:embed/>
                </p:oleObj>
              </mc:Choice>
              <mc:Fallback>
                <p:oleObj name="think-cell Slide" r:id="rId4" imgW="480" imgH="481"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4" name="Picture 3"/>
          <p:cNvPicPr>
            <a:picLocks noChangeAspect="1"/>
          </p:cNvPicPr>
          <p:nvPr userDrawn="1"/>
        </p:nvPicPr>
        <p:blipFill rotWithShape="1">
          <a:blip r:embed="rId6" cstate="email">
            <a:extLst>
              <a:ext uri="{28A0092B-C50C-407E-A947-70E740481C1C}">
                <a14:useLocalDpi xmlns:a14="http://schemas.microsoft.com/office/drawing/2010/main"/>
              </a:ext>
            </a:extLst>
          </a:blip>
          <a:srcRect/>
          <a:stretch/>
        </p:blipFill>
        <p:spPr>
          <a:xfrm>
            <a:off x="11182840" y="483090"/>
            <a:ext cx="541555" cy="368001"/>
          </a:xfrm>
          <a:prstGeom prst="rect">
            <a:avLst/>
          </a:prstGeom>
        </p:spPr>
      </p:pic>
      <p:pic>
        <p:nvPicPr>
          <p:cNvPr id="8" name="Picture 7">
            <a:extLst>
              <a:ext uri="{FF2B5EF4-FFF2-40B4-BE49-F238E27FC236}">
                <a16:creationId xmlns="" xmlns:a16="http://schemas.microsoft.com/office/drawing/2014/main" id="{ADD26278-C63A-4D9F-8809-7BDB64BB1E70}"/>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215899" y="1534944"/>
            <a:ext cx="11757025" cy="4816351"/>
          </a:xfrm>
          <a:prstGeom prst="rect">
            <a:avLst/>
          </a:prstGeom>
        </p:spPr>
      </p:pic>
      <p:pic>
        <p:nvPicPr>
          <p:cNvPr id="9" name="Picture 8">
            <a:extLst>
              <a:ext uri="{FF2B5EF4-FFF2-40B4-BE49-F238E27FC236}">
                <a16:creationId xmlns="" xmlns:a16="http://schemas.microsoft.com/office/drawing/2014/main" id="{E013C86A-70E3-4AF1-BD09-DA942DC0842F}"/>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0" y="-18405"/>
            <a:ext cx="12192000" cy="2720000"/>
          </a:xfrm>
          <a:prstGeom prst="rect">
            <a:avLst/>
          </a:prstGeom>
        </p:spPr>
      </p:pic>
      <p:pic>
        <p:nvPicPr>
          <p:cNvPr id="11" name="Picture 10">
            <a:extLst>
              <a:ext uri="{FF2B5EF4-FFF2-40B4-BE49-F238E27FC236}">
                <a16:creationId xmlns="" xmlns:a16="http://schemas.microsoft.com/office/drawing/2014/main" id="{84C3EB36-C5FC-49E0-9990-A41E5C17E6A5}"/>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480" y="-4117"/>
            <a:ext cx="8060436" cy="2235708"/>
          </a:xfrm>
          <a:prstGeom prst="rect">
            <a:avLst/>
          </a:prstGeom>
        </p:spPr>
      </p:pic>
      <p:pic>
        <p:nvPicPr>
          <p:cNvPr id="12" name="Picture 11">
            <a:extLst>
              <a:ext uri="{FF2B5EF4-FFF2-40B4-BE49-F238E27FC236}">
                <a16:creationId xmlns="" xmlns:a16="http://schemas.microsoft.com/office/drawing/2014/main" id="{36FA51FA-E7DB-4C0A-9455-6F9477534BD1}"/>
              </a:ext>
            </a:extLst>
          </p:cNvPr>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8164705" y="1066800"/>
            <a:ext cx="2221650" cy="1416341"/>
          </a:xfrm>
          <a:prstGeom prst="rect">
            <a:avLst/>
          </a:prstGeom>
        </p:spPr>
      </p:pic>
      <p:sp>
        <p:nvSpPr>
          <p:cNvPr id="13" name="Title 1">
            <a:extLst>
              <a:ext uri="{FF2B5EF4-FFF2-40B4-BE49-F238E27FC236}">
                <a16:creationId xmlns="" xmlns:a16="http://schemas.microsoft.com/office/drawing/2014/main" id="{967FEE1C-476B-4B38-9CA7-EFE6A1F67D3D}"/>
              </a:ext>
            </a:extLst>
          </p:cNvPr>
          <p:cNvSpPr>
            <a:spLocks noGrp="1"/>
          </p:cNvSpPr>
          <p:nvPr>
            <p:ph type="title" hasCustomPrompt="1"/>
          </p:nvPr>
        </p:nvSpPr>
        <p:spPr>
          <a:xfrm>
            <a:off x="438233" y="476404"/>
            <a:ext cx="10515600" cy="350216"/>
          </a:xfrm>
        </p:spPr>
        <p:txBody>
          <a:bodyPr/>
          <a:lstStyle>
            <a:lvl1pPr>
              <a:defRPr>
                <a:solidFill>
                  <a:schemeClr val="accent6">
                    <a:lumMod val="20000"/>
                    <a:lumOff val="80000"/>
                  </a:schemeClr>
                </a:solidFill>
              </a:defRPr>
            </a:lvl1pPr>
          </a:lstStyle>
          <a:p>
            <a:r>
              <a:rPr lang="en-US" dirty="0"/>
              <a:t>Add title</a:t>
            </a:r>
            <a:endParaRPr lang="en-GB" dirty="0"/>
          </a:p>
        </p:txBody>
      </p:sp>
      <p:sp>
        <p:nvSpPr>
          <p:cNvPr id="15" name="Text Placeholder 4">
            <a:extLst>
              <a:ext uri="{FF2B5EF4-FFF2-40B4-BE49-F238E27FC236}">
                <a16:creationId xmlns="" xmlns:a16="http://schemas.microsoft.com/office/drawing/2014/main" id="{D9A9C63C-2CEE-4A52-8488-B876012CCE61}"/>
              </a:ext>
            </a:extLst>
          </p:cNvPr>
          <p:cNvSpPr>
            <a:spLocks noGrp="1"/>
          </p:cNvSpPr>
          <p:nvPr>
            <p:ph type="body" sz="quarter" idx="10" hasCustomPrompt="1"/>
          </p:nvPr>
        </p:nvSpPr>
        <p:spPr>
          <a:xfrm>
            <a:off x="4769223" y="6273800"/>
            <a:ext cx="6943352" cy="404533"/>
          </a:xfrm>
        </p:spPr>
        <p:txBody>
          <a:bodyPr vert="horz" lIns="0" tIns="45720" rIns="0" bIns="45720" rtlCol="0" anchor="b">
            <a:noAutofit/>
          </a:bodyPr>
          <a:lstStyle>
            <a:lvl1pPr marL="0" indent="0">
              <a:buNone/>
              <a:defRPr lang="en-GB" sz="800" i="0" dirty="0">
                <a:solidFill>
                  <a:schemeClr val="accent5"/>
                </a:solidFill>
                <a:latin typeface="+mj-lt"/>
              </a:defRPr>
            </a:lvl1pPr>
          </a:lstStyle>
          <a:p>
            <a:pPr marL="228600" lvl="0" indent="-228600" algn="r">
              <a:lnSpc>
                <a:spcPct val="100000"/>
              </a:lnSpc>
              <a:spcBef>
                <a:spcPts val="0"/>
              </a:spcBef>
            </a:pPr>
            <a:r>
              <a:rPr lang="en-US" dirty="0"/>
              <a:t>ADD FOOTNOTE / SOURCE</a:t>
            </a:r>
            <a:endParaRPr lang="en-GB" dirty="0"/>
          </a:p>
        </p:txBody>
      </p:sp>
    </p:spTree>
    <p:extLst>
      <p:ext uri="{BB962C8B-B14F-4D97-AF65-F5344CB8AC3E}">
        <p14:creationId xmlns:p14="http://schemas.microsoft.com/office/powerpoint/2010/main" val="38866488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2_Title">
    <p:spTree>
      <p:nvGrpSpPr>
        <p:cNvPr id="1" name=""/>
        <p:cNvGrpSpPr/>
        <p:nvPr/>
      </p:nvGrpSpPr>
      <p:grpSpPr>
        <a:xfrm>
          <a:off x="0" y="0"/>
          <a:ext cx="0" cy="0"/>
          <a:chOff x="0" y="0"/>
          <a:chExt cx="0" cy="0"/>
        </a:xfrm>
      </p:grpSpPr>
      <p:pic>
        <p:nvPicPr>
          <p:cNvPr id="13" name="Picture 12">
            <a:extLst>
              <a:ext uri="{FF2B5EF4-FFF2-40B4-BE49-F238E27FC236}">
                <a16:creationId xmlns="" xmlns:a16="http://schemas.microsoft.com/office/drawing/2014/main" id="{D5B3ECF5-EA42-4D62-9207-C2FE158D17A3}"/>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15900" y="1534944"/>
            <a:ext cx="11757024" cy="4816351"/>
          </a:xfrm>
          <a:prstGeom prst="rect">
            <a:avLst/>
          </a:prstGeom>
        </p:spPr>
      </p:pic>
      <p:graphicFrame>
        <p:nvGraphicFramePr>
          <p:cNvPr id="2" name="Object 1" hidden="1">
            <a:extLst>
              <a:ext uri="{FF2B5EF4-FFF2-40B4-BE49-F238E27FC236}">
                <a16:creationId xmlns="" xmlns:a16="http://schemas.microsoft.com/office/drawing/2014/main" id="{433B001D-AF43-4721-AC4D-1E06622FBAEE}"/>
              </a:ext>
            </a:extLst>
          </p:cNvPr>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120" name="think-cell Slide" r:id="rId5" imgW="480" imgH="481" progId="TCLayout.ActiveDocument.1">
                  <p:embed/>
                </p:oleObj>
              </mc:Choice>
              <mc:Fallback>
                <p:oleObj name="think-cell Slide" r:id="rId5" imgW="480" imgH="481"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4" name="Picture 3"/>
          <p:cNvPicPr>
            <a:picLocks noChangeAspect="1"/>
          </p:cNvPicPr>
          <p:nvPr userDrawn="1"/>
        </p:nvPicPr>
        <p:blipFill rotWithShape="1">
          <a:blip r:embed="rId7" cstate="email">
            <a:extLst>
              <a:ext uri="{28A0092B-C50C-407E-A947-70E740481C1C}">
                <a14:useLocalDpi xmlns:a14="http://schemas.microsoft.com/office/drawing/2010/main"/>
              </a:ext>
            </a:extLst>
          </a:blip>
          <a:srcRect/>
          <a:stretch/>
        </p:blipFill>
        <p:spPr>
          <a:xfrm>
            <a:off x="11182840" y="483090"/>
            <a:ext cx="541555" cy="368001"/>
          </a:xfrm>
          <a:prstGeom prst="rect">
            <a:avLst/>
          </a:prstGeom>
        </p:spPr>
      </p:pic>
      <p:pic>
        <p:nvPicPr>
          <p:cNvPr id="9" name="Picture 8">
            <a:extLst>
              <a:ext uri="{FF2B5EF4-FFF2-40B4-BE49-F238E27FC236}">
                <a16:creationId xmlns="" xmlns:a16="http://schemas.microsoft.com/office/drawing/2014/main" id="{E013C86A-70E3-4AF1-BD09-DA942DC0842F}"/>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0" y="-18405"/>
            <a:ext cx="12192000" cy="2720000"/>
          </a:xfrm>
          <a:prstGeom prst="rect">
            <a:avLst/>
          </a:prstGeom>
        </p:spPr>
      </p:pic>
      <p:pic>
        <p:nvPicPr>
          <p:cNvPr id="11" name="Picture 10">
            <a:extLst>
              <a:ext uri="{FF2B5EF4-FFF2-40B4-BE49-F238E27FC236}">
                <a16:creationId xmlns="" xmlns:a16="http://schemas.microsoft.com/office/drawing/2014/main" id="{84C3EB36-C5FC-49E0-9990-A41E5C17E6A5}"/>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480" y="-4117"/>
            <a:ext cx="8060436" cy="2235708"/>
          </a:xfrm>
          <a:prstGeom prst="rect">
            <a:avLst/>
          </a:prstGeom>
        </p:spPr>
      </p:pic>
      <p:pic>
        <p:nvPicPr>
          <p:cNvPr id="12" name="Picture 11">
            <a:extLst>
              <a:ext uri="{FF2B5EF4-FFF2-40B4-BE49-F238E27FC236}">
                <a16:creationId xmlns="" xmlns:a16="http://schemas.microsoft.com/office/drawing/2014/main" id="{36FA51FA-E7DB-4C0A-9455-6F9477534BD1}"/>
              </a:ext>
            </a:extLst>
          </p:cNvPr>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8164705" y="1066800"/>
            <a:ext cx="2221650" cy="1416341"/>
          </a:xfrm>
          <a:prstGeom prst="rect">
            <a:avLst/>
          </a:prstGeom>
        </p:spPr>
      </p:pic>
      <p:sp>
        <p:nvSpPr>
          <p:cNvPr id="14" name="Title 1">
            <a:extLst>
              <a:ext uri="{FF2B5EF4-FFF2-40B4-BE49-F238E27FC236}">
                <a16:creationId xmlns="" xmlns:a16="http://schemas.microsoft.com/office/drawing/2014/main" id="{157B8DE6-F968-4340-9477-5D861EB5520D}"/>
              </a:ext>
            </a:extLst>
          </p:cNvPr>
          <p:cNvSpPr>
            <a:spLocks noGrp="1"/>
          </p:cNvSpPr>
          <p:nvPr>
            <p:ph type="title" hasCustomPrompt="1"/>
          </p:nvPr>
        </p:nvSpPr>
        <p:spPr>
          <a:xfrm>
            <a:off x="438233" y="476404"/>
            <a:ext cx="10515600" cy="350216"/>
          </a:xfrm>
        </p:spPr>
        <p:txBody>
          <a:bodyPr/>
          <a:lstStyle>
            <a:lvl1pPr>
              <a:defRPr>
                <a:solidFill>
                  <a:schemeClr val="accent6">
                    <a:lumMod val="20000"/>
                    <a:lumOff val="80000"/>
                  </a:schemeClr>
                </a:solidFill>
              </a:defRPr>
            </a:lvl1pPr>
          </a:lstStyle>
          <a:p>
            <a:r>
              <a:rPr lang="en-US" dirty="0"/>
              <a:t>Add title</a:t>
            </a:r>
            <a:endParaRPr lang="en-GB" dirty="0"/>
          </a:p>
        </p:txBody>
      </p:sp>
      <p:sp>
        <p:nvSpPr>
          <p:cNvPr id="16" name="Text Placeholder 4">
            <a:extLst>
              <a:ext uri="{FF2B5EF4-FFF2-40B4-BE49-F238E27FC236}">
                <a16:creationId xmlns="" xmlns:a16="http://schemas.microsoft.com/office/drawing/2014/main" id="{FA15794E-A623-43AE-BCA4-6D23B4A00F7F}"/>
              </a:ext>
            </a:extLst>
          </p:cNvPr>
          <p:cNvSpPr>
            <a:spLocks noGrp="1"/>
          </p:cNvSpPr>
          <p:nvPr>
            <p:ph type="body" sz="quarter" idx="10" hasCustomPrompt="1"/>
          </p:nvPr>
        </p:nvSpPr>
        <p:spPr>
          <a:xfrm>
            <a:off x="4769223" y="6273800"/>
            <a:ext cx="6943352" cy="404533"/>
          </a:xfrm>
        </p:spPr>
        <p:txBody>
          <a:bodyPr vert="horz" lIns="0" tIns="45720" rIns="0" bIns="45720" rtlCol="0" anchor="b">
            <a:noAutofit/>
          </a:bodyPr>
          <a:lstStyle>
            <a:lvl1pPr marL="0" indent="0">
              <a:buNone/>
              <a:defRPr lang="en-GB" sz="800" i="0" dirty="0">
                <a:solidFill>
                  <a:schemeClr val="accent5"/>
                </a:solidFill>
                <a:latin typeface="+mj-lt"/>
              </a:defRPr>
            </a:lvl1pPr>
          </a:lstStyle>
          <a:p>
            <a:pPr marL="228600" lvl="0" indent="-228600" algn="r">
              <a:lnSpc>
                <a:spcPct val="100000"/>
              </a:lnSpc>
              <a:spcBef>
                <a:spcPts val="0"/>
              </a:spcBef>
            </a:pPr>
            <a:r>
              <a:rPr lang="en-US" dirty="0"/>
              <a:t>ADD FOOTNOTE / SOURCE</a:t>
            </a:r>
            <a:endParaRPr lang="en-GB" dirty="0"/>
          </a:p>
        </p:txBody>
      </p:sp>
    </p:spTree>
    <p:extLst>
      <p:ext uri="{BB962C8B-B14F-4D97-AF65-F5344CB8AC3E}">
        <p14:creationId xmlns:p14="http://schemas.microsoft.com/office/powerpoint/2010/main" val="42680590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3_Title">
    <p:spTree>
      <p:nvGrpSpPr>
        <p:cNvPr id="1" name=""/>
        <p:cNvGrpSpPr/>
        <p:nvPr/>
      </p:nvGrpSpPr>
      <p:grpSpPr>
        <a:xfrm>
          <a:off x="0" y="0"/>
          <a:ext cx="0" cy="0"/>
          <a:chOff x="0" y="0"/>
          <a:chExt cx="0" cy="0"/>
        </a:xfrm>
      </p:grpSpPr>
      <p:pic>
        <p:nvPicPr>
          <p:cNvPr id="13" name="Picture 12">
            <a:extLst>
              <a:ext uri="{FF2B5EF4-FFF2-40B4-BE49-F238E27FC236}">
                <a16:creationId xmlns="" xmlns:a16="http://schemas.microsoft.com/office/drawing/2014/main" id="{33029101-99C4-43AC-BABB-2473A11B1E7F}"/>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15900" y="1492107"/>
            <a:ext cx="11757024" cy="4816351"/>
          </a:xfrm>
          <a:prstGeom prst="rect">
            <a:avLst/>
          </a:prstGeom>
        </p:spPr>
      </p:pic>
      <p:graphicFrame>
        <p:nvGraphicFramePr>
          <p:cNvPr id="2" name="Object 1" hidden="1">
            <a:extLst>
              <a:ext uri="{FF2B5EF4-FFF2-40B4-BE49-F238E27FC236}">
                <a16:creationId xmlns="" xmlns:a16="http://schemas.microsoft.com/office/drawing/2014/main" id="{433B001D-AF43-4721-AC4D-1E06622FBAEE}"/>
              </a:ext>
            </a:extLst>
          </p:cNvPr>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144" name="think-cell Slide" r:id="rId5" imgW="480" imgH="481" progId="TCLayout.ActiveDocument.1">
                  <p:embed/>
                </p:oleObj>
              </mc:Choice>
              <mc:Fallback>
                <p:oleObj name="think-cell Slide" r:id="rId5" imgW="480" imgH="481"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4" name="Picture 3"/>
          <p:cNvPicPr>
            <a:picLocks noChangeAspect="1"/>
          </p:cNvPicPr>
          <p:nvPr userDrawn="1"/>
        </p:nvPicPr>
        <p:blipFill rotWithShape="1">
          <a:blip r:embed="rId7" cstate="email">
            <a:extLst>
              <a:ext uri="{28A0092B-C50C-407E-A947-70E740481C1C}">
                <a14:useLocalDpi xmlns:a14="http://schemas.microsoft.com/office/drawing/2010/main"/>
              </a:ext>
            </a:extLst>
          </a:blip>
          <a:srcRect/>
          <a:stretch/>
        </p:blipFill>
        <p:spPr>
          <a:xfrm>
            <a:off x="11182840" y="483090"/>
            <a:ext cx="541555" cy="368001"/>
          </a:xfrm>
          <a:prstGeom prst="rect">
            <a:avLst/>
          </a:prstGeom>
        </p:spPr>
      </p:pic>
      <p:pic>
        <p:nvPicPr>
          <p:cNvPr id="9" name="Picture 8">
            <a:extLst>
              <a:ext uri="{FF2B5EF4-FFF2-40B4-BE49-F238E27FC236}">
                <a16:creationId xmlns="" xmlns:a16="http://schemas.microsoft.com/office/drawing/2014/main" id="{E013C86A-70E3-4AF1-BD09-DA942DC0842F}"/>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0" y="-18405"/>
            <a:ext cx="12192000" cy="2720000"/>
          </a:xfrm>
          <a:prstGeom prst="rect">
            <a:avLst/>
          </a:prstGeom>
        </p:spPr>
      </p:pic>
      <p:pic>
        <p:nvPicPr>
          <p:cNvPr id="11" name="Picture 10">
            <a:extLst>
              <a:ext uri="{FF2B5EF4-FFF2-40B4-BE49-F238E27FC236}">
                <a16:creationId xmlns="" xmlns:a16="http://schemas.microsoft.com/office/drawing/2014/main" id="{84C3EB36-C5FC-49E0-9990-A41E5C17E6A5}"/>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480" y="-4117"/>
            <a:ext cx="8060436" cy="2235708"/>
          </a:xfrm>
          <a:prstGeom prst="rect">
            <a:avLst/>
          </a:prstGeom>
        </p:spPr>
      </p:pic>
      <p:pic>
        <p:nvPicPr>
          <p:cNvPr id="12" name="Picture 11">
            <a:extLst>
              <a:ext uri="{FF2B5EF4-FFF2-40B4-BE49-F238E27FC236}">
                <a16:creationId xmlns="" xmlns:a16="http://schemas.microsoft.com/office/drawing/2014/main" id="{36FA51FA-E7DB-4C0A-9455-6F9477534BD1}"/>
              </a:ext>
            </a:extLst>
          </p:cNvPr>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8164705" y="1066800"/>
            <a:ext cx="2221650" cy="1416341"/>
          </a:xfrm>
          <a:prstGeom prst="rect">
            <a:avLst/>
          </a:prstGeom>
        </p:spPr>
      </p:pic>
      <p:sp>
        <p:nvSpPr>
          <p:cNvPr id="14" name="Title 1">
            <a:extLst>
              <a:ext uri="{FF2B5EF4-FFF2-40B4-BE49-F238E27FC236}">
                <a16:creationId xmlns="" xmlns:a16="http://schemas.microsoft.com/office/drawing/2014/main" id="{C33540B7-CA97-439C-ACED-C4A2C317721C}"/>
              </a:ext>
            </a:extLst>
          </p:cNvPr>
          <p:cNvSpPr>
            <a:spLocks noGrp="1"/>
          </p:cNvSpPr>
          <p:nvPr>
            <p:ph type="title" hasCustomPrompt="1"/>
          </p:nvPr>
        </p:nvSpPr>
        <p:spPr>
          <a:xfrm>
            <a:off x="438233" y="476404"/>
            <a:ext cx="10515600" cy="350216"/>
          </a:xfrm>
        </p:spPr>
        <p:txBody>
          <a:bodyPr/>
          <a:lstStyle>
            <a:lvl1pPr>
              <a:defRPr>
                <a:solidFill>
                  <a:schemeClr val="accent6">
                    <a:lumMod val="20000"/>
                    <a:lumOff val="80000"/>
                  </a:schemeClr>
                </a:solidFill>
              </a:defRPr>
            </a:lvl1pPr>
          </a:lstStyle>
          <a:p>
            <a:r>
              <a:rPr lang="en-US" dirty="0"/>
              <a:t>Add title</a:t>
            </a:r>
            <a:endParaRPr lang="en-GB" dirty="0"/>
          </a:p>
        </p:txBody>
      </p:sp>
      <p:sp>
        <p:nvSpPr>
          <p:cNvPr id="16" name="Text Placeholder 4">
            <a:extLst>
              <a:ext uri="{FF2B5EF4-FFF2-40B4-BE49-F238E27FC236}">
                <a16:creationId xmlns="" xmlns:a16="http://schemas.microsoft.com/office/drawing/2014/main" id="{51C431AB-B033-4571-A9D4-128638274868}"/>
              </a:ext>
            </a:extLst>
          </p:cNvPr>
          <p:cNvSpPr>
            <a:spLocks noGrp="1"/>
          </p:cNvSpPr>
          <p:nvPr>
            <p:ph type="body" sz="quarter" idx="10" hasCustomPrompt="1"/>
          </p:nvPr>
        </p:nvSpPr>
        <p:spPr>
          <a:xfrm>
            <a:off x="4769223" y="6273800"/>
            <a:ext cx="6943352" cy="404533"/>
          </a:xfrm>
        </p:spPr>
        <p:txBody>
          <a:bodyPr vert="horz" lIns="0" tIns="45720" rIns="0" bIns="45720" rtlCol="0" anchor="b">
            <a:noAutofit/>
          </a:bodyPr>
          <a:lstStyle>
            <a:lvl1pPr marL="0" indent="0">
              <a:buNone/>
              <a:defRPr lang="en-GB" sz="800" i="0" dirty="0">
                <a:solidFill>
                  <a:schemeClr val="accent5"/>
                </a:solidFill>
                <a:latin typeface="+mj-lt"/>
              </a:defRPr>
            </a:lvl1pPr>
          </a:lstStyle>
          <a:p>
            <a:pPr marL="228600" lvl="0" indent="-228600" algn="r">
              <a:lnSpc>
                <a:spcPct val="100000"/>
              </a:lnSpc>
              <a:spcBef>
                <a:spcPts val="0"/>
              </a:spcBef>
            </a:pPr>
            <a:r>
              <a:rPr lang="en-US" dirty="0"/>
              <a:t>ADD FOOTNOTE / SOURCE</a:t>
            </a:r>
            <a:endParaRPr lang="en-GB" dirty="0"/>
          </a:p>
        </p:txBody>
      </p:sp>
    </p:spTree>
    <p:extLst>
      <p:ext uri="{BB962C8B-B14F-4D97-AF65-F5344CB8AC3E}">
        <p14:creationId xmlns:p14="http://schemas.microsoft.com/office/powerpoint/2010/main" val="996694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6_Title">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3A2C78CD-EA19-40F0-AEAD-B60CFC9C7C44}"/>
              </a:ext>
            </a:extLst>
          </p:cNvPr>
          <p:cNvPicPr>
            <a:picLocks noChangeAspect="1"/>
          </p:cNvPicPr>
          <p:nvPr userDrawn="1"/>
        </p:nvPicPr>
        <p:blipFill>
          <a:blip r:embed="rId4"/>
          <a:stretch>
            <a:fillRect/>
          </a:stretch>
        </p:blipFill>
        <p:spPr>
          <a:xfrm>
            <a:off x="242957" y="851091"/>
            <a:ext cx="11452363" cy="5417180"/>
          </a:xfrm>
          <a:prstGeom prst="rect">
            <a:avLst/>
          </a:prstGeom>
        </p:spPr>
      </p:pic>
      <p:graphicFrame>
        <p:nvGraphicFramePr>
          <p:cNvPr id="2" name="Object 1" hidden="1">
            <a:extLst>
              <a:ext uri="{FF2B5EF4-FFF2-40B4-BE49-F238E27FC236}">
                <a16:creationId xmlns="" xmlns:a16="http://schemas.microsoft.com/office/drawing/2014/main" id="{433B001D-AF43-4721-AC4D-1E06622FBAEE}"/>
              </a:ext>
            </a:extLst>
          </p:cNvPr>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168" name="think-cell Slide" r:id="rId5" imgW="480" imgH="481" progId="TCLayout.ActiveDocument.1">
                  <p:embed/>
                </p:oleObj>
              </mc:Choice>
              <mc:Fallback>
                <p:oleObj name="think-cell Slide" r:id="rId5" imgW="480" imgH="481"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4" name="Picture 3"/>
          <p:cNvPicPr>
            <a:picLocks noChangeAspect="1"/>
          </p:cNvPicPr>
          <p:nvPr userDrawn="1"/>
        </p:nvPicPr>
        <p:blipFill rotWithShape="1">
          <a:blip r:embed="rId7" cstate="email">
            <a:extLst>
              <a:ext uri="{28A0092B-C50C-407E-A947-70E740481C1C}">
                <a14:useLocalDpi xmlns:a14="http://schemas.microsoft.com/office/drawing/2010/main"/>
              </a:ext>
            </a:extLst>
          </a:blip>
          <a:srcRect/>
          <a:stretch/>
        </p:blipFill>
        <p:spPr>
          <a:xfrm>
            <a:off x="11182840" y="483090"/>
            <a:ext cx="541555" cy="368001"/>
          </a:xfrm>
          <a:prstGeom prst="rect">
            <a:avLst/>
          </a:prstGeom>
        </p:spPr>
      </p:pic>
      <p:pic>
        <p:nvPicPr>
          <p:cNvPr id="9" name="Picture 8">
            <a:extLst>
              <a:ext uri="{FF2B5EF4-FFF2-40B4-BE49-F238E27FC236}">
                <a16:creationId xmlns="" xmlns:a16="http://schemas.microsoft.com/office/drawing/2014/main" id="{E013C86A-70E3-4AF1-BD09-DA942DC0842F}"/>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0" y="-18405"/>
            <a:ext cx="12192000" cy="2720000"/>
          </a:xfrm>
          <a:prstGeom prst="rect">
            <a:avLst/>
          </a:prstGeom>
        </p:spPr>
      </p:pic>
      <p:pic>
        <p:nvPicPr>
          <p:cNvPr id="11" name="Picture 10">
            <a:extLst>
              <a:ext uri="{FF2B5EF4-FFF2-40B4-BE49-F238E27FC236}">
                <a16:creationId xmlns="" xmlns:a16="http://schemas.microsoft.com/office/drawing/2014/main" id="{84C3EB36-C5FC-49E0-9990-A41E5C17E6A5}"/>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480" y="-4117"/>
            <a:ext cx="8060436" cy="2235708"/>
          </a:xfrm>
          <a:prstGeom prst="rect">
            <a:avLst/>
          </a:prstGeom>
        </p:spPr>
      </p:pic>
      <p:pic>
        <p:nvPicPr>
          <p:cNvPr id="12" name="Picture 11">
            <a:extLst>
              <a:ext uri="{FF2B5EF4-FFF2-40B4-BE49-F238E27FC236}">
                <a16:creationId xmlns="" xmlns:a16="http://schemas.microsoft.com/office/drawing/2014/main" id="{36FA51FA-E7DB-4C0A-9455-6F9477534BD1}"/>
              </a:ext>
            </a:extLst>
          </p:cNvPr>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8164705" y="1066800"/>
            <a:ext cx="2221650" cy="1416341"/>
          </a:xfrm>
          <a:prstGeom prst="rect">
            <a:avLst/>
          </a:prstGeom>
        </p:spPr>
      </p:pic>
      <p:sp>
        <p:nvSpPr>
          <p:cNvPr id="14" name="Title 1">
            <a:extLst>
              <a:ext uri="{FF2B5EF4-FFF2-40B4-BE49-F238E27FC236}">
                <a16:creationId xmlns="" xmlns:a16="http://schemas.microsoft.com/office/drawing/2014/main" id="{C33540B7-CA97-439C-ACED-C4A2C317721C}"/>
              </a:ext>
            </a:extLst>
          </p:cNvPr>
          <p:cNvSpPr>
            <a:spLocks noGrp="1"/>
          </p:cNvSpPr>
          <p:nvPr>
            <p:ph type="title" hasCustomPrompt="1"/>
          </p:nvPr>
        </p:nvSpPr>
        <p:spPr>
          <a:xfrm>
            <a:off x="438233" y="476404"/>
            <a:ext cx="10515600" cy="350216"/>
          </a:xfrm>
        </p:spPr>
        <p:txBody>
          <a:bodyPr/>
          <a:lstStyle>
            <a:lvl1pPr>
              <a:defRPr>
                <a:solidFill>
                  <a:schemeClr val="accent6">
                    <a:lumMod val="20000"/>
                    <a:lumOff val="80000"/>
                  </a:schemeClr>
                </a:solidFill>
              </a:defRPr>
            </a:lvl1pPr>
          </a:lstStyle>
          <a:p>
            <a:r>
              <a:rPr lang="en-US" dirty="0"/>
              <a:t>Add title</a:t>
            </a:r>
            <a:endParaRPr lang="en-GB" dirty="0"/>
          </a:p>
        </p:txBody>
      </p:sp>
      <p:sp>
        <p:nvSpPr>
          <p:cNvPr id="16" name="Text Placeholder 4">
            <a:extLst>
              <a:ext uri="{FF2B5EF4-FFF2-40B4-BE49-F238E27FC236}">
                <a16:creationId xmlns="" xmlns:a16="http://schemas.microsoft.com/office/drawing/2014/main" id="{4BEBCBD2-CEA4-46D7-8438-E84846886BDE}"/>
              </a:ext>
            </a:extLst>
          </p:cNvPr>
          <p:cNvSpPr>
            <a:spLocks noGrp="1"/>
          </p:cNvSpPr>
          <p:nvPr>
            <p:ph type="body" sz="quarter" idx="10" hasCustomPrompt="1"/>
          </p:nvPr>
        </p:nvSpPr>
        <p:spPr>
          <a:xfrm>
            <a:off x="4769223" y="6273800"/>
            <a:ext cx="6943352" cy="404533"/>
          </a:xfrm>
        </p:spPr>
        <p:txBody>
          <a:bodyPr vert="horz" lIns="0" tIns="45720" rIns="0" bIns="45720" rtlCol="0" anchor="b">
            <a:noAutofit/>
          </a:bodyPr>
          <a:lstStyle>
            <a:lvl1pPr marL="0" indent="0">
              <a:buNone/>
              <a:defRPr lang="en-GB" sz="800" i="0" dirty="0">
                <a:solidFill>
                  <a:schemeClr val="accent5"/>
                </a:solidFill>
                <a:latin typeface="+mj-lt"/>
              </a:defRPr>
            </a:lvl1pPr>
          </a:lstStyle>
          <a:p>
            <a:pPr marL="228600" lvl="0" indent="-228600" algn="r">
              <a:lnSpc>
                <a:spcPct val="100000"/>
              </a:lnSpc>
              <a:spcBef>
                <a:spcPts val="0"/>
              </a:spcBef>
            </a:pPr>
            <a:r>
              <a:rPr lang="en-US" dirty="0"/>
              <a:t>ADD FOOTNOTE / SOURCE</a:t>
            </a:r>
            <a:endParaRPr lang="en-GB" dirty="0"/>
          </a:p>
        </p:txBody>
      </p:sp>
    </p:spTree>
    <p:extLst>
      <p:ext uri="{BB962C8B-B14F-4D97-AF65-F5344CB8AC3E}">
        <p14:creationId xmlns:p14="http://schemas.microsoft.com/office/powerpoint/2010/main" val="17118629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4_Title">
    <p:spTree>
      <p:nvGrpSpPr>
        <p:cNvPr id="1" name=""/>
        <p:cNvGrpSpPr/>
        <p:nvPr/>
      </p:nvGrpSpPr>
      <p:grpSpPr>
        <a:xfrm>
          <a:off x="0" y="0"/>
          <a:ext cx="0" cy="0"/>
          <a:chOff x="0" y="0"/>
          <a:chExt cx="0" cy="0"/>
        </a:xfrm>
      </p:grpSpPr>
      <p:graphicFrame>
        <p:nvGraphicFramePr>
          <p:cNvPr id="2" name="Object 1" hidden="1">
            <a:extLst>
              <a:ext uri="{FF2B5EF4-FFF2-40B4-BE49-F238E27FC236}">
                <a16:creationId xmlns="" xmlns:a16="http://schemas.microsoft.com/office/drawing/2014/main" id="{433B001D-AF43-4721-AC4D-1E06622FBAEE}"/>
              </a:ext>
            </a:extLst>
          </p:cNvPr>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192" name="think-cell Slide" r:id="rId4" imgW="480" imgH="481" progId="TCLayout.ActiveDocument.1">
                  <p:embed/>
                </p:oleObj>
              </mc:Choice>
              <mc:Fallback>
                <p:oleObj name="think-cell Slide" r:id="rId4" imgW="480" imgH="481"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4" name="Picture 3"/>
          <p:cNvPicPr>
            <a:picLocks noChangeAspect="1"/>
          </p:cNvPicPr>
          <p:nvPr userDrawn="1"/>
        </p:nvPicPr>
        <p:blipFill rotWithShape="1">
          <a:blip r:embed="rId6" cstate="email">
            <a:extLst>
              <a:ext uri="{28A0092B-C50C-407E-A947-70E740481C1C}">
                <a14:useLocalDpi xmlns:a14="http://schemas.microsoft.com/office/drawing/2010/main"/>
              </a:ext>
            </a:extLst>
          </a:blip>
          <a:srcRect/>
          <a:stretch/>
        </p:blipFill>
        <p:spPr>
          <a:xfrm>
            <a:off x="11182840" y="483090"/>
            <a:ext cx="541555" cy="368001"/>
          </a:xfrm>
          <a:prstGeom prst="rect">
            <a:avLst/>
          </a:prstGeom>
        </p:spPr>
      </p:pic>
      <p:pic>
        <p:nvPicPr>
          <p:cNvPr id="9" name="Picture 8">
            <a:extLst>
              <a:ext uri="{FF2B5EF4-FFF2-40B4-BE49-F238E27FC236}">
                <a16:creationId xmlns="" xmlns:a16="http://schemas.microsoft.com/office/drawing/2014/main" id="{E013C86A-70E3-4AF1-BD09-DA942DC0842F}"/>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0" y="-18405"/>
            <a:ext cx="12192000" cy="2720000"/>
          </a:xfrm>
          <a:prstGeom prst="rect">
            <a:avLst/>
          </a:prstGeom>
        </p:spPr>
      </p:pic>
      <p:pic>
        <p:nvPicPr>
          <p:cNvPr id="11" name="Picture 10">
            <a:extLst>
              <a:ext uri="{FF2B5EF4-FFF2-40B4-BE49-F238E27FC236}">
                <a16:creationId xmlns="" xmlns:a16="http://schemas.microsoft.com/office/drawing/2014/main" id="{84C3EB36-C5FC-49E0-9990-A41E5C17E6A5}"/>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480" y="-4117"/>
            <a:ext cx="8060436" cy="2235708"/>
          </a:xfrm>
          <a:prstGeom prst="rect">
            <a:avLst/>
          </a:prstGeom>
        </p:spPr>
      </p:pic>
      <p:pic>
        <p:nvPicPr>
          <p:cNvPr id="12" name="Picture 11">
            <a:extLst>
              <a:ext uri="{FF2B5EF4-FFF2-40B4-BE49-F238E27FC236}">
                <a16:creationId xmlns="" xmlns:a16="http://schemas.microsoft.com/office/drawing/2014/main" id="{36FA51FA-E7DB-4C0A-9455-6F9477534BD1}"/>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8164705" y="1066800"/>
            <a:ext cx="2221650" cy="1416341"/>
          </a:xfrm>
          <a:prstGeom prst="rect">
            <a:avLst/>
          </a:prstGeom>
        </p:spPr>
      </p:pic>
      <p:pic>
        <p:nvPicPr>
          <p:cNvPr id="13" name="Picture 12">
            <a:extLst>
              <a:ext uri="{FF2B5EF4-FFF2-40B4-BE49-F238E27FC236}">
                <a16:creationId xmlns="" xmlns:a16="http://schemas.microsoft.com/office/drawing/2014/main" id="{E689897C-B410-4934-929D-6306C6D60CB8}"/>
              </a:ext>
            </a:extLst>
          </p:cNvPr>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215900" y="1492107"/>
            <a:ext cx="11757024" cy="4816351"/>
          </a:xfrm>
          <a:prstGeom prst="rect">
            <a:avLst/>
          </a:prstGeom>
        </p:spPr>
      </p:pic>
      <p:sp>
        <p:nvSpPr>
          <p:cNvPr id="14" name="Title 1">
            <a:extLst>
              <a:ext uri="{FF2B5EF4-FFF2-40B4-BE49-F238E27FC236}">
                <a16:creationId xmlns="" xmlns:a16="http://schemas.microsoft.com/office/drawing/2014/main" id="{A9324F2A-D8BF-4F16-859B-0D3435C2A107}"/>
              </a:ext>
            </a:extLst>
          </p:cNvPr>
          <p:cNvSpPr>
            <a:spLocks noGrp="1"/>
          </p:cNvSpPr>
          <p:nvPr>
            <p:ph type="title" hasCustomPrompt="1"/>
          </p:nvPr>
        </p:nvSpPr>
        <p:spPr>
          <a:xfrm>
            <a:off x="438233" y="476404"/>
            <a:ext cx="10515600" cy="350216"/>
          </a:xfrm>
        </p:spPr>
        <p:txBody>
          <a:bodyPr/>
          <a:lstStyle>
            <a:lvl1pPr>
              <a:defRPr>
                <a:solidFill>
                  <a:schemeClr val="accent6">
                    <a:lumMod val="20000"/>
                    <a:lumOff val="80000"/>
                  </a:schemeClr>
                </a:solidFill>
              </a:defRPr>
            </a:lvl1pPr>
          </a:lstStyle>
          <a:p>
            <a:r>
              <a:rPr lang="en-US" dirty="0"/>
              <a:t>Add title</a:t>
            </a:r>
            <a:endParaRPr lang="en-GB" dirty="0"/>
          </a:p>
        </p:txBody>
      </p:sp>
      <p:sp>
        <p:nvSpPr>
          <p:cNvPr id="16" name="Text Placeholder 4">
            <a:extLst>
              <a:ext uri="{FF2B5EF4-FFF2-40B4-BE49-F238E27FC236}">
                <a16:creationId xmlns="" xmlns:a16="http://schemas.microsoft.com/office/drawing/2014/main" id="{B3F501D1-443C-42C8-B0EF-257CA54931D7}"/>
              </a:ext>
            </a:extLst>
          </p:cNvPr>
          <p:cNvSpPr>
            <a:spLocks noGrp="1"/>
          </p:cNvSpPr>
          <p:nvPr>
            <p:ph type="body" sz="quarter" idx="10" hasCustomPrompt="1"/>
          </p:nvPr>
        </p:nvSpPr>
        <p:spPr>
          <a:xfrm>
            <a:off x="4769223" y="6273800"/>
            <a:ext cx="6943352" cy="404533"/>
          </a:xfrm>
        </p:spPr>
        <p:txBody>
          <a:bodyPr vert="horz" lIns="0" tIns="45720" rIns="0" bIns="45720" rtlCol="0" anchor="b">
            <a:noAutofit/>
          </a:bodyPr>
          <a:lstStyle>
            <a:lvl1pPr marL="0" indent="0">
              <a:buNone/>
              <a:defRPr lang="en-GB" sz="800" i="0" dirty="0">
                <a:solidFill>
                  <a:schemeClr val="accent5"/>
                </a:solidFill>
                <a:latin typeface="+mj-lt"/>
              </a:defRPr>
            </a:lvl1pPr>
          </a:lstStyle>
          <a:p>
            <a:pPr marL="228600" lvl="0" indent="-228600" algn="r">
              <a:lnSpc>
                <a:spcPct val="100000"/>
              </a:lnSpc>
              <a:spcBef>
                <a:spcPts val="0"/>
              </a:spcBef>
            </a:pPr>
            <a:r>
              <a:rPr lang="en-US" dirty="0"/>
              <a:t>ADD FOOTNOTE / SOURCE</a:t>
            </a:r>
            <a:endParaRPr lang="en-GB" dirty="0"/>
          </a:p>
        </p:txBody>
      </p:sp>
    </p:spTree>
    <p:extLst>
      <p:ext uri="{BB962C8B-B14F-4D97-AF65-F5344CB8AC3E}">
        <p14:creationId xmlns:p14="http://schemas.microsoft.com/office/powerpoint/2010/main" val="8335923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amp; sourc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 xmlns:a16="http://schemas.microsoft.com/office/drawing/2014/main" id="{259B188D-DB10-4138-B501-62AED24197CA}"/>
              </a:ext>
            </a:extLst>
          </p:cNvPr>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216" name="think-cell Slide" r:id="rId4" imgW="480" imgH="481" progId="TCLayout.ActiveDocument.1">
                  <p:embed/>
                </p:oleObj>
              </mc:Choice>
              <mc:Fallback>
                <p:oleObj name="think-cell Slide" r:id="rId4" imgW="480" imgH="481"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5" name="Picture 4">
            <a:extLst>
              <a:ext uri="{FF2B5EF4-FFF2-40B4-BE49-F238E27FC236}">
                <a16:creationId xmlns="" xmlns:a16="http://schemas.microsoft.com/office/drawing/2014/main" id="{FE0B2205-8904-465D-83AA-BCD4157C73FE}"/>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0" y="-755"/>
            <a:ext cx="12192000" cy="1247359"/>
          </a:xfrm>
          <a:prstGeom prst="rect">
            <a:avLst/>
          </a:prstGeom>
        </p:spPr>
      </p:pic>
      <p:sp>
        <p:nvSpPr>
          <p:cNvPr id="2" name="Title 1"/>
          <p:cNvSpPr>
            <a:spLocks noGrp="1"/>
          </p:cNvSpPr>
          <p:nvPr>
            <p:ph type="title" hasCustomPrompt="1"/>
          </p:nvPr>
        </p:nvSpPr>
        <p:spPr/>
        <p:txBody>
          <a:bodyPr/>
          <a:lstStyle>
            <a:lvl1pPr>
              <a:defRPr>
                <a:solidFill>
                  <a:schemeClr val="accent6">
                    <a:lumMod val="20000"/>
                    <a:lumOff val="80000"/>
                  </a:schemeClr>
                </a:solidFill>
              </a:defRPr>
            </a:lvl1pPr>
          </a:lstStyle>
          <a:p>
            <a:r>
              <a:rPr lang="en-US" dirty="0"/>
              <a:t>Add title</a:t>
            </a:r>
            <a:endParaRPr lang="en-GB" dirty="0"/>
          </a:p>
        </p:txBody>
      </p:sp>
      <p:cxnSp>
        <p:nvCxnSpPr>
          <p:cNvPr id="6" name="Straight Connector 5"/>
          <p:cNvCxnSpPr/>
          <p:nvPr userDrawn="1"/>
        </p:nvCxnSpPr>
        <p:spPr>
          <a:xfrm>
            <a:off x="0" y="1247775"/>
            <a:ext cx="1219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Oval 6"/>
          <p:cNvSpPr/>
          <p:nvPr userDrawn="1"/>
        </p:nvSpPr>
        <p:spPr>
          <a:xfrm>
            <a:off x="433696" y="1212182"/>
            <a:ext cx="71186" cy="7118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68F4C"/>
              </a:solidFill>
            </a:endParaRPr>
          </a:p>
        </p:txBody>
      </p:sp>
      <p:sp>
        <p:nvSpPr>
          <p:cNvPr id="9" name="Text Placeholder 4">
            <a:extLst>
              <a:ext uri="{FF2B5EF4-FFF2-40B4-BE49-F238E27FC236}">
                <a16:creationId xmlns="" xmlns:a16="http://schemas.microsoft.com/office/drawing/2014/main" id="{A97CB080-2008-47BC-8790-61ACCEC17550}"/>
              </a:ext>
            </a:extLst>
          </p:cNvPr>
          <p:cNvSpPr>
            <a:spLocks noGrp="1"/>
          </p:cNvSpPr>
          <p:nvPr>
            <p:ph type="body" sz="quarter" idx="10" hasCustomPrompt="1"/>
          </p:nvPr>
        </p:nvSpPr>
        <p:spPr>
          <a:xfrm>
            <a:off x="4769223" y="6273800"/>
            <a:ext cx="6943352" cy="404533"/>
          </a:xfrm>
        </p:spPr>
        <p:txBody>
          <a:bodyPr vert="horz" lIns="0" tIns="45720" rIns="0" bIns="45720" rtlCol="0" anchor="b">
            <a:noAutofit/>
          </a:bodyPr>
          <a:lstStyle>
            <a:lvl1pPr marL="0" indent="0">
              <a:buNone/>
              <a:defRPr lang="en-GB" sz="800" i="0" dirty="0">
                <a:solidFill>
                  <a:schemeClr val="accent5"/>
                </a:solidFill>
                <a:latin typeface="+mj-lt"/>
              </a:defRPr>
            </a:lvl1pPr>
          </a:lstStyle>
          <a:p>
            <a:pPr marL="228600" lvl="0" indent="-228600" algn="r">
              <a:lnSpc>
                <a:spcPct val="100000"/>
              </a:lnSpc>
              <a:spcBef>
                <a:spcPts val="0"/>
              </a:spcBef>
            </a:pPr>
            <a:r>
              <a:rPr lang="en-US" dirty="0"/>
              <a:t>ADD FOOTNOTE / SOURCE</a:t>
            </a:r>
            <a:endParaRPr lang="en-GB" dirty="0"/>
          </a:p>
        </p:txBody>
      </p:sp>
    </p:spTree>
    <p:extLst>
      <p:ext uri="{BB962C8B-B14F-4D97-AF65-F5344CB8AC3E}">
        <p14:creationId xmlns:p14="http://schemas.microsoft.com/office/powerpoint/2010/main" val="367865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26" Type="http://schemas.openxmlformats.org/officeDocument/2006/relationships/image" Target="../media/image5.png"/><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oleObject" Target="../embeddings/oleObject1.bin"/><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4.png"/><Relationship Id="rId10" Type="http://schemas.openxmlformats.org/officeDocument/2006/relationships/slideLayout" Target="../slideLayouts/slideLayout10.xml"/><Relationship Id="rId19" Type="http://schemas.openxmlformats.org/officeDocument/2006/relationships/vmlDrawing" Target="../drawings/vmlDrawing1.v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26" Type="http://schemas.openxmlformats.org/officeDocument/2006/relationships/image" Target="../media/image5.png"/><Relationship Id="rId3" Type="http://schemas.openxmlformats.org/officeDocument/2006/relationships/slideLayout" Target="../slideLayouts/slideLayout20.xml"/><Relationship Id="rId21" Type="http://schemas.openxmlformats.org/officeDocument/2006/relationships/image" Target="../media/image2.png"/><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5" Type="http://schemas.openxmlformats.org/officeDocument/2006/relationships/image" Target="../media/image1.emf"/><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tags" Target="../tags/tag15.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24" Type="http://schemas.openxmlformats.org/officeDocument/2006/relationships/oleObject" Target="../embeddings/oleObject15.bin"/><Relationship Id="rId5" Type="http://schemas.openxmlformats.org/officeDocument/2006/relationships/slideLayout" Target="../slideLayouts/slideLayout22.xml"/><Relationship Id="rId15" Type="http://schemas.openxmlformats.org/officeDocument/2006/relationships/slideLayout" Target="../slideLayouts/slideLayout32.xml"/><Relationship Id="rId23" Type="http://schemas.openxmlformats.org/officeDocument/2006/relationships/image" Target="../media/image4.png"/><Relationship Id="rId10" Type="http://schemas.openxmlformats.org/officeDocument/2006/relationships/slideLayout" Target="../slideLayouts/slideLayout27.xml"/><Relationship Id="rId19" Type="http://schemas.openxmlformats.org/officeDocument/2006/relationships/vmlDrawing" Target="../drawings/vmlDrawing15.v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 Id="rId22"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19" name="Group 18"/>
          <p:cNvGrpSpPr/>
          <p:nvPr userDrawn="1"/>
        </p:nvGrpSpPr>
        <p:grpSpPr>
          <a:xfrm>
            <a:off x="161926" y="173144"/>
            <a:ext cx="11817854" cy="930912"/>
            <a:chOff x="161926" y="173144"/>
            <a:chExt cx="11817854" cy="930912"/>
          </a:xfrm>
        </p:grpSpPr>
        <p:pic>
          <p:nvPicPr>
            <p:cNvPr id="20" name="Picture 19"/>
            <p:cNvPicPr>
              <a:picLocks noChangeAspect="1"/>
            </p:cNvPicPr>
            <p:nvPr userDrawn="1"/>
          </p:nvPicPr>
          <p:blipFill rotWithShape="1">
            <a:blip r:embed="rId21" cstate="email">
              <a:extLst>
                <a:ext uri="{28A0092B-C50C-407E-A947-70E740481C1C}">
                  <a14:useLocalDpi xmlns:a14="http://schemas.microsoft.com/office/drawing/2010/main"/>
                </a:ext>
              </a:extLst>
            </a:blip>
            <a:srcRect/>
            <a:stretch/>
          </p:blipFill>
          <p:spPr>
            <a:xfrm>
              <a:off x="2628899" y="173144"/>
              <a:ext cx="8029575" cy="930912"/>
            </a:xfrm>
            <a:prstGeom prst="rect">
              <a:avLst/>
            </a:prstGeom>
          </p:spPr>
        </p:pic>
        <p:pic>
          <p:nvPicPr>
            <p:cNvPr id="21" name="Picture 20"/>
            <p:cNvPicPr>
              <a:picLocks noChangeAspect="1"/>
            </p:cNvPicPr>
            <p:nvPr userDrawn="1"/>
          </p:nvPicPr>
          <p:blipFill rotWithShape="1">
            <a:blip r:embed="rId22" cstate="email">
              <a:extLst>
                <a:ext uri="{28A0092B-C50C-407E-A947-70E740481C1C}">
                  <a14:useLocalDpi xmlns:a14="http://schemas.microsoft.com/office/drawing/2010/main"/>
                </a:ext>
              </a:extLst>
            </a:blip>
            <a:srcRect/>
            <a:stretch/>
          </p:blipFill>
          <p:spPr>
            <a:xfrm>
              <a:off x="10682287" y="173144"/>
              <a:ext cx="1297493" cy="930912"/>
            </a:xfrm>
            <a:prstGeom prst="rect">
              <a:avLst/>
            </a:prstGeom>
          </p:spPr>
        </p:pic>
        <p:pic>
          <p:nvPicPr>
            <p:cNvPr id="22" name="Picture 21"/>
            <p:cNvPicPr>
              <a:picLocks noChangeAspect="1"/>
            </p:cNvPicPr>
            <p:nvPr userDrawn="1"/>
          </p:nvPicPr>
          <p:blipFill rotWithShape="1">
            <a:blip r:embed="rId23" cstate="email">
              <a:extLst>
                <a:ext uri="{28A0092B-C50C-407E-A947-70E740481C1C}">
                  <a14:useLocalDpi xmlns:a14="http://schemas.microsoft.com/office/drawing/2010/main"/>
                </a:ext>
              </a:extLst>
            </a:blip>
            <a:srcRect/>
            <a:stretch/>
          </p:blipFill>
          <p:spPr>
            <a:xfrm>
              <a:off x="161926" y="173144"/>
              <a:ext cx="2476499" cy="930912"/>
            </a:xfrm>
            <a:prstGeom prst="rect">
              <a:avLst/>
            </a:prstGeom>
          </p:spPr>
        </p:pic>
      </p:grpSp>
      <p:graphicFrame>
        <p:nvGraphicFramePr>
          <p:cNvPr id="4" name="Object 3" hidden="1"/>
          <p:cNvGraphicFramePr>
            <a:graphicFrameLocks noChangeAspect="1"/>
          </p:cNvGraphicFramePr>
          <p:nvPr userDrawn="1">
            <p:custDataLst>
              <p:tags r:id="rId20"/>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48" name="think-cell Slide" r:id="rId24" imgW="270" imgH="270" progId="TCLayout.ActiveDocument.1">
                  <p:embed/>
                </p:oleObj>
              </mc:Choice>
              <mc:Fallback>
                <p:oleObj name="think-cell Slide" r:id="rId24" imgW="270" imgH="270" progId="TCLayout.ActiveDocument.1">
                  <p:embed/>
                  <p:pic>
                    <p:nvPicPr>
                      <p:cNvPr id="0" name=""/>
                      <p:cNvPicPr/>
                      <p:nvPr/>
                    </p:nvPicPr>
                    <p:blipFill>
                      <a:blip r:embed="rId25"/>
                      <a:stretch>
                        <a:fillRect/>
                      </a:stretch>
                    </p:blipFill>
                    <p:spPr>
                      <a:xfrm>
                        <a:off x="1588" y="1588"/>
                        <a:ext cx="1587" cy="1587"/>
                      </a:xfrm>
                      <a:prstGeom prst="rect">
                        <a:avLst/>
                      </a:prstGeom>
                    </p:spPr>
                  </p:pic>
                </p:oleObj>
              </mc:Fallback>
            </mc:AlternateContent>
          </a:graphicData>
        </a:graphic>
      </p:graphicFrame>
      <p:cxnSp>
        <p:nvCxnSpPr>
          <p:cNvPr id="7" name="Straight Connector 6"/>
          <p:cNvCxnSpPr/>
          <p:nvPr userDrawn="1"/>
        </p:nvCxnSpPr>
        <p:spPr>
          <a:xfrm>
            <a:off x="0" y="1251071"/>
            <a:ext cx="4794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userDrawn="1">
            <p:ph type="title"/>
          </p:nvPr>
        </p:nvSpPr>
        <p:spPr>
          <a:xfrm>
            <a:off x="438233" y="476404"/>
            <a:ext cx="10515600" cy="350216"/>
          </a:xfrm>
          <a:prstGeom prst="rect">
            <a:avLst/>
          </a:prstGeom>
        </p:spPr>
        <p:txBody>
          <a:bodyPr vert="horz" lIns="0" tIns="45720" rIns="91440" bIns="45720" rtlCol="0" anchor="ctr">
            <a:noAutofit/>
          </a:bodyPr>
          <a:lstStyle/>
          <a:p>
            <a:r>
              <a:rPr lang="en-US" dirty="0"/>
              <a:t>Add title</a:t>
            </a:r>
            <a:endParaRPr lang="en-GB" dirty="0"/>
          </a:p>
        </p:txBody>
      </p:sp>
      <p:sp>
        <p:nvSpPr>
          <p:cNvPr id="3" name="Text Placeholder 2"/>
          <p:cNvSpPr>
            <a:spLocks noGrp="1"/>
          </p:cNvSpPr>
          <p:nvPr userDrawn="1">
            <p:ph type="body" idx="1"/>
          </p:nvPr>
        </p:nvSpPr>
        <p:spPr>
          <a:xfrm>
            <a:off x="479425" y="1568704"/>
            <a:ext cx="11233150" cy="4705095"/>
          </a:xfrm>
          <a:prstGeom prst="rect">
            <a:avLst/>
          </a:prstGeom>
        </p:spPr>
        <p:txBody>
          <a:bodyPr vert="horz" lIns="0" tIns="45720" rIns="91440" bIns="45720" rtlCol="0">
            <a:noAutofit/>
          </a:bodyPr>
          <a:lstStyle/>
          <a:p>
            <a:pPr lvl="0"/>
            <a:r>
              <a:rPr lang="en-US" dirty="0"/>
              <a:t>Add first level body copy</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25" name="Straight Connector 24"/>
          <p:cNvCxnSpPr>
            <a:cxnSpLocks/>
          </p:cNvCxnSpPr>
          <p:nvPr userDrawn="1"/>
        </p:nvCxnSpPr>
        <p:spPr>
          <a:xfrm flipH="1">
            <a:off x="479425" y="1251071"/>
            <a:ext cx="11712576" cy="0"/>
          </a:xfrm>
          <a:prstGeom prst="line">
            <a:avLst/>
          </a:prstGeom>
          <a:ln>
            <a:solidFill>
              <a:schemeClr val="tx1"/>
            </a:solidFill>
            <a:tailEnd type="oval" w="sm" len="sm"/>
          </a:ln>
        </p:spPr>
        <p:style>
          <a:lnRef idx="1">
            <a:schemeClr val="accent1"/>
          </a:lnRef>
          <a:fillRef idx="0">
            <a:schemeClr val="accent1"/>
          </a:fillRef>
          <a:effectRef idx="0">
            <a:schemeClr val="accent1"/>
          </a:effectRef>
          <a:fontRef idx="minor">
            <a:schemeClr val="tx1"/>
          </a:fontRef>
        </p:style>
      </p:cxnSp>
      <p:pic>
        <p:nvPicPr>
          <p:cNvPr id="18" name="Picture 17"/>
          <p:cNvPicPr>
            <a:picLocks noChangeAspect="1"/>
          </p:cNvPicPr>
          <p:nvPr userDrawn="1"/>
        </p:nvPicPr>
        <p:blipFill rotWithShape="1">
          <a:blip r:embed="rId26" cstate="email">
            <a:extLst>
              <a:ext uri="{28A0092B-C50C-407E-A947-70E740481C1C}">
                <a14:useLocalDpi xmlns:a14="http://schemas.microsoft.com/office/drawing/2010/main"/>
              </a:ext>
            </a:extLst>
          </a:blip>
          <a:srcRect/>
          <a:stretch/>
        </p:blipFill>
        <p:spPr>
          <a:xfrm>
            <a:off x="11182840" y="483091"/>
            <a:ext cx="541555" cy="368001"/>
          </a:xfrm>
          <a:prstGeom prst="rect">
            <a:avLst/>
          </a:prstGeom>
        </p:spPr>
      </p:pic>
    </p:spTree>
    <p:extLst>
      <p:ext uri="{BB962C8B-B14F-4D97-AF65-F5344CB8AC3E}">
        <p14:creationId xmlns:p14="http://schemas.microsoft.com/office/powerpoint/2010/main" val="11085320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hdr="0" ftr="0" dt="0"/>
  <p:txStyles>
    <p:titleStyle>
      <a:lvl1pPr algn="l" defTabSz="914400" rtl="0" eaLnBrk="1" latinLnBrk="0" hangingPunct="1">
        <a:lnSpc>
          <a:spcPct val="100000"/>
        </a:lnSpc>
        <a:spcBef>
          <a:spcPct val="0"/>
        </a:spcBef>
        <a:buNone/>
        <a:defRPr sz="1800" kern="1200">
          <a:solidFill>
            <a:schemeClr val="tx2"/>
          </a:solidFill>
          <a:latin typeface="Apex Serif Book" panose="02010600040501010103" pitchFamily="50" charset="0"/>
          <a:ea typeface="+mj-ea"/>
          <a:cs typeface="+mj-cs"/>
        </a:defRPr>
      </a:lvl1pPr>
    </p:titleStyle>
    <p:bodyStyle>
      <a:lvl1pPr marL="228600" indent="-228600" algn="l" defTabSz="914400" rtl="0" eaLnBrk="1" latinLnBrk="0" hangingPunct="1">
        <a:lnSpc>
          <a:spcPct val="120000"/>
        </a:lnSpc>
        <a:spcBef>
          <a:spcPts val="300"/>
        </a:spcBef>
        <a:buFont typeface="Arial" panose="020B0604020202020204" pitchFamily="34" charset="0"/>
        <a:buChar char="•"/>
        <a:defRPr sz="1600" kern="1200">
          <a:solidFill>
            <a:schemeClr val="tx2"/>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120000"/>
        </a:lnSpc>
        <a:spcBef>
          <a:spcPts val="300"/>
        </a:spcBef>
        <a:buFont typeface="Arial" panose="020B0604020202020204" pitchFamily="34" charset="0"/>
        <a:buChar char="•"/>
        <a:defRPr sz="1600" kern="1200">
          <a:solidFill>
            <a:schemeClr val="tx2"/>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120000"/>
        </a:lnSpc>
        <a:spcBef>
          <a:spcPts val="300"/>
        </a:spcBef>
        <a:buFont typeface="Arial" panose="020B0604020202020204" pitchFamily="34" charset="0"/>
        <a:buChar char="•"/>
        <a:defRPr sz="1600" kern="1200">
          <a:solidFill>
            <a:schemeClr val="tx2"/>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120000"/>
        </a:lnSpc>
        <a:spcBef>
          <a:spcPts val="300"/>
        </a:spcBef>
        <a:buFont typeface="Arial" panose="020B0604020202020204" pitchFamily="34" charset="0"/>
        <a:buChar char="•"/>
        <a:defRPr sz="1600" kern="1200">
          <a:solidFill>
            <a:schemeClr val="tx2"/>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120000"/>
        </a:lnSpc>
        <a:spcBef>
          <a:spcPts val="300"/>
        </a:spcBef>
        <a:buFont typeface="Arial" panose="020B0604020202020204" pitchFamily="34" charset="0"/>
        <a:buChar char="•"/>
        <a:defRPr sz="1600" kern="1200">
          <a:solidFill>
            <a:schemeClr val="tx2"/>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3952">
          <p15:clr>
            <a:srgbClr val="F26B43"/>
          </p15:clr>
        </p15:guide>
        <p15:guide id="2" pos="302">
          <p15:clr>
            <a:srgbClr val="F26B43"/>
          </p15:clr>
        </p15:guide>
        <p15:guide id="3" orient="horz" pos="504">
          <p15:clr>
            <a:srgbClr val="F26B43"/>
          </p15:clr>
        </p15:guide>
        <p15:guide id="4" pos="7378">
          <p15:clr>
            <a:srgbClr val="F26B43"/>
          </p15:clr>
        </p15:guide>
        <p15:guide id="5" orient="horz" pos="981">
          <p15:clr>
            <a:srgbClr val="F26B43"/>
          </p15:clr>
        </p15:guide>
        <p15:guide id="6" orient="horz" pos="4156">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19" name="Group 18"/>
          <p:cNvGrpSpPr/>
          <p:nvPr userDrawn="1"/>
        </p:nvGrpSpPr>
        <p:grpSpPr>
          <a:xfrm>
            <a:off x="161926" y="173144"/>
            <a:ext cx="11817854" cy="930912"/>
            <a:chOff x="161926" y="173144"/>
            <a:chExt cx="11817854" cy="930912"/>
          </a:xfrm>
        </p:grpSpPr>
        <p:pic>
          <p:nvPicPr>
            <p:cNvPr id="20" name="Picture 19"/>
            <p:cNvPicPr>
              <a:picLocks noChangeAspect="1"/>
            </p:cNvPicPr>
            <p:nvPr userDrawn="1"/>
          </p:nvPicPr>
          <p:blipFill rotWithShape="1">
            <a:blip r:embed="rId21" cstate="email">
              <a:extLst>
                <a:ext uri="{28A0092B-C50C-407E-A947-70E740481C1C}">
                  <a14:useLocalDpi xmlns:a14="http://schemas.microsoft.com/office/drawing/2010/main"/>
                </a:ext>
              </a:extLst>
            </a:blip>
            <a:srcRect/>
            <a:stretch/>
          </p:blipFill>
          <p:spPr>
            <a:xfrm>
              <a:off x="2628899" y="173144"/>
              <a:ext cx="8029575" cy="930912"/>
            </a:xfrm>
            <a:prstGeom prst="rect">
              <a:avLst/>
            </a:prstGeom>
          </p:spPr>
        </p:pic>
        <p:pic>
          <p:nvPicPr>
            <p:cNvPr id="21" name="Picture 20"/>
            <p:cNvPicPr>
              <a:picLocks noChangeAspect="1"/>
            </p:cNvPicPr>
            <p:nvPr userDrawn="1"/>
          </p:nvPicPr>
          <p:blipFill rotWithShape="1">
            <a:blip r:embed="rId22" cstate="email">
              <a:extLst>
                <a:ext uri="{28A0092B-C50C-407E-A947-70E740481C1C}">
                  <a14:useLocalDpi xmlns:a14="http://schemas.microsoft.com/office/drawing/2010/main"/>
                </a:ext>
              </a:extLst>
            </a:blip>
            <a:srcRect/>
            <a:stretch/>
          </p:blipFill>
          <p:spPr>
            <a:xfrm>
              <a:off x="10682287" y="173144"/>
              <a:ext cx="1297493" cy="930912"/>
            </a:xfrm>
            <a:prstGeom prst="rect">
              <a:avLst/>
            </a:prstGeom>
          </p:spPr>
        </p:pic>
        <p:pic>
          <p:nvPicPr>
            <p:cNvPr id="22" name="Picture 21"/>
            <p:cNvPicPr>
              <a:picLocks noChangeAspect="1"/>
            </p:cNvPicPr>
            <p:nvPr userDrawn="1"/>
          </p:nvPicPr>
          <p:blipFill rotWithShape="1">
            <a:blip r:embed="rId23" cstate="email">
              <a:extLst>
                <a:ext uri="{28A0092B-C50C-407E-A947-70E740481C1C}">
                  <a14:useLocalDpi xmlns:a14="http://schemas.microsoft.com/office/drawing/2010/main"/>
                </a:ext>
              </a:extLst>
            </a:blip>
            <a:srcRect/>
            <a:stretch/>
          </p:blipFill>
          <p:spPr>
            <a:xfrm>
              <a:off x="161926" y="173144"/>
              <a:ext cx="2476499" cy="930912"/>
            </a:xfrm>
            <a:prstGeom prst="rect">
              <a:avLst/>
            </a:prstGeom>
          </p:spPr>
        </p:pic>
      </p:grpSp>
      <p:graphicFrame>
        <p:nvGraphicFramePr>
          <p:cNvPr id="4" name="Object 3" hidden="1"/>
          <p:cNvGraphicFramePr>
            <a:graphicFrameLocks noChangeAspect="1"/>
          </p:cNvGraphicFramePr>
          <p:nvPr userDrawn="1">
            <p:custDataLst>
              <p:tags r:id="rId20"/>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384" name="think-cell Slide" r:id="rId24" imgW="270" imgH="270" progId="TCLayout.ActiveDocument.1">
                  <p:embed/>
                </p:oleObj>
              </mc:Choice>
              <mc:Fallback>
                <p:oleObj name="think-cell Slide" r:id="rId24" imgW="270" imgH="270" progId="TCLayout.ActiveDocument.1">
                  <p:embed/>
                  <p:pic>
                    <p:nvPicPr>
                      <p:cNvPr id="0" name=""/>
                      <p:cNvPicPr/>
                      <p:nvPr/>
                    </p:nvPicPr>
                    <p:blipFill>
                      <a:blip r:embed="rId25"/>
                      <a:stretch>
                        <a:fillRect/>
                      </a:stretch>
                    </p:blipFill>
                    <p:spPr>
                      <a:xfrm>
                        <a:off x="1588" y="1588"/>
                        <a:ext cx="1587" cy="1587"/>
                      </a:xfrm>
                      <a:prstGeom prst="rect">
                        <a:avLst/>
                      </a:prstGeom>
                    </p:spPr>
                  </p:pic>
                </p:oleObj>
              </mc:Fallback>
            </mc:AlternateContent>
          </a:graphicData>
        </a:graphic>
      </p:graphicFrame>
      <p:cxnSp>
        <p:nvCxnSpPr>
          <p:cNvPr id="7" name="Straight Connector 6"/>
          <p:cNvCxnSpPr/>
          <p:nvPr userDrawn="1"/>
        </p:nvCxnSpPr>
        <p:spPr>
          <a:xfrm>
            <a:off x="0" y="1251071"/>
            <a:ext cx="4794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userDrawn="1">
            <p:ph type="title"/>
          </p:nvPr>
        </p:nvSpPr>
        <p:spPr>
          <a:xfrm>
            <a:off x="438233" y="476404"/>
            <a:ext cx="10515600" cy="350216"/>
          </a:xfrm>
          <a:prstGeom prst="rect">
            <a:avLst/>
          </a:prstGeom>
        </p:spPr>
        <p:txBody>
          <a:bodyPr vert="horz" lIns="0" tIns="45720" rIns="91440" bIns="45720" rtlCol="0" anchor="ctr">
            <a:noAutofit/>
          </a:bodyPr>
          <a:lstStyle/>
          <a:p>
            <a:r>
              <a:rPr lang="en-US" dirty="0"/>
              <a:t>Add title</a:t>
            </a:r>
            <a:endParaRPr lang="en-GB" dirty="0"/>
          </a:p>
        </p:txBody>
      </p:sp>
      <p:sp>
        <p:nvSpPr>
          <p:cNvPr id="3" name="Text Placeholder 2"/>
          <p:cNvSpPr>
            <a:spLocks noGrp="1"/>
          </p:cNvSpPr>
          <p:nvPr userDrawn="1">
            <p:ph type="body" idx="1"/>
          </p:nvPr>
        </p:nvSpPr>
        <p:spPr>
          <a:xfrm>
            <a:off x="479425" y="1568704"/>
            <a:ext cx="11233150" cy="4705095"/>
          </a:xfrm>
          <a:prstGeom prst="rect">
            <a:avLst/>
          </a:prstGeom>
        </p:spPr>
        <p:txBody>
          <a:bodyPr vert="horz" lIns="0" tIns="45720" rIns="91440" bIns="45720" rtlCol="0">
            <a:noAutofit/>
          </a:bodyPr>
          <a:lstStyle/>
          <a:p>
            <a:pPr lvl="0"/>
            <a:r>
              <a:rPr lang="en-US" dirty="0"/>
              <a:t>Add first level body copy</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25" name="Straight Connector 24"/>
          <p:cNvCxnSpPr>
            <a:cxnSpLocks/>
          </p:cNvCxnSpPr>
          <p:nvPr userDrawn="1"/>
        </p:nvCxnSpPr>
        <p:spPr>
          <a:xfrm flipH="1">
            <a:off x="479425" y="1251071"/>
            <a:ext cx="11712576" cy="0"/>
          </a:xfrm>
          <a:prstGeom prst="line">
            <a:avLst/>
          </a:prstGeom>
          <a:ln>
            <a:solidFill>
              <a:schemeClr val="tx1"/>
            </a:solidFill>
            <a:tailEnd type="oval" w="sm" len="sm"/>
          </a:ln>
        </p:spPr>
        <p:style>
          <a:lnRef idx="1">
            <a:schemeClr val="accent1"/>
          </a:lnRef>
          <a:fillRef idx="0">
            <a:schemeClr val="accent1"/>
          </a:fillRef>
          <a:effectRef idx="0">
            <a:schemeClr val="accent1"/>
          </a:effectRef>
          <a:fontRef idx="minor">
            <a:schemeClr val="tx1"/>
          </a:fontRef>
        </p:style>
      </p:cxnSp>
      <p:pic>
        <p:nvPicPr>
          <p:cNvPr id="18" name="Picture 17"/>
          <p:cNvPicPr>
            <a:picLocks noChangeAspect="1"/>
          </p:cNvPicPr>
          <p:nvPr userDrawn="1"/>
        </p:nvPicPr>
        <p:blipFill rotWithShape="1">
          <a:blip r:embed="rId26" cstate="email">
            <a:extLst>
              <a:ext uri="{28A0092B-C50C-407E-A947-70E740481C1C}">
                <a14:useLocalDpi xmlns:a14="http://schemas.microsoft.com/office/drawing/2010/main"/>
              </a:ext>
            </a:extLst>
          </a:blip>
          <a:srcRect/>
          <a:stretch/>
        </p:blipFill>
        <p:spPr>
          <a:xfrm>
            <a:off x="11182840" y="483091"/>
            <a:ext cx="541555" cy="368001"/>
          </a:xfrm>
          <a:prstGeom prst="rect">
            <a:avLst/>
          </a:prstGeom>
        </p:spPr>
      </p:pic>
    </p:spTree>
    <p:extLst>
      <p:ext uri="{BB962C8B-B14F-4D97-AF65-F5344CB8AC3E}">
        <p14:creationId xmlns:p14="http://schemas.microsoft.com/office/powerpoint/2010/main" val="2246430903"/>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hf hdr="0" ftr="0" dt="0"/>
  <p:txStyles>
    <p:titleStyle>
      <a:lvl1pPr algn="l" defTabSz="914400" rtl="0" eaLnBrk="1" latinLnBrk="0" hangingPunct="1">
        <a:lnSpc>
          <a:spcPct val="100000"/>
        </a:lnSpc>
        <a:spcBef>
          <a:spcPct val="0"/>
        </a:spcBef>
        <a:buNone/>
        <a:defRPr sz="1800" kern="1200">
          <a:solidFill>
            <a:schemeClr val="tx2"/>
          </a:solidFill>
          <a:latin typeface="Apex Serif Book" panose="02010600040501010103" pitchFamily="50" charset="0"/>
          <a:ea typeface="+mj-ea"/>
          <a:cs typeface="+mj-cs"/>
        </a:defRPr>
      </a:lvl1pPr>
    </p:titleStyle>
    <p:bodyStyle>
      <a:lvl1pPr marL="228600" indent="-228600" algn="l" defTabSz="914400" rtl="0" eaLnBrk="1" latinLnBrk="0" hangingPunct="1">
        <a:lnSpc>
          <a:spcPct val="120000"/>
        </a:lnSpc>
        <a:spcBef>
          <a:spcPts val="300"/>
        </a:spcBef>
        <a:buFont typeface="Arial" panose="020B0604020202020204" pitchFamily="34" charset="0"/>
        <a:buChar char="•"/>
        <a:defRPr sz="1600" kern="1200">
          <a:solidFill>
            <a:schemeClr val="tx2"/>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120000"/>
        </a:lnSpc>
        <a:spcBef>
          <a:spcPts val="300"/>
        </a:spcBef>
        <a:buFont typeface="Arial" panose="020B0604020202020204" pitchFamily="34" charset="0"/>
        <a:buChar char="•"/>
        <a:defRPr sz="1600" kern="1200">
          <a:solidFill>
            <a:schemeClr val="tx2"/>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120000"/>
        </a:lnSpc>
        <a:spcBef>
          <a:spcPts val="300"/>
        </a:spcBef>
        <a:buFont typeface="Arial" panose="020B0604020202020204" pitchFamily="34" charset="0"/>
        <a:buChar char="•"/>
        <a:defRPr sz="1600" kern="1200">
          <a:solidFill>
            <a:schemeClr val="tx2"/>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120000"/>
        </a:lnSpc>
        <a:spcBef>
          <a:spcPts val="300"/>
        </a:spcBef>
        <a:buFont typeface="Arial" panose="020B0604020202020204" pitchFamily="34" charset="0"/>
        <a:buChar char="•"/>
        <a:defRPr sz="1600" kern="1200">
          <a:solidFill>
            <a:schemeClr val="tx2"/>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120000"/>
        </a:lnSpc>
        <a:spcBef>
          <a:spcPts val="300"/>
        </a:spcBef>
        <a:buFont typeface="Arial" panose="020B0604020202020204" pitchFamily="34" charset="0"/>
        <a:buChar char="•"/>
        <a:defRPr sz="1600" kern="1200">
          <a:solidFill>
            <a:schemeClr val="tx2"/>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3952">
          <p15:clr>
            <a:srgbClr val="F26B43"/>
          </p15:clr>
        </p15:guide>
        <p15:guide id="2" pos="302">
          <p15:clr>
            <a:srgbClr val="F26B43"/>
          </p15:clr>
        </p15:guide>
        <p15:guide id="3" orient="horz" pos="504">
          <p15:clr>
            <a:srgbClr val="F26B43"/>
          </p15:clr>
        </p15:guide>
        <p15:guide id="4" pos="7378">
          <p15:clr>
            <a:srgbClr val="F26B43"/>
          </p15:clr>
        </p15:guide>
        <p15:guide id="5" orient="horz" pos="981">
          <p15:clr>
            <a:srgbClr val="F26B43"/>
          </p15:clr>
        </p15:guide>
        <p15:guide id="6" orient="horz" pos="4156">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4.xml"/><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4.xml"/><Relationship Id="rId5" Type="http://schemas.openxmlformats.org/officeDocument/2006/relationships/image" Target="../media/image30.png"/><Relationship Id="rId4" Type="http://schemas.openxmlformats.org/officeDocument/2006/relationships/image" Target="../media/image29.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3559818-CE17-4FC3-8B57-9E0EC89F5717}"/>
              </a:ext>
            </a:extLst>
          </p:cNvPr>
          <p:cNvSpPr>
            <a:spLocks noGrp="1"/>
          </p:cNvSpPr>
          <p:nvPr>
            <p:ph type="ctrTitle"/>
          </p:nvPr>
        </p:nvSpPr>
        <p:spPr>
          <a:xfrm>
            <a:off x="479425" y="46652"/>
            <a:ext cx="8124044" cy="1506896"/>
          </a:xfrm>
        </p:spPr>
        <p:txBody>
          <a:bodyPr/>
          <a:lstStyle/>
          <a:p>
            <a:pPr lvl="0" defTabSz="1075334"/>
            <a:r>
              <a:rPr lang="en-GB" dirty="0" smtClean="0"/>
              <a:t/>
            </a:r>
            <a:br>
              <a:rPr lang="en-GB" dirty="0" smtClean="0"/>
            </a:br>
            <a:r>
              <a:rPr lang="en-GB" dirty="0"/>
              <a:t/>
            </a:r>
            <a:br>
              <a:rPr lang="en-GB" dirty="0"/>
            </a:br>
            <a:r>
              <a:rPr lang="en-GB" sz="2800" b="1" dirty="0" smtClean="0">
                <a:solidFill>
                  <a:srgbClr val="FF0000"/>
                </a:solidFill>
                <a:latin typeface="Arial Narrow" pitchFamily="34" charset="0"/>
                <a:ea typeface="+mn-ea"/>
                <a:cs typeface="+mn-cs"/>
              </a:rPr>
              <a:t>Parliamentary Portfolio Committee on Environmental Affairs </a:t>
            </a:r>
            <a:r>
              <a:rPr lang="en-GB" altLang="en-US" sz="2800" b="1" i="1" dirty="0" smtClean="0">
                <a:solidFill>
                  <a:srgbClr val="FF0000"/>
                </a:solidFill>
                <a:latin typeface="Arial Narrow" pitchFamily="34" charset="0"/>
                <a:ea typeface="+mn-ea"/>
                <a:cs typeface="+mn-cs"/>
              </a:rPr>
              <a:t/>
            </a:r>
            <a:br>
              <a:rPr lang="en-GB" altLang="en-US" sz="2800" b="1" i="1" dirty="0" smtClean="0">
                <a:solidFill>
                  <a:srgbClr val="FF0000"/>
                </a:solidFill>
                <a:latin typeface="Arial Narrow" pitchFamily="34" charset="0"/>
                <a:ea typeface="+mn-ea"/>
                <a:cs typeface="+mn-cs"/>
              </a:rPr>
            </a:br>
            <a:r>
              <a:rPr lang="en-GB" altLang="en-US" sz="2400" dirty="0">
                <a:ea typeface="+mn-ea"/>
              </a:rPr>
              <a:t>P</a:t>
            </a:r>
            <a:r>
              <a:rPr lang="en-GB" altLang="en-US" sz="2400" dirty="0" smtClean="0">
                <a:ea typeface="+mn-ea"/>
              </a:rPr>
              <a:t>ublic Hearings on the National Environmental Management Laws Amendment Bill</a:t>
            </a:r>
            <a:endParaRPr lang="en-GB" sz="2400" dirty="0"/>
          </a:p>
        </p:txBody>
      </p:sp>
      <p:sp>
        <p:nvSpPr>
          <p:cNvPr id="3" name="Subtitle 2">
            <a:extLst>
              <a:ext uri="{FF2B5EF4-FFF2-40B4-BE49-F238E27FC236}">
                <a16:creationId xmlns="" xmlns:a16="http://schemas.microsoft.com/office/drawing/2014/main" id="{D6102DF5-7184-44BF-8E1A-AA580B8A74F2}"/>
              </a:ext>
            </a:extLst>
          </p:cNvPr>
          <p:cNvSpPr>
            <a:spLocks noGrp="1"/>
          </p:cNvSpPr>
          <p:nvPr>
            <p:ph type="subTitle" idx="1"/>
          </p:nvPr>
        </p:nvSpPr>
        <p:spPr>
          <a:xfrm>
            <a:off x="562442" y="1817561"/>
            <a:ext cx="1207528" cy="274252"/>
          </a:xfrm>
        </p:spPr>
        <p:txBody>
          <a:bodyPr/>
          <a:lstStyle/>
          <a:p>
            <a:r>
              <a:rPr lang="en-GB" dirty="0" smtClean="0"/>
              <a:t>25-04-2018</a:t>
            </a:r>
            <a:endParaRPr lang="en-GB" dirty="0"/>
          </a:p>
        </p:txBody>
      </p:sp>
      <p:sp>
        <p:nvSpPr>
          <p:cNvPr id="5" name="Text Placeholder 4">
            <a:extLst>
              <a:ext uri="{FF2B5EF4-FFF2-40B4-BE49-F238E27FC236}">
                <a16:creationId xmlns="" xmlns:a16="http://schemas.microsoft.com/office/drawing/2014/main" id="{807CA3FF-FAC1-4DD5-96D0-D27901E0E416}"/>
              </a:ext>
            </a:extLst>
          </p:cNvPr>
          <p:cNvSpPr>
            <a:spLocks noGrp="1"/>
          </p:cNvSpPr>
          <p:nvPr>
            <p:ph type="body" sz="quarter" idx="4294967295"/>
          </p:nvPr>
        </p:nvSpPr>
        <p:spPr>
          <a:xfrm>
            <a:off x="4769223" y="6273800"/>
            <a:ext cx="6943352" cy="404533"/>
          </a:xfrm>
        </p:spPr>
        <p:txBody>
          <a:bodyPr/>
          <a:lstStyle/>
          <a:p>
            <a:endParaRPr lang="en-GB" dirty="0"/>
          </a:p>
        </p:txBody>
      </p:sp>
      <p:sp>
        <p:nvSpPr>
          <p:cNvPr id="6" name="McK Date"/>
          <p:cNvSpPr txBox="1">
            <a:spLocks noChangeArrowheads="1"/>
          </p:cNvSpPr>
          <p:nvPr/>
        </p:nvSpPr>
        <p:spPr bwMode="gray">
          <a:xfrm>
            <a:off x="6383969" y="2904331"/>
            <a:ext cx="5505274"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buSzPct val="120000"/>
              <a:buChar char="•"/>
              <a:tabLst>
                <a:tab pos="714375" algn="l"/>
                <a:tab pos="1076325" algn="l"/>
              </a:tabLst>
              <a:defRPr sz="1700">
                <a:solidFill>
                  <a:schemeClr val="tx1"/>
                </a:solidFill>
                <a:latin typeface="Arial" charset="0"/>
              </a:defRPr>
            </a:lvl1pPr>
            <a:lvl2pPr marL="742950" indent="-285750" eaLnBrk="0" hangingPunct="0">
              <a:buSzPct val="120000"/>
              <a:buChar char="•"/>
              <a:tabLst>
                <a:tab pos="714375" algn="l"/>
                <a:tab pos="1076325" algn="l"/>
              </a:tabLst>
              <a:defRPr sz="1700">
                <a:solidFill>
                  <a:schemeClr val="tx1"/>
                </a:solidFill>
                <a:latin typeface="Arial" charset="0"/>
              </a:defRPr>
            </a:lvl2pPr>
            <a:lvl3pPr marL="1143000" indent="-228600" eaLnBrk="0" hangingPunct="0">
              <a:buChar char="–"/>
              <a:tabLst>
                <a:tab pos="714375" algn="l"/>
                <a:tab pos="1076325" algn="l"/>
              </a:tabLst>
              <a:defRPr sz="1700">
                <a:solidFill>
                  <a:schemeClr val="tx1"/>
                </a:solidFill>
                <a:latin typeface="Arial" charset="0"/>
              </a:defRPr>
            </a:lvl3pPr>
            <a:lvl4pPr marL="1600200" indent="-228600" eaLnBrk="0" hangingPunct="0">
              <a:buSzPct val="89000"/>
              <a:buChar char="•"/>
              <a:tabLst>
                <a:tab pos="714375" algn="l"/>
                <a:tab pos="1076325" algn="l"/>
              </a:tabLst>
              <a:defRPr sz="1700">
                <a:solidFill>
                  <a:schemeClr val="tx1"/>
                </a:solidFill>
                <a:latin typeface="Arial" charset="0"/>
              </a:defRPr>
            </a:lvl4pPr>
            <a:lvl5pPr marL="2057400" indent="-228600" eaLnBrk="0" hangingPunct="0">
              <a:buSzPct val="75000"/>
              <a:buChar char="–"/>
              <a:tabLst>
                <a:tab pos="714375" algn="l"/>
                <a:tab pos="1076325" algn="l"/>
              </a:tabLst>
              <a:defRPr sz="1700">
                <a:solidFill>
                  <a:schemeClr val="tx1"/>
                </a:solidFill>
                <a:latin typeface="Arial" charset="0"/>
              </a:defRPr>
            </a:lvl5pPr>
            <a:lvl6pPr marL="2514600" indent="-228600" eaLnBrk="0" fontAlgn="base" hangingPunct="0">
              <a:spcBef>
                <a:spcPct val="0"/>
              </a:spcBef>
              <a:spcAft>
                <a:spcPct val="0"/>
              </a:spcAft>
              <a:buSzPct val="75000"/>
              <a:buChar char="–"/>
              <a:tabLst>
                <a:tab pos="714375" algn="l"/>
                <a:tab pos="1076325" algn="l"/>
              </a:tabLst>
              <a:defRPr sz="1700">
                <a:solidFill>
                  <a:schemeClr val="tx1"/>
                </a:solidFill>
                <a:latin typeface="Arial" charset="0"/>
              </a:defRPr>
            </a:lvl6pPr>
            <a:lvl7pPr marL="2971800" indent="-228600" eaLnBrk="0" fontAlgn="base" hangingPunct="0">
              <a:spcBef>
                <a:spcPct val="0"/>
              </a:spcBef>
              <a:spcAft>
                <a:spcPct val="0"/>
              </a:spcAft>
              <a:buSzPct val="75000"/>
              <a:buChar char="–"/>
              <a:tabLst>
                <a:tab pos="714375" algn="l"/>
                <a:tab pos="1076325" algn="l"/>
              </a:tabLst>
              <a:defRPr sz="1700">
                <a:solidFill>
                  <a:schemeClr val="tx1"/>
                </a:solidFill>
                <a:latin typeface="Arial" charset="0"/>
              </a:defRPr>
            </a:lvl7pPr>
            <a:lvl8pPr marL="3429000" indent="-228600" eaLnBrk="0" fontAlgn="base" hangingPunct="0">
              <a:spcBef>
                <a:spcPct val="0"/>
              </a:spcBef>
              <a:spcAft>
                <a:spcPct val="0"/>
              </a:spcAft>
              <a:buSzPct val="75000"/>
              <a:buChar char="–"/>
              <a:tabLst>
                <a:tab pos="714375" algn="l"/>
                <a:tab pos="1076325" algn="l"/>
              </a:tabLst>
              <a:defRPr sz="1700">
                <a:solidFill>
                  <a:schemeClr val="tx1"/>
                </a:solidFill>
                <a:latin typeface="Arial" charset="0"/>
              </a:defRPr>
            </a:lvl8pPr>
            <a:lvl9pPr marL="3886200" indent="-228600" eaLnBrk="0" fontAlgn="base" hangingPunct="0">
              <a:spcBef>
                <a:spcPct val="0"/>
              </a:spcBef>
              <a:spcAft>
                <a:spcPct val="0"/>
              </a:spcAft>
              <a:buSzPct val="75000"/>
              <a:buChar char="–"/>
              <a:tabLst>
                <a:tab pos="714375" algn="l"/>
                <a:tab pos="1076325" algn="l"/>
              </a:tabLst>
              <a:defRPr sz="1700">
                <a:solidFill>
                  <a:schemeClr val="tx1"/>
                </a:solidFill>
                <a:latin typeface="Arial" charset="0"/>
              </a:defRPr>
            </a:lvl9pPr>
          </a:lstStyle>
          <a:p>
            <a:pPr marL="898525" indent="-898525" defTabSz="955675" eaLnBrk="1" fontAlgn="base" hangingPunct="1">
              <a:spcBef>
                <a:spcPct val="0"/>
              </a:spcBef>
              <a:spcAft>
                <a:spcPct val="0"/>
              </a:spcAft>
              <a:buSzTx/>
              <a:buFontTx/>
              <a:buNone/>
              <a:tabLst>
                <a:tab pos="1257300" algn="l"/>
                <a:tab pos="1874838" algn="l"/>
              </a:tabLst>
            </a:pPr>
            <a:endParaRPr lang="en-GB" altLang="en-US" sz="2400" b="1" dirty="0">
              <a:solidFill>
                <a:srgbClr val="FFFFFF"/>
              </a:solidFill>
              <a:latin typeface="Arial Narrow" pitchFamily="34" charset="0"/>
              <a:ea typeface="ＭＳ Ｐゴシック" charset="0"/>
            </a:endParaRPr>
          </a:p>
          <a:p>
            <a:pPr marL="898525" indent="-898525" defTabSz="955675" eaLnBrk="1" fontAlgn="base" hangingPunct="1">
              <a:spcBef>
                <a:spcPct val="0"/>
              </a:spcBef>
              <a:spcAft>
                <a:spcPct val="0"/>
              </a:spcAft>
              <a:buSzTx/>
              <a:buFontTx/>
              <a:buNone/>
              <a:tabLst>
                <a:tab pos="1257300" algn="l"/>
                <a:tab pos="1874838" algn="l"/>
              </a:tabLst>
            </a:pPr>
            <a:r>
              <a:rPr lang="en-GB" altLang="en-US" sz="2400" b="1" dirty="0" smtClean="0">
                <a:solidFill>
                  <a:srgbClr val="FFFFFF"/>
                </a:solidFill>
                <a:latin typeface="Arial Narrow" pitchFamily="34" charset="0"/>
                <a:ea typeface="ＭＳ Ｐゴシック" charset="0"/>
              </a:rPr>
              <a:t>Date		:	25 April 2018</a:t>
            </a:r>
          </a:p>
          <a:p>
            <a:pPr marL="898525" indent="-898525" defTabSz="955675" eaLnBrk="1" fontAlgn="base" hangingPunct="1">
              <a:spcBef>
                <a:spcPct val="0"/>
              </a:spcBef>
              <a:spcAft>
                <a:spcPct val="0"/>
              </a:spcAft>
              <a:buSzTx/>
              <a:buFontTx/>
              <a:buNone/>
              <a:tabLst>
                <a:tab pos="1257300" algn="l"/>
                <a:tab pos="1874838" algn="l"/>
              </a:tabLst>
            </a:pPr>
            <a:endParaRPr lang="en-GB" altLang="en-US" sz="2400" b="1" dirty="0">
              <a:solidFill>
                <a:srgbClr val="FFFFFF"/>
              </a:solidFill>
              <a:latin typeface="Arial Narrow" pitchFamily="34" charset="0"/>
              <a:ea typeface="ＭＳ Ｐゴシック" charset="0"/>
            </a:endParaRPr>
          </a:p>
          <a:p>
            <a:pPr marL="898525" indent="-898525" defTabSz="955675" eaLnBrk="1" fontAlgn="base" hangingPunct="1">
              <a:spcBef>
                <a:spcPct val="0"/>
              </a:spcBef>
              <a:spcAft>
                <a:spcPct val="0"/>
              </a:spcAft>
              <a:buSzTx/>
              <a:buFontTx/>
              <a:buNone/>
              <a:tabLst>
                <a:tab pos="1257300" algn="l"/>
                <a:tab pos="1874838" algn="l"/>
              </a:tabLst>
            </a:pPr>
            <a:r>
              <a:rPr lang="en-GB" altLang="en-US" sz="2400" b="1" dirty="0" smtClean="0">
                <a:solidFill>
                  <a:srgbClr val="FFFFFF"/>
                </a:solidFill>
                <a:latin typeface="Arial Narrow" pitchFamily="34" charset="0"/>
                <a:ea typeface="ＭＳ Ｐゴシック" charset="0"/>
              </a:rPr>
              <a:t>Time</a:t>
            </a:r>
            <a:r>
              <a:rPr lang="en-GB" altLang="en-US" sz="2400" b="1" dirty="0">
                <a:solidFill>
                  <a:srgbClr val="FFFFFF"/>
                </a:solidFill>
                <a:latin typeface="Arial Narrow" pitchFamily="34" charset="0"/>
                <a:ea typeface="ＭＳ Ｐゴシック" charset="0"/>
              </a:rPr>
              <a:t>	</a:t>
            </a:r>
            <a:r>
              <a:rPr lang="en-GB" altLang="en-US" sz="2400" b="1" dirty="0" smtClean="0">
                <a:solidFill>
                  <a:srgbClr val="FFFFFF"/>
                </a:solidFill>
                <a:latin typeface="Arial Narrow" pitchFamily="34" charset="0"/>
                <a:ea typeface="ＭＳ Ｐゴシック" charset="0"/>
              </a:rPr>
              <a:t>	:</a:t>
            </a:r>
            <a:r>
              <a:rPr lang="en-GB" altLang="en-US" sz="2400" b="1" dirty="0">
                <a:solidFill>
                  <a:srgbClr val="FFFFFF"/>
                </a:solidFill>
                <a:latin typeface="Arial Narrow" pitchFamily="34" charset="0"/>
                <a:ea typeface="ＭＳ Ｐゴシック" charset="0"/>
              </a:rPr>
              <a:t>	</a:t>
            </a:r>
            <a:r>
              <a:rPr lang="en-GB" altLang="en-US" sz="2400" b="1" dirty="0" smtClean="0">
                <a:solidFill>
                  <a:srgbClr val="FFFFFF"/>
                </a:solidFill>
                <a:latin typeface="Arial Narrow" pitchFamily="34" charset="0"/>
                <a:ea typeface="ＭＳ Ｐゴシック" charset="0"/>
              </a:rPr>
              <a:t>13:00 – 13:30</a:t>
            </a:r>
            <a:endParaRPr lang="en-GB" altLang="en-US" sz="2400" b="1" dirty="0">
              <a:solidFill>
                <a:srgbClr val="FFFFFF"/>
              </a:solidFill>
              <a:latin typeface="Arial Narrow" pitchFamily="34" charset="0"/>
              <a:ea typeface="ＭＳ Ｐゴシック" charset="0"/>
            </a:endParaRPr>
          </a:p>
          <a:p>
            <a:pPr marL="898525" indent="-898525" defTabSz="955675" eaLnBrk="1" fontAlgn="base" hangingPunct="1">
              <a:spcBef>
                <a:spcPct val="0"/>
              </a:spcBef>
              <a:spcAft>
                <a:spcPct val="0"/>
              </a:spcAft>
              <a:buSzTx/>
              <a:buFontTx/>
              <a:buNone/>
              <a:tabLst>
                <a:tab pos="1257300" algn="l"/>
                <a:tab pos="1874838" algn="l"/>
              </a:tabLst>
            </a:pPr>
            <a:endParaRPr lang="en-GB" altLang="en-US" sz="2400" b="1" dirty="0">
              <a:solidFill>
                <a:srgbClr val="FFFFFF"/>
              </a:solidFill>
              <a:latin typeface="Arial Narrow" pitchFamily="34" charset="0"/>
              <a:ea typeface="ＭＳ Ｐゴシック" charset="0"/>
            </a:endParaRPr>
          </a:p>
          <a:p>
            <a:pPr marL="1882775" indent="-1882775" defTabSz="955675" eaLnBrk="1" fontAlgn="base" hangingPunct="1">
              <a:spcBef>
                <a:spcPct val="0"/>
              </a:spcBef>
              <a:spcAft>
                <a:spcPct val="0"/>
              </a:spcAft>
              <a:buSzTx/>
              <a:buFontTx/>
              <a:buNone/>
              <a:tabLst>
                <a:tab pos="1250950" algn="l"/>
                <a:tab pos="1257300" algn="l"/>
              </a:tabLst>
            </a:pPr>
            <a:r>
              <a:rPr lang="en-GB" altLang="en-US" sz="2400" b="1" dirty="0" smtClean="0">
                <a:solidFill>
                  <a:srgbClr val="FFFFFF"/>
                </a:solidFill>
                <a:latin typeface="Arial Narrow" pitchFamily="34" charset="0"/>
                <a:ea typeface="ＭＳ Ｐゴシック" charset="0"/>
              </a:rPr>
              <a:t>Venue	</a:t>
            </a:r>
            <a:r>
              <a:rPr lang="en-GB" altLang="en-US" sz="2400" b="1" dirty="0">
                <a:solidFill>
                  <a:srgbClr val="FFFFFF"/>
                </a:solidFill>
                <a:latin typeface="Arial Narrow" pitchFamily="34" charset="0"/>
                <a:ea typeface="ＭＳ Ｐゴシック" charset="0"/>
              </a:rPr>
              <a:t>	:	</a:t>
            </a:r>
            <a:r>
              <a:rPr lang="en-GB" altLang="en-US" sz="2400" b="1" dirty="0" smtClean="0">
                <a:solidFill>
                  <a:srgbClr val="FFFFFF"/>
                </a:solidFill>
                <a:latin typeface="Arial Narrow" pitchFamily="34" charset="0"/>
                <a:ea typeface="ＭＳ Ｐゴシック" charset="0"/>
              </a:rPr>
              <a:t>Good Hope Chamber, Good Hope Building </a:t>
            </a:r>
            <a:endParaRPr lang="en-GB" altLang="en-US" sz="2400" b="1" dirty="0">
              <a:solidFill>
                <a:srgbClr val="FFFFFF"/>
              </a:solidFill>
              <a:latin typeface="Arial Narrow" pitchFamily="34" charset="0"/>
              <a:ea typeface="ＭＳ Ｐゴシック" charset="0"/>
            </a:endParaRPr>
          </a:p>
        </p:txBody>
      </p:sp>
    </p:spTree>
    <p:extLst>
      <p:ext uri="{BB962C8B-B14F-4D97-AF65-F5344CB8AC3E}">
        <p14:creationId xmlns:p14="http://schemas.microsoft.com/office/powerpoint/2010/main" val="10046439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4731570-C49E-4A46-A91C-788AE7D4C320}"/>
              </a:ext>
            </a:extLst>
          </p:cNvPr>
          <p:cNvSpPr>
            <a:spLocks noGrp="1"/>
          </p:cNvSpPr>
          <p:nvPr>
            <p:ph type="title"/>
          </p:nvPr>
        </p:nvSpPr>
        <p:spPr>
          <a:xfrm>
            <a:off x="557684" y="449884"/>
            <a:ext cx="10515600" cy="350216"/>
          </a:xfrm>
        </p:spPr>
        <p:txBody>
          <a:bodyPr/>
          <a:lstStyle/>
          <a:p>
            <a:r>
              <a:rPr lang="en-GB" b="1" dirty="0" smtClean="0"/>
              <a:t>Transnet Comment re Ad Clause 5(b)</a:t>
            </a:r>
            <a:r>
              <a:rPr lang="en-GB" b="1" dirty="0"/>
              <a:t/>
            </a:r>
            <a:br>
              <a:rPr lang="en-GB" b="1" dirty="0"/>
            </a:br>
            <a:r>
              <a:rPr lang="en-GB" b="1" dirty="0"/>
              <a:t> </a:t>
            </a:r>
          </a:p>
        </p:txBody>
      </p:sp>
      <p:sp>
        <p:nvSpPr>
          <p:cNvPr id="3" name="Text Placeholder 2">
            <a:extLst>
              <a:ext uri="{FF2B5EF4-FFF2-40B4-BE49-F238E27FC236}">
                <a16:creationId xmlns="" xmlns:a16="http://schemas.microsoft.com/office/drawing/2014/main" id="{3DB05A93-0B8C-4582-B2DF-C076E7AF4597}"/>
              </a:ext>
            </a:extLst>
          </p:cNvPr>
          <p:cNvSpPr>
            <a:spLocks noGrp="1"/>
          </p:cNvSpPr>
          <p:nvPr>
            <p:ph type="body" sz="quarter" idx="10"/>
          </p:nvPr>
        </p:nvSpPr>
        <p:spPr/>
        <p:txBody>
          <a:bodyPr/>
          <a:lstStyle/>
          <a:p>
            <a:pPr algn="r"/>
            <a:r>
              <a:rPr lang="en-GB" dirty="0" smtClean="0"/>
              <a:t>2</a:t>
            </a:r>
            <a:endParaRPr lang="en-GB" dirty="0"/>
          </a:p>
        </p:txBody>
      </p:sp>
      <p:sp>
        <p:nvSpPr>
          <p:cNvPr id="5" name="TextBox 4"/>
          <p:cNvSpPr txBox="1"/>
          <p:nvPr/>
        </p:nvSpPr>
        <p:spPr>
          <a:xfrm>
            <a:off x="557684" y="1979015"/>
            <a:ext cx="10971486" cy="4308872"/>
          </a:xfrm>
          <a:prstGeom prst="rect">
            <a:avLst/>
          </a:prstGeom>
          <a:noFill/>
        </p:spPr>
        <p:txBody>
          <a:bodyPr wrap="square" rtlCol="0">
            <a:spAutoFit/>
          </a:bodyPr>
          <a:lstStyle/>
          <a:p>
            <a:pPr marL="384175" indent="-342900" algn="just" defTabSz="955675" fontAlgn="base">
              <a:spcBef>
                <a:spcPct val="0"/>
              </a:spcBef>
              <a:spcAft>
                <a:spcPct val="0"/>
              </a:spcAft>
              <a:buFont typeface="Arial" panose="020B0604020202020204" pitchFamily="34" charset="0"/>
              <a:buChar char="•"/>
            </a:pPr>
            <a:r>
              <a:rPr lang="en-US" i="1" dirty="0" smtClean="0">
                <a:solidFill>
                  <a:prstClr val="black"/>
                </a:solidFill>
                <a:ea typeface="ＭＳ Ｐゴシック" charset="0"/>
              </a:rPr>
              <a:t>Ad </a:t>
            </a:r>
            <a:r>
              <a:rPr lang="en-US" i="1" dirty="0">
                <a:solidFill>
                  <a:prstClr val="black"/>
                </a:solidFill>
                <a:ea typeface="ＭＳ Ｐゴシック" charset="0"/>
              </a:rPr>
              <a:t>Clause 5(b) of the Bill provides that a section 24G application may be submitted by a person in control of, or successor in title to, land on which a person has commenced with a listed or specified activity without an environmental authorisation. </a:t>
            </a:r>
            <a:endParaRPr lang="en-US" i="1" dirty="0" smtClean="0">
              <a:solidFill>
                <a:prstClr val="black"/>
              </a:solidFill>
              <a:ea typeface="ＭＳ Ｐゴシック" charset="0"/>
            </a:endParaRPr>
          </a:p>
          <a:p>
            <a:pPr marL="384175" indent="-342900" algn="just" defTabSz="955675" fontAlgn="base">
              <a:spcBef>
                <a:spcPct val="0"/>
              </a:spcBef>
              <a:spcAft>
                <a:spcPct val="0"/>
              </a:spcAft>
              <a:buFont typeface="Arial" panose="020B0604020202020204" pitchFamily="34" charset="0"/>
              <a:buChar char="•"/>
            </a:pPr>
            <a:endParaRPr lang="en-US" i="1" dirty="0">
              <a:solidFill>
                <a:prstClr val="black"/>
              </a:solidFill>
              <a:ea typeface="ＭＳ Ｐゴシック" charset="0"/>
            </a:endParaRPr>
          </a:p>
          <a:p>
            <a:pPr marL="384175" indent="-342900" algn="just" defTabSz="955675" fontAlgn="base">
              <a:spcBef>
                <a:spcPct val="0"/>
              </a:spcBef>
              <a:spcAft>
                <a:spcPct val="0"/>
              </a:spcAft>
              <a:buFont typeface="Arial" panose="020B0604020202020204" pitchFamily="34" charset="0"/>
              <a:buChar char="•"/>
            </a:pPr>
            <a:r>
              <a:rPr lang="en-US" i="1" dirty="0" smtClean="0">
                <a:solidFill>
                  <a:prstClr val="black"/>
                </a:solidFill>
                <a:ea typeface="ＭＳ Ｐゴシック" charset="0"/>
              </a:rPr>
              <a:t>This </a:t>
            </a:r>
            <a:r>
              <a:rPr lang="en-US" i="1" dirty="0">
                <a:solidFill>
                  <a:prstClr val="black"/>
                </a:solidFill>
                <a:ea typeface="ＭＳ Ｐゴシック" charset="0"/>
              </a:rPr>
              <a:t>is concerning in that organs of state, by way of example, own vast vacant land </a:t>
            </a:r>
            <a:r>
              <a:rPr lang="en-US" i="1" dirty="0" smtClean="0">
                <a:solidFill>
                  <a:prstClr val="black"/>
                </a:solidFill>
                <a:ea typeface="ＭＳ Ｐゴシック" charset="0"/>
              </a:rPr>
              <a:t>throughout </a:t>
            </a:r>
            <a:r>
              <a:rPr lang="en-US" i="1" dirty="0">
                <a:solidFill>
                  <a:prstClr val="black"/>
                </a:solidFill>
                <a:ea typeface="ＭＳ Ｐゴシック" charset="0"/>
              </a:rPr>
              <a:t>the country. Most of such vacant land is in obscure areas, making it impossible for landowners to monitor land usage and deploy security personnel to control access to such land. </a:t>
            </a:r>
            <a:endParaRPr lang="en-US" i="1" dirty="0" smtClean="0">
              <a:solidFill>
                <a:prstClr val="black"/>
              </a:solidFill>
              <a:ea typeface="ＭＳ Ｐゴシック" charset="0"/>
            </a:endParaRPr>
          </a:p>
          <a:p>
            <a:pPr marL="384175" indent="-342900" algn="just" defTabSz="955675" fontAlgn="base">
              <a:spcBef>
                <a:spcPct val="0"/>
              </a:spcBef>
              <a:spcAft>
                <a:spcPct val="0"/>
              </a:spcAft>
              <a:buFont typeface="Arial" panose="020B0604020202020204" pitchFamily="34" charset="0"/>
              <a:buChar char="•"/>
            </a:pPr>
            <a:endParaRPr lang="en-US" i="1" dirty="0">
              <a:solidFill>
                <a:prstClr val="black"/>
              </a:solidFill>
              <a:ea typeface="ＭＳ Ｐゴシック" charset="0"/>
            </a:endParaRPr>
          </a:p>
          <a:p>
            <a:pPr marL="384175" indent="-342900" algn="just" defTabSz="955675" fontAlgn="base">
              <a:spcBef>
                <a:spcPct val="0"/>
              </a:spcBef>
              <a:spcAft>
                <a:spcPct val="0"/>
              </a:spcAft>
              <a:buFont typeface="Arial" panose="020B0604020202020204" pitchFamily="34" charset="0"/>
              <a:buChar char="•"/>
            </a:pPr>
            <a:r>
              <a:rPr lang="en-US" i="1" dirty="0" smtClean="0">
                <a:solidFill>
                  <a:prstClr val="black"/>
                </a:solidFill>
                <a:ea typeface="ＭＳ Ｐゴシック" charset="0"/>
              </a:rPr>
              <a:t>There </a:t>
            </a:r>
            <a:r>
              <a:rPr lang="en-US" i="1" dirty="0">
                <a:solidFill>
                  <a:prstClr val="black"/>
                </a:solidFill>
                <a:ea typeface="ＭＳ Ｐゴシック" charset="0"/>
              </a:rPr>
              <a:t>are instances where illegal activities are conducted on such land, which landowners has neither sanctioned or are aware of. Having regard to this potential risk, Transnet is of the view that the current section 24G(1) of the National Environmental Management Act, 1998 (“NEMA”) is sufficient in that the responsibility to apply Section 24G should be with the person who commenced with listed activities and not the person in control or successor in title to land.</a:t>
            </a:r>
          </a:p>
          <a:p>
            <a:pPr marL="498475" lvl="1" defTabSz="955675" fontAlgn="base">
              <a:spcBef>
                <a:spcPct val="0"/>
              </a:spcBef>
              <a:spcAft>
                <a:spcPct val="0"/>
              </a:spcAft>
            </a:pPr>
            <a:endParaRPr lang="en-US" sz="2000" dirty="0">
              <a:solidFill>
                <a:prstClr val="black"/>
              </a:solidFill>
              <a:ea typeface="ＭＳ Ｐゴシック" charset="0"/>
            </a:endParaRPr>
          </a:p>
          <a:p>
            <a:pPr marL="955675" lvl="2" defTabSz="955675" fontAlgn="base">
              <a:spcBef>
                <a:spcPct val="0"/>
              </a:spcBef>
              <a:spcAft>
                <a:spcPct val="0"/>
              </a:spcAft>
            </a:pPr>
            <a:endParaRPr lang="en-ZA" sz="2000" dirty="0">
              <a:solidFill>
                <a:prstClr val="black"/>
              </a:solidFill>
              <a:ea typeface="ＭＳ Ｐゴシック" charset="0"/>
            </a:endParaRPr>
          </a:p>
        </p:txBody>
      </p:sp>
    </p:spTree>
    <p:extLst>
      <p:ext uri="{BB962C8B-B14F-4D97-AF65-F5344CB8AC3E}">
        <p14:creationId xmlns:p14="http://schemas.microsoft.com/office/powerpoint/2010/main" val="21629362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a:p>
        </p:txBody>
      </p:sp>
      <p:sp>
        <p:nvSpPr>
          <p:cNvPr id="3" name="Text Placeholder 2"/>
          <p:cNvSpPr>
            <a:spLocks noGrp="1"/>
          </p:cNvSpPr>
          <p:nvPr>
            <p:ph type="body" sz="quarter" idx="10"/>
          </p:nvPr>
        </p:nvSpPr>
        <p:spPr/>
        <p:txBody>
          <a:bodyPr/>
          <a:lstStyle/>
          <a:p>
            <a:endParaRPr lang="en-ZA"/>
          </a:p>
        </p:txBody>
      </p:sp>
      <p:pic>
        <p:nvPicPr>
          <p:cNvPr id="296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29155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4731570-C49E-4A46-A91C-788AE7D4C320}"/>
              </a:ext>
            </a:extLst>
          </p:cNvPr>
          <p:cNvSpPr>
            <a:spLocks noGrp="1"/>
          </p:cNvSpPr>
          <p:nvPr>
            <p:ph type="title"/>
          </p:nvPr>
        </p:nvSpPr>
        <p:spPr>
          <a:xfrm>
            <a:off x="557684" y="449884"/>
            <a:ext cx="10515600" cy="350216"/>
          </a:xfrm>
        </p:spPr>
        <p:txBody>
          <a:bodyPr/>
          <a:lstStyle/>
          <a:p>
            <a:r>
              <a:rPr lang="en-GB" b="1" dirty="0" smtClean="0"/>
              <a:t>Transnet Comment re Ad Clause 5(b)</a:t>
            </a:r>
            <a:r>
              <a:rPr lang="en-GB" b="1" dirty="0"/>
              <a:t/>
            </a:r>
            <a:br>
              <a:rPr lang="en-GB" b="1" dirty="0"/>
            </a:br>
            <a:r>
              <a:rPr lang="en-GB" b="1" dirty="0"/>
              <a:t> </a:t>
            </a:r>
          </a:p>
        </p:txBody>
      </p:sp>
      <p:sp>
        <p:nvSpPr>
          <p:cNvPr id="3" name="Text Placeholder 2">
            <a:extLst>
              <a:ext uri="{FF2B5EF4-FFF2-40B4-BE49-F238E27FC236}">
                <a16:creationId xmlns="" xmlns:a16="http://schemas.microsoft.com/office/drawing/2014/main" id="{3DB05A93-0B8C-4582-B2DF-C076E7AF4597}"/>
              </a:ext>
            </a:extLst>
          </p:cNvPr>
          <p:cNvSpPr>
            <a:spLocks noGrp="1"/>
          </p:cNvSpPr>
          <p:nvPr>
            <p:ph type="body" sz="quarter" idx="10"/>
          </p:nvPr>
        </p:nvSpPr>
        <p:spPr/>
        <p:txBody>
          <a:bodyPr/>
          <a:lstStyle/>
          <a:p>
            <a:pPr algn="r"/>
            <a:r>
              <a:rPr lang="en-US" dirty="0" smtClean="0"/>
              <a:t>4</a:t>
            </a:r>
            <a:endParaRPr lang="en-GB" dirty="0"/>
          </a:p>
        </p:txBody>
      </p:sp>
      <p:sp>
        <p:nvSpPr>
          <p:cNvPr id="5" name="TextBox 4"/>
          <p:cNvSpPr txBox="1"/>
          <p:nvPr/>
        </p:nvSpPr>
        <p:spPr>
          <a:xfrm>
            <a:off x="741088" y="1419099"/>
            <a:ext cx="10971487" cy="4770537"/>
          </a:xfrm>
          <a:prstGeom prst="rect">
            <a:avLst/>
          </a:prstGeom>
          <a:noFill/>
        </p:spPr>
        <p:txBody>
          <a:bodyPr wrap="square" rtlCol="0">
            <a:spAutoFit/>
          </a:bodyPr>
          <a:lstStyle/>
          <a:p>
            <a:pPr marL="41275" defTabSz="955675" fontAlgn="base">
              <a:spcBef>
                <a:spcPct val="0"/>
              </a:spcBef>
              <a:spcAft>
                <a:spcPct val="0"/>
              </a:spcAft>
            </a:pPr>
            <a:r>
              <a:rPr lang="en-US" sz="1600" b="1" dirty="0" smtClean="0">
                <a:solidFill>
                  <a:prstClr val="black"/>
                </a:solidFill>
                <a:latin typeface="Tahoma" panose="020B0604030504040204" pitchFamily="34" charset="0"/>
                <a:ea typeface="Tahoma" panose="020B0604030504040204" pitchFamily="34" charset="0"/>
                <a:cs typeface="Tahoma" panose="020B0604030504040204" pitchFamily="34" charset="0"/>
              </a:rPr>
              <a:t>Example</a:t>
            </a:r>
          </a:p>
          <a:p>
            <a:pPr marL="41275" defTabSz="955675" fontAlgn="base">
              <a:spcBef>
                <a:spcPct val="0"/>
              </a:spcBef>
              <a:spcAft>
                <a:spcPct val="0"/>
              </a:spcAft>
            </a:pPr>
            <a:endParaRPr lang="en-US" sz="16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41275" defTabSz="955675" fontAlgn="base">
              <a:spcBef>
                <a:spcPct val="0"/>
              </a:spcBef>
              <a:spcAft>
                <a:spcPct val="0"/>
              </a:spcAft>
            </a:pPr>
            <a:r>
              <a:rPr lang="en-US" sz="1600" dirty="0" smtClean="0">
                <a:solidFill>
                  <a:prstClr val="black"/>
                </a:solidFill>
                <a:latin typeface="Tahoma" panose="020B0604030504040204" pitchFamily="34" charset="0"/>
                <a:ea typeface="Tahoma" panose="020B0604030504040204" pitchFamily="34" charset="0"/>
                <a:cs typeface="Tahoma" panose="020B0604030504040204" pitchFamily="34" charset="0"/>
              </a:rPr>
              <a:t>The Department </a:t>
            </a:r>
            <a:r>
              <a:rPr lang="en-US" sz="1600" dirty="0">
                <a:solidFill>
                  <a:prstClr val="black"/>
                </a:solidFill>
                <a:latin typeface="Tahoma" panose="020B0604030504040204" pitchFamily="34" charset="0"/>
                <a:ea typeface="Tahoma" panose="020B0604030504040204" pitchFamily="34" charset="0"/>
                <a:cs typeface="Tahoma" panose="020B0604030504040204" pitchFamily="34" charset="0"/>
              </a:rPr>
              <a:t>of Economic Development, Environmental Affairs and Tourism (“DEDEAT”) </a:t>
            </a:r>
            <a:r>
              <a:rPr lang="en-US" sz="1600" dirty="0" smtClean="0">
                <a:solidFill>
                  <a:prstClr val="black"/>
                </a:solidFill>
                <a:latin typeface="Tahoma" panose="020B0604030504040204" pitchFamily="34" charset="0"/>
                <a:ea typeface="Tahoma" panose="020B0604030504040204" pitchFamily="34" charset="0"/>
                <a:cs typeface="Tahoma" panose="020B0604030504040204" pitchFamily="34" charset="0"/>
              </a:rPr>
              <a:t> issues a notice in </a:t>
            </a:r>
            <a:r>
              <a:rPr lang="en-US" sz="1600" dirty="0">
                <a:solidFill>
                  <a:prstClr val="black"/>
                </a:solidFill>
                <a:latin typeface="Tahoma" panose="020B0604030504040204" pitchFamily="34" charset="0"/>
                <a:ea typeface="Tahoma" panose="020B0604030504040204" pitchFamily="34" charset="0"/>
                <a:cs typeface="Tahoma" panose="020B0604030504040204" pitchFamily="34" charset="0"/>
              </a:rPr>
              <a:t>terms of Section 31L in respect of the commencement of listed activity without an Environmental Authorization at farm 45/1, </a:t>
            </a:r>
            <a:r>
              <a:rPr lang="en-US" sz="1600" dirty="0" err="1">
                <a:solidFill>
                  <a:prstClr val="black"/>
                </a:solidFill>
                <a:latin typeface="Tahoma" panose="020B0604030504040204" pitchFamily="34" charset="0"/>
                <a:ea typeface="Tahoma" panose="020B0604030504040204" pitchFamily="34" charset="0"/>
                <a:cs typeface="Tahoma" panose="020B0604030504040204" pitchFamily="34" charset="0"/>
              </a:rPr>
              <a:t>Komga</a:t>
            </a:r>
            <a:r>
              <a:rPr lang="en-US" sz="1600" dirty="0">
                <a:solidFill>
                  <a:prstClr val="black"/>
                </a:solidFill>
                <a:latin typeface="Tahoma" panose="020B0604030504040204" pitchFamily="34" charset="0"/>
                <a:ea typeface="Tahoma" panose="020B0604030504040204" pitchFamily="34" charset="0"/>
                <a:cs typeface="Tahoma" panose="020B0604030504040204" pitchFamily="34" charset="0"/>
              </a:rPr>
              <a:t> Magisterial District in the Eastern Cape Province. </a:t>
            </a:r>
            <a:r>
              <a:rPr lang="en-US" sz="1600" dirty="0" smtClean="0">
                <a:solidFill>
                  <a:prstClr val="black"/>
                </a:solidFill>
                <a:latin typeface="Tahoma" panose="020B0604030504040204" pitchFamily="34" charset="0"/>
                <a:ea typeface="Tahoma" panose="020B0604030504040204" pitchFamily="34" charset="0"/>
                <a:cs typeface="Tahoma" panose="020B0604030504040204" pitchFamily="34" charset="0"/>
              </a:rPr>
              <a:t>The </a:t>
            </a:r>
            <a:r>
              <a:rPr lang="en-US" sz="1600" dirty="0">
                <a:solidFill>
                  <a:prstClr val="black"/>
                </a:solidFill>
                <a:latin typeface="Tahoma" panose="020B0604030504040204" pitchFamily="34" charset="0"/>
                <a:ea typeface="Tahoma" panose="020B0604030504040204" pitchFamily="34" charset="0"/>
                <a:cs typeface="Tahoma" panose="020B0604030504040204" pitchFamily="34" charset="0"/>
              </a:rPr>
              <a:t>listed activity which was said to have commenced without Environmental Authorization is “The excavation and removal of soil, sand or rocks in excess of 5m³ from a watercourse (natural spring) undertaken with the intention of constructing a dam</a:t>
            </a:r>
            <a:r>
              <a:rPr lang="en-US" sz="1600" dirty="0" smtClean="0">
                <a:solidFill>
                  <a:prstClr val="black"/>
                </a:solidFill>
                <a:latin typeface="Tahoma" panose="020B0604030504040204" pitchFamily="34" charset="0"/>
                <a:ea typeface="Tahoma" panose="020B0604030504040204" pitchFamily="34" charset="0"/>
                <a:cs typeface="Tahoma" panose="020B0604030504040204" pitchFamily="34" charset="0"/>
              </a:rPr>
              <a:t>”.</a:t>
            </a:r>
          </a:p>
          <a:p>
            <a:pPr marL="41275" defTabSz="955675" fontAlgn="base">
              <a:spcBef>
                <a:spcPct val="0"/>
              </a:spcBef>
              <a:spcAft>
                <a:spcPct val="0"/>
              </a:spcAft>
            </a:pPr>
            <a:endParaRPr lang="en-US" sz="1600" dirty="0" smtClean="0">
              <a:solidFill>
                <a:prstClr val="black"/>
              </a:solidFill>
              <a:latin typeface="Tahoma" panose="020B0604030504040204" pitchFamily="34" charset="0"/>
              <a:ea typeface="Tahoma" panose="020B0604030504040204" pitchFamily="34" charset="0"/>
              <a:cs typeface="Tahoma" panose="020B0604030504040204" pitchFamily="34" charset="0"/>
            </a:endParaRPr>
          </a:p>
          <a:p>
            <a:pPr marL="41275" defTabSz="955675" fontAlgn="base">
              <a:spcBef>
                <a:spcPct val="0"/>
              </a:spcBef>
              <a:spcAft>
                <a:spcPct val="0"/>
              </a:spcAft>
            </a:pPr>
            <a:endParaRPr lang="en-US" sz="1600" dirty="0" smtClean="0">
              <a:solidFill>
                <a:prstClr val="black"/>
              </a:solidFill>
              <a:latin typeface="Tahoma" panose="020B0604030504040204" pitchFamily="34" charset="0"/>
              <a:ea typeface="Tahoma" panose="020B0604030504040204" pitchFamily="34" charset="0"/>
              <a:cs typeface="Tahoma" panose="020B0604030504040204" pitchFamily="34" charset="0"/>
            </a:endParaRPr>
          </a:p>
          <a:p>
            <a:pPr marL="327025" indent="-285750" defTabSz="955675" fontAlgn="base">
              <a:spcBef>
                <a:spcPct val="0"/>
              </a:spcBef>
              <a:spcAft>
                <a:spcPct val="0"/>
              </a:spcAft>
              <a:buFont typeface="Arial" panose="020B0604020202020204" pitchFamily="34" charset="0"/>
              <a:buChar char="•"/>
            </a:pPr>
            <a:r>
              <a:rPr lang="en-US" sz="1600" dirty="0" smtClean="0">
                <a:solidFill>
                  <a:prstClr val="black"/>
                </a:solidFill>
                <a:latin typeface="Tahoma" panose="020B0604030504040204" pitchFamily="34" charset="0"/>
                <a:ea typeface="Tahoma" panose="020B0604030504040204" pitchFamily="34" charset="0"/>
                <a:cs typeface="Tahoma" panose="020B0604030504040204" pitchFamily="34" charset="0"/>
              </a:rPr>
              <a:t>The </a:t>
            </a:r>
            <a:r>
              <a:rPr lang="en-US" sz="1600" dirty="0">
                <a:solidFill>
                  <a:prstClr val="black"/>
                </a:solidFill>
                <a:latin typeface="Tahoma" panose="020B0604030504040204" pitchFamily="34" charset="0"/>
                <a:ea typeface="Tahoma" panose="020B0604030504040204" pitchFamily="34" charset="0"/>
                <a:cs typeface="Tahoma" panose="020B0604030504040204" pitchFamily="34" charset="0"/>
              </a:rPr>
              <a:t>site in which the alleged </a:t>
            </a:r>
            <a:r>
              <a:rPr lang="en-US" sz="1600" dirty="0" smtClean="0">
                <a:solidFill>
                  <a:prstClr val="black"/>
                </a:solidFill>
                <a:latin typeface="Tahoma" panose="020B0604030504040204" pitchFamily="34" charset="0"/>
                <a:ea typeface="Tahoma" panose="020B0604030504040204" pitchFamily="34" charset="0"/>
                <a:cs typeface="Tahoma" panose="020B0604030504040204" pitchFamily="34" charset="0"/>
              </a:rPr>
              <a:t>transgression occurred </a:t>
            </a:r>
            <a:r>
              <a:rPr lang="en-US" sz="1600" dirty="0">
                <a:solidFill>
                  <a:prstClr val="black"/>
                </a:solidFill>
                <a:latin typeface="Tahoma" panose="020B0604030504040204" pitchFamily="34" charset="0"/>
                <a:ea typeface="Tahoma" panose="020B0604030504040204" pitchFamily="34" charset="0"/>
                <a:cs typeface="Tahoma" panose="020B0604030504040204" pitchFamily="34" charset="0"/>
              </a:rPr>
              <a:t>belongs to </a:t>
            </a:r>
            <a:r>
              <a:rPr lang="en-US" sz="1600" dirty="0" smtClean="0">
                <a:solidFill>
                  <a:prstClr val="black"/>
                </a:solidFill>
                <a:latin typeface="Tahoma" panose="020B0604030504040204" pitchFamily="34" charset="0"/>
                <a:ea typeface="Tahoma" panose="020B0604030504040204" pitchFamily="34" charset="0"/>
                <a:cs typeface="Tahoma" panose="020B0604030504040204" pitchFamily="34" charset="0"/>
              </a:rPr>
              <a:t>Transnet Freight Rail;</a:t>
            </a:r>
          </a:p>
          <a:p>
            <a:pPr marL="327025" indent="-285750" defTabSz="955675" fontAlgn="base">
              <a:spcBef>
                <a:spcPct val="0"/>
              </a:spcBef>
              <a:spcAft>
                <a:spcPct val="0"/>
              </a:spcAft>
              <a:buFont typeface="Arial" panose="020B0604020202020204" pitchFamily="34" charset="0"/>
              <a:buChar char="•"/>
            </a:pPr>
            <a:r>
              <a:rPr lang="en-US" sz="1600" dirty="0" smtClean="0">
                <a:solidFill>
                  <a:prstClr val="black"/>
                </a:solidFill>
                <a:latin typeface="Tahoma" panose="020B0604030504040204" pitchFamily="34" charset="0"/>
                <a:ea typeface="Tahoma" panose="020B0604030504040204" pitchFamily="34" charset="0"/>
                <a:cs typeface="Tahoma" panose="020B0604030504040204" pitchFamily="34" charset="0"/>
              </a:rPr>
              <a:t>Illegal occupation by the community.</a:t>
            </a:r>
            <a:endParaRPr lang="en-US" sz="16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327025" indent="-285750" defTabSz="955675" fontAlgn="base">
              <a:spcBef>
                <a:spcPct val="0"/>
              </a:spcBef>
              <a:spcAft>
                <a:spcPct val="0"/>
              </a:spcAft>
              <a:buFont typeface="Arial" panose="020B0604020202020204" pitchFamily="34" charset="0"/>
              <a:buChar char="•"/>
            </a:pPr>
            <a:r>
              <a:rPr lang="en-US" sz="1600" dirty="0" smtClean="0">
                <a:solidFill>
                  <a:prstClr val="black"/>
                </a:solidFill>
                <a:latin typeface="Tahoma" panose="020B0604030504040204" pitchFamily="34" charset="0"/>
                <a:ea typeface="Tahoma" panose="020B0604030504040204" pitchFamily="34" charset="0"/>
                <a:cs typeface="Tahoma" panose="020B0604030504040204" pitchFamily="34" charset="0"/>
              </a:rPr>
              <a:t>The </a:t>
            </a:r>
            <a:r>
              <a:rPr lang="en-US" sz="1600" dirty="0">
                <a:solidFill>
                  <a:prstClr val="black"/>
                </a:solidFill>
                <a:latin typeface="Tahoma" panose="020B0604030504040204" pitchFamily="34" charset="0"/>
                <a:ea typeface="Tahoma" panose="020B0604030504040204" pitchFamily="34" charset="0"/>
                <a:cs typeface="Tahoma" panose="020B0604030504040204" pitchFamily="34" charset="0"/>
              </a:rPr>
              <a:t>bio-physical environment in which the </a:t>
            </a:r>
            <a:r>
              <a:rPr lang="en-US" sz="1600" dirty="0" smtClean="0">
                <a:solidFill>
                  <a:prstClr val="black"/>
                </a:solidFill>
                <a:latin typeface="Tahoma" panose="020B0604030504040204" pitchFamily="34" charset="0"/>
                <a:ea typeface="Tahoma" panose="020B0604030504040204" pitchFamily="34" charset="0"/>
                <a:cs typeface="Tahoma" panose="020B0604030504040204" pitchFamily="34" charset="0"/>
              </a:rPr>
              <a:t>activity </a:t>
            </a:r>
            <a:r>
              <a:rPr lang="en-US" sz="1600" dirty="0">
                <a:solidFill>
                  <a:prstClr val="black"/>
                </a:solidFill>
                <a:latin typeface="Tahoma" panose="020B0604030504040204" pitchFamily="34" charset="0"/>
                <a:ea typeface="Tahoma" panose="020B0604030504040204" pitchFamily="34" charset="0"/>
                <a:cs typeface="Tahoma" panose="020B0604030504040204" pitchFamily="34" charset="0"/>
              </a:rPr>
              <a:t>was carried out was largely characterized by existence of wetland system which was impacted. The excavated soil from the wetland was used to build a barrier to block water flows from one section of the wetland to create a pan for livestock drinking;</a:t>
            </a:r>
          </a:p>
          <a:p>
            <a:pPr marL="327025" indent="-285750" defTabSz="955675" fontAlgn="base">
              <a:spcBef>
                <a:spcPct val="0"/>
              </a:spcBef>
              <a:spcAft>
                <a:spcPct val="0"/>
              </a:spcAft>
              <a:buFont typeface="Arial" panose="020B0604020202020204" pitchFamily="34" charset="0"/>
              <a:buChar char="•"/>
            </a:pPr>
            <a:r>
              <a:rPr lang="en-US" sz="1600" dirty="0" smtClean="0">
                <a:solidFill>
                  <a:prstClr val="black"/>
                </a:solidFill>
                <a:latin typeface="Tahoma" panose="020B0604030504040204" pitchFamily="34" charset="0"/>
                <a:ea typeface="Tahoma" panose="020B0604030504040204" pitchFamily="34" charset="0"/>
                <a:cs typeface="Tahoma" panose="020B0604030504040204" pitchFamily="34" charset="0"/>
              </a:rPr>
              <a:t>The </a:t>
            </a:r>
            <a:r>
              <a:rPr lang="en-US" sz="1600" dirty="0">
                <a:solidFill>
                  <a:prstClr val="black"/>
                </a:solidFill>
                <a:latin typeface="Tahoma" panose="020B0604030504040204" pitchFamily="34" charset="0"/>
                <a:ea typeface="Tahoma" panose="020B0604030504040204" pitchFamily="34" charset="0"/>
                <a:cs typeface="Tahoma" panose="020B0604030504040204" pitchFamily="34" charset="0"/>
              </a:rPr>
              <a:t>activity was carried out by the construction company </a:t>
            </a:r>
            <a:r>
              <a:rPr lang="en-US" sz="1600" dirty="0" err="1">
                <a:solidFill>
                  <a:prstClr val="black"/>
                </a:solidFill>
                <a:latin typeface="Tahoma" panose="020B0604030504040204" pitchFamily="34" charset="0"/>
                <a:ea typeface="Tahoma" panose="020B0604030504040204" pitchFamily="34" charset="0"/>
                <a:cs typeface="Tahoma" panose="020B0604030504040204" pitchFamily="34" charset="0"/>
              </a:rPr>
              <a:t>Aristopix</a:t>
            </a:r>
            <a:r>
              <a:rPr lang="en-US" sz="1600" dirty="0">
                <a:solidFill>
                  <a:prstClr val="black"/>
                </a:solidFill>
                <a:latin typeface="Tahoma" panose="020B0604030504040204" pitchFamily="34" charset="0"/>
                <a:ea typeface="Tahoma" panose="020B0604030504040204" pitchFamily="34" charset="0"/>
                <a:cs typeface="Tahoma" panose="020B0604030504040204" pitchFamily="34" charset="0"/>
              </a:rPr>
              <a:t> (Pty) Ltd which was  contracted by community members of </a:t>
            </a:r>
            <a:r>
              <a:rPr lang="en-US" sz="1600" dirty="0" err="1">
                <a:solidFill>
                  <a:prstClr val="black"/>
                </a:solidFill>
                <a:latin typeface="Tahoma" panose="020B0604030504040204" pitchFamily="34" charset="0"/>
                <a:ea typeface="Tahoma" panose="020B0604030504040204" pitchFamily="34" charset="0"/>
                <a:cs typeface="Tahoma" panose="020B0604030504040204" pitchFamily="34" charset="0"/>
              </a:rPr>
              <a:t>Draaibosch</a:t>
            </a:r>
            <a:r>
              <a:rPr lang="en-US" sz="1600" dirty="0">
                <a:solidFill>
                  <a:prstClr val="black"/>
                </a:solidFill>
                <a:latin typeface="Tahoma" panose="020B0604030504040204" pitchFamily="34" charset="0"/>
                <a:ea typeface="Tahoma" panose="020B0604030504040204" pitchFamily="34" charset="0"/>
                <a:cs typeface="Tahoma" panose="020B0604030504040204" pitchFamily="34" charset="0"/>
              </a:rPr>
              <a:t> to construct a dam;</a:t>
            </a:r>
          </a:p>
          <a:p>
            <a:pPr marL="327025" indent="-285750" defTabSz="955675" fontAlgn="base">
              <a:spcBef>
                <a:spcPct val="0"/>
              </a:spcBef>
              <a:spcAft>
                <a:spcPct val="0"/>
              </a:spcAft>
              <a:buFont typeface="Arial" panose="020B0604020202020204" pitchFamily="34" charset="0"/>
              <a:buChar char="•"/>
            </a:pPr>
            <a:r>
              <a:rPr lang="en-US" sz="1600" dirty="0" smtClean="0">
                <a:solidFill>
                  <a:prstClr val="black"/>
                </a:solidFill>
                <a:latin typeface="Tahoma" panose="020B0604030504040204" pitchFamily="34" charset="0"/>
                <a:ea typeface="Tahoma" panose="020B0604030504040204" pitchFamily="34" charset="0"/>
                <a:cs typeface="Tahoma" panose="020B0604030504040204" pitchFamily="34" charset="0"/>
              </a:rPr>
              <a:t>Neither </a:t>
            </a:r>
            <a:r>
              <a:rPr lang="en-US" sz="1600" dirty="0" err="1">
                <a:solidFill>
                  <a:prstClr val="black"/>
                </a:solidFill>
                <a:latin typeface="Tahoma" panose="020B0604030504040204" pitchFamily="34" charset="0"/>
                <a:ea typeface="Tahoma" panose="020B0604030504040204" pitchFamily="34" charset="0"/>
                <a:cs typeface="Tahoma" panose="020B0604030504040204" pitchFamily="34" charset="0"/>
              </a:rPr>
              <a:t>Aristopix</a:t>
            </a:r>
            <a:r>
              <a:rPr lang="en-US" sz="1600" dirty="0">
                <a:solidFill>
                  <a:prstClr val="black"/>
                </a:solidFill>
                <a:latin typeface="Tahoma" panose="020B0604030504040204" pitchFamily="34" charset="0"/>
                <a:ea typeface="Tahoma" panose="020B0604030504040204" pitchFamily="34" charset="0"/>
                <a:cs typeface="Tahoma" panose="020B0604030504040204" pitchFamily="34" charset="0"/>
              </a:rPr>
              <a:t> nor the community applied for the Environmental  Authorisation from a Competent Authority; and</a:t>
            </a:r>
          </a:p>
          <a:p>
            <a:pPr marL="327025" indent="-285750" defTabSz="955675" fontAlgn="base">
              <a:spcBef>
                <a:spcPct val="0"/>
              </a:spcBef>
              <a:spcAft>
                <a:spcPct val="0"/>
              </a:spcAft>
              <a:buFont typeface="Arial" panose="020B0604020202020204" pitchFamily="34" charset="0"/>
              <a:buChar char="•"/>
            </a:pPr>
            <a:r>
              <a:rPr lang="en-US" sz="1600" dirty="0" smtClean="0">
                <a:solidFill>
                  <a:prstClr val="black"/>
                </a:solidFill>
                <a:latin typeface="Tahoma" panose="020B0604030504040204" pitchFamily="34" charset="0"/>
                <a:ea typeface="Tahoma" panose="020B0604030504040204" pitchFamily="34" charset="0"/>
                <a:cs typeface="Tahoma" panose="020B0604030504040204" pitchFamily="34" charset="0"/>
              </a:rPr>
              <a:t>No </a:t>
            </a:r>
            <a:r>
              <a:rPr lang="en-US" sz="1600" dirty="0">
                <a:solidFill>
                  <a:prstClr val="black"/>
                </a:solidFill>
                <a:latin typeface="Tahoma" panose="020B0604030504040204" pitchFamily="34" charset="0"/>
                <a:ea typeface="Tahoma" panose="020B0604030504040204" pitchFamily="34" charset="0"/>
                <a:cs typeface="Tahoma" panose="020B0604030504040204" pitchFamily="34" charset="0"/>
              </a:rPr>
              <a:t>request was presented by any of the community members or </a:t>
            </a:r>
            <a:r>
              <a:rPr lang="en-US" sz="1600" dirty="0" err="1">
                <a:solidFill>
                  <a:prstClr val="black"/>
                </a:solidFill>
                <a:latin typeface="Tahoma" panose="020B0604030504040204" pitchFamily="34" charset="0"/>
                <a:ea typeface="Tahoma" panose="020B0604030504040204" pitchFamily="34" charset="0"/>
                <a:cs typeface="Tahoma" panose="020B0604030504040204" pitchFamily="34" charset="0"/>
              </a:rPr>
              <a:t>Aristopix</a:t>
            </a:r>
            <a:r>
              <a:rPr lang="en-US" sz="1600" dirty="0">
                <a:solidFill>
                  <a:prstClr val="black"/>
                </a:solidFill>
                <a:latin typeface="Tahoma" panose="020B0604030504040204" pitchFamily="34" charset="0"/>
                <a:ea typeface="Tahoma" panose="020B0604030504040204" pitchFamily="34" charset="0"/>
                <a:cs typeface="Tahoma" panose="020B0604030504040204" pitchFamily="34" charset="0"/>
              </a:rPr>
              <a:t> representative(s) to Transnet for accessing the site and carrying out of the activity. </a:t>
            </a:r>
            <a:r>
              <a:rPr lang="en-ZA" sz="1600" dirty="0" smtClean="0">
                <a:solidFill>
                  <a:prstClr val="black"/>
                </a:solidFill>
                <a:latin typeface="Tahoma" panose="020B0604030504040204" pitchFamily="34" charset="0"/>
                <a:ea typeface="Tahoma" panose="020B0604030504040204" pitchFamily="34" charset="0"/>
                <a:cs typeface="Tahoma" panose="020B0604030504040204" pitchFamily="34" charset="0"/>
              </a:rPr>
              <a:t>                                                                                                                                                           </a:t>
            </a:r>
            <a:endParaRPr lang="en-ZA" sz="16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0745422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4731570-C49E-4A46-A91C-788AE7D4C320}"/>
              </a:ext>
            </a:extLst>
          </p:cNvPr>
          <p:cNvSpPr>
            <a:spLocks noGrp="1"/>
          </p:cNvSpPr>
          <p:nvPr>
            <p:ph type="title"/>
          </p:nvPr>
        </p:nvSpPr>
        <p:spPr>
          <a:xfrm>
            <a:off x="557684" y="449884"/>
            <a:ext cx="10515600" cy="350216"/>
          </a:xfrm>
        </p:spPr>
        <p:txBody>
          <a:bodyPr/>
          <a:lstStyle/>
          <a:p>
            <a:r>
              <a:rPr lang="en-GB" b="1" dirty="0"/>
              <a:t/>
            </a:r>
            <a:br>
              <a:rPr lang="en-GB" b="1" dirty="0"/>
            </a:br>
            <a:r>
              <a:rPr lang="en-GB" b="1" dirty="0"/>
              <a:t> </a:t>
            </a:r>
          </a:p>
        </p:txBody>
      </p:sp>
      <p:sp>
        <p:nvSpPr>
          <p:cNvPr id="3" name="Text Placeholder 2">
            <a:extLst>
              <a:ext uri="{FF2B5EF4-FFF2-40B4-BE49-F238E27FC236}">
                <a16:creationId xmlns="" xmlns:a16="http://schemas.microsoft.com/office/drawing/2014/main" id="{3DB05A93-0B8C-4582-B2DF-C076E7AF4597}"/>
              </a:ext>
            </a:extLst>
          </p:cNvPr>
          <p:cNvSpPr>
            <a:spLocks noGrp="1"/>
          </p:cNvSpPr>
          <p:nvPr>
            <p:ph type="body" sz="quarter" idx="10"/>
          </p:nvPr>
        </p:nvSpPr>
        <p:spPr/>
        <p:txBody>
          <a:bodyPr/>
          <a:lstStyle/>
          <a:p>
            <a:pPr algn="r"/>
            <a:r>
              <a:rPr lang="en-GB" dirty="0" smtClean="0"/>
              <a:t>5</a:t>
            </a:r>
            <a:endParaRPr lang="en-GB" dirty="0"/>
          </a:p>
        </p:txBody>
      </p:sp>
      <p:sp>
        <p:nvSpPr>
          <p:cNvPr id="6" name="Title 1">
            <a:extLst>
              <a:ext uri="{FF2B5EF4-FFF2-40B4-BE49-F238E27FC236}">
                <a16:creationId xmlns="" xmlns:a16="http://schemas.microsoft.com/office/drawing/2014/main" id="{64731570-C49E-4A46-A91C-788AE7D4C320}"/>
              </a:ext>
            </a:extLst>
          </p:cNvPr>
          <p:cNvSpPr txBox="1">
            <a:spLocks/>
          </p:cNvSpPr>
          <p:nvPr/>
        </p:nvSpPr>
        <p:spPr>
          <a:xfrm>
            <a:off x="710084" y="602284"/>
            <a:ext cx="10515600" cy="350216"/>
          </a:xfrm>
          <a:prstGeom prst="rect">
            <a:avLst/>
          </a:prstGeom>
        </p:spPr>
        <p:txBody>
          <a:bodyPr vert="horz" lIns="0" tIns="45720" rIns="91440" bIns="45720" rtlCol="0" anchor="ctr">
            <a:noAutofit/>
          </a:bodyPr>
          <a:lstStyle>
            <a:lvl1pPr algn="l" defTabSz="914400" rtl="0" eaLnBrk="1" latinLnBrk="0" hangingPunct="1">
              <a:lnSpc>
                <a:spcPct val="100000"/>
              </a:lnSpc>
              <a:spcBef>
                <a:spcPct val="0"/>
              </a:spcBef>
              <a:buNone/>
              <a:defRPr sz="1800" kern="1200">
                <a:solidFill>
                  <a:schemeClr val="tx2"/>
                </a:solidFill>
                <a:latin typeface="Apex Serif Book" panose="02010600040501010103" pitchFamily="50" charset="0"/>
                <a:ea typeface="+mj-ea"/>
                <a:cs typeface="+mj-cs"/>
              </a:defRPr>
            </a:lvl1pPr>
          </a:lstStyle>
          <a:p>
            <a:r>
              <a:rPr lang="en-GB" b="1" smtClean="0"/>
              <a:t>Transnet Comment re Ad Clause 5(b)</a:t>
            </a:r>
            <a:br>
              <a:rPr lang="en-GB" b="1" smtClean="0"/>
            </a:br>
            <a:r>
              <a:rPr lang="en-GB" b="1" smtClean="0"/>
              <a:t> </a:t>
            </a:r>
            <a:endParaRPr lang="en-GB" b="1" dirty="0"/>
          </a:p>
        </p:txBody>
      </p:sp>
      <p:pic>
        <p:nvPicPr>
          <p:cNvPr id="7" name="Picture 3"/>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591347" y="2254251"/>
            <a:ext cx="8527195" cy="4424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79425" y="1557338"/>
            <a:ext cx="8068235" cy="369332"/>
          </a:xfrm>
          <a:prstGeom prst="rect">
            <a:avLst/>
          </a:prstGeom>
          <a:noFill/>
        </p:spPr>
        <p:txBody>
          <a:bodyPr wrap="square" rtlCol="0">
            <a:spAutoFit/>
          </a:bodyPr>
          <a:lstStyle/>
          <a:p>
            <a:r>
              <a:rPr lang="en-US" dirty="0" smtClean="0">
                <a:solidFill>
                  <a:srgbClr val="FF0000"/>
                </a:solidFill>
              </a:rPr>
              <a:t>Informal Settlements on TFR Land Per Province </a:t>
            </a:r>
            <a:endParaRPr lang="en-GB" dirty="0">
              <a:solidFill>
                <a:srgbClr val="FF0000"/>
              </a:solidFill>
            </a:endParaRPr>
          </a:p>
        </p:txBody>
      </p:sp>
    </p:spTree>
    <p:extLst>
      <p:ext uri="{BB962C8B-B14F-4D97-AF65-F5344CB8AC3E}">
        <p14:creationId xmlns:p14="http://schemas.microsoft.com/office/powerpoint/2010/main" val="39543522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4731570-C49E-4A46-A91C-788AE7D4C320}"/>
              </a:ext>
            </a:extLst>
          </p:cNvPr>
          <p:cNvSpPr>
            <a:spLocks noGrp="1"/>
          </p:cNvSpPr>
          <p:nvPr>
            <p:ph type="title"/>
          </p:nvPr>
        </p:nvSpPr>
        <p:spPr>
          <a:xfrm>
            <a:off x="557684" y="449884"/>
            <a:ext cx="10515600" cy="350216"/>
          </a:xfrm>
        </p:spPr>
        <p:txBody>
          <a:bodyPr/>
          <a:lstStyle/>
          <a:p>
            <a:r>
              <a:rPr lang="en-GB" b="1" dirty="0"/>
              <a:t/>
            </a:r>
            <a:br>
              <a:rPr lang="en-GB" b="1" dirty="0"/>
            </a:br>
            <a:r>
              <a:rPr lang="en-GB" b="1" dirty="0"/>
              <a:t> </a:t>
            </a:r>
          </a:p>
        </p:txBody>
      </p:sp>
      <p:sp>
        <p:nvSpPr>
          <p:cNvPr id="3" name="Text Placeholder 2">
            <a:extLst>
              <a:ext uri="{FF2B5EF4-FFF2-40B4-BE49-F238E27FC236}">
                <a16:creationId xmlns="" xmlns:a16="http://schemas.microsoft.com/office/drawing/2014/main" id="{3DB05A93-0B8C-4582-B2DF-C076E7AF4597}"/>
              </a:ext>
            </a:extLst>
          </p:cNvPr>
          <p:cNvSpPr>
            <a:spLocks noGrp="1"/>
          </p:cNvSpPr>
          <p:nvPr>
            <p:ph type="body" sz="quarter" idx="10"/>
          </p:nvPr>
        </p:nvSpPr>
        <p:spPr/>
        <p:txBody>
          <a:bodyPr/>
          <a:lstStyle/>
          <a:p>
            <a:pPr algn="r"/>
            <a:r>
              <a:rPr lang="en-GB" dirty="0" smtClean="0"/>
              <a:t>6</a:t>
            </a:r>
            <a:endParaRPr lang="en-GB" dirty="0"/>
          </a:p>
        </p:txBody>
      </p:sp>
      <p:sp>
        <p:nvSpPr>
          <p:cNvPr id="6" name="Title 1">
            <a:extLst>
              <a:ext uri="{FF2B5EF4-FFF2-40B4-BE49-F238E27FC236}">
                <a16:creationId xmlns="" xmlns:a16="http://schemas.microsoft.com/office/drawing/2014/main" id="{64731570-C49E-4A46-A91C-788AE7D4C320}"/>
              </a:ext>
            </a:extLst>
          </p:cNvPr>
          <p:cNvSpPr txBox="1">
            <a:spLocks/>
          </p:cNvSpPr>
          <p:nvPr/>
        </p:nvSpPr>
        <p:spPr>
          <a:xfrm>
            <a:off x="710084" y="602284"/>
            <a:ext cx="10515600" cy="350216"/>
          </a:xfrm>
          <a:prstGeom prst="rect">
            <a:avLst/>
          </a:prstGeom>
        </p:spPr>
        <p:txBody>
          <a:bodyPr vert="horz" lIns="0" tIns="45720" rIns="91440" bIns="45720" rtlCol="0" anchor="ctr">
            <a:noAutofit/>
          </a:bodyPr>
          <a:lstStyle>
            <a:lvl1pPr algn="l" defTabSz="914400" rtl="0" eaLnBrk="1" latinLnBrk="0" hangingPunct="1">
              <a:lnSpc>
                <a:spcPct val="100000"/>
              </a:lnSpc>
              <a:spcBef>
                <a:spcPct val="0"/>
              </a:spcBef>
              <a:buNone/>
              <a:defRPr sz="1800" kern="1200">
                <a:solidFill>
                  <a:schemeClr val="tx2"/>
                </a:solidFill>
                <a:latin typeface="Apex Serif Book" panose="02010600040501010103" pitchFamily="50" charset="0"/>
                <a:ea typeface="+mj-ea"/>
                <a:cs typeface="+mj-cs"/>
              </a:defRPr>
            </a:lvl1pPr>
          </a:lstStyle>
          <a:p>
            <a:r>
              <a:rPr lang="en-GB" b="1" smtClean="0">
                <a:solidFill>
                  <a:srgbClr val="323232"/>
                </a:solidFill>
              </a:rPr>
              <a:t>Transnet Comment re Ad Clause 5(b)</a:t>
            </a:r>
            <a:br>
              <a:rPr lang="en-GB" b="1" smtClean="0">
                <a:solidFill>
                  <a:srgbClr val="323232"/>
                </a:solidFill>
              </a:rPr>
            </a:br>
            <a:r>
              <a:rPr lang="en-GB" b="1" smtClean="0">
                <a:solidFill>
                  <a:srgbClr val="323232"/>
                </a:solidFill>
              </a:rPr>
              <a:t> </a:t>
            </a:r>
            <a:endParaRPr lang="en-GB" b="1" dirty="0">
              <a:solidFill>
                <a:srgbClr val="323232"/>
              </a:solidFill>
            </a:endParaRPr>
          </a:p>
        </p:txBody>
      </p:sp>
      <p:sp>
        <p:nvSpPr>
          <p:cNvPr id="4" name="TextBox 3"/>
          <p:cNvSpPr txBox="1"/>
          <p:nvPr/>
        </p:nvSpPr>
        <p:spPr>
          <a:xfrm>
            <a:off x="479425" y="1352636"/>
            <a:ext cx="8068235" cy="369332"/>
          </a:xfrm>
          <a:prstGeom prst="rect">
            <a:avLst/>
          </a:prstGeom>
          <a:noFill/>
        </p:spPr>
        <p:txBody>
          <a:bodyPr wrap="square" rtlCol="0">
            <a:spAutoFit/>
          </a:bodyPr>
          <a:lstStyle/>
          <a:p>
            <a:r>
              <a:rPr lang="en-US" dirty="0" smtClean="0">
                <a:solidFill>
                  <a:srgbClr val="FF0000"/>
                </a:solidFill>
              </a:rPr>
              <a:t>Informal Settlements on TFR Land Per Province </a:t>
            </a:r>
            <a:endParaRPr lang="en-GB" dirty="0">
              <a:solidFill>
                <a:srgbClr val="FF0000"/>
              </a:solidFill>
            </a:endParaRPr>
          </a:p>
        </p:txBody>
      </p:sp>
      <p:pic>
        <p:nvPicPr>
          <p:cNvPr id="8" name="Picture 3"/>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79425" y="1755673"/>
            <a:ext cx="4752304"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6"/>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212267" y="1734533"/>
            <a:ext cx="3812146"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0" name="Table 9"/>
          <p:cNvGraphicFramePr>
            <a:graphicFrameLocks noGrp="1"/>
          </p:cNvGraphicFramePr>
          <p:nvPr>
            <p:extLst>
              <p:ext uri="{D42A27DB-BD31-4B8C-83A1-F6EECF244321}">
                <p14:modId xmlns:p14="http://schemas.microsoft.com/office/powerpoint/2010/main" val="3270742997"/>
              </p:ext>
            </p:extLst>
          </p:nvPr>
        </p:nvGraphicFramePr>
        <p:xfrm>
          <a:off x="1215580" y="4669228"/>
          <a:ext cx="4752304" cy="2009105"/>
        </p:xfrm>
        <a:graphic>
          <a:graphicData uri="http://schemas.openxmlformats.org/drawingml/2006/table">
            <a:tbl>
              <a:tblPr/>
              <a:tblGrid>
                <a:gridCol w="1390916">
                  <a:extLst>
                    <a:ext uri="{9D8B030D-6E8A-4147-A177-3AD203B41FA5}">
                      <a16:colId xmlns:a16="http://schemas.microsoft.com/office/drawing/2014/main" xmlns="" val="20000"/>
                    </a:ext>
                  </a:extLst>
                </a:gridCol>
                <a:gridCol w="1635617">
                  <a:extLst>
                    <a:ext uri="{9D8B030D-6E8A-4147-A177-3AD203B41FA5}">
                      <a16:colId xmlns:a16="http://schemas.microsoft.com/office/drawing/2014/main" xmlns="" val="20001"/>
                    </a:ext>
                  </a:extLst>
                </a:gridCol>
                <a:gridCol w="1725771">
                  <a:extLst>
                    <a:ext uri="{9D8B030D-6E8A-4147-A177-3AD203B41FA5}">
                      <a16:colId xmlns:a16="http://schemas.microsoft.com/office/drawing/2014/main" xmlns="" val="20002"/>
                    </a:ext>
                  </a:extLst>
                </a:gridCol>
              </a:tblGrid>
              <a:tr h="293661">
                <a:tc gridSpan="3">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ZA" sz="1200" b="1" i="0" u="none" strike="noStrike" dirty="0">
                          <a:solidFill>
                            <a:srgbClr val="000000"/>
                          </a:solidFill>
                          <a:effectLst/>
                          <a:latin typeface="Calibri"/>
                        </a:rPr>
                        <a:t>INFORMAL SETTLEMENT RISK LEVELS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55243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ZA" sz="1100" b="0" i="0" u="none" strike="noStrike" dirty="0">
                          <a:solidFill>
                            <a:srgbClr val="000000"/>
                          </a:solidFill>
                          <a:effectLst/>
                          <a:latin typeface="Calibri"/>
                        </a:rPr>
                        <a:t>HIGH</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r" fontAlgn="b"/>
                      <a:r>
                        <a:rPr lang="en-ZA" sz="1100" b="0" i="0" u="none" strike="noStrike" dirty="0">
                          <a:solidFill>
                            <a:srgbClr val="000000"/>
                          </a:solidFill>
                          <a:effectLst/>
                          <a:latin typeface="Calibri"/>
                        </a:rPr>
                        <a:t>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r" fontAlgn="b"/>
                      <a:r>
                        <a:rPr lang="en-ZA" sz="1100" b="0" i="0" u="none" strike="noStrike">
                          <a:solidFill>
                            <a:srgbClr val="000000"/>
                          </a:solidFill>
                          <a:effectLst/>
                          <a:latin typeface="Calibri"/>
                        </a:rPr>
                        <a:t>24%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43613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ZA" sz="1100" b="0" i="0" u="none" strike="noStrike">
                          <a:solidFill>
                            <a:srgbClr val="000000"/>
                          </a:solidFill>
                          <a:effectLst/>
                          <a:latin typeface="Calibri"/>
                        </a:rPr>
                        <a:t>MEDIUM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r" fontAlgn="b"/>
                      <a:r>
                        <a:rPr lang="en-ZA" sz="1100" b="0" i="0" u="none" strike="noStrike" dirty="0">
                          <a:solidFill>
                            <a:srgbClr val="000000"/>
                          </a:solidFill>
                          <a:effectLst/>
                          <a:latin typeface="Calibri"/>
                        </a:rPr>
                        <a:t>27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r" fontAlgn="b"/>
                      <a:r>
                        <a:rPr lang="en-ZA" sz="1100" b="0" i="0" u="none" strike="noStrike" dirty="0">
                          <a:solidFill>
                            <a:srgbClr val="000000"/>
                          </a:solidFill>
                          <a:effectLst/>
                          <a:latin typeface="Calibri"/>
                        </a:rPr>
                        <a:t>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43613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ZA" sz="1100" b="0" i="0" u="none" strike="noStrike">
                          <a:solidFill>
                            <a:srgbClr val="000000"/>
                          </a:solidFill>
                          <a:effectLst/>
                          <a:latin typeface="Calibri"/>
                        </a:rPr>
                        <a:t>LOW</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r" fontAlgn="b"/>
                      <a:r>
                        <a:rPr lang="en-ZA" sz="1100" b="0" i="0" u="none" strike="noStrike" dirty="0">
                          <a:solidFill>
                            <a:srgbClr val="000000"/>
                          </a:solidFill>
                          <a:effectLst/>
                          <a:latin typeface="Calibri"/>
                        </a:rPr>
                        <a:t>54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r" fontAlgn="b"/>
                      <a:r>
                        <a:rPr lang="en-ZA" sz="1100" b="0" i="0" u="none" strike="noStrike">
                          <a:solidFill>
                            <a:srgbClr val="000000"/>
                          </a:solidFill>
                          <a:effectLst/>
                          <a:latin typeface="Calibri"/>
                        </a:rPr>
                        <a:t>51%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29075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ZA" sz="1100" b="1" i="0" u="none" strike="noStrike">
                          <a:solidFill>
                            <a:srgbClr val="000000"/>
                          </a:solidFill>
                          <a:effectLst/>
                          <a:latin typeface="Calibri"/>
                        </a:rPr>
                        <a:t>Total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r" fontAlgn="b"/>
                      <a:r>
                        <a:rPr lang="en-ZA" sz="1100" b="1" i="0" u="none" strike="noStrike">
                          <a:solidFill>
                            <a:srgbClr val="000000"/>
                          </a:solidFill>
                          <a:effectLst/>
                          <a:latin typeface="Calibri"/>
                        </a:rPr>
                        <a:t>106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r" fontAlgn="b"/>
                      <a:r>
                        <a:rPr lang="en-ZA" sz="1100" b="1" i="0" u="none" strike="noStrike" dirty="0">
                          <a:solidFill>
                            <a:srgbClr val="000000"/>
                          </a:solidFill>
                          <a:effectLst/>
                          <a:latin typeface="Calibri"/>
                        </a:rPr>
                        <a:t>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bl>
          </a:graphicData>
        </a:graphic>
      </p:graphicFrame>
      <p:pic>
        <p:nvPicPr>
          <p:cNvPr id="11" name="Picture 5"/>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780356" y="4669229"/>
            <a:ext cx="3812146" cy="2009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10961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4731570-C49E-4A46-A91C-788AE7D4C320}"/>
              </a:ext>
            </a:extLst>
          </p:cNvPr>
          <p:cNvSpPr>
            <a:spLocks noGrp="1"/>
          </p:cNvSpPr>
          <p:nvPr>
            <p:ph type="title"/>
          </p:nvPr>
        </p:nvSpPr>
        <p:spPr>
          <a:xfrm>
            <a:off x="557684" y="449884"/>
            <a:ext cx="10515600" cy="350216"/>
          </a:xfrm>
        </p:spPr>
        <p:txBody>
          <a:bodyPr/>
          <a:lstStyle/>
          <a:p>
            <a:r>
              <a:rPr lang="en-GB" b="1" dirty="0"/>
              <a:t/>
            </a:r>
            <a:br>
              <a:rPr lang="en-GB" b="1" dirty="0"/>
            </a:br>
            <a:r>
              <a:rPr lang="en-GB" b="1" dirty="0"/>
              <a:t> </a:t>
            </a:r>
          </a:p>
        </p:txBody>
      </p:sp>
      <p:sp>
        <p:nvSpPr>
          <p:cNvPr id="3" name="Text Placeholder 2">
            <a:extLst>
              <a:ext uri="{FF2B5EF4-FFF2-40B4-BE49-F238E27FC236}">
                <a16:creationId xmlns="" xmlns:a16="http://schemas.microsoft.com/office/drawing/2014/main" id="{3DB05A93-0B8C-4582-B2DF-C076E7AF4597}"/>
              </a:ext>
            </a:extLst>
          </p:cNvPr>
          <p:cNvSpPr>
            <a:spLocks noGrp="1"/>
          </p:cNvSpPr>
          <p:nvPr>
            <p:ph type="body" sz="quarter" idx="10"/>
          </p:nvPr>
        </p:nvSpPr>
        <p:spPr/>
        <p:txBody>
          <a:bodyPr/>
          <a:lstStyle/>
          <a:p>
            <a:pPr algn="r"/>
            <a:r>
              <a:rPr lang="en-GB" dirty="0" smtClean="0"/>
              <a:t>7</a:t>
            </a:r>
            <a:endParaRPr lang="en-GB" dirty="0"/>
          </a:p>
        </p:txBody>
      </p:sp>
      <p:sp>
        <p:nvSpPr>
          <p:cNvPr id="6" name="Title 1">
            <a:extLst>
              <a:ext uri="{FF2B5EF4-FFF2-40B4-BE49-F238E27FC236}">
                <a16:creationId xmlns="" xmlns:a16="http://schemas.microsoft.com/office/drawing/2014/main" id="{64731570-C49E-4A46-A91C-788AE7D4C320}"/>
              </a:ext>
            </a:extLst>
          </p:cNvPr>
          <p:cNvSpPr txBox="1">
            <a:spLocks/>
          </p:cNvSpPr>
          <p:nvPr/>
        </p:nvSpPr>
        <p:spPr>
          <a:xfrm>
            <a:off x="710084" y="602284"/>
            <a:ext cx="10515600" cy="350216"/>
          </a:xfrm>
          <a:prstGeom prst="rect">
            <a:avLst/>
          </a:prstGeom>
        </p:spPr>
        <p:txBody>
          <a:bodyPr vert="horz" lIns="0" tIns="45720" rIns="91440" bIns="45720" rtlCol="0" anchor="ctr">
            <a:noAutofit/>
          </a:bodyPr>
          <a:lstStyle>
            <a:lvl1pPr algn="l" defTabSz="914400" rtl="0" eaLnBrk="1" latinLnBrk="0" hangingPunct="1">
              <a:lnSpc>
                <a:spcPct val="100000"/>
              </a:lnSpc>
              <a:spcBef>
                <a:spcPct val="0"/>
              </a:spcBef>
              <a:buNone/>
              <a:defRPr sz="1800" kern="1200">
                <a:solidFill>
                  <a:schemeClr val="tx2"/>
                </a:solidFill>
                <a:latin typeface="Apex Serif Book" panose="02010600040501010103" pitchFamily="50" charset="0"/>
                <a:ea typeface="+mj-ea"/>
                <a:cs typeface="+mj-cs"/>
              </a:defRPr>
            </a:lvl1pPr>
          </a:lstStyle>
          <a:p>
            <a:r>
              <a:rPr lang="en-GB" b="1" smtClean="0">
                <a:solidFill>
                  <a:srgbClr val="323232"/>
                </a:solidFill>
              </a:rPr>
              <a:t>Transnet Comment re Ad Clause 5(b)</a:t>
            </a:r>
            <a:br>
              <a:rPr lang="en-GB" b="1" smtClean="0">
                <a:solidFill>
                  <a:srgbClr val="323232"/>
                </a:solidFill>
              </a:rPr>
            </a:br>
            <a:r>
              <a:rPr lang="en-GB" b="1" smtClean="0">
                <a:solidFill>
                  <a:srgbClr val="323232"/>
                </a:solidFill>
              </a:rPr>
              <a:t> </a:t>
            </a:r>
            <a:endParaRPr lang="en-GB" b="1" dirty="0">
              <a:solidFill>
                <a:srgbClr val="323232"/>
              </a:solidFill>
            </a:endParaRPr>
          </a:p>
        </p:txBody>
      </p:sp>
      <p:sp>
        <p:nvSpPr>
          <p:cNvPr id="4" name="TextBox 3"/>
          <p:cNvSpPr txBox="1"/>
          <p:nvPr/>
        </p:nvSpPr>
        <p:spPr>
          <a:xfrm>
            <a:off x="479425" y="1557338"/>
            <a:ext cx="8068235" cy="369332"/>
          </a:xfrm>
          <a:prstGeom prst="rect">
            <a:avLst/>
          </a:prstGeom>
          <a:noFill/>
        </p:spPr>
        <p:txBody>
          <a:bodyPr wrap="square" rtlCol="0">
            <a:spAutoFit/>
          </a:bodyPr>
          <a:lstStyle/>
          <a:p>
            <a:r>
              <a:rPr lang="en-US" dirty="0" smtClean="0">
                <a:solidFill>
                  <a:srgbClr val="FF0000"/>
                </a:solidFill>
              </a:rPr>
              <a:t>Informal Settlements on TFR Land Per Province </a:t>
            </a:r>
            <a:endParaRPr lang="en-GB" dirty="0">
              <a:solidFill>
                <a:srgbClr val="FF0000"/>
              </a:solidFill>
            </a:endParaRPr>
          </a:p>
        </p:txBody>
      </p:sp>
      <p:pic>
        <p:nvPicPr>
          <p:cNvPr id="8" name="Picture 8" descr="d:\Users\0146836\AppData\Local\Microsoft\Windows\Temporary Internet Files\Content.Outlook\JUWVOC44\20160812_151206.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51011" y="2057400"/>
            <a:ext cx="4426453" cy="243455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7" descr="d:\Users\0146836\AppData\Local\Microsoft\Windows\Temporary Internet Files\Content.Outlook\JUWVOC44\Zamdela-20140325-00222.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427694" y="2104687"/>
            <a:ext cx="5075505" cy="218545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descr="d:\Users\0146836\AppData\Local\Microsoft\Windows\Temporary Internet Files\Content.Outlook\JUWVOC44\Zamdela-20140325-00204.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46324" y="4622680"/>
            <a:ext cx="4531141" cy="218638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6427693" y="4371632"/>
            <a:ext cx="5075506" cy="2437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38325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4731570-C49E-4A46-A91C-788AE7D4C320}"/>
              </a:ext>
            </a:extLst>
          </p:cNvPr>
          <p:cNvSpPr>
            <a:spLocks noGrp="1"/>
          </p:cNvSpPr>
          <p:nvPr>
            <p:ph type="title"/>
          </p:nvPr>
        </p:nvSpPr>
        <p:spPr>
          <a:xfrm>
            <a:off x="557684" y="449884"/>
            <a:ext cx="10515600" cy="350216"/>
          </a:xfrm>
        </p:spPr>
        <p:txBody>
          <a:bodyPr/>
          <a:lstStyle/>
          <a:p>
            <a:r>
              <a:rPr lang="en-GB" b="1" dirty="0" smtClean="0"/>
              <a:t>Transnet Comment re Ad Clause 5(b)</a:t>
            </a:r>
            <a:r>
              <a:rPr lang="en-GB" b="1" dirty="0"/>
              <a:t/>
            </a:r>
            <a:br>
              <a:rPr lang="en-GB" b="1" dirty="0"/>
            </a:br>
            <a:r>
              <a:rPr lang="en-GB" b="1" dirty="0"/>
              <a:t> </a:t>
            </a:r>
          </a:p>
        </p:txBody>
      </p:sp>
      <p:sp>
        <p:nvSpPr>
          <p:cNvPr id="3" name="Text Placeholder 2">
            <a:extLst>
              <a:ext uri="{FF2B5EF4-FFF2-40B4-BE49-F238E27FC236}">
                <a16:creationId xmlns="" xmlns:a16="http://schemas.microsoft.com/office/drawing/2014/main" id="{3DB05A93-0B8C-4582-B2DF-C076E7AF4597}"/>
              </a:ext>
            </a:extLst>
          </p:cNvPr>
          <p:cNvSpPr>
            <a:spLocks noGrp="1"/>
          </p:cNvSpPr>
          <p:nvPr>
            <p:ph type="body" sz="quarter" idx="10"/>
          </p:nvPr>
        </p:nvSpPr>
        <p:spPr/>
        <p:txBody>
          <a:bodyPr/>
          <a:lstStyle/>
          <a:p>
            <a:pPr algn="r"/>
            <a:r>
              <a:rPr lang="en-GB" dirty="0" smtClean="0"/>
              <a:t>8</a:t>
            </a:r>
            <a:endParaRPr lang="en-GB" dirty="0"/>
          </a:p>
        </p:txBody>
      </p:sp>
      <p:sp>
        <p:nvSpPr>
          <p:cNvPr id="5" name="TextBox 4"/>
          <p:cNvSpPr txBox="1"/>
          <p:nvPr/>
        </p:nvSpPr>
        <p:spPr>
          <a:xfrm>
            <a:off x="741089" y="1557338"/>
            <a:ext cx="10971486" cy="707886"/>
          </a:xfrm>
          <a:prstGeom prst="rect">
            <a:avLst/>
          </a:prstGeom>
          <a:noFill/>
        </p:spPr>
        <p:txBody>
          <a:bodyPr wrap="square" rtlCol="0">
            <a:spAutoFit/>
          </a:bodyPr>
          <a:lstStyle/>
          <a:p>
            <a:pPr marL="384175" indent="-342900" algn="just" defTabSz="955675" fontAlgn="base">
              <a:spcBef>
                <a:spcPct val="0"/>
              </a:spcBef>
              <a:spcAft>
                <a:spcPct val="0"/>
              </a:spcAft>
              <a:buFont typeface="Arial" panose="020B0604020202020204" pitchFamily="34" charset="0"/>
              <a:buChar char="•"/>
            </a:pPr>
            <a:endParaRPr lang="en-US" sz="2000" dirty="0">
              <a:solidFill>
                <a:prstClr val="black"/>
              </a:solidFill>
              <a:ea typeface="ＭＳ Ｐゴシック" charset="0"/>
            </a:endParaRPr>
          </a:p>
          <a:p>
            <a:pPr marL="955675" lvl="2" defTabSz="955675" fontAlgn="base">
              <a:spcBef>
                <a:spcPct val="0"/>
              </a:spcBef>
              <a:spcAft>
                <a:spcPct val="0"/>
              </a:spcAft>
            </a:pPr>
            <a:endParaRPr lang="en-ZA" sz="2000" dirty="0">
              <a:solidFill>
                <a:prstClr val="black"/>
              </a:solidFill>
              <a:ea typeface="ＭＳ Ｐゴシック" charset="0"/>
            </a:endParaRPr>
          </a:p>
        </p:txBody>
      </p:sp>
      <p:sp>
        <p:nvSpPr>
          <p:cNvPr id="7" name="TextBox 6"/>
          <p:cNvSpPr txBox="1"/>
          <p:nvPr/>
        </p:nvSpPr>
        <p:spPr>
          <a:xfrm>
            <a:off x="557684" y="1688920"/>
            <a:ext cx="10702358" cy="2862322"/>
          </a:xfrm>
          <a:prstGeom prst="rect">
            <a:avLst/>
          </a:prstGeom>
          <a:noFill/>
        </p:spPr>
        <p:txBody>
          <a:bodyPr wrap="square" rtlCol="0">
            <a:spAutoFit/>
          </a:bodyPr>
          <a:lstStyle/>
          <a:p>
            <a:pPr marL="285750" indent="-285750">
              <a:buFont typeface="Arial" panose="020B0604020202020204" pitchFamily="34" charset="0"/>
              <a:buChar char="•"/>
            </a:pPr>
            <a:r>
              <a:rPr lang="en-US" dirty="0" smtClean="0">
                <a:solidFill>
                  <a:prstClr val="black"/>
                </a:solidFill>
              </a:rPr>
              <a:t>Illegal occupation has increased significantly since January 2018. </a:t>
            </a:r>
          </a:p>
          <a:p>
            <a:endParaRPr lang="en-US" dirty="0" smtClean="0">
              <a:solidFill>
                <a:prstClr val="black"/>
              </a:solidFill>
            </a:endParaRPr>
          </a:p>
          <a:p>
            <a:pPr marL="285750" indent="-285750">
              <a:buFont typeface="Arial" panose="020B0604020202020204" pitchFamily="34" charset="0"/>
              <a:buChar char="•"/>
            </a:pPr>
            <a:r>
              <a:rPr lang="en-US" dirty="0" smtClean="0">
                <a:solidFill>
                  <a:prstClr val="black"/>
                </a:solidFill>
              </a:rPr>
              <a:t>Engagements are taking place with various municipalities. Discussions are required at provincial and national level pertaining to this, due to the safety and security concerns with regard to the railway operations. </a:t>
            </a:r>
          </a:p>
          <a:p>
            <a:pPr marL="285750" indent="-285750">
              <a:buFont typeface="Arial" panose="020B0604020202020204" pitchFamily="34" charset="0"/>
              <a:buChar char="•"/>
            </a:pPr>
            <a:endParaRPr lang="en-US" dirty="0">
              <a:solidFill>
                <a:prstClr val="black"/>
              </a:solidFill>
            </a:endParaRPr>
          </a:p>
          <a:p>
            <a:pPr marL="285750" indent="-285750">
              <a:buFont typeface="Arial" panose="020B0604020202020204" pitchFamily="34" charset="0"/>
              <a:buChar char="•"/>
            </a:pPr>
            <a:r>
              <a:rPr lang="en-US" dirty="0" smtClean="0">
                <a:solidFill>
                  <a:prstClr val="black"/>
                </a:solidFill>
              </a:rPr>
              <a:t>This </a:t>
            </a:r>
            <a:r>
              <a:rPr lang="en-US" smtClean="0">
                <a:solidFill>
                  <a:prstClr val="black"/>
                </a:solidFill>
              </a:rPr>
              <a:t>proposed amendment </a:t>
            </a:r>
            <a:r>
              <a:rPr lang="en-US" dirty="0" smtClean="0">
                <a:solidFill>
                  <a:prstClr val="black"/>
                </a:solidFill>
              </a:rPr>
              <a:t>will hold the landowner responsible where illegal </a:t>
            </a:r>
            <a:r>
              <a:rPr lang="en-US" smtClean="0">
                <a:solidFill>
                  <a:prstClr val="black"/>
                </a:solidFill>
              </a:rPr>
              <a:t>occupation occurs. </a:t>
            </a:r>
            <a:endParaRPr lang="en-US" dirty="0" smtClean="0">
              <a:solidFill>
                <a:prstClr val="black"/>
              </a:solidFill>
            </a:endParaRPr>
          </a:p>
          <a:p>
            <a:pPr marL="285750" indent="-285750">
              <a:buFont typeface="Arial" panose="020B0604020202020204" pitchFamily="34" charset="0"/>
              <a:buChar char="•"/>
            </a:pPr>
            <a:endParaRPr lang="en-US" dirty="0" smtClean="0">
              <a:solidFill>
                <a:prstClr val="black"/>
              </a:solidFill>
            </a:endParaRPr>
          </a:p>
          <a:p>
            <a:endParaRPr lang="en-US" dirty="0">
              <a:solidFill>
                <a:prstClr val="black"/>
              </a:solidFill>
            </a:endParaRPr>
          </a:p>
          <a:p>
            <a:endParaRPr lang="en-US" dirty="0">
              <a:solidFill>
                <a:prstClr val="black"/>
              </a:solidFill>
            </a:endParaRPr>
          </a:p>
          <a:p>
            <a:endParaRPr lang="en-GB" dirty="0">
              <a:solidFill>
                <a:prstClr val="black"/>
              </a:solidFill>
            </a:endParaRPr>
          </a:p>
        </p:txBody>
      </p:sp>
    </p:spTree>
    <p:extLst>
      <p:ext uri="{BB962C8B-B14F-4D97-AF65-F5344CB8AC3E}">
        <p14:creationId xmlns:p14="http://schemas.microsoft.com/office/powerpoint/2010/main" val="306361790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Office Theme">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Custom 8">
      <a:majorFont>
        <a:latin typeface="Apex Serif Book"/>
        <a:ea typeface=""/>
        <a:cs typeface=""/>
      </a:majorFont>
      <a:minorFont>
        <a:latin typeface="Calibri"/>
        <a:ea typeface=""/>
        <a:cs typeface=""/>
      </a:minorFont>
    </a:fontScheme>
    <a:fmtScheme name="Top Shadow">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Custom 21">
      <a:dk1>
        <a:srgbClr val="EE3124"/>
      </a:dk1>
      <a:lt1>
        <a:srgbClr val="768F4C"/>
      </a:lt1>
      <a:dk2>
        <a:srgbClr val="534A39"/>
      </a:dk2>
      <a:lt2>
        <a:srgbClr val="E9BD39"/>
      </a:lt2>
      <a:accent1>
        <a:srgbClr val="73AFB7"/>
      </a:accent1>
      <a:accent2>
        <a:srgbClr val="183561"/>
      </a:accent2>
      <a:accent3>
        <a:srgbClr val="8F8878"/>
      </a:accent3>
      <a:accent4>
        <a:srgbClr val="5D87A1"/>
      </a:accent4>
      <a:accent5>
        <a:srgbClr val="534A39"/>
      </a:accent5>
      <a:accent6>
        <a:srgbClr val="C2BAAE"/>
      </a:accent6>
      <a:hlink>
        <a:srgbClr val="534A39"/>
      </a:hlink>
      <a:folHlink>
        <a:srgbClr val="B02B26"/>
      </a:folHlink>
    </a:clrScheme>
    <a:fontScheme name="Custom 8">
      <a:majorFont>
        <a:latin typeface="Apex Serif Book"/>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248</TotalTime>
  <Words>564</Words>
  <Application>Microsoft Office PowerPoint</Application>
  <PresentationFormat>Custom</PresentationFormat>
  <Paragraphs>63</Paragraphs>
  <Slides>8</Slides>
  <Notes>1</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8</vt:i4>
      </vt:variant>
    </vt:vector>
  </HeadingPairs>
  <TitlesOfParts>
    <vt:vector size="11" baseType="lpstr">
      <vt:lpstr>1_Office Theme</vt:lpstr>
      <vt:lpstr>2_Office Theme</vt:lpstr>
      <vt:lpstr>think-cell Slide</vt:lpstr>
      <vt:lpstr>  Parliamentary Portfolio Committee on Environmental Affairs  Public Hearings on the National Environmental Management Laws Amendment Bill</vt:lpstr>
      <vt:lpstr>Transnet Comment re Ad Clause 5(b)  </vt:lpstr>
      <vt:lpstr>PowerPoint Presentation</vt:lpstr>
      <vt:lpstr>Transnet Comment re Ad Clause 5(b)  </vt:lpstr>
      <vt:lpstr>  </vt:lpstr>
      <vt:lpstr>  </vt:lpstr>
      <vt:lpstr>  </vt:lpstr>
      <vt:lpstr>Transnet Comment re Ad Clause 5(b)  </vt:lpstr>
    </vt:vector>
  </TitlesOfParts>
  <Company>Transnet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ICT Awareness Session King IV</dc:title>
  <dc:creator>Dineshini Govender      Transnet Corporate    JHB</dc:creator>
  <cp:lastModifiedBy>Mapaseka Lukhele    Transnet Corporate    JHB</cp:lastModifiedBy>
  <cp:revision>22</cp:revision>
  <cp:lastPrinted>2018-04-24T10:27:27Z</cp:lastPrinted>
  <dcterms:created xsi:type="dcterms:W3CDTF">2018-04-09T08:20:51Z</dcterms:created>
  <dcterms:modified xsi:type="dcterms:W3CDTF">2018-04-25T10:04:06Z</dcterms:modified>
</cp:coreProperties>
</file>