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style5.xml" ContentType="application/vnd.ms-office.chartstyl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charts/chart8.xml" ContentType="application/vnd.openxmlformats-officedocument.drawingml.chart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charts/style2.xml" ContentType="application/vnd.ms-office.chartstyl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Layouts/slideLayout89.xml" ContentType="application/vnd.openxmlformats-officedocument.presentationml.slideLayout+xml"/>
  <Override PartName="/ppt/diagrams/colors6.xml" ContentType="application/vnd.openxmlformats-officedocument.drawingml.diagramColors+xml"/>
  <Override PartName="/ppt/charts/chart5.xml" ContentType="application/vnd.openxmlformats-officedocument.drawingml.chart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charts/colors5.xml" ContentType="application/vnd.ms-office.chartcolor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olors1.xml" ContentType="application/vnd.ms-office.chartcolorstyle+xml"/>
  <Override PartName="/ppt/diagrams/data5.xml" ContentType="application/vnd.openxmlformats-officedocument.drawingml.diagramData+xml"/>
  <Override PartName="/ppt/charts/chart6.xml" ContentType="application/vnd.openxmlformats-officedocument.drawingml.chart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charts/chart2.xml" ContentType="application/vnd.openxmlformats-officedocument.drawingml.chart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charts/style4.xml" ContentType="application/vnd.ms-office.chartstyle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Override PartName="/ppt/diagrams/layout2.xml" ContentType="application/vnd.openxmlformats-officedocument.drawingml.diagramLayout+xml"/>
  <Default Extension="gif" ContentType="image/gif"/>
  <Override PartName="/ppt/slideLayouts/slideLayout99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charts/chart4.xml" ContentType="application/vnd.openxmlformats-officedocument.drawingml.chart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Layouts/slideLayout55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3" r:id="rId3"/>
    <p:sldMasterId id="2147483725" r:id="rId4"/>
  </p:sldMasterIdLst>
  <p:notesMasterIdLst>
    <p:notesMasterId r:id="rId55"/>
  </p:notesMasterIdLst>
  <p:handoutMasterIdLst>
    <p:handoutMasterId r:id="rId56"/>
  </p:handoutMasterIdLst>
  <p:sldIdLst>
    <p:sldId id="256" r:id="rId5"/>
    <p:sldId id="362" r:id="rId6"/>
    <p:sldId id="337" r:id="rId7"/>
    <p:sldId id="326" r:id="rId8"/>
    <p:sldId id="327" r:id="rId9"/>
    <p:sldId id="339" r:id="rId10"/>
    <p:sldId id="353" r:id="rId11"/>
    <p:sldId id="354" r:id="rId12"/>
    <p:sldId id="355" r:id="rId13"/>
    <p:sldId id="338" r:id="rId14"/>
    <p:sldId id="315" r:id="rId15"/>
    <p:sldId id="328" r:id="rId16"/>
    <p:sldId id="334" r:id="rId17"/>
    <p:sldId id="335" r:id="rId18"/>
    <p:sldId id="336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25" r:id="rId27"/>
    <p:sldId id="264" r:id="rId28"/>
    <p:sldId id="272" r:id="rId29"/>
    <p:sldId id="341" r:id="rId30"/>
    <p:sldId id="342" r:id="rId31"/>
    <p:sldId id="324" r:id="rId32"/>
    <p:sldId id="281" r:id="rId33"/>
    <p:sldId id="316" r:id="rId34"/>
    <p:sldId id="323" r:id="rId35"/>
    <p:sldId id="294" r:id="rId36"/>
    <p:sldId id="322" r:id="rId37"/>
    <p:sldId id="288" r:id="rId38"/>
    <p:sldId id="289" r:id="rId39"/>
    <p:sldId id="290" r:id="rId40"/>
    <p:sldId id="291" r:id="rId41"/>
    <p:sldId id="359" r:id="rId42"/>
    <p:sldId id="292" r:id="rId43"/>
    <p:sldId id="293" r:id="rId44"/>
    <p:sldId id="321" r:id="rId45"/>
    <p:sldId id="296" r:id="rId46"/>
    <p:sldId id="258" r:id="rId47"/>
    <p:sldId id="356" r:id="rId48"/>
    <p:sldId id="357" r:id="rId49"/>
    <p:sldId id="312" r:id="rId50"/>
    <p:sldId id="320" r:id="rId51"/>
    <p:sldId id="358" r:id="rId52"/>
    <p:sldId id="370" r:id="rId53"/>
    <p:sldId id="346" r:id="rId54"/>
  </p:sldIdLst>
  <p:sldSz cx="12188825" cy="6858000"/>
  <p:notesSz cx="6797675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116" d="100"/>
          <a:sy n="116" d="100"/>
        </p:scale>
        <p:origin x="-390" y="-114"/>
      </p:cViewPr>
      <p:guideLst>
        <p:guide orient="horz" pos="2160"/>
        <p:guide pos="3839"/>
        <p:guide pos="10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82"/>
    </p:cViewPr>
  </p:sorter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3128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package" Target="../embeddings/Microsoft_Office_Excel_Worksheet10.xlsx"/><Relationship Id="rId1" Type="http://schemas.openxmlformats.org/officeDocument/2006/relationships/themeOverride" Target="../theme/themeOverride4.xml"/><Relationship Id="rId4" Type="http://schemas.microsoft.com/office/2011/relationships/chartStyle" Target="style3.xml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Office_Excel_Worksheet11.xlsx"/><Relationship Id="rId1" Type="http://schemas.openxmlformats.org/officeDocument/2006/relationships/themeOverride" Target="../theme/themeOverride5.xml"/><Relationship Id="rId4" Type="http://schemas.microsoft.com/office/2011/relationships/chartStyle" Target="style4.xml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package" Target="../embeddings/Microsoft_Office_Excel_Worksheet12.xlsx"/><Relationship Id="rId1" Type="http://schemas.openxmlformats.org/officeDocument/2006/relationships/themeOverride" Target="../theme/themeOverride6.xml"/><Relationship Id="rId4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Office_Excel_Worksheet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package" Target="../embeddings/Microsoft_Office_Excel_Worksheet8.xlsx"/><Relationship Id="rId1" Type="http://schemas.openxmlformats.org/officeDocument/2006/relationships/themeOverride" Target="../theme/themeOverride2.xml"/><Relationship Id="rId4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package" Target="../embeddings/Microsoft_Office_Excel_Worksheet9.xlsx"/><Relationship Id="rId1" Type="http://schemas.openxmlformats.org/officeDocument/2006/relationships/themeOverride" Target="../theme/themeOverride3.xml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8"/>
          <c:y val="0.28925398267912528"/>
          <c:w val="0.69182652455428295"/>
          <c:h val="0.6449535457600174"/>
        </c:manualLayout>
      </c:layout>
      <c:lineChart>
        <c:grouping val="standard"/>
        <c:ser>
          <c:idx val="0"/>
          <c:order val="0"/>
          <c:tx>
            <c:strRef>
              <c:f>Sheet1!$B$8</c:f>
              <c:strCache>
                <c:ptCount val="1"/>
                <c:pt idx="0">
                  <c:v>None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80-480D-AEF4-6BBA44B69723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80-480D-AEF4-6BBA44B69723}"/>
                </c:ext>
              </c:extLst>
            </c:dLbl>
            <c:dLbl>
              <c:idx val="3"/>
              <c:layout>
                <c:manualLayout>
                  <c:x val="-3.6875126186149819E-2"/>
                  <c:y val="-2.0756499538681257E-2"/>
                </c:manualLayout>
              </c:layout>
              <c:numFmt formatCode="0.0\%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80-480D-AEF4-6BBA44B697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Sheet1!$C$8:$F$8</c:f>
              <c:numCache>
                <c:formatCode>0.0</c:formatCode>
                <c:ptCount val="4"/>
                <c:pt idx="0">
                  <c:v>71.7</c:v>
                </c:pt>
                <c:pt idx="1">
                  <c:v>69.599999999999994</c:v>
                </c:pt>
                <c:pt idx="2">
                  <c:v>55.6</c:v>
                </c:pt>
                <c:pt idx="3">
                  <c:v>61.6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280-480D-AEF4-6BBA44B69723}"/>
            </c:ext>
          </c:extLst>
        </c:ser>
        <c:dLbls>
          <c:showVal val="1"/>
        </c:dLbls>
        <c:marker val="1"/>
        <c:axId val="116979584"/>
        <c:axId val="117107712"/>
      </c:lineChart>
      <c:catAx>
        <c:axId val="116979584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7107712"/>
        <c:crosses val="autoZero"/>
        <c:auto val="1"/>
        <c:lblAlgn val="ctr"/>
        <c:lblOffset val="100"/>
      </c:catAx>
      <c:valAx>
        <c:axId val="117107712"/>
        <c:scaling>
          <c:orientation val="minMax"/>
          <c:max val="100"/>
          <c:min val="0"/>
        </c:scaling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16979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sz="1800" dirty="0"/>
              <a:t>The Women of SAQA (%): March 2013-March 2018</a:t>
            </a: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Sheet2!$A$15</c:f>
              <c:strCache>
                <c:ptCount val="1"/>
                <c:pt idx="0">
                  <c:v>Female (All staff)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D9C-4221-8C18-9FDB634410E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D9C-4221-8C18-9FDB634410E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D9C-4221-8C18-9FDB634410E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D9C-4221-8C18-9FDB63441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Sheet2!$B$14:$G$14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Sheet2!$B$15:$G$15</c:f>
              <c:numCache>
                <c:formatCode>General</c:formatCode>
                <c:ptCount val="6"/>
                <c:pt idx="0">
                  <c:v>59</c:v>
                </c:pt>
                <c:pt idx="1">
                  <c:v>52</c:v>
                </c:pt>
                <c:pt idx="2">
                  <c:v>61</c:v>
                </c:pt>
                <c:pt idx="3">
                  <c:v>62</c:v>
                </c:pt>
                <c:pt idx="4">
                  <c:v>65</c:v>
                </c:pt>
                <c:pt idx="5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D9C-4221-8C18-9FDB634410E7}"/>
            </c:ext>
          </c:extLst>
        </c:ser>
        <c:ser>
          <c:idx val="1"/>
          <c:order val="1"/>
          <c:tx>
            <c:strRef>
              <c:f>Sheet2!$A$16</c:f>
              <c:strCache>
                <c:ptCount val="1"/>
                <c:pt idx="0">
                  <c:v>Female (Executive &amp; Senior Management)</c:v>
                </c:pt>
              </c:strCache>
            </c:strRef>
          </c:tx>
          <c:spPr>
            <a:ln w="381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D9C-4221-8C18-9FDB634410E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D9C-4221-8C18-9FDB634410E7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D9C-4221-8C18-9FDB634410E7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D9C-4221-8C18-9FDB634410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Sheet2!$B$14:$G$14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Sheet2!$B$16:$G$16</c:f>
              <c:numCache>
                <c:formatCode>General</c:formatCode>
                <c:ptCount val="6"/>
                <c:pt idx="0">
                  <c:v>38.5</c:v>
                </c:pt>
                <c:pt idx="1">
                  <c:v>41.7</c:v>
                </c:pt>
                <c:pt idx="2">
                  <c:v>50</c:v>
                </c:pt>
                <c:pt idx="3">
                  <c:v>50</c:v>
                </c:pt>
                <c:pt idx="4">
                  <c:v>54.6</c:v>
                </c:pt>
                <c:pt idx="5">
                  <c:v>69.2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D9C-4221-8C18-9FDB634410E7}"/>
            </c:ext>
          </c:extLst>
        </c:ser>
        <c:dLbls/>
        <c:marker val="1"/>
        <c:axId val="121223040"/>
        <c:axId val="121303040"/>
      </c:lineChart>
      <c:catAx>
        <c:axId val="12122304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Year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303040"/>
        <c:crosses val="autoZero"/>
        <c:auto val="1"/>
        <c:lblAlgn val="ctr"/>
        <c:lblOffset val="100"/>
      </c:catAx>
      <c:valAx>
        <c:axId val="12130304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800"/>
                  <a:t>Percentage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Revenue</a:t>
            </a:r>
          </a:p>
        </c:rich>
      </c:tx>
      <c:spPr>
        <a:noFill/>
        <a:ln>
          <a:noFill/>
        </a:ln>
        <a:effectLst/>
      </c:spPr>
    </c:title>
    <c:plotArea>
      <c:layout/>
      <c:barChart>
        <c:barDir val="bar"/>
        <c:grouping val="stacked"/>
        <c:ser>
          <c:idx val="0"/>
          <c:order val="0"/>
          <c:tx>
            <c:strRef>
              <c:f>Sheet1!$A$9</c:f>
              <c:strCache>
                <c:ptCount val="1"/>
                <c:pt idx="0">
                  <c:v>Government Grant</c:v>
                </c:pt>
              </c:strCache>
            </c:strRef>
          </c:tx>
          <c:spPr>
            <a:solidFill>
              <a:srgbClr val="40404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Sheet1!$B$8:$G$8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</c:strCache>
            </c:strRef>
          </c:cat>
          <c:val>
            <c:numRef>
              <c:f>Sheet1!$B$9:$G$9</c:f>
              <c:numCache>
                <c:formatCode>0.0</c:formatCode>
                <c:ptCount val="6"/>
                <c:pt idx="0">
                  <c:v>60.925052294272113</c:v>
                </c:pt>
                <c:pt idx="1">
                  <c:v>60.229293699186989</c:v>
                </c:pt>
                <c:pt idx="2">
                  <c:v>54.690921340744481</c:v>
                </c:pt>
                <c:pt idx="3">
                  <c:v>49.286764325658005</c:v>
                </c:pt>
                <c:pt idx="4">
                  <c:v>50.576651188827249</c:v>
                </c:pt>
                <c:pt idx="5">
                  <c:v>51.757408683666412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3C-42AD-B14C-6E678034BC7C}"/>
            </c:ext>
          </c:extLst>
        </c:ser>
        <c:ser>
          <c:idx val="3"/>
          <c:order val="1"/>
          <c:tx>
            <c:strRef>
              <c:f>Sheet1!$A$10</c:f>
              <c:strCache>
                <c:ptCount val="1"/>
                <c:pt idx="0">
                  <c:v>Other Income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Sheet1!$B$8:$G$8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</c:strCache>
            </c:strRef>
          </c:cat>
          <c:val>
            <c:numRef>
              <c:f>Sheet1!$B$10:$G$10</c:f>
              <c:numCache>
                <c:formatCode>0.0</c:formatCode>
                <c:ptCount val="6"/>
                <c:pt idx="0">
                  <c:v>39.1</c:v>
                </c:pt>
                <c:pt idx="1">
                  <c:v>39.800000000000004</c:v>
                </c:pt>
                <c:pt idx="2">
                  <c:v>45.3</c:v>
                </c:pt>
                <c:pt idx="3">
                  <c:v>50.7</c:v>
                </c:pt>
                <c:pt idx="4">
                  <c:v>49.4</c:v>
                </c:pt>
                <c:pt idx="5">
                  <c:v>48.2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83C-42AD-B14C-6E678034BC7C}"/>
            </c:ext>
          </c:extLst>
        </c:ser>
        <c:dLbls/>
        <c:overlap val="100"/>
        <c:axId val="125932288"/>
        <c:axId val="125933824"/>
      </c:barChart>
      <c:catAx>
        <c:axId val="125932288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33824"/>
        <c:crosses val="autoZero"/>
        <c:auto val="1"/>
        <c:lblAlgn val="ctr"/>
        <c:lblOffset val="100"/>
      </c:catAx>
      <c:valAx>
        <c:axId val="125933824"/>
        <c:scaling>
          <c:orientation val="minMax"/>
          <c:max val="1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32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 dirty="0"/>
              <a:t>Chart showing</a:t>
            </a:r>
            <a:r>
              <a:rPr lang="en-ZA" baseline="0" dirty="0"/>
              <a:t> Government Grant in relation to expenditure (R’000)</a:t>
            </a:r>
            <a:endParaRPr lang="en-ZA" dirty="0"/>
          </a:p>
        </c:rich>
      </c:tx>
      <c:layout>
        <c:manualLayout>
          <c:xMode val="edge"/>
          <c:yMode val="edge"/>
          <c:x val="0.27565076273937039"/>
          <c:y val="1.9444444444444445E-2"/>
        </c:manualLayout>
      </c:layout>
      <c:spPr>
        <a:noFill/>
        <a:ln>
          <a:noFill/>
        </a:ln>
        <a:effectLst/>
      </c:spPr>
    </c:title>
    <c:plotArea>
      <c:layout/>
      <c:barChart>
        <c:barDir val="bar"/>
        <c:grouping val="stacked"/>
        <c:ser>
          <c:idx val="0"/>
          <c:order val="0"/>
          <c:tx>
            <c:strRef>
              <c:f>Sheet1!$A$19</c:f>
              <c:strCache>
                <c:ptCount val="1"/>
                <c:pt idx="0">
                  <c:v>Government Grant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Sheet1!$B$18:$G$18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</c:strCache>
            </c:strRef>
          </c:cat>
          <c:val>
            <c:numRef>
              <c:f>Sheet1!$B$19:$G$19</c:f>
              <c:numCache>
                <c:formatCode>_-* #,##0_-;\-* #,##0_-;_-* "-"??_-;_-@_-</c:formatCode>
                <c:ptCount val="6"/>
                <c:pt idx="0">
                  <c:v>54757</c:v>
                </c:pt>
                <c:pt idx="1">
                  <c:v>56895</c:v>
                </c:pt>
                <c:pt idx="2">
                  <c:v>64940</c:v>
                </c:pt>
                <c:pt idx="3">
                  <c:v>66719</c:v>
                </c:pt>
                <c:pt idx="4">
                  <c:v>70473</c:v>
                </c:pt>
                <c:pt idx="5">
                  <c:v>74349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C-4611-9C4C-31232FB7B298}"/>
            </c:ext>
          </c:extLst>
        </c:ser>
        <c:ser>
          <c:idx val="1"/>
          <c:order val="1"/>
          <c:tx>
            <c:strRef>
              <c:f>Sheet1!$A$20</c:f>
              <c:strCache>
                <c:ptCount val="1"/>
                <c:pt idx="0">
                  <c:v>Personnel Costs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Sheet1!$B$18:$G$18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</c:strCache>
            </c:strRef>
          </c:cat>
          <c:val>
            <c:numRef>
              <c:f>Sheet1!$B$20:$G$20</c:f>
              <c:numCache>
                <c:formatCode>_-* #,##0_-;\-* #,##0_-;_-* "-"??_-;_-@_-</c:formatCode>
                <c:ptCount val="6"/>
                <c:pt idx="0">
                  <c:v>65376</c:v>
                </c:pt>
                <c:pt idx="1">
                  <c:v>73740</c:v>
                </c:pt>
                <c:pt idx="2">
                  <c:v>84465</c:v>
                </c:pt>
                <c:pt idx="3">
                  <c:v>90054</c:v>
                </c:pt>
                <c:pt idx="4">
                  <c:v>95097</c:v>
                </c:pt>
                <c:pt idx="5">
                  <c:v>100327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C-4611-9C4C-31232FB7B298}"/>
            </c:ext>
          </c:extLst>
        </c:ser>
        <c:ser>
          <c:idx val="2"/>
          <c:order val="2"/>
          <c:tx>
            <c:strRef>
              <c:f>Sheet1!$A$21</c:f>
              <c:strCache>
                <c:ptCount val="1"/>
                <c:pt idx="0">
                  <c:v>Capital &amp; Operational Expenditure</c:v>
                </c:pt>
              </c:strCache>
            </c:strRef>
          </c:tx>
          <c:spPr>
            <a:solidFill>
              <a:srgbClr val="F2ECE2">
                <a:lumMod val="50000"/>
              </a:srgb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Sheet1!$B$18:$G$18</c:f>
              <c:strCache>
                <c:ptCount val="6"/>
                <c:pt idx="0">
                  <c:v>2015/16</c:v>
                </c:pt>
                <c:pt idx="1">
                  <c:v>2016/17</c:v>
                </c:pt>
                <c:pt idx="2">
                  <c:v>2017/18</c:v>
                </c:pt>
                <c:pt idx="3">
                  <c:v>2018/19</c:v>
                </c:pt>
                <c:pt idx="4">
                  <c:v>2019/20</c:v>
                </c:pt>
                <c:pt idx="5">
                  <c:v>2020/21</c:v>
                </c:pt>
              </c:strCache>
            </c:strRef>
          </c:cat>
          <c:val>
            <c:numRef>
              <c:f>Sheet1!$B$21:$G$21</c:f>
              <c:numCache>
                <c:formatCode>_-* #,##0_-;\-* #,##0_-;_-* "-"??_-;_-@_-</c:formatCode>
                <c:ptCount val="6"/>
                <c:pt idx="0">
                  <c:v>29669</c:v>
                </c:pt>
                <c:pt idx="1">
                  <c:v>31435</c:v>
                </c:pt>
                <c:pt idx="2">
                  <c:v>34275</c:v>
                </c:pt>
                <c:pt idx="3">
                  <c:v>45315</c:v>
                </c:pt>
                <c:pt idx="4">
                  <c:v>44242</c:v>
                </c:pt>
                <c:pt idx="5">
                  <c:v>43322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C-4611-9C4C-31232FB7B298}"/>
            </c:ext>
          </c:extLst>
        </c:ser>
        <c:dLbls>
          <c:showVal val="1"/>
        </c:dLbls>
        <c:overlap val="100"/>
        <c:axId val="125869056"/>
        <c:axId val="125973248"/>
      </c:barChart>
      <c:catAx>
        <c:axId val="125869056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973248"/>
        <c:crosses val="autoZero"/>
        <c:auto val="1"/>
        <c:lblAlgn val="ctr"/>
        <c:lblOffset val="100"/>
      </c:catAx>
      <c:valAx>
        <c:axId val="125973248"/>
        <c:scaling>
          <c:orientation val="minMax"/>
          <c:max val="250000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869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6"/>
          <c:y val="5.5555555555555539E-2"/>
          <c:w val="0.69182652455428284"/>
          <c:h val="0.83227954600568288"/>
        </c:manualLayout>
      </c:layout>
      <c:lineChart>
        <c:grouping val="standard"/>
        <c:ser>
          <c:idx val="1"/>
          <c:order val="0"/>
          <c:tx>
            <c:strRef>
              <c:f>Sheet1!$B$9</c:f>
              <c:strCache>
                <c:ptCount val="1"/>
                <c:pt idx="0">
                  <c:v>Some primary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0"/>
              <c:layout>
                <c:manualLayout>
                  <c:x val="-3.6875126186149833E-2"/>
                  <c:y val="-1.6743658447188486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1BA-4410-8533-6AFA9042C75D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BA-4410-8533-6AFA9042C75D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BA-4410-8533-6AFA9042C75D}"/>
                </c:ext>
              </c:extLst>
            </c:dLbl>
            <c:dLbl>
              <c:idx val="3"/>
              <c:layout>
                <c:manualLayout>
                  <c:x val="-0.12020833333333333"/>
                  <c:y val="-2.648096299135365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BA-4410-8533-6AFA9042C7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Sheet1!$C$9:$F$9</c:f>
              <c:numCache>
                <c:formatCode>0.0</c:formatCode>
                <c:ptCount val="4"/>
                <c:pt idx="0">
                  <c:v>63.5</c:v>
                </c:pt>
                <c:pt idx="1">
                  <c:v>61.8</c:v>
                </c:pt>
                <c:pt idx="2">
                  <c:v>49.3</c:v>
                </c:pt>
                <c:pt idx="3">
                  <c:v>53.8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1BA-4410-8533-6AFA9042C75D}"/>
            </c:ext>
          </c:extLst>
        </c:ser>
        <c:dLbls>
          <c:showVal val="1"/>
        </c:dLbls>
        <c:marker val="1"/>
        <c:axId val="118046720"/>
        <c:axId val="118308224"/>
      </c:lineChart>
      <c:catAx>
        <c:axId val="118046720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8308224"/>
        <c:crosses val="autoZero"/>
        <c:auto val="1"/>
        <c:lblAlgn val="ctr"/>
        <c:lblOffset val="100"/>
      </c:catAx>
      <c:valAx>
        <c:axId val="118308224"/>
        <c:scaling>
          <c:orientation val="minMax"/>
          <c:max val="100"/>
          <c:min val="0"/>
        </c:scaling>
        <c:axPos val="l"/>
        <c:majorGridlines>
          <c:spPr>
            <a:ln w="0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804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6"/>
          <c:y val="5.5555555555555539E-2"/>
          <c:w val="0.69182652455428284"/>
          <c:h val="0.83227954600568288"/>
        </c:manualLayout>
      </c:layout>
      <c:lineChart>
        <c:grouping val="standard"/>
        <c:ser>
          <c:idx val="2"/>
          <c:order val="0"/>
          <c:tx>
            <c:strRef>
              <c:f>Sheet1!$B$10</c:f>
              <c:strCache>
                <c:ptCount val="1"/>
                <c:pt idx="0">
                  <c:v>Primary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0"/>
              <c:layout>
                <c:manualLayout>
                  <c:x val="-3.0464869775893404E-2"/>
                  <c:y val="-8.7179762642029292E-3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34-41BD-830E-D6CD0590304E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F34-41BD-830E-D6CD0590304E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F34-41BD-830E-D6CD0590304E}"/>
                </c:ext>
              </c:extLst>
            </c:dLbl>
            <c:dLbl>
              <c:idx val="3"/>
              <c:layout>
                <c:manualLayout>
                  <c:x val="-6.5187007874015893E-2"/>
                  <c:y val="-1.715946128056726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F34-41BD-830E-D6CD059030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Sheet1!$C$10:$F$10</c:f>
              <c:numCache>
                <c:formatCode>0.0</c:formatCode>
                <c:ptCount val="4"/>
                <c:pt idx="0">
                  <c:v>57.4</c:v>
                </c:pt>
                <c:pt idx="1">
                  <c:v>54.6</c:v>
                </c:pt>
                <c:pt idx="2">
                  <c:v>42.9</c:v>
                </c:pt>
                <c:pt idx="3">
                  <c:v>49.9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34-41BD-830E-D6CD0590304E}"/>
            </c:ext>
          </c:extLst>
        </c:ser>
        <c:dLbls>
          <c:showVal val="1"/>
        </c:dLbls>
        <c:marker val="1"/>
        <c:axId val="119369728"/>
        <c:axId val="119371264"/>
      </c:lineChart>
      <c:catAx>
        <c:axId val="119369728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371264"/>
        <c:crosses val="autoZero"/>
        <c:auto val="1"/>
        <c:lblAlgn val="ctr"/>
        <c:lblOffset val="100"/>
      </c:catAx>
      <c:valAx>
        <c:axId val="119371264"/>
        <c:scaling>
          <c:orientation val="minMax"/>
          <c:max val="100"/>
          <c:min val="0"/>
        </c:scaling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noFill/>
              </a:defRPr>
            </a:pPr>
            <a:endParaRPr lang="en-US"/>
          </a:p>
        </c:txPr>
        <c:crossAx val="119369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6"/>
          <c:y val="5.5555555555555539E-2"/>
          <c:w val="0.69182652455428284"/>
          <c:h val="0.83227954600568288"/>
        </c:manualLayout>
      </c:layout>
      <c:lineChart>
        <c:grouping val="standard"/>
        <c:ser>
          <c:idx val="3"/>
          <c:order val="0"/>
          <c:tx>
            <c:strRef>
              <c:f>Sheet1!$B$11</c:f>
              <c:strCache>
                <c:ptCount val="1"/>
                <c:pt idx="0">
                  <c:v>Some secondary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0"/>
              <c:layout>
                <c:manualLayout>
                  <c:x val="-4.3285382596406213E-2"/>
                  <c:y val="-2.8782181721666883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75-4E09-92C1-C1288A81EFF2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75-4E09-92C1-C1288A81EFF2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75-4E09-92C1-C1288A81EFF2}"/>
                </c:ext>
              </c:extLst>
            </c:dLbl>
            <c:dLbl>
              <c:idx val="3"/>
              <c:layout>
                <c:manualLayout>
                  <c:x val="-3.4738374049397669E-2"/>
                  <c:y val="-3.6807863904652377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75-4E09-92C1-C1288A81EF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Sheet1!$C$11:$F$11</c:f>
              <c:numCache>
                <c:formatCode>0.0</c:formatCode>
                <c:ptCount val="4"/>
                <c:pt idx="0">
                  <c:v>45.8</c:v>
                </c:pt>
                <c:pt idx="1">
                  <c:v>44.4</c:v>
                </c:pt>
                <c:pt idx="2">
                  <c:v>34.200000000000003</c:v>
                </c:pt>
                <c:pt idx="3">
                  <c:v>39.800000000000011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475-4E09-92C1-C1288A81EFF2}"/>
            </c:ext>
          </c:extLst>
        </c:ser>
        <c:dLbls>
          <c:showVal val="1"/>
        </c:dLbls>
        <c:marker val="1"/>
        <c:axId val="119585408"/>
        <c:axId val="119587200"/>
      </c:lineChart>
      <c:catAx>
        <c:axId val="119585408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587200"/>
        <c:crosses val="autoZero"/>
        <c:auto val="1"/>
        <c:lblAlgn val="ctr"/>
        <c:lblOffset val="100"/>
      </c:catAx>
      <c:valAx>
        <c:axId val="119587200"/>
        <c:scaling>
          <c:orientation val="minMax"/>
          <c:max val="100"/>
        </c:scaling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noFill/>
              </a:defRPr>
            </a:pPr>
            <a:endParaRPr lang="en-US"/>
          </a:p>
        </c:txPr>
        <c:crossAx val="11958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6"/>
          <c:y val="5.5555555555555539E-2"/>
          <c:w val="0.69182652455428284"/>
          <c:h val="0.83227954600568288"/>
        </c:manualLayout>
      </c:layout>
      <c:lineChart>
        <c:grouping val="standard"/>
        <c:ser>
          <c:idx val="5"/>
          <c:order val="0"/>
          <c:tx>
            <c:strRef>
              <c:f>Sheet1!$B$13</c:f>
              <c:strCache>
                <c:ptCount val="1"/>
                <c:pt idx="0">
                  <c:v>Higher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0"/>
              <c:layout>
                <c:manualLayout>
                  <c:x val="-0.17255358705161855"/>
                  <c:y val="-2.097969169481250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6E3-4BBE-8340-CDF4FC9F13C1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E3-4BBE-8340-CDF4FC9F13C1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E3-4BBE-8340-CDF4FC9F13C1}"/>
                </c:ext>
              </c:extLst>
            </c:dLbl>
            <c:dLbl>
              <c:idx val="3"/>
              <c:layout>
                <c:manualLayout>
                  <c:x val="-2.5117605491621241E-2"/>
                  <c:y val="-2.4769340630174046E-2"/>
                </c:manualLayout>
              </c:layout>
              <c:numFmt formatCode="0.0\%" sourceLinked="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b="1"/>
                  </a:pPr>
                  <a:endParaRPr lang="en-US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6E3-4BBE-8340-CDF4FC9F13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Sheet1!$C$13:$F$13</c:f>
              <c:numCache>
                <c:formatCode>0.0</c:formatCode>
                <c:ptCount val="4"/>
                <c:pt idx="0">
                  <c:v>4.3</c:v>
                </c:pt>
                <c:pt idx="1">
                  <c:v>7.6</c:v>
                </c:pt>
                <c:pt idx="2">
                  <c:v>3.7</c:v>
                </c:pt>
                <c:pt idx="3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6E3-4BBE-8340-CDF4FC9F13C1}"/>
            </c:ext>
          </c:extLst>
        </c:ser>
        <c:dLbls>
          <c:showVal val="1"/>
        </c:dLbls>
        <c:marker val="1"/>
        <c:axId val="119580544"/>
        <c:axId val="119582080"/>
      </c:lineChart>
      <c:catAx>
        <c:axId val="119580544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582080"/>
        <c:crosses val="autoZero"/>
        <c:auto val="1"/>
        <c:lblAlgn val="ctr"/>
        <c:lblOffset val="100"/>
      </c:catAx>
      <c:valAx>
        <c:axId val="119582080"/>
        <c:scaling>
          <c:orientation val="minMax"/>
          <c:max val="100"/>
        </c:scaling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58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hart>
    <c:autoTitleDeleted val="1"/>
    <c:plotArea>
      <c:layout>
        <c:manualLayout>
          <c:layoutTarget val="inner"/>
          <c:xMode val="edge"/>
          <c:yMode val="edge"/>
          <c:x val="0.11488648293963256"/>
          <c:y val="5.5555555555555539E-2"/>
          <c:w val="0.69182652455428284"/>
          <c:h val="0.83227954600568288"/>
        </c:manualLayout>
      </c:layout>
      <c:lineChart>
        <c:grouping val="standard"/>
        <c:ser>
          <c:idx val="4"/>
          <c:order val="0"/>
          <c:tx>
            <c:strRef>
              <c:f>Sheet1!$B$12</c:f>
              <c:strCache>
                <c:ptCount val="1"/>
                <c:pt idx="0">
                  <c:v>Matric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</c:marker>
          <c:dLbls>
            <c:dLbl>
              <c:idx val="0"/>
              <c:layout>
                <c:manualLayout>
                  <c:x val="-3.4738374049397669E-2"/>
                  <c:y val="-2.878218172166681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026-4745-A6EC-3A61387559C8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026-4745-A6EC-3A61387559C8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026-4745-A6EC-3A61387559C8}"/>
                </c:ext>
              </c:extLst>
            </c:dLbl>
            <c:dLbl>
              <c:idx val="3"/>
              <c:layout>
                <c:manualLayout>
                  <c:x val="-5.7174103237095486E-2"/>
                  <c:y val="-3.346475274963194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026-4745-A6EC-3A61387559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b="1"/>
                </a:pPr>
                <a:endParaRPr lang="en-US"/>
              </a:p>
            </c:txPr>
            <c:dLblPos val="t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Sheet1!$C$7:$F$7</c:f>
              <c:numCache>
                <c:formatCode>0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Sheet1!$C$12:$F$12</c:f>
              <c:numCache>
                <c:formatCode>0.0</c:formatCode>
                <c:ptCount val="4"/>
                <c:pt idx="0">
                  <c:v>25.1</c:v>
                </c:pt>
                <c:pt idx="1">
                  <c:v>23.7</c:v>
                </c:pt>
                <c:pt idx="2">
                  <c:v>17.399999999999999</c:v>
                </c:pt>
                <c:pt idx="3">
                  <c:v>21.8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026-4745-A6EC-3A61387559C8}"/>
            </c:ext>
          </c:extLst>
        </c:ser>
        <c:dLbls>
          <c:showVal val="1"/>
        </c:dLbls>
        <c:marker val="1"/>
        <c:axId val="119689984"/>
        <c:axId val="119691520"/>
      </c:lineChart>
      <c:catAx>
        <c:axId val="119689984"/>
        <c:scaling>
          <c:orientation val="minMax"/>
        </c:scaling>
        <c:axPos val="b"/>
        <c:numFmt formatCode="0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691520"/>
        <c:crosses val="autoZero"/>
        <c:auto val="1"/>
        <c:lblAlgn val="ctr"/>
        <c:lblOffset val="100"/>
      </c:catAx>
      <c:valAx>
        <c:axId val="119691520"/>
        <c:scaling>
          <c:orientation val="minMax"/>
          <c:max val="100"/>
        </c:scaling>
        <c:axPos val="l"/>
        <c:majorGridlines>
          <c:spPr>
            <a:ln w="3175" cap="flat" cmpd="sng" algn="ctr">
              <a:solidFill>
                <a:schemeClr val="bg1">
                  <a:lumMod val="95000"/>
                </a:schemeClr>
              </a:solidFill>
              <a:prstDash val="dash"/>
              <a:round/>
            </a:ln>
            <a:effectLst/>
          </c:spPr>
        </c:majorGridlines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alpha val="0"/>
                  </a:schemeClr>
                </a:solidFill>
              </a:defRPr>
            </a:pPr>
            <a:endParaRPr lang="en-US"/>
          </a:p>
        </c:txPr>
        <c:crossAx val="119689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0375236062984431E-2"/>
          <c:y val="3.1609195402298861E-2"/>
          <c:w val="0.91413577248545319"/>
          <c:h val="0.86281563942438266"/>
        </c:manualLayout>
      </c:layout>
      <c:lineChart>
        <c:grouping val="standard"/>
        <c:ser>
          <c:idx val="0"/>
          <c:order val="0"/>
          <c:tx>
            <c:strRef>
              <c:f>Sheet1!$B$27</c:f>
              <c:strCache>
                <c:ptCount val="1"/>
                <c:pt idx="0">
                  <c:v>Male</c:v>
                </c:pt>
              </c:strCache>
            </c:strRef>
          </c:tx>
          <c:spPr>
            <a:ln w="88900" cap="rnd">
              <a:solidFill>
                <a:srgbClr val="2B72B5"/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ysClr val="window" lastClr="FFFFFF"/>
              </a:solidFill>
              <a:ln w="38100">
                <a:solidFill>
                  <a:srgbClr val="2B72B5"/>
                </a:solidFill>
              </a:ln>
            </c:spPr>
          </c:marker>
          <c:dLbls>
            <c:dLbl>
              <c:idx val="0"/>
              <c:layout>
                <c:manualLayout>
                  <c:x val="-3.0221162175505918E-2"/>
                  <c:y val="6.034482758620689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95-450E-A52C-3BEE9C1B867E}"/>
                </c:ext>
              </c:extLst>
            </c:dLbl>
            <c:dLbl>
              <c:idx val="1"/>
              <c:layout>
                <c:manualLayout>
                  <c:x val="-3.4445432571386575E-2"/>
                  <c:y val="5.1724137931034489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95-450E-A52C-3BEE9C1B867E}"/>
                </c:ext>
              </c:extLst>
            </c:dLbl>
            <c:dLbl>
              <c:idx val="2"/>
              <c:layout>
                <c:manualLayout>
                  <c:x val="-2.5996891779625251E-2"/>
                  <c:y val="5.747126436781609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C95-450E-A52C-3BEE9C1B867E}"/>
                </c:ext>
              </c:extLst>
            </c:dLbl>
            <c:dLbl>
              <c:idx val="3"/>
              <c:layout>
                <c:manualLayout>
                  <c:x val="-6.2836299321821689E-3"/>
                  <c:y val="6.6091954022988522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95-450E-A52C-3BEE9C1B867E}"/>
                </c:ext>
              </c:extLst>
            </c:dLbl>
            <c:numFmt formatCode="0.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2B72B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Sheet1!$C$26:$F$26</c:f>
              <c:numCache>
                <c:formatCode>General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Sheet1!$C$27:$F$27</c:f>
              <c:numCache>
                <c:formatCode>0.0</c:formatCode>
                <c:ptCount val="4"/>
                <c:pt idx="0">
                  <c:v>48.268046831000014</c:v>
                </c:pt>
                <c:pt idx="1">
                  <c:v>45.584215634000003</c:v>
                </c:pt>
                <c:pt idx="2">
                  <c:v>34.743458405000005</c:v>
                </c:pt>
                <c:pt idx="3">
                  <c:v>38.218121625000002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C95-450E-A52C-3BEE9C1B867E}"/>
            </c:ext>
          </c:extLst>
        </c:ser>
        <c:ser>
          <c:idx val="1"/>
          <c:order val="1"/>
          <c:tx>
            <c:strRef>
              <c:f>Sheet1!$B$28</c:f>
              <c:strCache>
                <c:ptCount val="1"/>
                <c:pt idx="0">
                  <c:v>Female</c:v>
                </c:pt>
              </c:strCache>
            </c:strRef>
          </c:tx>
          <c:spPr>
            <a:ln w="76200" cap="rnd">
              <a:solidFill>
                <a:srgbClr val="C0504C">
                  <a:lumMod val="75000"/>
                </a:srgbClr>
              </a:solidFill>
              <a:round/>
            </a:ln>
            <a:effectLst/>
          </c:spPr>
          <c:marker>
            <c:symbol val="circle"/>
            <c:size val="11"/>
            <c:spPr>
              <a:solidFill>
                <a:sysClr val="window" lastClr="FFFFFF"/>
              </a:solidFill>
              <a:ln w="38100">
                <a:solidFill>
                  <a:srgbClr val="C0504C">
                    <a:lumMod val="75000"/>
                  </a:srgbClr>
                </a:solidFill>
              </a:ln>
            </c:spPr>
          </c:marker>
          <c:dLbls>
            <c:dLbl>
              <c:idx val="0"/>
              <c:layout>
                <c:manualLayout>
                  <c:x val="-3.0221162175505918E-2"/>
                  <c:y val="-5.4597701149425318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95-450E-A52C-3BEE9C1B867E}"/>
                </c:ext>
              </c:extLst>
            </c:dLbl>
            <c:dLbl>
              <c:idx val="1"/>
              <c:layout>
                <c:manualLayout>
                  <c:x val="-2.4588801647665026E-2"/>
                  <c:y val="-4.885057471264369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95-450E-A52C-3BEE9C1B867E}"/>
                </c:ext>
              </c:extLst>
            </c:dLbl>
            <c:dLbl>
              <c:idx val="2"/>
              <c:layout>
                <c:manualLayout>
                  <c:x val="-2.7404981911585469E-2"/>
                  <c:y val="-4.8850574712643695E-2"/>
                </c:manualLayout>
              </c:layout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95-450E-A52C-3BEE9C1B867E}"/>
                </c:ext>
              </c:extLst>
            </c:dLbl>
            <c:dLbl>
              <c:idx val="3"/>
              <c:layout>
                <c:manualLayout>
                  <c:x val="-2.8813072043545794E-2"/>
                  <c:y val="-8.0459770114942528E-2"/>
                </c:manualLayout>
              </c:layout>
              <c:numFmt formatCode="0.0\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BE4B48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r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95-450E-A52C-3BEE9C1B867E}"/>
                </c:ext>
              </c:extLst>
            </c:dLbl>
            <c:numFmt formatCode="0.0\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BE4B4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Sheet1!$C$26:$F$26</c:f>
              <c:numCache>
                <c:formatCode>General</c:formatCode>
                <c:ptCount val="4"/>
                <c:pt idx="0">
                  <c:v>2006</c:v>
                </c:pt>
                <c:pt idx="1">
                  <c:v>2009</c:v>
                </c:pt>
                <c:pt idx="2">
                  <c:v>2011</c:v>
                </c:pt>
                <c:pt idx="3">
                  <c:v>2015</c:v>
                </c:pt>
              </c:numCache>
            </c:numRef>
          </c:cat>
          <c:val>
            <c:numRef>
              <c:f>Sheet1!$C$28:$F$28</c:f>
              <c:numCache>
                <c:formatCode>0.0</c:formatCode>
                <c:ptCount val="4"/>
                <c:pt idx="0">
                  <c:v>53.593132798000013</c:v>
                </c:pt>
                <c:pt idx="1">
                  <c:v>49.562632704000009</c:v>
                </c:pt>
                <c:pt idx="2">
                  <c:v>38.059542555999997</c:v>
                </c:pt>
                <c:pt idx="3">
                  <c:v>41.681839834000002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C95-450E-A52C-3BEE9C1B867E}"/>
            </c:ext>
          </c:extLst>
        </c:ser>
        <c:dLbls>
          <c:showVal val="1"/>
        </c:dLbls>
        <c:marker val="1"/>
        <c:axId val="120023680"/>
        <c:axId val="120050048"/>
      </c:lineChart>
      <c:catAx>
        <c:axId val="120023680"/>
        <c:scaling>
          <c:orientation val="minMax"/>
        </c:scaling>
        <c:axPos val="b"/>
        <c:majorGridlines>
          <c:spPr>
            <a:ln>
              <a:solidFill>
                <a:srgbClr val="FFFFFF">
                  <a:lumMod val="95000"/>
                </a:srgbClr>
              </a:solidFill>
              <a:prstDash val="dash"/>
            </a:ln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ysClr val="windowText" lastClr="000000">
                <a:lumMod val="85000"/>
                <a:lumOff val="1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50048"/>
        <c:crosses val="autoZero"/>
        <c:auto val="1"/>
        <c:lblAlgn val="ctr"/>
        <c:lblOffset val="100"/>
      </c:catAx>
      <c:valAx>
        <c:axId val="120050048"/>
        <c:scaling>
          <c:orientation val="minMax"/>
          <c:max val="80"/>
        </c:scaling>
        <c:axPos val="l"/>
        <c:majorGridlines>
          <c:spPr>
            <a:ln w="9525" cap="flat" cmpd="sng" algn="ctr">
              <a:solidFill>
                <a:srgbClr val="FFFFFF">
                  <a:lumMod val="95000"/>
                </a:srgb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023680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SAQA Staff Profile by Race:</a:t>
            </a:r>
            <a:r>
              <a:rPr lang="en-ZA" baseline="0"/>
              <a:t> March 2013-March 2018</a:t>
            </a:r>
            <a:endParaRPr lang="en-ZA"/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Sheet2!$A$2</c:f>
              <c:strCache>
                <c:ptCount val="1"/>
                <c:pt idx="0">
                  <c:v>African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5E5-4897-94E8-CE78E578043B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5E5-4897-94E8-CE78E578043B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E5-4897-94E8-CE78E578043B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E5-4897-94E8-CE78E57804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Sheet2!$B$2:$G$2</c:f>
              <c:numCache>
                <c:formatCode>General</c:formatCode>
                <c:ptCount val="6"/>
                <c:pt idx="0">
                  <c:v>70.5</c:v>
                </c:pt>
                <c:pt idx="1">
                  <c:v>65.400000000000006</c:v>
                </c:pt>
                <c:pt idx="2">
                  <c:v>78.2</c:v>
                </c:pt>
                <c:pt idx="3">
                  <c:v>82.4</c:v>
                </c:pt>
                <c:pt idx="4">
                  <c:v>82.1</c:v>
                </c:pt>
                <c:pt idx="5">
                  <c:v>82.9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5E5-4897-94E8-CE78E578043B}"/>
            </c:ext>
          </c:extLst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5E5-4897-94E8-CE78E578043B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5E5-4897-94E8-CE78E578043B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5E5-4897-94E8-CE78E578043B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5E5-4897-94E8-CE78E578043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Sheet2!$B$3:$G$3</c:f>
              <c:numCache>
                <c:formatCode>General</c:formatCode>
                <c:ptCount val="6"/>
                <c:pt idx="0">
                  <c:v>22.3</c:v>
                </c:pt>
                <c:pt idx="1">
                  <c:v>26.2</c:v>
                </c:pt>
                <c:pt idx="2">
                  <c:v>12.9</c:v>
                </c:pt>
                <c:pt idx="3">
                  <c:v>9.7000000000000011</c:v>
                </c:pt>
                <c:pt idx="4">
                  <c:v>8.7000000000000011</c:v>
                </c:pt>
                <c:pt idx="5">
                  <c:v>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55E5-4897-94E8-CE78E578043B}"/>
            </c:ext>
          </c:extLst>
        </c:ser>
        <c:ser>
          <c:idx val="2"/>
          <c:order val="2"/>
          <c:tx>
            <c:strRef>
              <c:f>Sheet2!$A$4</c:f>
              <c:strCache>
                <c:ptCount val="1"/>
                <c:pt idx="0">
                  <c:v>Coloured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Sheet2!$B$4:$G$4</c:f>
              <c:numCache>
                <c:formatCode>General</c:formatCode>
                <c:ptCount val="6"/>
                <c:pt idx="0">
                  <c:v>4.3</c:v>
                </c:pt>
                <c:pt idx="1">
                  <c:v>4.7</c:v>
                </c:pt>
                <c:pt idx="2">
                  <c:v>4.0999999999999996</c:v>
                </c:pt>
                <c:pt idx="3">
                  <c:v>4.2</c:v>
                </c:pt>
                <c:pt idx="4">
                  <c:v>4.5999999999999996</c:v>
                </c:pt>
                <c:pt idx="5">
                  <c:v>4.4000000000000004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55E5-4897-94E8-CE78E578043B}"/>
            </c:ext>
          </c:extLst>
        </c:ser>
        <c:ser>
          <c:idx val="3"/>
          <c:order val="3"/>
          <c:tx>
            <c:strRef>
              <c:f>Sheet2!$A$5</c:f>
              <c:strCache>
                <c:ptCount val="1"/>
                <c:pt idx="0">
                  <c:v>Indian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Sheet2!$B$1:$G$1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Sheet2!$B$5:$G$5</c:f>
              <c:numCache>
                <c:formatCode>General</c:formatCode>
                <c:ptCount val="6"/>
                <c:pt idx="0">
                  <c:v>2.9</c:v>
                </c:pt>
                <c:pt idx="1">
                  <c:v>3.7</c:v>
                </c:pt>
                <c:pt idx="2">
                  <c:v>4.8</c:v>
                </c:pt>
                <c:pt idx="3">
                  <c:v>3.6</c:v>
                </c:pt>
                <c:pt idx="4">
                  <c:v>4.5999999999999996</c:v>
                </c:pt>
                <c:pt idx="5">
                  <c:v>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55E5-4897-94E8-CE78E578043B}"/>
            </c:ext>
          </c:extLst>
        </c:ser>
        <c:dLbls/>
        <c:marker val="1"/>
        <c:axId val="120901632"/>
        <c:axId val="120903552"/>
      </c:lineChart>
      <c:catAx>
        <c:axId val="12090163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Year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903552"/>
        <c:crosses val="autoZero"/>
        <c:auto val="1"/>
        <c:lblAlgn val="ctr"/>
        <c:lblOffset val="100"/>
      </c:catAx>
      <c:valAx>
        <c:axId val="12090355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400"/>
                  <a:t>Percentage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090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ZA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ZA"/>
              <a:t>SAQA Executive &amp; Senior Management by Race: March 2013-March 2018</a:t>
            </a: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Sheet2!$A$8</c:f>
              <c:strCache>
                <c:ptCount val="1"/>
                <c:pt idx="0">
                  <c:v>African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8A-414A-A69F-CFC5C6F2EA65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8A-414A-A69F-CFC5C6F2EA65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8A-414A-A69F-CFC5C6F2EA65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68A-414A-A69F-CFC5C6F2EA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4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Sheet2!$B$7:$G$7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Sheet2!$B$8:$G$8</c:f>
              <c:numCache>
                <c:formatCode>General</c:formatCode>
                <c:ptCount val="6"/>
                <c:pt idx="0">
                  <c:v>15.4</c:v>
                </c:pt>
                <c:pt idx="1">
                  <c:v>16.7</c:v>
                </c:pt>
                <c:pt idx="2">
                  <c:v>25</c:v>
                </c:pt>
                <c:pt idx="3">
                  <c:v>25</c:v>
                </c:pt>
                <c:pt idx="4">
                  <c:v>18.2</c:v>
                </c:pt>
                <c:pt idx="5">
                  <c:v>38.5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68A-414A-A69F-CFC5C6F2EA65}"/>
            </c:ext>
          </c:extLst>
        </c:ser>
        <c:ser>
          <c:idx val="1"/>
          <c:order val="1"/>
          <c:tx>
            <c:strRef>
              <c:f>Sheet2!$A$9</c:f>
              <c:strCache>
                <c:ptCount val="1"/>
                <c:pt idx="0">
                  <c:v>White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8A-414A-A69F-CFC5C6F2EA65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68A-414A-A69F-CFC5C6F2EA65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8A-414A-A69F-CFC5C6F2EA65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8A-414A-A69F-CFC5C6F2EA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</c:trendline>
          <c:cat>
            <c:numRef>
              <c:f>Sheet2!$B$7:$G$7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Sheet2!$B$9:$G$9</c:f>
              <c:numCache>
                <c:formatCode>General</c:formatCode>
                <c:ptCount val="6"/>
                <c:pt idx="0">
                  <c:v>61.5</c:v>
                </c:pt>
                <c:pt idx="1">
                  <c:v>58.3</c:v>
                </c:pt>
                <c:pt idx="2">
                  <c:v>33.300000000000011</c:v>
                </c:pt>
                <c:pt idx="3">
                  <c:v>33.300000000000011</c:v>
                </c:pt>
                <c:pt idx="4">
                  <c:v>45.5</c:v>
                </c:pt>
                <c:pt idx="5">
                  <c:v>30.8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868A-414A-A69F-CFC5C6F2EA65}"/>
            </c:ext>
          </c:extLst>
        </c:ser>
        <c:ser>
          <c:idx val="2"/>
          <c:order val="2"/>
          <c:tx>
            <c:strRef>
              <c:f>Sheet2!$A$10</c:f>
              <c:strCache>
                <c:ptCount val="1"/>
                <c:pt idx="0">
                  <c:v>Coloured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Sheet2!$B$7:$G$7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Sheet2!$B$10:$G$10</c:f>
              <c:numCache>
                <c:formatCode>General</c:formatCode>
                <c:ptCount val="6"/>
                <c:pt idx="0">
                  <c:v>15.4</c:v>
                </c:pt>
                <c:pt idx="1">
                  <c:v>16.7</c:v>
                </c:pt>
                <c:pt idx="2">
                  <c:v>25</c:v>
                </c:pt>
                <c:pt idx="3">
                  <c:v>25</c:v>
                </c:pt>
                <c:pt idx="4">
                  <c:v>18.2</c:v>
                </c:pt>
                <c:pt idx="5">
                  <c:v>15.4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868A-414A-A69F-CFC5C6F2EA65}"/>
            </c:ext>
          </c:extLst>
        </c:ser>
        <c:ser>
          <c:idx val="3"/>
          <c:order val="3"/>
          <c:tx>
            <c:strRef>
              <c:f>Sheet2!$A$11</c:f>
              <c:strCache>
                <c:ptCount val="1"/>
                <c:pt idx="0">
                  <c:v>Indian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Sheet2!$B$7:$G$7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Sheet2!$B$11:$G$11</c:f>
              <c:numCache>
                <c:formatCode>General</c:formatCode>
                <c:ptCount val="6"/>
                <c:pt idx="0">
                  <c:v>7.7</c:v>
                </c:pt>
                <c:pt idx="1">
                  <c:v>8.3000000000000007</c:v>
                </c:pt>
                <c:pt idx="2">
                  <c:v>16.7</c:v>
                </c:pt>
                <c:pt idx="3">
                  <c:v>16.7</c:v>
                </c:pt>
                <c:pt idx="4">
                  <c:v>18.2</c:v>
                </c:pt>
                <c:pt idx="5">
                  <c:v>15.4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D-868A-414A-A69F-CFC5C6F2EA65}"/>
            </c:ext>
          </c:extLst>
        </c:ser>
        <c:dLbls/>
        <c:marker val="1"/>
        <c:axId val="121229696"/>
        <c:axId val="121231616"/>
      </c:lineChart>
      <c:catAx>
        <c:axId val="121229696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/>
                  <a:t>Year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31616"/>
        <c:crosses val="autoZero"/>
        <c:auto val="1"/>
        <c:lblAlgn val="ctr"/>
        <c:lblOffset val="100"/>
      </c:catAx>
      <c:valAx>
        <c:axId val="1212316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ZA" sz="1400"/>
                  <a:t>Percentage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22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gif"/><Relationship Id="rId5" Type="http://schemas.openxmlformats.org/officeDocument/2006/relationships/image" Target="../media/image47.gif"/><Relationship Id="rId4" Type="http://schemas.openxmlformats.org/officeDocument/2006/relationships/image" Target="../media/image4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5" Type="http://schemas.openxmlformats.org/officeDocument/2006/relationships/image" Target="../media/image42.jpeg"/><Relationship Id="rId4" Type="http://schemas.openxmlformats.org/officeDocument/2006/relationships/image" Target="../media/image34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10.jpe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D3744-2382-4DAB-B10B-BE50677A547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E6F6607C-0C47-402D-AC8C-87040D30325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1. Setting the scene</a:t>
          </a:r>
        </a:p>
      </dgm:t>
    </dgm:pt>
    <dgm:pt modelId="{E3A58836-5405-4A18-849D-8888A39807A3}" type="parTrans" cxnId="{A078B5F8-A7AA-4EDF-B79E-50D97CA5C08A}">
      <dgm:prSet/>
      <dgm:spPr/>
      <dgm:t>
        <a:bodyPr/>
        <a:lstStyle/>
        <a:p>
          <a:endParaRPr lang="en-ZA"/>
        </a:p>
      </dgm:t>
    </dgm:pt>
    <dgm:pt modelId="{2C37013D-ABAC-4ACF-BF8F-0978AB7783C5}" type="sibTrans" cxnId="{A078B5F8-A7AA-4EDF-B79E-50D97CA5C08A}">
      <dgm:prSet/>
      <dgm:spPr/>
      <dgm:t>
        <a:bodyPr/>
        <a:lstStyle/>
        <a:p>
          <a:endParaRPr lang="en-ZA"/>
        </a:p>
      </dgm:t>
    </dgm:pt>
    <dgm:pt modelId="{863F9ED2-6777-4946-AB7A-65213BFB544C}">
      <dgm:prSet phldrT="[Text]"/>
      <dgm:spPr/>
      <dgm:t>
        <a:bodyPr/>
        <a:lstStyle/>
        <a:p>
          <a:r>
            <a:rPr lang="en-ZA" dirty="0"/>
            <a:t>2. Governance</a:t>
          </a:r>
        </a:p>
      </dgm:t>
    </dgm:pt>
    <dgm:pt modelId="{ABCF61F8-656B-41C2-AD98-9B32E22D179C}" type="parTrans" cxnId="{D4370CC2-CA7C-468C-B8E4-82C88965C9B0}">
      <dgm:prSet/>
      <dgm:spPr/>
      <dgm:t>
        <a:bodyPr/>
        <a:lstStyle/>
        <a:p>
          <a:endParaRPr lang="en-ZA"/>
        </a:p>
      </dgm:t>
    </dgm:pt>
    <dgm:pt modelId="{D89E6CFD-E668-417E-A9CF-0E423718E606}" type="sibTrans" cxnId="{D4370CC2-CA7C-468C-B8E4-82C88965C9B0}">
      <dgm:prSet/>
      <dgm:spPr/>
      <dgm:t>
        <a:bodyPr/>
        <a:lstStyle/>
        <a:p>
          <a:endParaRPr lang="en-ZA"/>
        </a:p>
      </dgm:t>
    </dgm:pt>
    <dgm:pt modelId="{894FAE64-AE05-4C6E-B2BF-4E6D193CEDDC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3. SAQA &amp; the NQF</a:t>
          </a:r>
        </a:p>
      </dgm:t>
    </dgm:pt>
    <dgm:pt modelId="{6DCED7DE-1816-43A7-B583-DC55380ACA76}" type="parTrans" cxnId="{329D6346-D481-469B-856D-FD17134E1AD7}">
      <dgm:prSet/>
      <dgm:spPr/>
      <dgm:t>
        <a:bodyPr/>
        <a:lstStyle/>
        <a:p>
          <a:endParaRPr lang="en-ZA"/>
        </a:p>
      </dgm:t>
    </dgm:pt>
    <dgm:pt modelId="{B7CAA105-4BD7-4818-9AE8-676F80732784}" type="sibTrans" cxnId="{329D6346-D481-469B-856D-FD17134E1AD7}">
      <dgm:prSet/>
      <dgm:spPr/>
      <dgm:t>
        <a:bodyPr/>
        <a:lstStyle/>
        <a:p>
          <a:endParaRPr lang="en-ZA"/>
        </a:p>
      </dgm:t>
    </dgm:pt>
    <dgm:pt modelId="{DDBCFC32-2C97-4160-ABC9-2D7ECFC1C976}">
      <dgm:prSet phldrT="[Text]"/>
      <dgm:spPr/>
      <dgm:t>
        <a:bodyPr/>
        <a:lstStyle/>
        <a:p>
          <a:r>
            <a:rPr lang="en-ZA" dirty="0"/>
            <a:t>4. SAQA’s contribution to national priorities</a:t>
          </a:r>
        </a:p>
      </dgm:t>
    </dgm:pt>
    <dgm:pt modelId="{4288A6D6-AEDD-48D1-8F4E-274E958E8FFD}" type="parTrans" cxnId="{483ED207-0302-4DC4-B423-2333043B3244}">
      <dgm:prSet/>
      <dgm:spPr/>
      <dgm:t>
        <a:bodyPr/>
        <a:lstStyle/>
        <a:p>
          <a:endParaRPr lang="en-ZA"/>
        </a:p>
      </dgm:t>
    </dgm:pt>
    <dgm:pt modelId="{9409268A-AEF7-419B-A821-C6B5AD282D80}" type="sibTrans" cxnId="{483ED207-0302-4DC4-B423-2333043B3244}">
      <dgm:prSet/>
      <dgm:spPr/>
      <dgm:t>
        <a:bodyPr/>
        <a:lstStyle/>
        <a:p>
          <a:endParaRPr lang="en-ZA"/>
        </a:p>
      </dgm:t>
    </dgm:pt>
    <dgm:pt modelId="{7688209D-118A-4EE9-9A59-A74346A4F91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10. Financial Situation</a:t>
          </a:r>
        </a:p>
      </dgm:t>
    </dgm:pt>
    <dgm:pt modelId="{51C00B7A-BCD5-48D6-89AB-AE14EF275DB3}" type="parTrans" cxnId="{27CED35E-821A-4C50-9D20-3C9DE504D80A}">
      <dgm:prSet/>
      <dgm:spPr/>
      <dgm:t>
        <a:bodyPr/>
        <a:lstStyle/>
        <a:p>
          <a:endParaRPr lang="en-ZA"/>
        </a:p>
      </dgm:t>
    </dgm:pt>
    <dgm:pt modelId="{3854B1D4-6A78-4048-B8BF-C779C8423DD7}" type="sibTrans" cxnId="{27CED35E-821A-4C50-9D20-3C9DE504D80A}">
      <dgm:prSet/>
      <dgm:spPr/>
      <dgm:t>
        <a:bodyPr/>
        <a:lstStyle/>
        <a:p>
          <a:endParaRPr lang="en-ZA"/>
        </a:p>
      </dgm:t>
    </dgm:pt>
    <dgm:pt modelId="{3C6F6431-C5CC-40AB-B742-E45452B56502}">
      <dgm:prSet phldrT="[Text]"/>
      <dgm:spPr>
        <a:solidFill>
          <a:schemeClr val="accent1"/>
        </a:solidFill>
      </dgm:spPr>
      <dgm:t>
        <a:bodyPr/>
        <a:lstStyle/>
        <a:p>
          <a:r>
            <a:rPr lang="en-ZA" dirty="0"/>
            <a:t>5. Transformation within SAQA</a:t>
          </a:r>
        </a:p>
      </dgm:t>
    </dgm:pt>
    <dgm:pt modelId="{82E9325B-90F1-412E-88AE-A995E7064D12}" type="parTrans" cxnId="{EC2E12C8-D3C7-4D04-8EDD-11DFF199E67C}">
      <dgm:prSet/>
      <dgm:spPr/>
      <dgm:t>
        <a:bodyPr/>
        <a:lstStyle/>
        <a:p>
          <a:endParaRPr lang="en-ZA"/>
        </a:p>
      </dgm:t>
    </dgm:pt>
    <dgm:pt modelId="{41D7A9F1-8FCD-42FC-AE9C-D661876B0489}" type="sibTrans" cxnId="{EC2E12C8-D3C7-4D04-8EDD-11DFF199E67C}">
      <dgm:prSet/>
      <dgm:spPr/>
      <dgm:t>
        <a:bodyPr/>
        <a:lstStyle/>
        <a:p>
          <a:endParaRPr lang="en-ZA"/>
        </a:p>
      </dgm:t>
    </dgm:pt>
    <dgm:pt modelId="{7F59255D-01C1-4084-A364-80847C30BBAE}">
      <dgm:prSet phldrT="[Text]"/>
      <dgm:spPr/>
      <dgm:t>
        <a:bodyPr/>
        <a:lstStyle/>
        <a:p>
          <a:r>
            <a:rPr lang="en-ZA" dirty="0"/>
            <a:t>7. Strategic Plan 2015-2020</a:t>
          </a:r>
        </a:p>
      </dgm:t>
    </dgm:pt>
    <dgm:pt modelId="{232BC6DD-168B-427E-BF5C-5F1D302965D2}" type="parTrans" cxnId="{AE2E79B5-EE86-4DDA-9B98-C98863DFA404}">
      <dgm:prSet/>
      <dgm:spPr/>
      <dgm:t>
        <a:bodyPr/>
        <a:lstStyle/>
        <a:p>
          <a:endParaRPr lang="en-ZA"/>
        </a:p>
      </dgm:t>
    </dgm:pt>
    <dgm:pt modelId="{F0D864B5-9F70-4828-B85D-30C920199810}" type="sibTrans" cxnId="{AE2E79B5-EE86-4DDA-9B98-C98863DFA404}">
      <dgm:prSet/>
      <dgm:spPr/>
      <dgm:t>
        <a:bodyPr/>
        <a:lstStyle/>
        <a:p>
          <a:endParaRPr lang="en-ZA"/>
        </a:p>
      </dgm:t>
    </dgm:pt>
    <dgm:pt modelId="{F0A7F0A8-DE41-4E6C-9AA9-A1668879954E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8. Annual Performance Plan 2018/19</a:t>
          </a:r>
        </a:p>
      </dgm:t>
    </dgm:pt>
    <dgm:pt modelId="{ADB8F689-5C1E-4D2C-B6E2-65CC992978DA}" type="parTrans" cxnId="{363507ED-3C5C-4B01-8FE6-D5AF85E8F482}">
      <dgm:prSet/>
      <dgm:spPr/>
      <dgm:t>
        <a:bodyPr/>
        <a:lstStyle/>
        <a:p>
          <a:endParaRPr lang="en-ZA"/>
        </a:p>
      </dgm:t>
    </dgm:pt>
    <dgm:pt modelId="{D7BF2B39-FAEB-496E-8896-4ABD7B51D312}" type="sibTrans" cxnId="{363507ED-3C5C-4B01-8FE6-D5AF85E8F482}">
      <dgm:prSet/>
      <dgm:spPr/>
      <dgm:t>
        <a:bodyPr/>
        <a:lstStyle/>
        <a:p>
          <a:endParaRPr lang="en-ZA"/>
        </a:p>
      </dgm:t>
    </dgm:pt>
    <dgm:pt modelId="{92919484-0FD0-4E3E-AEC6-49D208E51CEE}">
      <dgm:prSet phldrT="[Text]"/>
      <dgm:spPr/>
      <dgm:t>
        <a:bodyPr/>
        <a:lstStyle/>
        <a:p>
          <a:r>
            <a:rPr lang="en-ZA" dirty="0"/>
            <a:t>9. Prioritised Risks</a:t>
          </a:r>
        </a:p>
      </dgm:t>
    </dgm:pt>
    <dgm:pt modelId="{73F41884-2637-4964-BD39-5B2CA0BBA0DA}" type="parTrans" cxnId="{68323BCC-B810-4E8B-8E41-454135D2383A}">
      <dgm:prSet/>
      <dgm:spPr/>
      <dgm:t>
        <a:bodyPr/>
        <a:lstStyle/>
        <a:p>
          <a:endParaRPr lang="en-ZA"/>
        </a:p>
      </dgm:t>
    </dgm:pt>
    <dgm:pt modelId="{F5723B8D-0D80-4A41-BE99-BB6815135AD5}" type="sibTrans" cxnId="{68323BCC-B810-4E8B-8E41-454135D2383A}">
      <dgm:prSet/>
      <dgm:spPr/>
      <dgm:t>
        <a:bodyPr/>
        <a:lstStyle/>
        <a:p>
          <a:endParaRPr lang="en-ZA"/>
        </a:p>
      </dgm:t>
    </dgm:pt>
    <dgm:pt modelId="{F47862D2-8928-404A-8848-FDB4D26204E9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6. NQF Act Evaluation Findings</a:t>
          </a:r>
        </a:p>
      </dgm:t>
    </dgm:pt>
    <dgm:pt modelId="{E5A1F716-6158-4C19-A7EC-E50C7A282E2E}" type="parTrans" cxnId="{AA6250CC-7ACE-48C3-B2D0-1B6045F58626}">
      <dgm:prSet/>
      <dgm:spPr/>
      <dgm:t>
        <a:bodyPr/>
        <a:lstStyle/>
        <a:p>
          <a:endParaRPr lang="en-ZA"/>
        </a:p>
      </dgm:t>
    </dgm:pt>
    <dgm:pt modelId="{F89EEB84-277F-4538-A69B-11FE19BDCE4D}" type="sibTrans" cxnId="{AA6250CC-7ACE-48C3-B2D0-1B6045F58626}">
      <dgm:prSet/>
      <dgm:spPr/>
      <dgm:t>
        <a:bodyPr/>
        <a:lstStyle/>
        <a:p>
          <a:endParaRPr lang="en-ZA"/>
        </a:p>
      </dgm:t>
    </dgm:pt>
    <dgm:pt modelId="{F040934C-96FA-4928-8CF5-9FA22117EC67}" type="pres">
      <dgm:prSet presAssocID="{9B7D3744-2382-4DAB-B10B-BE50677A547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959CB8F-587C-4D6F-B6B6-D99A04BEE9EF}" type="pres">
      <dgm:prSet presAssocID="{E6F6607C-0C47-402D-AC8C-87040D303253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1CC262-6653-4008-8AFF-8F4EB81CAD78}" type="pres">
      <dgm:prSet presAssocID="{2C37013D-ABAC-4ACF-BF8F-0978AB7783C5}" presName="sibTrans" presStyleCnt="0"/>
      <dgm:spPr/>
    </dgm:pt>
    <dgm:pt modelId="{9EF6E9A6-370E-4E9B-9399-7CD2298B0AE9}" type="pres">
      <dgm:prSet presAssocID="{863F9ED2-6777-4946-AB7A-65213BFB544C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6E65BA7-3E38-4CAA-97E5-0B3FDEBBCF75}" type="pres">
      <dgm:prSet presAssocID="{D89E6CFD-E668-417E-A9CF-0E423718E606}" presName="sibTrans" presStyleCnt="0"/>
      <dgm:spPr/>
    </dgm:pt>
    <dgm:pt modelId="{1CE8EA6B-9C03-42E6-B3AF-D6592C06C820}" type="pres">
      <dgm:prSet presAssocID="{894FAE64-AE05-4C6E-B2BF-4E6D193CEDDC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C755D8-4EF9-4BD4-B059-9592133296C2}" type="pres">
      <dgm:prSet presAssocID="{B7CAA105-4BD7-4818-9AE8-676F80732784}" presName="sibTrans" presStyleCnt="0"/>
      <dgm:spPr/>
    </dgm:pt>
    <dgm:pt modelId="{7EF16203-5C76-442C-A43F-940D847693B2}" type="pres">
      <dgm:prSet presAssocID="{DDBCFC32-2C97-4160-ABC9-2D7ECFC1C976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F6B02A7-92BA-4F40-9462-A4BC42E00370}" type="pres">
      <dgm:prSet presAssocID="{9409268A-AEF7-419B-A821-C6B5AD282D80}" presName="sibTrans" presStyleCnt="0"/>
      <dgm:spPr/>
    </dgm:pt>
    <dgm:pt modelId="{C8746164-A3E4-48A7-97AA-540007257CCD}" type="pres">
      <dgm:prSet presAssocID="{3C6F6431-C5CC-40AB-B742-E45452B56502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AED0256-8256-48C5-B4BF-5DF63AF82A8A}" type="pres">
      <dgm:prSet presAssocID="{41D7A9F1-8FCD-42FC-AE9C-D661876B0489}" presName="sibTrans" presStyleCnt="0"/>
      <dgm:spPr/>
    </dgm:pt>
    <dgm:pt modelId="{90AD24FE-F7E9-47D8-8BAC-3D919CF42EC3}" type="pres">
      <dgm:prSet presAssocID="{F47862D2-8928-404A-8848-FDB4D26204E9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5C6E1F2-4915-4AF0-8F30-3B26AC7F8173}" type="pres">
      <dgm:prSet presAssocID="{F89EEB84-277F-4538-A69B-11FE19BDCE4D}" presName="sibTrans" presStyleCnt="0"/>
      <dgm:spPr/>
    </dgm:pt>
    <dgm:pt modelId="{71F63E83-1BC1-4E30-B2EC-EF53A828554F}" type="pres">
      <dgm:prSet presAssocID="{7F59255D-01C1-4084-A364-80847C30BBAE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EEB47C-3008-47A7-8875-9BF4CBB1B937}" type="pres">
      <dgm:prSet presAssocID="{F0D864B5-9F70-4828-B85D-30C920199810}" presName="sibTrans" presStyleCnt="0"/>
      <dgm:spPr/>
    </dgm:pt>
    <dgm:pt modelId="{5CB33726-FC9D-4CEF-9F88-703E4708520E}" type="pres">
      <dgm:prSet presAssocID="{F0A7F0A8-DE41-4E6C-9AA9-A1668879954E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3E90A5D-3848-46A6-AF91-6D5DDBB2C99A}" type="pres">
      <dgm:prSet presAssocID="{D7BF2B39-FAEB-496E-8896-4ABD7B51D312}" presName="sibTrans" presStyleCnt="0"/>
      <dgm:spPr/>
    </dgm:pt>
    <dgm:pt modelId="{36106751-6DF5-4330-B552-D304261C9A80}" type="pres">
      <dgm:prSet presAssocID="{92919484-0FD0-4E3E-AEC6-49D208E51CEE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5B44E6-F602-4C2A-9E37-0375903BEAB9}" type="pres">
      <dgm:prSet presAssocID="{F5723B8D-0D80-4A41-BE99-BB6815135AD5}" presName="sibTrans" presStyleCnt="0"/>
      <dgm:spPr/>
    </dgm:pt>
    <dgm:pt modelId="{65E07D94-E7A7-4BFB-82F6-6C35F1C9AEA6}" type="pres">
      <dgm:prSet presAssocID="{7688209D-118A-4EE9-9A59-A74346A4F916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1BFA7EF6-65DA-45B4-A8C2-86E1A4FFCDBA}" type="presOf" srcId="{9B7D3744-2382-4DAB-B10B-BE50677A5472}" destId="{F040934C-96FA-4928-8CF5-9FA22117EC67}" srcOrd="0" destOrd="0" presId="urn:microsoft.com/office/officeart/2005/8/layout/default#1"/>
    <dgm:cxn modelId="{AE2E79B5-EE86-4DDA-9B98-C98863DFA404}" srcId="{9B7D3744-2382-4DAB-B10B-BE50677A5472}" destId="{7F59255D-01C1-4084-A364-80847C30BBAE}" srcOrd="6" destOrd="0" parTransId="{232BC6DD-168B-427E-BF5C-5F1D302965D2}" sibTransId="{F0D864B5-9F70-4828-B85D-30C920199810}"/>
    <dgm:cxn modelId="{329D6346-D481-469B-856D-FD17134E1AD7}" srcId="{9B7D3744-2382-4DAB-B10B-BE50677A5472}" destId="{894FAE64-AE05-4C6E-B2BF-4E6D193CEDDC}" srcOrd="2" destOrd="0" parTransId="{6DCED7DE-1816-43A7-B583-DC55380ACA76}" sibTransId="{B7CAA105-4BD7-4818-9AE8-676F80732784}"/>
    <dgm:cxn modelId="{A078B5F8-A7AA-4EDF-B79E-50D97CA5C08A}" srcId="{9B7D3744-2382-4DAB-B10B-BE50677A5472}" destId="{E6F6607C-0C47-402D-AC8C-87040D303253}" srcOrd="0" destOrd="0" parTransId="{E3A58836-5405-4A18-849D-8888A39807A3}" sibTransId="{2C37013D-ABAC-4ACF-BF8F-0978AB7783C5}"/>
    <dgm:cxn modelId="{D5C8B31E-D9D0-48B6-ACFA-FBD4FA1D84F4}" type="presOf" srcId="{92919484-0FD0-4E3E-AEC6-49D208E51CEE}" destId="{36106751-6DF5-4330-B552-D304261C9A80}" srcOrd="0" destOrd="0" presId="urn:microsoft.com/office/officeart/2005/8/layout/default#1"/>
    <dgm:cxn modelId="{27CED35E-821A-4C50-9D20-3C9DE504D80A}" srcId="{9B7D3744-2382-4DAB-B10B-BE50677A5472}" destId="{7688209D-118A-4EE9-9A59-A74346A4F916}" srcOrd="9" destOrd="0" parTransId="{51C00B7A-BCD5-48D6-89AB-AE14EF275DB3}" sibTransId="{3854B1D4-6A78-4048-B8BF-C779C8423DD7}"/>
    <dgm:cxn modelId="{DEEAB364-1094-4292-8499-5D5266A39BFE}" type="presOf" srcId="{3C6F6431-C5CC-40AB-B742-E45452B56502}" destId="{C8746164-A3E4-48A7-97AA-540007257CCD}" srcOrd="0" destOrd="0" presId="urn:microsoft.com/office/officeart/2005/8/layout/default#1"/>
    <dgm:cxn modelId="{301B56F3-63B7-42CA-B60E-63BEFD06DC4E}" type="presOf" srcId="{F47862D2-8928-404A-8848-FDB4D26204E9}" destId="{90AD24FE-F7E9-47D8-8BAC-3D919CF42EC3}" srcOrd="0" destOrd="0" presId="urn:microsoft.com/office/officeart/2005/8/layout/default#1"/>
    <dgm:cxn modelId="{D4370CC2-CA7C-468C-B8E4-82C88965C9B0}" srcId="{9B7D3744-2382-4DAB-B10B-BE50677A5472}" destId="{863F9ED2-6777-4946-AB7A-65213BFB544C}" srcOrd="1" destOrd="0" parTransId="{ABCF61F8-656B-41C2-AD98-9B32E22D179C}" sibTransId="{D89E6CFD-E668-417E-A9CF-0E423718E606}"/>
    <dgm:cxn modelId="{EC2E12C8-D3C7-4D04-8EDD-11DFF199E67C}" srcId="{9B7D3744-2382-4DAB-B10B-BE50677A5472}" destId="{3C6F6431-C5CC-40AB-B742-E45452B56502}" srcOrd="4" destOrd="0" parTransId="{82E9325B-90F1-412E-88AE-A995E7064D12}" sibTransId="{41D7A9F1-8FCD-42FC-AE9C-D661876B0489}"/>
    <dgm:cxn modelId="{6D4D3E7F-3A91-4942-AAB6-F4EFD6B6BEE2}" type="presOf" srcId="{7F59255D-01C1-4084-A364-80847C30BBAE}" destId="{71F63E83-1BC1-4E30-B2EC-EF53A828554F}" srcOrd="0" destOrd="0" presId="urn:microsoft.com/office/officeart/2005/8/layout/default#1"/>
    <dgm:cxn modelId="{78C6E954-FB84-4FFA-AFA0-5FD30C8B7F93}" type="presOf" srcId="{DDBCFC32-2C97-4160-ABC9-2D7ECFC1C976}" destId="{7EF16203-5C76-442C-A43F-940D847693B2}" srcOrd="0" destOrd="0" presId="urn:microsoft.com/office/officeart/2005/8/layout/default#1"/>
    <dgm:cxn modelId="{483ED207-0302-4DC4-B423-2333043B3244}" srcId="{9B7D3744-2382-4DAB-B10B-BE50677A5472}" destId="{DDBCFC32-2C97-4160-ABC9-2D7ECFC1C976}" srcOrd="3" destOrd="0" parTransId="{4288A6D6-AEDD-48D1-8F4E-274E958E8FFD}" sibTransId="{9409268A-AEF7-419B-A821-C6B5AD282D80}"/>
    <dgm:cxn modelId="{363507ED-3C5C-4B01-8FE6-D5AF85E8F482}" srcId="{9B7D3744-2382-4DAB-B10B-BE50677A5472}" destId="{F0A7F0A8-DE41-4E6C-9AA9-A1668879954E}" srcOrd="7" destOrd="0" parTransId="{ADB8F689-5C1E-4D2C-B6E2-65CC992978DA}" sibTransId="{D7BF2B39-FAEB-496E-8896-4ABD7B51D312}"/>
    <dgm:cxn modelId="{AA6250CC-7ACE-48C3-B2D0-1B6045F58626}" srcId="{9B7D3744-2382-4DAB-B10B-BE50677A5472}" destId="{F47862D2-8928-404A-8848-FDB4D26204E9}" srcOrd="5" destOrd="0" parTransId="{E5A1F716-6158-4C19-A7EC-E50C7A282E2E}" sibTransId="{F89EEB84-277F-4538-A69B-11FE19BDCE4D}"/>
    <dgm:cxn modelId="{A5540A82-B828-47EA-BF5B-DEEF236E3022}" type="presOf" srcId="{863F9ED2-6777-4946-AB7A-65213BFB544C}" destId="{9EF6E9A6-370E-4E9B-9399-7CD2298B0AE9}" srcOrd="0" destOrd="0" presId="urn:microsoft.com/office/officeart/2005/8/layout/default#1"/>
    <dgm:cxn modelId="{E509B46D-B3C4-4018-A6F0-C47828D12661}" type="presOf" srcId="{7688209D-118A-4EE9-9A59-A74346A4F916}" destId="{65E07D94-E7A7-4BFB-82F6-6C35F1C9AEA6}" srcOrd="0" destOrd="0" presId="urn:microsoft.com/office/officeart/2005/8/layout/default#1"/>
    <dgm:cxn modelId="{68323BCC-B810-4E8B-8E41-454135D2383A}" srcId="{9B7D3744-2382-4DAB-B10B-BE50677A5472}" destId="{92919484-0FD0-4E3E-AEC6-49D208E51CEE}" srcOrd="8" destOrd="0" parTransId="{73F41884-2637-4964-BD39-5B2CA0BBA0DA}" sibTransId="{F5723B8D-0D80-4A41-BE99-BB6815135AD5}"/>
    <dgm:cxn modelId="{A88D77B6-B2AE-4156-993E-4DC0D3386919}" type="presOf" srcId="{894FAE64-AE05-4C6E-B2BF-4E6D193CEDDC}" destId="{1CE8EA6B-9C03-42E6-B3AF-D6592C06C820}" srcOrd="0" destOrd="0" presId="urn:microsoft.com/office/officeart/2005/8/layout/default#1"/>
    <dgm:cxn modelId="{4E9CA63E-8CAC-4FA1-9CDB-BBEA378A906E}" type="presOf" srcId="{F0A7F0A8-DE41-4E6C-9AA9-A1668879954E}" destId="{5CB33726-FC9D-4CEF-9F88-703E4708520E}" srcOrd="0" destOrd="0" presId="urn:microsoft.com/office/officeart/2005/8/layout/default#1"/>
    <dgm:cxn modelId="{2056B25F-62A4-4114-98E4-8028F8CACCF1}" type="presOf" srcId="{E6F6607C-0C47-402D-AC8C-87040D303253}" destId="{F959CB8F-587C-4D6F-B6B6-D99A04BEE9EF}" srcOrd="0" destOrd="0" presId="urn:microsoft.com/office/officeart/2005/8/layout/default#1"/>
    <dgm:cxn modelId="{6795188D-B9B9-44BD-8194-ABAAC120DF9B}" type="presParOf" srcId="{F040934C-96FA-4928-8CF5-9FA22117EC67}" destId="{F959CB8F-587C-4D6F-B6B6-D99A04BEE9EF}" srcOrd="0" destOrd="0" presId="urn:microsoft.com/office/officeart/2005/8/layout/default#1"/>
    <dgm:cxn modelId="{4CF52C72-A837-4E76-8263-978C66A7B72B}" type="presParOf" srcId="{F040934C-96FA-4928-8CF5-9FA22117EC67}" destId="{EA1CC262-6653-4008-8AFF-8F4EB81CAD78}" srcOrd="1" destOrd="0" presId="urn:microsoft.com/office/officeart/2005/8/layout/default#1"/>
    <dgm:cxn modelId="{C9A489CA-A5EA-4C75-A997-959675C29972}" type="presParOf" srcId="{F040934C-96FA-4928-8CF5-9FA22117EC67}" destId="{9EF6E9A6-370E-4E9B-9399-7CD2298B0AE9}" srcOrd="2" destOrd="0" presId="urn:microsoft.com/office/officeart/2005/8/layout/default#1"/>
    <dgm:cxn modelId="{F430400C-8A23-4B70-AB86-E7F5DF37978A}" type="presParOf" srcId="{F040934C-96FA-4928-8CF5-9FA22117EC67}" destId="{16E65BA7-3E38-4CAA-97E5-0B3FDEBBCF75}" srcOrd="3" destOrd="0" presId="urn:microsoft.com/office/officeart/2005/8/layout/default#1"/>
    <dgm:cxn modelId="{955A18D4-D1B3-4C36-8338-66778E7C41B2}" type="presParOf" srcId="{F040934C-96FA-4928-8CF5-9FA22117EC67}" destId="{1CE8EA6B-9C03-42E6-B3AF-D6592C06C820}" srcOrd="4" destOrd="0" presId="urn:microsoft.com/office/officeart/2005/8/layout/default#1"/>
    <dgm:cxn modelId="{48CA0A5B-56C7-4BAB-A23A-7EE500E28E53}" type="presParOf" srcId="{F040934C-96FA-4928-8CF5-9FA22117EC67}" destId="{CFC755D8-4EF9-4BD4-B059-9592133296C2}" srcOrd="5" destOrd="0" presId="urn:microsoft.com/office/officeart/2005/8/layout/default#1"/>
    <dgm:cxn modelId="{86B71334-79BD-4A2F-9489-26068E78043F}" type="presParOf" srcId="{F040934C-96FA-4928-8CF5-9FA22117EC67}" destId="{7EF16203-5C76-442C-A43F-940D847693B2}" srcOrd="6" destOrd="0" presId="urn:microsoft.com/office/officeart/2005/8/layout/default#1"/>
    <dgm:cxn modelId="{42EB48F3-C03D-405A-8468-6A8D8A41139E}" type="presParOf" srcId="{F040934C-96FA-4928-8CF5-9FA22117EC67}" destId="{6F6B02A7-92BA-4F40-9462-A4BC42E00370}" srcOrd="7" destOrd="0" presId="urn:microsoft.com/office/officeart/2005/8/layout/default#1"/>
    <dgm:cxn modelId="{7FFCE9FF-33B4-4ED7-B3D2-0254023D1F7F}" type="presParOf" srcId="{F040934C-96FA-4928-8CF5-9FA22117EC67}" destId="{C8746164-A3E4-48A7-97AA-540007257CCD}" srcOrd="8" destOrd="0" presId="urn:microsoft.com/office/officeart/2005/8/layout/default#1"/>
    <dgm:cxn modelId="{1867F84B-CFDB-472E-B29F-0C667AE22264}" type="presParOf" srcId="{F040934C-96FA-4928-8CF5-9FA22117EC67}" destId="{6AED0256-8256-48C5-B4BF-5DF63AF82A8A}" srcOrd="9" destOrd="0" presId="urn:microsoft.com/office/officeart/2005/8/layout/default#1"/>
    <dgm:cxn modelId="{E2517B26-38B2-42A4-ACB0-E33DE1F431D0}" type="presParOf" srcId="{F040934C-96FA-4928-8CF5-9FA22117EC67}" destId="{90AD24FE-F7E9-47D8-8BAC-3D919CF42EC3}" srcOrd="10" destOrd="0" presId="urn:microsoft.com/office/officeart/2005/8/layout/default#1"/>
    <dgm:cxn modelId="{1FEF68A1-90E1-44B9-B5BB-45FFB95A6197}" type="presParOf" srcId="{F040934C-96FA-4928-8CF5-9FA22117EC67}" destId="{75C6E1F2-4915-4AF0-8F30-3B26AC7F8173}" srcOrd="11" destOrd="0" presId="urn:microsoft.com/office/officeart/2005/8/layout/default#1"/>
    <dgm:cxn modelId="{D7443F0A-11BB-4960-9BE1-31B5E8FECFF0}" type="presParOf" srcId="{F040934C-96FA-4928-8CF5-9FA22117EC67}" destId="{71F63E83-1BC1-4E30-B2EC-EF53A828554F}" srcOrd="12" destOrd="0" presId="urn:microsoft.com/office/officeart/2005/8/layout/default#1"/>
    <dgm:cxn modelId="{E20309FA-F3FE-435B-B3A4-1C47AFBE5332}" type="presParOf" srcId="{F040934C-96FA-4928-8CF5-9FA22117EC67}" destId="{88EEB47C-3008-47A7-8875-9BF4CBB1B937}" srcOrd="13" destOrd="0" presId="urn:microsoft.com/office/officeart/2005/8/layout/default#1"/>
    <dgm:cxn modelId="{348B42DC-BCD7-4F01-9FE6-949B6ED43704}" type="presParOf" srcId="{F040934C-96FA-4928-8CF5-9FA22117EC67}" destId="{5CB33726-FC9D-4CEF-9F88-703E4708520E}" srcOrd="14" destOrd="0" presId="urn:microsoft.com/office/officeart/2005/8/layout/default#1"/>
    <dgm:cxn modelId="{299D2D0B-D74F-41F6-8659-C1B3E1BC6114}" type="presParOf" srcId="{F040934C-96FA-4928-8CF5-9FA22117EC67}" destId="{F3E90A5D-3848-46A6-AF91-6D5DDBB2C99A}" srcOrd="15" destOrd="0" presId="urn:microsoft.com/office/officeart/2005/8/layout/default#1"/>
    <dgm:cxn modelId="{1D11CA92-462B-4DC0-BD9F-EF002B5BF60E}" type="presParOf" srcId="{F040934C-96FA-4928-8CF5-9FA22117EC67}" destId="{36106751-6DF5-4330-B552-D304261C9A80}" srcOrd="16" destOrd="0" presId="urn:microsoft.com/office/officeart/2005/8/layout/default#1"/>
    <dgm:cxn modelId="{E7D41AFC-827F-4E01-A74C-678997D72D47}" type="presParOf" srcId="{F040934C-96FA-4928-8CF5-9FA22117EC67}" destId="{895B44E6-F602-4C2A-9E37-0375903BEAB9}" srcOrd="17" destOrd="0" presId="urn:microsoft.com/office/officeart/2005/8/layout/default#1"/>
    <dgm:cxn modelId="{DCB0EEAF-7642-4854-89B6-D382286D9566}" type="presParOf" srcId="{F040934C-96FA-4928-8CF5-9FA22117EC67}" destId="{65E07D94-E7A7-4BFB-82F6-6C35F1C9AEA6}" srcOrd="1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1BA6F9F-5203-42D8-AE00-0CF819B11C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D60D2D4-E39B-44E8-A363-4E93D72A175F}">
      <dgm:prSet phldrT="[Text]"/>
      <dgm:spPr/>
      <dgm:t>
        <a:bodyPr/>
        <a:lstStyle/>
        <a:p>
          <a:r>
            <a:rPr lang="en-ZA" dirty="0"/>
            <a:t>Recognition of Prior Learning</a:t>
          </a:r>
        </a:p>
      </dgm:t>
    </dgm:pt>
    <dgm:pt modelId="{6CFE4048-5B57-4FA3-8061-670956C0000A}" type="parTrans" cxnId="{3AF9E7D3-CCF6-40DF-9A56-752F05FBBCC3}">
      <dgm:prSet/>
      <dgm:spPr/>
      <dgm:t>
        <a:bodyPr/>
        <a:lstStyle/>
        <a:p>
          <a:endParaRPr lang="en-ZA"/>
        </a:p>
      </dgm:t>
    </dgm:pt>
    <dgm:pt modelId="{7635C8B6-C925-449E-A59C-1121BC08AC0F}" type="sibTrans" cxnId="{3AF9E7D3-CCF6-40DF-9A56-752F05FBBCC3}">
      <dgm:prSet/>
      <dgm:spPr/>
      <dgm:t>
        <a:bodyPr/>
        <a:lstStyle/>
        <a:p>
          <a:endParaRPr lang="en-ZA"/>
        </a:p>
      </dgm:t>
    </dgm:pt>
    <dgm:pt modelId="{2CDFFAEA-1B45-4A12-BC3D-8AE36D2D8E9C}">
      <dgm:prSet phldrT="[Text]"/>
      <dgm:spPr/>
      <dgm:t>
        <a:bodyPr/>
        <a:lstStyle/>
        <a:p>
          <a:r>
            <a:rPr lang="en-ZA" dirty="0"/>
            <a:t>Articulation</a:t>
          </a:r>
        </a:p>
      </dgm:t>
    </dgm:pt>
    <dgm:pt modelId="{D0F1499B-A9D8-4093-82B7-59C1B5A8DA95}" type="parTrans" cxnId="{CC0C539F-7EE0-4D72-A17F-4B4A51E3D68E}">
      <dgm:prSet/>
      <dgm:spPr/>
      <dgm:t>
        <a:bodyPr/>
        <a:lstStyle/>
        <a:p>
          <a:endParaRPr lang="en-ZA"/>
        </a:p>
      </dgm:t>
    </dgm:pt>
    <dgm:pt modelId="{6D44083F-FC3D-4E8C-909E-6A60B516AECD}" type="sibTrans" cxnId="{CC0C539F-7EE0-4D72-A17F-4B4A51E3D68E}">
      <dgm:prSet/>
      <dgm:spPr/>
      <dgm:t>
        <a:bodyPr/>
        <a:lstStyle/>
        <a:p>
          <a:endParaRPr lang="en-ZA"/>
        </a:p>
      </dgm:t>
    </dgm:pt>
    <dgm:pt modelId="{73D57047-13E6-46FA-8B8F-75282A6F940A}">
      <dgm:prSet phldrT="[Text]"/>
      <dgm:spPr/>
      <dgm:t>
        <a:bodyPr/>
        <a:lstStyle/>
        <a:p>
          <a:r>
            <a:rPr lang="en-ZA" dirty="0"/>
            <a:t>Simplification</a:t>
          </a:r>
        </a:p>
      </dgm:t>
    </dgm:pt>
    <dgm:pt modelId="{E136E045-D3CB-46EC-A97F-6793F0235844}" type="parTrans" cxnId="{AE8EB8C2-2ECD-4156-A6FF-833638F22558}">
      <dgm:prSet/>
      <dgm:spPr/>
      <dgm:t>
        <a:bodyPr/>
        <a:lstStyle/>
        <a:p>
          <a:endParaRPr lang="en-ZA"/>
        </a:p>
      </dgm:t>
    </dgm:pt>
    <dgm:pt modelId="{5E1CBF94-BA09-4B93-A50D-A67F1E729022}" type="sibTrans" cxnId="{AE8EB8C2-2ECD-4156-A6FF-833638F22558}">
      <dgm:prSet/>
      <dgm:spPr/>
      <dgm:t>
        <a:bodyPr/>
        <a:lstStyle/>
        <a:p>
          <a:endParaRPr lang="en-ZA"/>
        </a:p>
      </dgm:t>
    </dgm:pt>
    <dgm:pt modelId="{A3F71466-2B09-49B1-877F-5F5993029C83}">
      <dgm:prSet phldrT="[Text]"/>
      <dgm:spPr/>
      <dgm:t>
        <a:bodyPr/>
        <a:lstStyle/>
        <a:p>
          <a:r>
            <a:rPr lang="en-ZA" dirty="0"/>
            <a:t>Advocacy</a:t>
          </a:r>
        </a:p>
      </dgm:t>
    </dgm:pt>
    <dgm:pt modelId="{E56A36F6-5DEF-4358-B6E4-7D3215FAB23D}" type="parTrans" cxnId="{4BE3ED1A-3587-4765-99ED-7212AB0609A4}">
      <dgm:prSet/>
      <dgm:spPr/>
      <dgm:t>
        <a:bodyPr/>
        <a:lstStyle/>
        <a:p>
          <a:endParaRPr lang="en-ZA"/>
        </a:p>
      </dgm:t>
    </dgm:pt>
    <dgm:pt modelId="{8D7DF4B6-9425-4B9D-A712-92461FCF1EC1}" type="sibTrans" cxnId="{4BE3ED1A-3587-4765-99ED-7212AB0609A4}">
      <dgm:prSet/>
      <dgm:spPr/>
      <dgm:t>
        <a:bodyPr/>
        <a:lstStyle/>
        <a:p>
          <a:endParaRPr lang="en-ZA"/>
        </a:p>
      </dgm:t>
    </dgm:pt>
    <dgm:pt modelId="{61EA0933-9F45-4F02-A71E-64A845F8D12B}">
      <dgm:prSet phldrT="[Text]"/>
      <dgm:spPr/>
      <dgm:t>
        <a:bodyPr/>
        <a:lstStyle/>
        <a:p>
          <a:r>
            <a:rPr lang="en-ZA" dirty="0"/>
            <a:t>Genuine Qualifications</a:t>
          </a:r>
        </a:p>
      </dgm:t>
    </dgm:pt>
    <dgm:pt modelId="{E935B70D-FA84-4368-B109-A8364343FB2C}" type="parTrans" cxnId="{83553696-25B8-463F-848B-0C8667AB1635}">
      <dgm:prSet/>
      <dgm:spPr/>
      <dgm:t>
        <a:bodyPr/>
        <a:lstStyle/>
        <a:p>
          <a:endParaRPr lang="en-ZA"/>
        </a:p>
      </dgm:t>
    </dgm:pt>
    <dgm:pt modelId="{BECB024C-6983-4836-8FF6-268D4A3DCA44}" type="sibTrans" cxnId="{83553696-25B8-463F-848B-0C8667AB1635}">
      <dgm:prSet/>
      <dgm:spPr/>
      <dgm:t>
        <a:bodyPr/>
        <a:lstStyle/>
        <a:p>
          <a:endParaRPr lang="en-ZA"/>
        </a:p>
      </dgm:t>
    </dgm:pt>
    <dgm:pt modelId="{B97BE253-5CA7-46C5-8BDC-E86E71B5E51F}" type="pres">
      <dgm:prSet presAssocID="{01BA6F9F-5203-42D8-AE00-0CF819B11C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D5BA6CC-BF9B-415E-A860-5D3D1CD1F0E5}" type="pres">
      <dgm:prSet presAssocID="{FD60D2D4-E39B-44E8-A363-4E93D72A175F}" presName="composite" presStyleCnt="0"/>
      <dgm:spPr/>
    </dgm:pt>
    <dgm:pt modelId="{94654080-6740-42E6-BB65-1286F3B0B198}" type="pres">
      <dgm:prSet presAssocID="{FD60D2D4-E39B-44E8-A363-4E93D72A175F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D44FAB-7B28-4333-880E-4E6F0A352268}" type="pres">
      <dgm:prSet presAssocID="{FD60D2D4-E39B-44E8-A363-4E93D72A175F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5000" r="-25000"/>
          </a:stretch>
        </a:blipFill>
      </dgm:spPr>
    </dgm:pt>
    <dgm:pt modelId="{231F7108-90C9-4021-918E-14F745854F71}" type="pres">
      <dgm:prSet presAssocID="{7635C8B6-C925-449E-A59C-1121BC08AC0F}" presName="sibTrans" presStyleCnt="0"/>
      <dgm:spPr/>
    </dgm:pt>
    <dgm:pt modelId="{AEA27C61-1242-4803-AACC-372D80C7A30C}" type="pres">
      <dgm:prSet presAssocID="{2CDFFAEA-1B45-4A12-BC3D-8AE36D2D8E9C}" presName="composite" presStyleCnt="0"/>
      <dgm:spPr/>
    </dgm:pt>
    <dgm:pt modelId="{E8C5A59F-C200-40FC-8AA8-8DD7663C2B66}" type="pres">
      <dgm:prSet presAssocID="{2CDFFAEA-1B45-4A12-BC3D-8AE36D2D8E9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954F37-DC68-49AB-8FB4-0BC7605CBF8C}" type="pres">
      <dgm:prSet presAssocID="{2CDFFAEA-1B45-4A12-BC3D-8AE36D2D8E9C}" presName="rect2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CA14C0E9-78A2-4493-AC39-B83139AB48EB}" type="pres">
      <dgm:prSet presAssocID="{6D44083F-FC3D-4E8C-909E-6A60B516AECD}" presName="sibTrans" presStyleCnt="0"/>
      <dgm:spPr/>
    </dgm:pt>
    <dgm:pt modelId="{4D1D61A3-99D8-43A3-AF99-2ABF64F8E2B7}" type="pres">
      <dgm:prSet presAssocID="{73D57047-13E6-46FA-8B8F-75282A6F940A}" presName="composite" presStyleCnt="0"/>
      <dgm:spPr/>
    </dgm:pt>
    <dgm:pt modelId="{E3DE998F-5885-4E83-9374-3DB10EE542B5}" type="pres">
      <dgm:prSet presAssocID="{73D57047-13E6-46FA-8B8F-75282A6F940A}" presName="rect1" presStyleLbl="tr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BFF91D-802C-4E7C-9D29-F24F9BC92666}" type="pres">
      <dgm:prSet presAssocID="{73D57047-13E6-46FA-8B8F-75282A6F940A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50000" r="-50000"/>
          </a:stretch>
        </a:blipFill>
      </dgm:spPr>
    </dgm:pt>
    <dgm:pt modelId="{E0296E0D-ABAC-4901-BAE8-9565AC02B9DD}" type="pres">
      <dgm:prSet presAssocID="{5E1CBF94-BA09-4B93-A50D-A67F1E729022}" presName="sibTrans" presStyleCnt="0"/>
      <dgm:spPr/>
    </dgm:pt>
    <dgm:pt modelId="{3F88F640-16DA-4814-B59C-191547A2A04A}" type="pres">
      <dgm:prSet presAssocID="{A3F71466-2B09-49B1-877F-5F5993029C83}" presName="composite" presStyleCnt="0"/>
      <dgm:spPr/>
    </dgm:pt>
    <dgm:pt modelId="{6B594CA7-2AC3-42CA-A08E-003D86148A67}" type="pres">
      <dgm:prSet presAssocID="{A3F71466-2B09-49B1-877F-5F5993029C8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03E9332-9949-4EA2-B600-CFF619AC4A6C}" type="pres">
      <dgm:prSet presAssocID="{A3F71466-2B09-49B1-877F-5F5993029C83}" presName="rect2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44000" r="-44000"/>
          </a:stretch>
        </a:blipFill>
      </dgm:spPr>
    </dgm:pt>
    <dgm:pt modelId="{64F6FF5E-9995-4A88-B8EB-BFA787F6D5E0}" type="pres">
      <dgm:prSet presAssocID="{8D7DF4B6-9425-4B9D-A712-92461FCF1EC1}" presName="sibTrans" presStyleCnt="0"/>
      <dgm:spPr/>
    </dgm:pt>
    <dgm:pt modelId="{05350564-3E4A-4745-9C9E-0DD951CEB6A4}" type="pres">
      <dgm:prSet presAssocID="{61EA0933-9F45-4F02-A71E-64A845F8D12B}" presName="composite" presStyleCnt="0"/>
      <dgm:spPr/>
    </dgm:pt>
    <dgm:pt modelId="{4CFDCD44-5442-4104-88D6-3E86A5D41570}" type="pres">
      <dgm:prSet presAssocID="{61EA0933-9F45-4F02-A71E-64A845F8D12B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0F6B067-31EB-4A51-B52B-5A46E0981347}" type="pres">
      <dgm:prSet presAssocID="{61EA0933-9F45-4F02-A71E-64A845F8D12B}" presName="rect2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</dgm:pt>
  </dgm:ptLst>
  <dgm:cxnLst>
    <dgm:cxn modelId="{CC0C539F-7EE0-4D72-A17F-4B4A51E3D68E}" srcId="{01BA6F9F-5203-42D8-AE00-0CF819B11C01}" destId="{2CDFFAEA-1B45-4A12-BC3D-8AE36D2D8E9C}" srcOrd="1" destOrd="0" parTransId="{D0F1499B-A9D8-4093-82B7-59C1B5A8DA95}" sibTransId="{6D44083F-FC3D-4E8C-909E-6A60B516AECD}"/>
    <dgm:cxn modelId="{FE88334F-4F08-4BBD-8DE5-F4F3F0C6ABDE}" type="presOf" srcId="{61EA0933-9F45-4F02-A71E-64A845F8D12B}" destId="{4CFDCD44-5442-4104-88D6-3E86A5D41570}" srcOrd="0" destOrd="0" presId="urn:microsoft.com/office/officeart/2008/layout/PictureStrips"/>
    <dgm:cxn modelId="{83553696-25B8-463F-848B-0C8667AB1635}" srcId="{01BA6F9F-5203-42D8-AE00-0CF819B11C01}" destId="{61EA0933-9F45-4F02-A71E-64A845F8D12B}" srcOrd="4" destOrd="0" parTransId="{E935B70D-FA84-4368-B109-A8364343FB2C}" sibTransId="{BECB024C-6983-4836-8FF6-268D4A3DCA44}"/>
    <dgm:cxn modelId="{C08A032D-5A07-4358-A9B4-B40218A9F677}" type="presOf" srcId="{2CDFFAEA-1B45-4A12-BC3D-8AE36D2D8E9C}" destId="{E8C5A59F-C200-40FC-8AA8-8DD7663C2B66}" srcOrd="0" destOrd="0" presId="urn:microsoft.com/office/officeart/2008/layout/PictureStrips"/>
    <dgm:cxn modelId="{D0EAAF49-7086-44E1-B129-EDD752F9EC21}" type="presOf" srcId="{01BA6F9F-5203-42D8-AE00-0CF819B11C01}" destId="{B97BE253-5CA7-46C5-8BDC-E86E71B5E51F}" srcOrd="0" destOrd="0" presId="urn:microsoft.com/office/officeart/2008/layout/PictureStrips"/>
    <dgm:cxn modelId="{4BE3ED1A-3587-4765-99ED-7212AB0609A4}" srcId="{01BA6F9F-5203-42D8-AE00-0CF819B11C01}" destId="{A3F71466-2B09-49B1-877F-5F5993029C83}" srcOrd="3" destOrd="0" parTransId="{E56A36F6-5DEF-4358-B6E4-7D3215FAB23D}" sibTransId="{8D7DF4B6-9425-4B9D-A712-92461FCF1EC1}"/>
    <dgm:cxn modelId="{3AF9E7D3-CCF6-40DF-9A56-752F05FBBCC3}" srcId="{01BA6F9F-5203-42D8-AE00-0CF819B11C01}" destId="{FD60D2D4-E39B-44E8-A363-4E93D72A175F}" srcOrd="0" destOrd="0" parTransId="{6CFE4048-5B57-4FA3-8061-670956C0000A}" sibTransId="{7635C8B6-C925-449E-A59C-1121BC08AC0F}"/>
    <dgm:cxn modelId="{0DC6079C-FB88-442C-A14C-695EA8FFC849}" type="presOf" srcId="{FD60D2D4-E39B-44E8-A363-4E93D72A175F}" destId="{94654080-6740-42E6-BB65-1286F3B0B198}" srcOrd="0" destOrd="0" presId="urn:microsoft.com/office/officeart/2008/layout/PictureStrips"/>
    <dgm:cxn modelId="{37F03295-BD5B-48CC-8C15-691B00CCDCFA}" type="presOf" srcId="{A3F71466-2B09-49B1-877F-5F5993029C83}" destId="{6B594CA7-2AC3-42CA-A08E-003D86148A67}" srcOrd="0" destOrd="0" presId="urn:microsoft.com/office/officeart/2008/layout/PictureStrips"/>
    <dgm:cxn modelId="{AB3DF234-E9AE-44F4-8244-D6946DC97B91}" type="presOf" srcId="{73D57047-13E6-46FA-8B8F-75282A6F940A}" destId="{E3DE998F-5885-4E83-9374-3DB10EE542B5}" srcOrd="0" destOrd="0" presId="urn:microsoft.com/office/officeart/2008/layout/PictureStrips"/>
    <dgm:cxn modelId="{AE8EB8C2-2ECD-4156-A6FF-833638F22558}" srcId="{01BA6F9F-5203-42D8-AE00-0CF819B11C01}" destId="{73D57047-13E6-46FA-8B8F-75282A6F940A}" srcOrd="2" destOrd="0" parTransId="{E136E045-D3CB-46EC-A97F-6793F0235844}" sibTransId="{5E1CBF94-BA09-4B93-A50D-A67F1E729022}"/>
    <dgm:cxn modelId="{B97377A1-E3C4-4D70-BE9E-6A50B5E30EF0}" type="presParOf" srcId="{B97BE253-5CA7-46C5-8BDC-E86E71B5E51F}" destId="{3D5BA6CC-BF9B-415E-A860-5D3D1CD1F0E5}" srcOrd="0" destOrd="0" presId="urn:microsoft.com/office/officeart/2008/layout/PictureStrips"/>
    <dgm:cxn modelId="{16CA3F4B-7743-4282-99BC-AE512D8D2B50}" type="presParOf" srcId="{3D5BA6CC-BF9B-415E-A860-5D3D1CD1F0E5}" destId="{94654080-6740-42E6-BB65-1286F3B0B198}" srcOrd="0" destOrd="0" presId="urn:microsoft.com/office/officeart/2008/layout/PictureStrips"/>
    <dgm:cxn modelId="{7ED27EE6-99E5-42A4-A52D-0D3F545DF7E8}" type="presParOf" srcId="{3D5BA6CC-BF9B-415E-A860-5D3D1CD1F0E5}" destId="{CBD44FAB-7B28-4333-880E-4E6F0A352268}" srcOrd="1" destOrd="0" presId="urn:microsoft.com/office/officeart/2008/layout/PictureStrips"/>
    <dgm:cxn modelId="{FB316CC5-A0E6-4EB5-8E53-5DC5FA9AC6A3}" type="presParOf" srcId="{B97BE253-5CA7-46C5-8BDC-E86E71B5E51F}" destId="{231F7108-90C9-4021-918E-14F745854F71}" srcOrd="1" destOrd="0" presId="urn:microsoft.com/office/officeart/2008/layout/PictureStrips"/>
    <dgm:cxn modelId="{F7EC460F-1330-4BCF-B08C-03DAC025C167}" type="presParOf" srcId="{B97BE253-5CA7-46C5-8BDC-E86E71B5E51F}" destId="{AEA27C61-1242-4803-AACC-372D80C7A30C}" srcOrd="2" destOrd="0" presId="urn:microsoft.com/office/officeart/2008/layout/PictureStrips"/>
    <dgm:cxn modelId="{C3FC94E5-C705-4925-9501-D3AFDA444313}" type="presParOf" srcId="{AEA27C61-1242-4803-AACC-372D80C7A30C}" destId="{E8C5A59F-C200-40FC-8AA8-8DD7663C2B66}" srcOrd="0" destOrd="0" presId="urn:microsoft.com/office/officeart/2008/layout/PictureStrips"/>
    <dgm:cxn modelId="{1D9D61CC-0237-46B5-94C4-D9A6DD70E262}" type="presParOf" srcId="{AEA27C61-1242-4803-AACC-372D80C7A30C}" destId="{E1954F37-DC68-49AB-8FB4-0BC7605CBF8C}" srcOrd="1" destOrd="0" presId="urn:microsoft.com/office/officeart/2008/layout/PictureStrips"/>
    <dgm:cxn modelId="{5F826AD0-87B9-4D1A-AA1B-5248419AA6D7}" type="presParOf" srcId="{B97BE253-5CA7-46C5-8BDC-E86E71B5E51F}" destId="{CA14C0E9-78A2-4493-AC39-B83139AB48EB}" srcOrd="3" destOrd="0" presId="urn:microsoft.com/office/officeart/2008/layout/PictureStrips"/>
    <dgm:cxn modelId="{5CE4874A-D830-4B75-B885-9F7FFDA760B8}" type="presParOf" srcId="{B97BE253-5CA7-46C5-8BDC-E86E71B5E51F}" destId="{4D1D61A3-99D8-43A3-AF99-2ABF64F8E2B7}" srcOrd="4" destOrd="0" presId="urn:microsoft.com/office/officeart/2008/layout/PictureStrips"/>
    <dgm:cxn modelId="{FE3E8352-5460-4398-AA46-E4A97EC6CDDB}" type="presParOf" srcId="{4D1D61A3-99D8-43A3-AF99-2ABF64F8E2B7}" destId="{E3DE998F-5885-4E83-9374-3DB10EE542B5}" srcOrd="0" destOrd="0" presId="urn:microsoft.com/office/officeart/2008/layout/PictureStrips"/>
    <dgm:cxn modelId="{D645C04E-66E5-4126-ADD5-0A46D65908C0}" type="presParOf" srcId="{4D1D61A3-99D8-43A3-AF99-2ABF64F8E2B7}" destId="{7EBFF91D-802C-4E7C-9D29-F24F9BC92666}" srcOrd="1" destOrd="0" presId="urn:microsoft.com/office/officeart/2008/layout/PictureStrips"/>
    <dgm:cxn modelId="{8F2646BC-7D6E-4478-A7B6-E4680188C545}" type="presParOf" srcId="{B97BE253-5CA7-46C5-8BDC-E86E71B5E51F}" destId="{E0296E0D-ABAC-4901-BAE8-9565AC02B9DD}" srcOrd="5" destOrd="0" presId="urn:microsoft.com/office/officeart/2008/layout/PictureStrips"/>
    <dgm:cxn modelId="{3E92162B-E4C8-427D-B2BD-62BF8A41DE40}" type="presParOf" srcId="{B97BE253-5CA7-46C5-8BDC-E86E71B5E51F}" destId="{3F88F640-16DA-4814-B59C-191547A2A04A}" srcOrd="6" destOrd="0" presId="urn:microsoft.com/office/officeart/2008/layout/PictureStrips"/>
    <dgm:cxn modelId="{784B14AE-3842-49FC-91D7-8B771BA33B8F}" type="presParOf" srcId="{3F88F640-16DA-4814-B59C-191547A2A04A}" destId="{6B594CA7-2AC3-42CA-A08E-003D86148A67}" srcOrd="0" destOrd="0" presId="urn:microsoft.com/office/officeart/2008/layout/PictureStrips"/>
    <dgm:cxn modelId="{F5955552-5AD3-4F14-ABB4-C4BA57A6F268}" type="presParOf" srcId="{3F88F640-16DA-4814-B59C-191547A2A04A}" destId="{903E9332-9949-4EA2-B600-CFF619AC4A6C}" srcOrd="1" destOrd="0" presId="urn:microsoft.com/office/officeart/2008/layout/PictureStrips"/>
    <dgm:cxn modelId="{BB04F7FB-2648-40FA-BED1-F67F2E8372E4}" type="presParOf" srcId="{B97BE253-5CA7-46C5-8BDC-E86E71B5E51F}" destId="{64F6FF5E-9995-4A88-B8EB-BFA787F6D5E0}" srcOrd="7" destOrd="0" presId="urn:microsoft.com/office/officeart/2008/layout/PictureStrips"/>
    <dgm:cxn modelId="{75DB794E-5CB1-48D7-BFB4-81647DB1C4B3}" type="presParOf" srcId="{B97BE253-5CA7-46C5-8BDC-E86E71B5E51F}" destId="{05350564-3E4A-4745-9C9E-0DD951CEB6A4}" srcOrd="8" destOrd="0" presId="urn:microsoft.com/office/officeart/2008/layout/PictureStrips"/>
    <dgm:cxn modelId="{B2976A22-7724-48D6-8320-F399874C74BE}" type="presParOf" srcId="{05350564-3E4A-4745-9C9E-0DD951CEB6A4}" destId="{4CFDCD44-5442-4104-88D6-3E86A5D41570}" srcOrd="0" destOrd="0" presId="urn:microsoft.com/office/officeart/2008/layout/PictureStrips"/>
    <dgm:cxn modelId="{F5EC7097-CD16-48E0-AD4C-3310E513505B}" type="presParOf" srcId="{05350564-3E4A-4745-9C9E-0DD951CEB6A4}" destId="{F0F6B067-31EB-4A51-B52B-5A46E098134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950E3B5-B728-4FC3-A349-E91FA9622E36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B4F6C956-D63D-416A-947D-AF0D7D4426E0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Monitor NQF implementation</a:t>
          </a:r>
        </a:p>
      </dgm:t>
    </dgm:pt>
    <dgm:pt modelId="{207CE4F3-8CF8-4397-85AF-6710C04B2BFB}" type="parTrans" cxnId="{2BAB03C7-6B87-4A63-B55E-A08AF43619D2}">
      <dgm:prSet/>
      <dgm:spPr/>
      <dgm:t>
        <a:bodyPr/>
        <a:lstStyle/>
        <a:p>
          <a:endParaRPr lang="en-ZA" sz="2000"/>
        </a:p>
      </dgm:t>
    </dgm:pt>
    <dgm:pt modelId="{6A1A9638-7595-4AE3-99B6-CF5DAE48D4D0}" type="sibTrans" cxnId="{2BAB03C7-6B87-4A63-B55E-A08AF43619D2}">
      <dgm:prSet/>
      <dgm:spPr/>
      <dgm:t>
        <a:bodyPr/>
        <a:lstStyle/>
        <a:p>
          <a:endParaRPr lang="en-ZA" sz="2000"/>
        </a:p>
      </dgm:t>
    </dgm:pt>
    <dgm:pt modelId="{309CA9C3-D9AE-437A-8B33-FADAD1E1DF5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Implement Ministerial Guidelines</a:t>
          </a:r>
        </a:p>
      </dgm:t>
    </dgm:pt>
    <dgm:pt modelId="{06B117E4-3C7C-4CDE-8EC4-A8F1180AF56A}" type="parTrans" cxnId="{A77314E4-4798-437C-966E-89E38814CA9F}">
      <dgm:prSet/>
      <dgm:spPr/>
      <dgm:t>
        <a:bodyPr/>
        <a:lstStyle/>
        <a:p>
          <a:endParaRPr lang="en-ZA" sz="2000"/>
        </a:p>
      </dgm:t>
    </dgm:pt>
    <dgm:pt modelId="{1F8CD375-F4C8-406B-B75E-61EBCFB25A48}" type="sibTrans" cxnId="{A77314E4-4798-437C-966E-89E38814CA9F}">
      <dgm:prSet/>
      <dgm:spPr/>
      <dgm:t>
        <a:bodyPr/>
        <a:lstStyle/>
        <a:p>
          <a:endParaRPr lang="en-ZA" sz="2000"/>
        </a:p>
      </dgm:t>
    </dgm:pt>
    <dgm:pt modelId="{4C82E6F1-501D-4AC3-92E1-EEF88ADB1F2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sz="2000" dirty="0"/>
            <a:t>Register qualifications and part-qualifications</a:t>
          </a:r>
        </a:p>
      </dgm:t>
    </dgm:pt>
    <dgm:pt modelId="{DCCE1D83-3D81-4602-882D-733C6F02190A}" type="parTrans" cxnId="{11B474AD-03DB-496B-9977-3C20B83BFADF}">
      <dgm:prSet/>
      <dgm:spPr/>
      <dgm:t>
        <a:bodyPr/>
        <a:lstStyle/>
        <a:p>
          <a:endParaRPr lang="en-ZA" sz="2000"/>
        </a:p>
      </dgm:t>
    </dgm:pt>
    <dgm:pt modelId="{FFC13BEC-BBEF-4340-99C3-45B9AF97BD46}" type="sibTrans" cxnId="{11B474AD-03DB-496B-9977-3C20B83BFADF}">
      <dgm:prSet/>
      <dgm:spPr/>
      <dgm:t>
        <a:bodyPr/>
        <a:lstStyle/>
        <a:p>
          <a:endParaRPr lang="en-ZA" sz="2000"/>
        </a:p>
      </dgm:t>
    </dgm:pt>
    <dgm:pt modelId="{35CB00B2-0C61-44A8-8B5F-AEB6D7A725E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sz="2000" dirty="0"/>
            <a:t>Recognise professional bodies &amp; register their designations</a:t>
          </a:r>
        </a:p>
      </dgm:t>
    </dgm:pt>
    <dgm:pt modelId="{0C12DBBA-D383-468D-8135-0E451B55203D}" type="parTrans" cxnId="{BA8A63C2-2367-4E41-AAF5-640B47D354D8}">
      <dgm:prSet/>
      <dgm:spPr/>
      <dgm:t>
        <a:bodyPr/>
        <a:lstStyle/>
        <a:p>
          <a:endParaRPr lang="en-ZA" sz="2000"/>
        </a:p>
      </dgm:t>
    </dgm:pt>
    <dgm:pt modelId="{EAB8F8BF-5B9B-4B09-8565-9F7923E6BB5B}" type="sibTrans" cxnId="{BA8A63C2-2367-4E41-AAF5-640B47D354D8}">
      <dgm:prSet/>
      <dgm:spPr/>
      <dgm:t>
        <a:bodyPr/>
        <a:lstStyle/>
        <a:p>
          <a:endParaRPr lang="en-ZA" sz="2000"/>
        </a:p>
      </dgm:t>
    </dgm:pt>
    <dgm:pt modelId="{193E6F72-A757-4C7E-9F70-A21100EDFC1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sz="2000" dirty="0"/>
            <a:t>Monitor professional body compliance with Policy</a:t>
          </a:r>
        </a:p>
      </dgm:t>
    </dgm:pt>
    <dgm:pt modelId="{59D326D7-12BF-450A-8B87-7EDC56AD7AAB}" type="parTrans" cxnId="{7A4D2CE7-84AC-4608-9F0D-9D61B77F954F}">
      <dgm:prSet/>
      <dgm:spPr/>
      <dgm:t>
        <a:bodyPr/>
        <a:lstStyle/>
        <a:p>
          <a:endParaRPr lang="en-ZA" sz="2000"/>
        </a:p>
      </dgm:t>
    </dgm:pt>
    <dgm:pt modelId="{809CF83E-97CB-44FE-9127-EF6DAABDF664}" type="sibTrans" cxnId="{7A4D2CE7-84AC-4608-9F0D-9D61B77F954F}">
      <dgm:prSet/>
      <dgm:spPr/>
      <dgm:t>
        <a:bodyPr/>
        <a:lstStyle/>
        <a:p>
          <a:endParaRPr lang="en-ZA" sz="2000"/>
        </a:p>
      </dgm:t>
    </dgm:pt>
    <dgm:pt modelId="{1A0A73A0-6EA7-4D18-B54F-7897C2865F34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sz="2000" dirty="0"/>
            <a:t>De-register qualifications with no learner uptake </a:t>
          </a:r>
        </a:p>
      </dgm:t>
    </dgm:pt>
    <dgm:pt modelId="{736E015B-1AE2-4721-9667-8B8890B17FD7}" type="parTrans" cxnId="{6C3F20B5-8E92-4686-823B-FD5B0729687A}">
      <dgm:prSet/>
      <dgm:spPr/>
      <dgm:t>
        <a:bodyPr/>
        <a:lstStyle/>
        <a:p>
          <a:endParaRPr lang="en-ZA" sz="2000"/>
        </a:p>
      </dgm:t>
    </dgm:pt>
    <dgm:pt modelId="{753FA5B8-994E-4569-8043-BDC237E61E8B}" type="sibTrans" cxnId="{6C3F20B5-8E92-4686-823B-FD5B0729687A}">
      <dgm:prSet/>
      <dgm:spPr/>
      <dgm:t>
        <a:bodyPr/>
        <a:lstStyle/>
        <a:p>
          <a:endParaRPr lang="en-ZA" sz="2000"/>
        </a:p>
      </dgm:t>
    </dgm:pt>
    <dgm:pt modelId="{614B9D0B-374E-473B-85E9-23E80AFAF366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Implement NQF Amendment Bill/Act</a:t>
          </a:r>
        </a:p>
      </dgm:t>
    </dgm:pt>
    <dgm:pt modelId="{82E6D68B-B6DD-4674-9E97-CDAC89E9D60F}" type="parTrans" cxnId="{739EE714-8B22-4A83-AFAB-64E45896EEE3}">
      <dgm:prSet/>
      <dgm:spPr/>
      <dgm:t>
        <a:bodyPr/>
        <a:lstStyle/>
        <a:p>
          <a:endParaRPr lang="en-ZA"/>
        </a:p>
      </dgm:t>
    </dgm:pt>
    <dgm:pt modelId="{4CFC474C-D6D1-485B-B7E1-4EBC4C5AF5F1}" type="sibTrans" cxnId="{739EE714-8B22-4A83-AFAB-64E45896EEE3}">
      <dgm:prSet/>
      <dgm:spPr/>
      <dgm:t>
        <a:bodyPr/>
        <a:lstStyle/>
        <a:p>
          <a:endParaRPr lang="en-ZA"/>
        </a:p>
      </dgm:t>
    </dgm:pt>
    <dgm:pt modelId="{30D7DFC4-A836-4424-8066-23624DAD13A1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Further simplify the NQF</a:t>
          </a:r>
        </a:p>
      </dgm:t>
    </dgm:pt>
    <dgm:pt modelId="{3288E2DD-2207-40C7-87CA-8FDD36EA76E2}" type="parTrans" cxnId="{94C6D81F-7761-4951-B4A8-0969DB15AE36}">
      <dgm:prSet/>
      <dgm:spPr/>
      <dgm:t>
        <a:bodyPr/>
        <a:lstStyle/>
        <a:p>
          <a:endParaRPr lang="en-ZA"/>
        </a:p>
      </dgm:t>
    </dgm:pt>
    <dgm:pt modelId="{64948024-00E3-4EE3-B549-99310A71D8E7}" type="sibTrans" cxnId="{94C6D81F-7761-4951-B4A8-0969DB15AE36}">
      <dgm:prSet/>
      <dgm:spPr/>
      <dgm:t>
        <a:bodyPr/>
        <a:lstStyle/>
        <a:p>
          <a:endParaRPr lang="en-ZA"/>
        </a:p>
      </dgm:t>
    </dgm:pt>
    <dgm:pt modelId="{07EF6F30-D5A1-47AD-800C-6758B0A8A8CF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Develop &amp; implement Improvement Plan: NQF Act Implementation Evaluation</a:t>
          </a:r>
        </a:p>
      </dgm:t>
    </dgm:pt>
    <dgm:pt modelId="{0779BF77-26F7-437E-B0D6-EE132F2597F7}" type="parTrans" cxnId="{ACEF65D0-A926-4CA4-8F5F-3E2C92A7C5AE}">
      <dgm:prSet/>
      <dgm:spPr/>
      <dgm:t>
        <a:bodyPr/>
        <a:lstStyle/>
        <a:p>
          <a:endParaRPr lang="en-ZA"/>
        </a:p>
      </dgm:t>
    </dgm:pt>
    <dgm:pt modelId="{C9E73F1F-C44C-42C3-BD1A-1C57687EB567}" type="sibTrans" cxnId="{ACEF65D0-A926-4CA4-8F5F-3E2C92A7C5AE}">
      <dgm:prSet/>
      <dgm:spPr/>
      <dgm:t>
        <a:bodyPr/>
        <a:lstStyle/>
        <a:p>
          <a:endParaRPr lang="en-ZA"/>
        </a:p>
      </dgm:t>
    </dgm:pt>
    <dgm:pt modelId="{3550C130-E531-4CAA-A580-BAB058DB91A6}" type="pres">
      <dgm:prSet presAssocID="{8950E3B5-B728-4FC3-A349-E91FA9622E3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GB"/>
        </a:p>
      </dgm:t>
    </dgm:pt>
    <dgm:pt modelId="{3F41CAF5-E469-4E18-AC85-567D881FCE62}" type="pres">
      <dgm:prSet presAssocID="{B4F6C956-D63D-416A-947D-AF0D7D4426E0}" presName="compNode" presStyleCnt="0"/>
      <dgm:spPr/>
    </dgm:pt>
    <dgm:pt modelId="{BCB102C3-2C53-44FE-9DB7-50E6AA52DC8E}" type="pres">
      <dgm:prSet presAssocID="{B4F6C956-D63D-416A-947D-AF0D7D4426E0}" presName="dummyConnPt" presStyleCnt="0"/>
      <dgm:spPr/>
    </dgm:pt>
    <dgm:pt modelId="{CF2D7325-1C04-41D9-8EF3-81B7DA56A837}" type="pres">
      <dgm:prSet presAssocID="{B4F6C956-D63D-416A-947D-AF0D7D4426E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B80A1FF-BB5E-49E9-8F9E-5272C288C0FE}" type="pres">
      <dgm:prSet presAssocID="{6A1A9638-7595-4AE3-99B6-CF5DAE48D4D0}" presName="sibTrans" presStyleLbl="bgSibTrans2D1" presStyleIdx="0" presStyleCnt="8"/>
      <dgm:spPr/>
      <dgm:t>
        <a:bodyPr/>
        <a:lstStyle/>
        <a:p>
          <a:endParaRPr lang="en-GB"/>
        </a:p>
      </dgm:t>
    </dgm:pt>
    <dgm:pt modelId="{CCCCF4E0-1817-49D7-B985-1C322DC2C893}" type="pres">
      <dgm:prSet presAssocID="{309CA9C3-D9AE-437A-8B33-FADAD1E1DF56}" presName="compNode" presStyleCnt="0"/>
      <dgm:spPr/>
    </dgm:pt>
    <dgm:pt modelId="{3E642D4B-9EA2-4328-98F7-7860DE4A8DCB}" type="pres">
      <dgm:prSet presAssocID="{309CA9C3-D9AE-437A-8B33-FADAD1E1DF56}" presName="dummyConnPt" presStyleCnt="0"/>
      <dgm:spPr/>
    </dgm:pt>
    <dgm:pt modelId="{FDD968DD-7DFE-4BD1-B10C-4113A86CC095}" type="pres">
      <dgm:prSet presAssocID="{309CA9C3-D9AE-437A-8B33-FADAD1E1DF56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D480D9-A3A2-41E2-B2D5-EF8ABC5492C0}" type="pres">
      <dgm:prSet presAssocID="{1F8CD375-F4C8-406B-B75E-61EBCFB25A48}" presName="sibTrans" presStyleLbl="bgSibTrans2D1" presStyleIdx="1" presStyleCnt="8"/>
      <dgm:spPr/>
      <dgm:t>
        <a:bodyPr/>
        <a:lstStyle/>
        <a:p>
          <a:endParaRPr lang="en-GB"/>
        </a:p>
      </dgm:t>
    </dgm:pt>
    <dgm:pt modelId="{32D1FB9B-223D-4CC9-A646-D1D0329F849E}" type="pres">
      <dgm:prSet presAssocID="{614B9D0B-374E-473B-85E9-23E80AFAF366}" presName="compNode" presStyleCnt="0"/>
      <dgm:spPr/>
    </dgm:pt>
    <dgm:pt modelId="{BC0EC9A1-CDFA-405B-985F-7A305C488CA2}" type="pres">
      <dgm:prSet presAssocID="{614B9D0B-374E-473B-85E9-23E80AFAF366}" presName="dummyConnPt" presStyleCnt="0"/>
      <dgm:spPr/>
    </dgm:pt>
    <dgm:pt modelId="{C7F33C3C-C584-4F2F-8CFA-F985312C5DBB}" type="pres">
      <dgm:prSet presAssocID="{614B9D0B-374E-473B-85E9-23E80AFAF366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4867B6-9717-4555-9784-799F49925DB2}" type="pres">
      <dgm:prSet presAssocID="{4CFC474C-D6D1-485B-B7E1-4EBC4C5AF5F1}" presName="sibTrans" presStyleLbl="bgSibTrans2D1" presStyleIdx="2" presStyleCnt="8"/>
      <dgm:spPr/>
      <dgm:t>
        <a:bodyPr/>
        <a:lstStyle/>
        <a:p>
          <a:endParaRPr lang="en-GB"/>
        </a:p>
      </dgm:t>
    </dgm:pt>
    <dgm:pt modelId="{3E948668-4F6E-4F79-8D1D-CB557FE4D489}" type="pres">
      <dgm:prSet presAssocID="{4C82E6F1-501D-4AC3-92E1-EEF88ADB1F27}" presName="compNode" presStyleCnt="0"/>
      <dgm:spPr/>
    </dgm:pt>
    <dgm:pt modelId="{F7DD7207-8D24-4F6D-A65B-6F260CDA1D28}" type="pres">
      <dgm:prSet presAssocID="{4C82E6F1-501D-4AC3-92E1-EEF88ADB1F27}" presName="dummyConnPt" presStyleCnt="0"/>
      <dgm:spPr/>
    </dgm:pt>
    <dgm:pt modelId="{E849A694-BB7F-4819-A924-D05CFD1873B5}" type="pres">
      <dgm:prSet presAssocID="{4C82E6F1-501D-4AC3-92E1-EEF88ADB1F27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3D4113D-D1E0-445D-A132-0D73A6BCE2EC}" type="pres">
      <dgm:prSet presAssocID="{FFC13BEC-BBEF-4340-99C3-45B9AF97BD46}" presName="sibTrans" presStyleLbl="bgSibTrans2D1" presStyleIdx="3" presStyleCnt="8"/>
      <dgm:spPr/>
      <dgm:t>
        <a:bodyPr/>
        <a:lstStyle/>
        <a:p>
          <a:endParaRPr lang="en-GB"/>
        </a:p>
      </dgm:t>
    </dgm:pt>
    <dgm:pt modelId="{4C71378B-C57F-43AB-A2ED-ED079B263230}" type="pres">
      <dgm:prSet presAssocID="{35CB00B2-0C61-44A8-8B5F-AEB6D7A725E1}" presName="compNode" presStyleCnt="0"/>
      <dgm:spPr/>
    </dgm:pt>
    <dgm:pt modelId="{2D2FE0E3-0F60-4858-A917-1E9527EAA274}" type="pres">
      <dgm:prSet presAssocID="{35CB00B2-0C61-44A8-8B5F-AEB6D7A725E1}" presName="dummyConnPt" presStyleCnt="0"/>
      <dgm:spPr/>
    </dgm:pt>
    <dgm:pt modelId="{54566C62-EAC7-4E23-B1FF-C190FC6C5504}" type="pres">
      <dgm:prSet presAssocID="{35CB00B2-0C61-44A8-8B5F-AEB6D7A725E1}" presName="node" presStyleLbl="node1" presStyleIdx="4" presStyleCnt="9" custScaleX="106087" custScaleY="11052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4AB4CE3-BEB5-458D-B8A8-E7B2A33F4C01}" type="pres">
      <dgm:prSet presAssocID="{EAB8F8BF-5B9B-4B09-8565-9F7923E6BB5B}" presName="sibTrans" presStyleLbl="bgSibTrans2D1" presStyleIdx="4" presStyleCnt="8"/>
      <dgm:spPr/>
      <dgm:t>
        <a:bodyPr/>
        <a:lstStyle/>
        <a:p>
          <a:endParaRPr lang="en-GB"/>
        </a:p>
      </dgm:t>
    </dgm:pt>
    <dgm:pt modelId="{4CAC37F9-B4D5-4CE9-BC3E-87741F38B755}" type="pres">
      <dgm:prSet presAssocID="{193E6F72-A757-4C7E-9F70-A21100EDFC11}" presName="compNode" presStyleCnt="0"/>
      <dgm:spPr/>
    </dgm:pt>
    <dgm:pt modelId="{6E0D22FA-BA1B-428A-8385-91C337A05292}" type="pres">
      <dgm:prSet presAssocID="{193E6F72-A757-4C7E-9F70-A21100EDFC11}" presName="dummyConnPt" presStyleCnt="0"/>
      <dgm:spPr/>
    </dgm:pt>
    <dgm:pt modelId="{F5C369B9-DE54-45E8-9D07-3E3843D2EE39}" type="pres">
      <dgm:prSet presAssocID="{193E6F72-A757-4C7E-9F70-A21100EDFC1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962992-2A32-4C51-9C44-313D178022F6}" type="pres">
      <dgm:prSet presAssocID="{809CF83E-97CB-44FE-9127-EF6DAABDF664}" presName="sibTrans" presStyleLbl="bgSibTrans2D1" presStyleIdx="5" presStyleCnt="8"/>
      <dgm:spPr/>
      <dgm:t>
        <a:bodyPr/>
        <a:lstStyle/>
        <a:p>
          <a:endParaRPr lang="en-GB"/>
        </a:p>
      </dgm:t>
    </dgm:pt>
    <dgm:pt modelId="{C20D1BAD-C5BD-41B6-8A22-1FAE982C80D9}" type="pres">
      <dgm:prSet presAssocID="{1A0A73A0-6EA7-4D18-B54F-7897C2865F34}" presName="compNode" presStyleCnt="0"/>
      <dgm:spPr/>
    </dgm:pt>
    <dgm:pt modelId="{04F4E2F2-2347-4F4E-B272-A600EFA019F1}" type="pres">
      <dgm:prSet presAssocID="{1A0A73A0-6EA7-4D18-B54F-7897C2865F34}" presName="dummyConnPt" presStyleCnt="0"/>
      <dgm:spPr/>
    </dgm:pt>
    <dgm:pt modelId="{51F449C3-E29F-4906-B6EF-50689A5EF42B}" type="pres">
      <dgm:prSet presAssocID="{1A0A73A0-6EA7-4D18-B54F-7897C2865F34}" presName="node" presStyleLbl="node1" presStyleIdx="6" presStyleCnt="9" custScaleY="1685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E215E59-A48B-4C47-8DF2-B8861D6E5A29}" type="pres">
      <dgm:prSet presAssocID="{753FA5B8-994E-4569-8043-BDC237E61E8B}" presName="sibTrans" presStyleLbl="bgSibTrans2D1" presStyleIdx="6" presStyleCnt="8"/>
      <dgm:spPr/>
      <dgm:t>
        <a:bodyPr/>
        <a:lstStyle/>
        <a:p>
          <a:endParaRPr lang="en-GB"/>
        </a:p>
      </dgm:t>
    </dgm:pt>
    <dgm:pt modelId="{0F9B3761-39AC-4089-92F4-E049FBDD3FE5}" type="pres">
      <dgm:prSet presAssocID="{30D7DFC4-A836-4424-8066-23624DAD13A1}" presName="compNode" presStyleCnt="0"/>
      <dgm:spPr/>
    </dgm:pt>
    <dgm:pt modelId="{7AA68810-9269-4951-8329-D4B229211206}" type="pres">
      <dgm:prSet presAssocID="{30D7DFC4-A836-4424-8066-23624DAD13A1}" presName="dummyConnPt" presStyleCnt="0"/>
      <dgm:spPr/>
    </dgm:pt>
    <dgm:pt modelId="{8ABBFB07-528C-40F9-8F36-208B61577724}" type="pres">
      <dgm:prSet presAssocID="{30D7DFC4-A836-4424-8066-23624DAD13A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CEA639-0C0D-4260-B8A1-D86FC6434525}" type="pres">
      <dgm:prSet presAssocID="{64948024-00E3-4EE3-B549-99310A71D8E7}" presName="sibTrans" presStyleLbl="bgSibTrans2D1" presStyleIdx="7" presStyleCnt="8"/>
      <dgm:spPr/>
      <dgm:t>
        <a:bodyPr/>
        <a:lstStyle/>
        <a:p>
          <a:endParaRPr lang="en-GB"/>
        </a:p>
      </dgm:t>
    </dgm:pt>
    <dgm:pt modelId="{31E732A4-2910-4575-9ACB-F5C16ADBCF8F}" type="pres">
      <dgm:prSet presAssocID="{07EF6F30-D5A1-47AD-800C-6758B0A8A8CF}" presName="compNode" presStyleCnt="0"/>
      <dgm:spPr/>
    </dgm:pt>
    <dgm:pt modelId="{457D0B61-0597-4393-988B-3E2D930FABBD}" type="pres">
      <dgm:prSet presAssocID="{07EF6F30-D5A1-47AD-800C-6758B0A8A8CF}" presName="dummyConnPt" presStyleCnt="0"/>
      <dgm:spPr/>
    </dgm:pt>
    <dgm:pt modelId="{0858AEC8-D5E9-481E-BE80-1544ED06C2DF}" type="pres">
      <dgm:prSet presAssocID="{07EF6F30-D5A1-47AD-800C-6758B0A8A8CF}" presName="node" presStyleLbl="node1" presStyleIdx="8" presStyleCnt="9" custScaleX="14396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39EE714-8B22-4A83-AFAB-64E45896EEE3}" srcId="{8950E3B5-B728-4FC3-A349-E91FA9622E36}" destId="{614B9D0B-374E-473B-85E9-23E80AFAF366}" srcOrd="2" destOrd="0" parTransId="{82E6D68B-B6DD-4674-9E97-CDAC89E9D60F}" sibTransId="{4CFC474C-D6D1-485B-B7E1-4EBC4C5AF5F1}"/>
    <dgm:cxn modelId="{6C3F20B5-8E92-4686-823B-FD5B0729687A}" srcId="{8950E3B5-B728-4FC3-A349-E91FA9622E36}" destId="{1A0A73A0-6EA7-4D18-B54F-7897C2865F34}" srcOrd="6" destOrd="0" parTransId="{736E015B-1AE2-4721-9667-8B8890B17FD7}" sibTransId="{753FA5B8-994E-4569-8043-BDC237E61E8B}"/>
    <dgm:cxn modelId="{670097A7-1C34-42AD-BDD5-8E31D8087216}" type="presOf" srcId="{FFC13BEC-BBEF-4340-99C3-45B9AF97BD46}" destId="{53D4113D-D1E0-445D-A132-0D73A6BCE2EC}" srcOrd="0" destOrd="0" presId="urn:microsoft.com/office/officeart/2005/8/layout/bProcess4"/>
    <dgm:cxn modelId="{BD2D775D-CF60-4774-8CD0-43085D7D8118}" type="presOf" srcId="{64948024-00E3-4EE3-B549-99310A71D8E7}" destId="{4ECEA639-0C0D-4260-B8A1-D86FC6434525}" srcOrd="0" destOrd="0" presId="urn:microsoft.com/office/officeart/2005/8/layout/bProcess4"/>
    <dgm:cxn modelId="{ACEF65D0-A926-4CA4-8F5F-3E2C92A7C5AE}" srcId="{8950E3B5-B728-4FC3-A349-E91FA9622E36}" destId="{07EF6F30-D5A1-47AD-800C-6758B0A8A8CF}" srcOrd="8" destOrd="0" parTransId="{0779BF77-26F7-437E-B0D6-EE132F2597F7}" sibTransId="{C9E73F1F-C44C-42C3-BD1A-1C57687EB567}"/>
    <dgm:cxn modelId="{B4C9ACC7-E6EA-48A3-8B79-46EAEF6C34AB}" type="presOf" srcId="{1A0A73A0-6EA7-4D18-B54F-7897C2865F34}" destId="{51F449C3-E29F-4906-B6EF-50689A5EF42B}" srcOrd="0" destOrd="0" presId="urn:microsoft.com/office/officeart/2005/8/layout/bProcess4"/>
    <dgm:cxn modelId="{ADCD3691-C09E-4A05-A2F0-DB615B25A534}" type="presOf" srcId="{4C82E6F1-501D-4AC3-92E1-EEF88ADB1F27}" destId="{E849A694-BB7F-4819-A924-D05CFD1873B5}" srcOrd="0" destOrd="0" presId="urn:microsoft.com/office/officeart/2005/8/layout/bProcess4"/>
    <dgm:cxn modelId="{2BAB03C7-6B87-4A63-B55E-A08AF43619D2}" srcId="{8950E3B5-B728-4FC3-A349-E91FA9622E36}" destId="{B4F6C956-D63D-416A-947D-AF0D7D4426E0}" srcOrd="0" destOrd="0" parTransId="{207CE4F3-8CF8-4397-85AF-6710C04B2BFB}" sibTransId="{6A1A9638-7595-4AE3-99B6-CF5DAE48D4D0}"/>
    <dgm:cxn modelId="{7A4D2CE7-84AC-4608-9F0D-9D61B77F954F}" srcId="{8950E3B5-B728-4FC3-A349-E91FA9622E36}" destId="{193E6F72-A757-4C7E-9F70-A21100EDFC11}" srcOrd="5" destOrd="0" parTransId="{59D326D7-12BF-450A-8B87-7EDC56AD7AAB}" sibTransId="{809CF83E-97CB-44FE-9127-EF6DAABDF664}"/>
    <dgm:cxn modelId="{7E8F2258-54BB-41B3-8C83-EE669922CD92}" type="presOf" srcId="{30D7DFC4-A836-4424-8066-23624DAD13A1}" destId="{8ABBFB07-528C-40F9-8F36-208B61577724}" srcOrd="0" destOrd="0" presId="urn:microsoft.com/office/officeart/2005/8/layout/bProcess4"/>
    <dgm:cxn modelId="{45C020DF-C9CC-4307-9F60-C8B04CE9C519}" type="presOf" srcId="{614B9D0B-374E-473B-85E9-23E80AFAF366}" destId="{C7F33C3C-C584-4F2F-8CFA-F985312C5DBB}" srcOrd="0" destOrd="0" presId="urn:microsoft.com/office/officeart/2005/8/layout/bProcess4"/>
    <dgm:cxn modelId="{A77314E4-4798-437C-966E-89E38814CA9F}" srcId="{8950E3B5-B728-4FC3-A349-E91FA9622E36}" destId="{309CA9C3-D9AE-437A-8B33-FADAD1E1DF56}" srcOrd="1" destOrd="0" parTransId="{06B117E4-3C7C-4CDE-8EC4-A8F1180AF56A}" sibTransId="{1F8CD375-F4C8-406B-B75E-61EBCFB25A48}"/>
    <dgm:cxn modelId="{BED0735D-53F1-4B81-B216-1A23436A5995}" type="presOf" srcId="{1F8CD375-F4C8-406B-B75E-61EBCFB25A48}" destId="{4ED480D9-A3A2-41E2-B2D5-EF8ABC5492C0}" srcOrd="0" destOrd="0" presId="urn:microsoft.com/office/officeart/2005/8/layout/bProcess4"/>
    <dgm:cxn modelId="{24A9F760-E58A-43B9-BBE6-99E317BB9FED}" type="presOf" srcId="{809CF83E-97CB-44FE-9127-EF6DAABDF664}" destId="{AB962992-2A32-4C51-9C44-313D178022F6}" srcOrd="0" destOrd="0" presId="urn:microsoft.com/office/officeart/2005/8/layout/bProcess4"/>
    <dgm:cxn modelId="{9BF0529C-90E6-44FD-AE71-C682546A876C}" type="presOf" srcId="{753FA5B8-994E-4569-8043-BDC237E61E8B}" destId="{AE215E59-A48B-4C47-8DF2-B8861D6E5A29}" srcOrd="0" destOrd="0" presId="urn:microsoft.com/office/officeart/2005/8/layout/bProcess4"/>
    <dgm:cxn modelId="{897CF4E7-189B-47F4-8886-AD7AA92E9697}" type="presOf" srcId="{8950E3B5-B728-4FC3-A349-E91FA9622E36}" destId="{3550C130-E531-4CAA-A580-BAB058DB91A6}" srcOrd="0" destOrd="0" presId="urn:microsoft.com/office/officeart/2005/8/layout/bProcess4"/>
    <dgm:cxn modelId="{338AD3F9-0B58-4E65-B5F2-A441A5AB35D3}" type="presOf" srcId="{6A1A9638-7595-4AE3-99B6-CF5DAE48D4D0}" destId="{EB80A1FF-BB5E-49E9-8F9E-5272C288C0FE}" srcOrd="0" destOrd="0" presId="urn:microsoft.com/office/officeart/2005/8/layout/bProcess4"/>
    <dgm:cxn modelId="{8653ABCC-78C3-400D-A45C-56A20D3F857C}" type="presOf" srcId="{07EF6F30-D5A1-47AD-800C-6758B0A8A8CF}" destId="{0858AEC8-D5E9-481E-BE80-1544ED06C2DF}" srcOrd="0" destOrd="0" presId="urn:microsoft.com/office/officeart/2005/8/layout/bProcess4"/>
    <dgm:cxn modelId="{11B474AD-03DB-496B-9977-3C20B83BFADF}" srcId="{8950E3B5-B728-4FC3-A349-E91FA9622E36}" destId="{4C82E6F1-501D-4AC3-92E1-EEF88ADB1F27}" srcOrd="3" destOrd="0" parTransId="{DCCE1D83-3D81-4602-882D-733C6F02190A}" sibTransId="{FFC13BEC-BBEF-4340-99C3-45B9AF97BD46}"/>
    <dgm:cxn modelId="{D7144493-D483-4E7A-85EC-E2F36E1F8DF1}" type="presOf" srcId="{4CFC474C-D6D1-485B-B7E1-4EBC4C5AF5F1}" destId="{8D4867B6-9717-4555-9784-799F49925DB2}" srcOrd="0" destOrd="0" presId="urn:microsoft.com/office/officeart/2005/8/layout/bProcess4"/>
    <dgm:cxn modelId="{BF3BF4D8-C145-4ECD-98B5-35F380A6BD16}" type="presOf" srcId="{193E6F72-A757-4C7E-9F70-A21100EDFC11}" destId="{F5C369B9-DE54-45E8-9D07-3E3843D2EE39}" srcOrd="0" destOrd="0" presId="urn:microsoft.com/office/officeart/2005/8/layout/bProcess4"/>
    <dgm:cxn modelId="{2679DAAE-26F3-4E3A-89E9-B4F94594A3B9}" type="presOf" srcId="{EAB8F8BF-5B9B-4B09-8565-9F7923E6BB5B}" destId="{D4AB4CE3-BEB5-458D-B8A8-E7B2A33F4C01}" srcOrd="0" destOrd="0" presId="urn:microsoft.com/office/officeart/2005/8/layout/bProcess4"/>
    <dgm:cxn modelId="{BA8A63C2-2367-4E41-AAF5-640B47D354D8}" srcId="{8950E3B5-B728-4FC3-A349-E91FA9622E36}" destId="{35CB00B2-0C61-44A8-8B5F-AEB6D7A725E1}" srcOrd="4" destOrd="0" parTransId="{0C12DBBA-D383-468D-8135-0E451B55203D}" sibTransId="{EAB8F8BF-5B9B-4B09-8565-9F7923E6BB5B}"/>
    <dgm:cxn modelId="{4EB005D4-6B72-427B-B167-0CBC53B88A8A}" type="presOf" srcId="{309CA9C3-D9AE-437A-8B33-FADAD1E1DF56}" destId="{FDD968DD-7DFE-4BD1-B10C-4113A86CC095}" srcOrd="0" destOrd="0" presId="urn:microsoft.com/office/officeart/2005/8/layout/bProcess4"/>
    <dgm:cxn modelId="{ED2CA74D-BF5A-4C2B-9E47-0C3059283BC7}" type="presOf" srcId="{35CB00B2-0C61-44A8-8B5F-AEB6D7A725E1}" destId="{54566C62-EAC7-4E23-B1FF-C190FC6C5504}" srcOrd="0" destOrd="0" presId="urn:microsoft.com/office/officeart/2005/8/layout/bProcess4"/>
    <dgm:cxn modelId="{35B841AB-DC41-4CB8-BA26-3AE172471D8B}" type="presOf" srcId="{B4F6C956-D63D-416A-947D-AF0D7D4426E0}" destId="{CF2D7325-1C04-41D9-8EF3-81B7DA56A837}" srcOrd="0" destOrd="0" presId="urn:microsoft.com/office/officeart/2005/8/layout/bProcess4"/>
    <dgm:cxn modelId="{94C6D81F-7761-4951-B4A8-0969DB15AE36}" srcId="{8950E3B5-B728-4FC3-A349-E91FA9622E36}" destId="{30D7DFC4-A836-4424-8066-23624DAD13A1}" srcOrd="7" destOrd="0" parTransId="{3288E2DD-2207-40C7-87CA-8FDD36EA76E2}" sibTransId="{64948024-00E3-4EE3-B549-99310A71D8E7}"/>
    <dgm:cxn modelId="{D5D860C5-CDFC-42DB-B93D-9EB3B7258C8B}" type="presParOf" srcId="{3550C130-E531-4CAA-A580-BAB058DB91A6}" destId="{3F41CAF5-E469-4E18-AC85-567D881FCE62}" srcOrd="0" destOrd="0" presId="urn:microsoft.com/office/officeart/2005/8/layout/bProcess4"/>
    <dgm:cxn modelId="{D7C2634B-734F-47E1-B6FE-D33DDC9F892E}" type="presParOf" srcId="{3F41CAF5-E469-4E18-AC85-567D881FCE62}" destId="{BCB102C3-2C53-44FE-9DB7-50E6AA52DC8E}" srcOrd="0" destOrd="0" presId="urn:microsoft.com/office/officeart/2005/8/layout/bProcess4"/>
    <dgm:cxn modelId="{08BFEE4E-4D2F-4FB8-BB65-5B5F5406184E}" type="presParOf" srcId="{3F41CAF5-E469-4E18-AC85-567D881FCE62}" destId="{CF2D7325-1C04-41D9-8EF3-81B7DA56A837}" srcOrd="1" destOrd="0" presId="urn:microsoft.com/office/officeart/2005/8/layout/bProcess4"/>
    <dgm:cxn modelId="{D476D33D-7BC9-474D-B48F-93837FBBFC17}" type="presParOf" srcId="{3550C130-E531-4CAA-A580-BAB058DB91A6}" destId="{EB80A1FF-BB5E-49E9-8F9E-5272C288C0FE}" srcOrd="1" destOrd="0" presId="urn:microsoft.com/office/officeart/2005/8/layout/bProcess4"/>
    <dgm:cxn modelId="{702C3703-1461-46D3-A9FE-1185209434CD}" type="presParOf" srcId="{3550C130-E531-4CAA-A580-BAB058DB91A6}" destId="{CCCCF4E0-1817-49D7-B985-1C322DC2C893}" srcOrd="2" destOrd="0" presId="urn:microsoft.com/office/officeart/2005/8/layout/bProcess4"/>
    <dgm:cxn modelId="{E845DA15-48F1-42A5-BB46-313C3A9C8C2B}" type="presParOf" srcId="{CCCCF4E0-1817-49D7-B985-1C322DC2C893}" destId="{3E642D4B-9EA2-4328-98F7-7860DE4A8DCB}" srcOrd="0" destOrd="0" presId="urn:microsoft.com/office/officeart/2005/8/layout/bProcess4"/>
    <dgm:cxn modelId="{0BFCFD56-191E-490B-A643-E73AD8A5A2D8}" type="presParOf" srcId="{CCCCF4E0-1817-49D7-B985-1C322DC2C893}" destId="{FDD968DD-7DFE-4BD1-B10C-4113A86CC095}" srcOrd="1" destOrd="0" presId="urn:microsoft.com/office/officeart/2005/8/layout/bProcess4"/>
    <dgm:cxn modelId="{5BD90752-CD5E-4CED-BFCE-37606BCC6102}" type="presParOf" srcId="{3550C130-E531-4CAA-A580-BAB058DB91A6}" destId="{4ED480D9-A3A2-41E2-B2D5-EF8ABC5492C0}" srcOrd="3" destOrd="0" presId="urn:microsoft.com/office/officeart/2005/8/layout/bProcess4"/>
    <dgm:cxn modelId="{7E98FEE7-847F-4479-904D-C540C9196BF0}" type="presParOf" srcId="{3550C130-E531-4CAA-A580-BAB058DB91A6}" destId="{32D1FB9B-223D-4CC9-A646-D1D0329F849E}" srcOrd="4" destOrd="0" presId="urn:microsoft.com/office/officeart/2005/8/layout/bProcess4"/>
    <dgm:cxn modelId="{11B9AFE2-350B-494E-B71B-74AD0BC7EBBC}" type="presParOf" srcId="{32D1FB9B-223D-4CC9-A646-D1D0329F849E}" destId="{BC0EC9A1-CDFA-405B-985F-7A305C488CA2}" srcOrd="0" destOrd="0" presId="urn:microsoft.com/office/officeart/2005/8/layout/bProcess4"/>
    <dgm:cxn modelId="{93B2C04C-3F58-4564-B27C-41D68F05CD94}" type="presParOf" srcId="{32D1FB9B-223D-4CC9-A646-D1D0329F849E}" destId="{C7F33C3C-C584-4F2F-8CFA-F985312C5DBB}" srcOrd="1" destOrd="0" presId="urn:microsoft.com/office/officeart/2005/8/layout/bProcess4"/>
    <dgm:cxn modelId="{F46B65FE-4FD4-4377-BC03-FE8693AFC219}" type="presParOf" srcId="{3550C130-E531-4CAA-A580-BAB058DB91A6}" destId="{8D4867B6-9717-4555-9784-799F49925DB2}" srcOrd="5" destOrd="0" presId="urn:microsoft.com/office/officeart/2005/8/layout/bProcess4"/>
    <dgm:cxn modelId="{F894F9B4-A7C4-4CDD-BC26-0FD6604B95E0}" type="presParOf" srcId="{3550C130-E531-4CAA-A580-BAB058DB91A6}" destId="{3E948668-4F6E-4F79-8D1D-CB557FE4D489}" srcOrd="6" destOrd="0" presId="urn:microsoft.com/office/officeart/2005/8/layout/bProcess4"/>
    <dgm:cxn modelId="{49299760-CA03-4A5A-B450-9CC7C21A9BB5}" type="presParOf" srcId="{3E948668-4F6E-4F79-8D1D-CB557FE4D489}" destId="{F7DD7207-8D24-4F6D-A65B-6F260CDA1D28}" srcOrd="0" destOrd="0" presId="urn:microsoft.com/office/officeart/2005/8/layout/bProcess4"/>
    <dgm:cxn modelId="{48F00129-7B12-4B35-B130-C6B44DC9CE2C}" type="presParOf" srcId="{3E948668-4F6E-4F79-8D1D-CB557FE4D489}" destId="{E849A694-BB7F-4819-A924-D05CFD1873B5}" srcOrd="1" destOrd="0" presId="urn:microsoft.com/office/officeart/2005/8/layout/bProcess4"/>
    <dgm:cxn modelId="{61FB38BE-0ABC-4330-A9D6-319BD5DCBB68}" type="presParOf" srcId="{3550C130-E531-4CAA-A580-BAB058DB91A6}" destId="{53D4113D-D1E0-445D-A132-0D73A6BCE2EC}" srcOrd="7" destOrd="0" presId="urn:microsoft.com/office/officeart/2005/8/layout/bProcess4"/>
    <dgm:cxn modelId="{7741291C-7177-4C1A-A4C5-33AB50C81999}" type="presParOf" srcId="{3550C130-E531-4CAA-A580-BAB058DB91A6}" destId="{4C71378B-C57F-43AB-A2ED-ED079B263230}" srcOrd="8" destOrd="0" presId="urn:microsoft.com/office/officeart/2005/8/layout/bProcess4"/>
    <dgm:cxn modelId="{CE7D17A8-B97E-4CD0-BD9F-5CDEDA748315}" type="presParOf" srcId="{4C71378B-C57F-43AB-A2ED-ED079B263230}" destId="{2D2FE0E3-0F60-4858-A917-1E9527EAA274}" srcOrd="0" destOrd="0" presId="urn:microsoft.com/office/officeart/2005/8/layout/bProcess4"/>
    <dgm:cxn modelId="{7E2B0EF2-E9DB-42C7-9756-739A8E23602B}" type="presParOf" srcId="{4C71378B-C57F-43AB-A2ED-ED079B263230}" destId="{54566C62-EAC7-4E23-B1FF-C190FC6C5504}" srcOrd="1" destOrd="0" presId="urn:microsoft.com/office/officeart/2005/8/layout/bProcess4"/>
    <dgm:cxn modelId="{AD70270A-EC98-42AF-BC12-D1E5F8A4807E}" type="presParOf" srcId="{3550C130-E531-4CAA-A580-BAB058DB91A6}" destId="{D4AB4CE3-BEB5-458D-B8A8-E7B2A33F4C01}" srcOrd="9" destOrd="0" presId="urn:microsoft.com/office/officeart/2005/8/layout/bProcess4"/>
    <dgm:cxn modelId="{A9E7EE26-1801-4800-930A-CD439F961DC3}" type="presParOf" srcId="{3550C130-E531-4CAA-A580-BAB058DB91A6}" destId="{4CAC37F9-B4D5-4CE9-BC3E-87741F38B755}" srcOrd="10" destOrd="0" presId="urn:microsoft.com/office/officeart/2005/8/layout/bProcess4"/>
    <dgm:cxn modelId="{67AE7FCC-4DA4-434C-B955-BC404E1AF869}" type="presParOf" srcId="{4CAC37F9-B4D5-4CE9-BC3E-87741F38B755}" destId="{6E0D22FA-BA1B-428A-8385-91C337A05292}" srcOrd="0" destOrd="0" presId="urn:microsoft.com/office/officeart/2005/8/layout/bProcess4"/>
    <dgm:cxn modelId="{ED4EC20A-2810-4135-9183-FAA69121765F}" type="presParOf" srcId="{4CAC37F9-B4D5-4CE9-BC3E-87741F38B755}" destId="{F5C369B9-DE54-45E8-9D07-3E3843D2EE39}" srcOrd="1" destOrd="0" presId="urn:microsoft.com/office/officeart/2005/8/layout/bProcess4"/>
    <dgm:cxn modelId="{035F545B-B5A0-4EB0-ABAE-A76E4D1C61CF}" type="presParOf" srcId="{3550C130-E531-4CAA-A580-BAB058DB91A6}" destId="{AB962992-2A32-4C51-9C44-313D178022F6}" srcOrd="11" destOrd="0" presId="urn:microsoft.com/office/officeart/2005/8/layout/bProcess4"/>
    <dgm:cxn modelId="{4919BD5B-36AC-4573-BC7F-3994104FD70E}" type="presParOf" srcId="{3550C130-E531-4CAA-A580-BAB058DB91A6}" destId="{C20D1BAD-C5BD-41B6-8A22-1FAE982C80D9}" srcOrd="12" destOrd="0" presId="urn:microsoft.com/office/officeart/2005/8/layout/bProcess4"/>
    <dgm:cxn modelId="{57FF8DF0-1C52-415D-8DDD-0C148D279306}" type="presParOf" srcId="{C20D1BAD-C5BD-41B6-8A22-1FAE982C80D9}" destId="{04F4E2F2-2347-4F4E-B272-A600EFA019F1}" srcOrd="0" destOrd="0" presId="urn:microsoft.com/office/officeart/2005/8/layout/bProcess4"/>
    <dgm:cxn modelId="{F57450D2-65EF-49DD-B198-F9BB14964EF9}" type="presParOf" srcId="{C20D1BAD-C5BD-41B6-8A22-1FAE982C80D9}" destId="{51F449C3-E29F-4906-B6EF-50689A5EF42B}" srcOrd="1" destOrd="0" presId="urn:microsoft.com/office/officeart/2005/8/layout/bProcess4"/>
    <dgm:cxn modelId="{9F81B3A9-B713-4B1A-B34A-994113C98E77}" type="presParOf" srcId="{3550C130-E531-4CAA-A580-BAB058DB91A6}" destId="{AE215E59-A48B-4C47-8DF2-B8861D6E5A29}" srcOrd="13" destOrd="0" presId="urn:microsoft.com/office/officeart/2005/8/layout/bProcess4"/>
    <dgm:cxn modelId="{94C63DD7-935B-4C2B-A0B8-FABAE25B10EB}" type="presParOf" srcId="{3550C130-E531-4CAA-A580-BAB058DB91A6}" destId="{0F9B3761-39AC-4089-92F4-E049FBDD3FE5}" srcOrd="14" destOrd="0" presId="urn:microsoft.com/office/officeart/2005/8/layout/bProcess4"/>
    <dgm:cxn modelId="{B5B27CCB-C137-4A87-AC26-17CE3A555DE5}" type="presParOf" srcId="{0F9B3761-39AC-4089-92F4-E049FBDD3FE5}" destId="{7AA68810-9269-4951-8329-D4B229211206}" srcOrd="0" destOrd="0" presId="urn:microsoft.com/office/officeart/2005/8/layout/bProcess4"/>
    <dgm:cxn modelId="{BAAEEA1D-77EB-4BA7-879D-5F1C7B693A82}" type="presParOf" srcId="{0F9B3761-39AC-4089-92F4-E049FBDD3FE5}" destId="{8ABBFB07-528C-40F9-8F36-208B61577724}" srcOrd="1" destOrd="0" presId="urn:microsoft.com/office/officeart/2005/8/layout/bProcess4"/>
    <dgm:cxn modelId="{61711ED4-3C0D-4FF3-8145-42812F446D07}" type="presParOf" srcId="{3550C130-E531-4CAA-A580-BAB058DB91A6}" destId="{4ECEA639-0C0D-4260-B8A1-D86FC6434525}" srcOrd="15" destOrd="0" presId="urn:microsoft.com/office/officeart/2005/8/layout/bProcess4"/>
    <dgm:cxn modelId="{DE5F81D1-3B3D-4B3F-B226-2EDD6D53A75B}" type="presParOf" srcId="{3550C130-E531-4CAA-A580-BAB058DB91A6}" destId="{31E732A4-2910-4575-9ACB-F5C16ADBCF8F}" srcOrd="16" destOrd="0" presId="urn:microsoft.com/office/officeart/2005/8/layout/bProcess4"/>
    <dgm:cxn modelId="{215AA19A-8A4F-4D98-A7C4-ADEF8BD3BEAB}" type="presParOf" srcId="{31E732A4-2910-4575-9ACB-F5C16ADBCF8F}" destId="{457D0B61-0597-4393-988B-3E2D930FABBD}" srcOrd="0" destOrd="0" presId="urn:microsoft.com/office/officeart/2005/8/layout/bProcess4"/>
    <dgm:cxn modelId="{AA467B91-8D2A-4C29-AFD7-382AFE550514}" type="presParOf" srcId="{31E732A4-2910-4575-9ACB-F5C16ADBCF8F}" destId="{0858AEC8-D5E9-481E-BE80-1544ED06C2D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EB59123-FF0D-465F-974D-E204B81B934C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6F257CA-5167-4D49-828F-7BCA4C54A9D4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/>
            <a:t>Verify national qualifications</a:t>
          </a:r>
          <a:endParaRPr lang="en-ZA" dirty="0"/>
        </a:p>
      </dgm:t>
    </dgm:pt>
    <dgm:pt modelId="{9C8D5E49-DD05-45C4-9532-F83A17E3F850}" type="parTrans" cxnId="{4438498C-291B-48A4-8BEF-F470AB650E26}">
      <dgm:prSet/>
      <dgm:spPr/>
      <dgm:t>
        <a:bodyPr/>
        <a:lstStyle/>
        <a:p>
          <a:endParaRPr lang="en-ZA"/>
        </a:p>
      </dgm:t>
    </dgm:pt>
    <dgm:pt modelId="{2D806BB8-E6AC-4550-B7E2-31C083ED3CC3}" type="sibTrans" cxnId="{4438498C-291B-48A4-8BEF-F470AB650E26}">
      <dgm:prSet/>
      <dgm:spPr/>
      <dgm:t>
        <a:bodyPr/>
        <a:lstStyle/>
        <a:p>
          <a:endParaRPr lang="en-ZA"/>
        </a:p>
      </dgm:t>
    </dgm:pt>
    <dgm:pt modelId="{89D3AEFA-C2B2-482B-A952-80789FD2E0E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/>
            <a:t>Evaluate foreign qualifications</a:t>
          </a:r>
          <a:endParaRPr lang="en-ZA" dirty="0"/>
        </a:p>
      </dgm:t>
    </dgm:pt>
    <dgm:pt modelId="{90F9E1E0-6863-44A5-9932-113E26045122}" type="parTrans" cxnId="{D07087F4-9A38-4C00-9CB9-09963E1F9957}">
      <dgm:prSet/>
      <dgm:spPr/>
      <dgm:t>
        <a:bodyPr/>
        <a:lstStyle/>
        <a:p>
          <a:endParaRPr lang="en-ZA"/>
        </a:p>
      </dgm:t>
    </dgm:pt>
    <dgm:pt modelId="{EB567D5A-27D4-40BA-B63B-B2F47AAA6FD2}" type="sibTrans" cxnId="{D07087F4-9A38-4C00-9CB9-09963E1F9957}">
      <dgm:prSet/>
      <dgm:spPr/>
      <dgm:t>
        <a:bodyPr/>
        <a:lstStyle/>
        <a:p>
          <a:endParaRPr lang="en-ZA"/>
        </a:p>
      </dgm:t>
    </dgm:pt>
    <dgm:pt modelId="{8E2A4D4C-D3B5-4642-97BB-42C0643FE23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ZA" dirty="0"/>
            <a:t>Report on misrepresented qualifications</a:t>
          </a:r>
        </a:p>
      </dgm:t>
    </dgm:pt>
    <dgm:pt modelId="{1BD70D35-9835-4745-963D-F70F0BFE8D29}" type="parTrans" cxnId="{9BFD9FBC-E3A5-4C77-8E0E-2AA3B741F7AC}">
      <dgm:prSet/>
      <dgm:spPr/>
      <dgm:t>
        <a:bodyPr/>
        <a:lstStyle/>
        <a:p>
          <a:endParaRPr lang="en-ZA"/>
        </a:p>
      </dgm:t>
    </dgm:pt>
    <dgm:pt modelId="{EC88E3E4-893D-41E3-AC79-D14A42812066}" type="sibTrans" cxnId="{9BFD9FBC-E3A5-4C77-8E0E-2AA3B741F7AC}">
      <dgm:prSet/>
      <dgm:spPr/>
      <dgm:t>
        <a:bodyPr/>
        <a:lstStyle/>
        <a:p>
          <a:endParaRPr lang="en-ZA"/>
        </a:p>
      </dgm:t>
    </dgm:pt>
    <dgm:pt modelId="{F7E7443F-EA75-4C86-B77E-FD6A19AA6B67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ZA" dirty="0"/>
            <a:t>Establish relationship with DOJ (fraudulent qualifications)</a:t>
          </a:r>
        </a:p>
      </dgm:t>
    </dgm:pt>
    <dgm:pt modelId="{3F5FEC31-DC65-46E7-8947-1BC7E60CF5EA}" type="parTrans" cxnId="{9F746A6E-D6FB-4121-A098-56530F2249C1}">
      <dgm:prSet/>
      <dgm:spPr/>
    </dgm:pt>
    <dgm:pt modelId="{34CF20EA-1A74-4065-83A0-6E24C9BB16E6}" type="sibTrans" cxnId="{9F746A6E-D6FB-4121-A098-56530F2249C1}">
      <dgm:prSet/>
      <dgm:spPr/>
    </dgm:pt>
    <dgm:pt modelId="{488E2D4D-B4C8-400C-8A7D-0CADE4DAAF77}" type="pres">
      <dgm:prSet presAssocID="{BEB59123-FF0D-465F-974D-E204B81B934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624C4238-1FF3-4E79-88F2-3BA2EEE49BA1}" type="pres">
      <dgm:prSet presAssocID="{BEB59123-FF0D-465F-974D-E204B81B934C}" presName="axisShape" presStyleLbl="bgShp" presStyleIdx="0" presStyleCnt="1"/>
      <dgm:spPr/>
    </dgm:pt>
    <dgm:pt modelId="{8E9E17B8-1256-48C0-A624-8A413FC58DA9}" type="pres">
      <dgm:prSet presAssocID="{BEB59123-FF0D-465F-974D-E204B81B934C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78E805A-4BE7-406A-B87A-A8F869D7445D}" type="pres">
      <dgm:prSet presAssocID="{BEB59123-FF0D-465F-974D-E204B81B934C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6C45B3-76A8-418D-A22D-173AB6AD5CE6}" type="pres">
      <dgm:prSet presAssocID="{BEB59123-FF0D-465F-974D-E204B81B934C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8B21A94-136C-49C7-A187-F7873078F13B}" type="pres">
      <dgm:prSet presAssocID="{BEB59123-FF0D-465F-974D-E204B81B934C}" presName="rect4" presStyleLbl="node1" presStyleIdx="3" presStyleCnt="4">
        <dgm:presLayoutVars>
          <dgm:chMax val="0"/>
          <dgm:chPref val="0"/>
          <dgm:bulletEnabled val="1"/>
        </dgm:presLayoutVars>
      </dgm:prSet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GB"/>
        </a:p>
      </dgm:t>
    </dgm:pt>
  </dgm:ptLst>
  <dgm:cxnLst>
    <dgm:cxn modelId="{D07087F4-9A38-4C00-9CB9-09963E1F9957}" srcId="{BEB59123-FF0D-465F-974D-E204B81B934C}" destId="{89D3AEFA-C2B2-482B-A952-80789FD2E0EA}" srcOrd="1" destOrd="0" parTransId="{90F9E1E0-6863-44A5-9932-113E26045122}" sibTransId="{EB567D5A-27D4-40BA-B63B-B2F47AAA6FD2}"/>
    <dgm:cxn modelId="{4438498C-291B-48A4-8BEF-F470AB650E26}" srcId="{BEB59123-FF0D-465F-974D-E204B81B934C}" destId="{D6F257CA-5167-4D49-828F-7BCA4C54A9D4}" srcOrd="0" destOrd="0" parTransId="{9C8D5E49-DD05-45C4-9532-F83A17E3F850}" sibTransId="{2D806BB8-E6AC-4550-B7E2-31C083ED3CC3}"/>
    <dgm:cxn modelId="{5C405322-5157-4C25-BF75-03B78E8D91FF}" type="presOf" srcId="{BEB59123-FF0D-465F-974D-E204B81B934C}" destId="{488E2D4D-B4C8-400C-8A7D-0CADE4DAAF77}" srcOrd="0" destOrd="0" presId="urn:microsoft.com/office/officeart/2005/8/layout/matrix2"/>
    <dgm:cxn modelId="{966387FC-B3B1-494C-82F6-7470E437881C}" type="presOf" srcId="{89D3AEFA-C2B2-482B-A952-80789FD2E0EA}" destId="{D78E805A-4BE7-406A-B87A-A8F869D7445D}" srcOrd="0" destOrd="0" presId="urn:microsoft.com/office/officeart/2005/8/layout/matrix2"/>
    <dgm:cxn modelId="{2BFB417E-9A49-4E72-B46A-4F680A58D9F2}" type="presOf" srcId="{F7E7443F-EA75-4C86-B77E-FD6A19AA6B67}" destId="{B8B21A94-136C-49C7-A187-F7873078F13B}" srcOrd="0" destOrd="0" presId="urn:microsoft.com/office/officeart/2005/8/layout/matrix2"/>
    <dgm:cxn modelId="{9F746A6E-D6FB-4121-A098-56530F2249C1}" srcId="{BEB59123-FF0D-465F-974D-E204B81B934C}" destId="{F7E7443F-EA75-4C86-B77E-FD6A19AA6B67}" srcOrd="3" destOrd="0" parTransId="{3F5FEC31-DC65-46E7-8947-1BC7E60CF5EA}" sibTransId="{34CF20EA-1A74-4065-83A0-6E24C9BB16E6}"/>
    <dgm:cxn modelId="{17C9A709-DF61-40F1-ADEB-58189F833B64}" type="presOf" srcId="{D6F257CA-5167-4D49-828F-7BCA4C54A9D4}" destId="{8E9E17B8-1256-48C0-A624-8A413FC58DA9}" srcOrd="0" destOrd="0" presId="urn:microsoft.com/office/officeart/2005/8/layout/matrix2"/>
    <dgm:cxn modelId="{9BFD9FBC-E3A5-4C77-8E0E-2AA3B741F7AC}" srcId="{BEB59123-FF0D-465F-974D-E204B81B934C}" destId="{8E2A4D4C-D3B5-4642-97BB-42C0643FE23F}" srcOrd="2" destOrd="0" parTransId="{1BD70D35-9835-4745-963D-F70F0BFE8D29}" sibTransId="{EC88E3E4-893D-41E3-AC79-D14A42812066}"/>
    <dgm:cxn modelId="{606956FA-0513-4326-80DF-F39F2127A67B}" type="presOf" srcId="{8E2A4D4C-D3B5-4642-97BB-42C0643FE23F}" destId="{706C45B3-76A8-418D-A22D-173AB6AD5CE6}" srcOrd="0" destOrd="0" presId="urn:microsoft.com/office/officeart/2005/8/layout/matrix2"/>
    <dgm:cxn modelId="{EF8EBEAF-F714-4DE1-AF17-9FD00902840B}" type="presParOf" srcId="{488E2D4D-B4C8-400C-8A7D-0CADE4DAAF77}" destId="{624C4238-1FF3-4E79-88F2-3BA2EEE49BA1}" srcOrd="0" destOrd="0" presId="urn:microsoft.com/office/officeart/2005/8/layout/matrix2"/>
    <dgm:cxn modelId="{1BF33528-136B-454D-A807-DCB024DEF4AF}" type="presParOf" srcId="{488E2D4D-B4C8-400C-8A7D-0CADE4DAAF77}" destId="{8E9E17B8-1256-48C0-A624-8A413FC58DA9}" srcOrd="1" destOrd="0" presId="urn:microsoft.com/office/officeart/2005/8/layout/matrix2"/>
    <dgm:cxn modelId="{2FBBC4E0-A433-4731-9DA9-11E48A3F10A8}" type="presParOf" srcId="{488E2D4D-B4C8-400C-8A7D-0CADE4DAAF77}" destId="{D78E805A-4BE7-406A-B87A-A8F869D7445D}" srcOrd="2" destOrd="0" presId="urn:microsoft.com/office/officeart/2005/8/layout/matrix2"/>
    <dgm:cxn modelId="{8D1A8153-6881-483D-AFC9-036EE1BAFEF7}" type="presParOf" srcId="{488E2D4D-B4C8-400C-8A7D-0CADE4DAAF77}" destId="{706C45B3-76A8-418D-A22D-173AB6AD5CE6}" srcOrd="3" destOrd="0" presId="urn:microsoft.com/office/officeart/2005/8/layout/matrix2"/>
    <dgm:cxn modelId="{E4408130-000C-400A-B47D-FAC40595DC8C}" type="presParOf" srcId="{488E2D4D-B4C8-400C-8A7D-0CADE4DAAF77}" destId="{B8B21A94-136C-49C7-A187-F7873078F13B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8B4F49E-53F0-47CD-8FA5-4C4E5B27F7D8}" type="doc">
      <dgm:prSet loTypeId="urn:microsoft.com/office/officeart/2005/8/layout/hProcess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5C695711-01AC-4230-B388-DFF97C46B32C}">
      <dgm:prSet phldrT="[Text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dirty="0">
              <a:solidFill>
                <a:schemeClr val="bg1">
                  <a:lumMod val="75000"/>
                </a:schemeClr>
              </a:solidFill>
            </a:rPr>
            <a:t>Action Plan</a:t>
          </a:r>
        </a:p>
      </dgm:t>
    </dgm:pt>
    <dgm:pt modelId="{3E87803B-9A90-4717-B2CB-613BB918E0B0}" type="parTrans" cxnId="{B74C3F32-1668-44BB-80FA-34342ED96E12}">
      <dgm:prSet/>
      <dgm:spPr/>
      <dgm:t>
        <a:bodyPr/>
        <a:lstStyle/>
        <a:p>
          <a:endParaRPr lang="en-ZA"/>
        </a:p>
      </dgm:t>
    </dgm:pt>
    <dgm:pt modelId="{9FA0D2BC-4D30-4C1C-B7BD-C9471C20D0E8}" type="sibTrans" cxnId="{B74C3F32-1668-44BB-80FA-34342ED96E12}">
      <dgm:prSet/>
      <dgm:spPr/>
      <dgm:t>
        <a:bodyPr/>
        <a:lstStyle/>
        <a:p>
          <a:endParaRPr lang="en-ZA"/>
        </a:p>
      </dgm:t>
    </dgm:pt>
    <dgm:pt modelId="{830E31B5-52AC-4269-BB0F-26868A7786CD}">
      <dgm:prSet phldrT="[Text]"/>
      <dgm:spPr/>
      <dgm:t>
        <a:bodyPr/>
        <a:lstStyle/>
        <a:p>
          <a:r>
            <a:rPr lang="en-ZA" dirty="0"/>
            <a:t>Develop new Articulation Action Plan</a:t>
          </a:r>
        </a:p>
      </dgm:t>
    </dgm:pt>
    <dgm:pt modelId="{1B28D8A8-E845-4DA0-BBD3-E378C4C37500}" type="parTrans" cxnId="{30278C57-AD60-4081-9781-3B5DE5E28631}">
      <dgm:prSet/>
      <dgm:spPr/>
      <dgm:t>
        <a:bodyPr/>
        <a:lstStyle/>
        <a:p>
          <a:endParaRPr lang="en-ZA"/>
        </a:p>
      </dgm:t>
    </dgm:pt>
    <dgm:pt modelId="{0D8090C0-A301-4BCA-9A74-351BA3020F44}" type="sibTrans" cxnId="{30278C57-AD60-4081-9781-3B5DE5E28631}">
      <dgm:prSet/>
      <dgm:spPr/>
      <dgm:t>
        <a:bodyPr/>
        <a:lstStyle/>
        <a:p>
          <a:endParaRPr lang="en-ZA"/>
        </a:p>
      </dgm:t>
    </dgm:pt>
    <dgm:pt modelId="{17FDF387-F853-4034-8CAA-46C89C197E61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ZA" dirty="0">
              <a:solidFill>
                <a:schemeClr val="bg1">
                  <a:lumMod val="75000"/>
                </a:schemeClr>
              </a:solidFill>
            </a:rPr>
            <a:t>Policy</a:t>
          </a:r>
        </a:p>
      </dgm:t>
    </dgm:pt>
    <dgm:pt modelId="{38DF7FDD-D926-4B72-B5B8-CCA7E117AE2E}" type="parTrans" cxnId="{86738966-4928-449D-8DA5-86E62340CE1C}">
      <dgm:prSet/>
      <dgm:spPr/>
      <dgm:t>
        <a:bodyPr/>
        <a:lstStyle/>
        <a:p>
          <a:endParaRPr lang="en-ZA"/>
        </a:p>
      </dgm:t>
    </dgm:pt>
    <dgm:pt modelId="{6900C6AA-36D3-49E1-8B85-784C33CDA762}" type="sibTrans" cxnId="{86738966-4928-449D-8DA5-86E62340CE1C}">
      <dgm:prSet/>
      <dgm:spPr/>
      <dgm:t>
        <a:bodyPr/>
        <a:lstStyle/>
        <a:p>
          <a:endParaRPr lang="en-ZA"/>
        </a:p>
      </dgm:t>
    </dgm:pt>
    <dgm:pt modelId="{348BCE33-2DC1-4E28-9923-1E3C72830FF5}">
      <dgm:prSet phldrT="[Text]"/>
      <dgm:spPr/>
      <dgm:t>
        <a:bodyPr/>
        <a:lstStyle/>
        <a:p>
          <a:r>
            <a:rPr lang="en-ZA" dirty="0"/>
            <a:t>Implement Articulation Policy</a:t>
          </a:r>
        </a:p>
      </dgm:t>
    </dgm:pt>
    <dgm:pt modelId="{09F6546F-3277-44B8-B917-58D4F0FDDC16}" type="parTrans" cxnId="{6774315A-95F9-40A0-BAAB-698DE8ED1883}">
      <dgm:prSet/>
      <dgm:spPr/>
      <dgm:t>
        <a:bodyPr/>
        <a:lstStyle/>
        <a:p>
          <a:endParaRPr lang="en-ZA"/>
        </a:p>
      </dgm:t>
    </dgm:pt>
    <dgm:pt modelId="{A9F2FFBA-B9DE-41BD-A870-6623CB4772BB}" type="sibTrans" cxnId="{6774315A-95F9-40A0-BAAB-698DE8ED1883}">
      <dgm:prSet/>
      <dgm:spPr/>
      <dgm:t>
        <a:bodyPr/>
        <a:lstStyle/>
        <a:p>
          <a:endParaRPr lang="en-ZA"/>
        </a:p>
      </dgm:t>
    </dgm:pt>
    <dgm:pt modelId="{BFEDBA94-76B1-4238-9AC9-84A9451DB989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ZA" dirty="0">
              <a:solidFill>
                <a:schemeClr val="bg1">
                  <a:lumMod val="75000"/>
                </a:schemeClr>
              </a:solidFill>
            </a:rPr>
            <a:t>Research</a:t>
          </a:r>
        </a:p>
      </dgm:t>
    </dgm:pt>
    <dgm:pt modelId="{16256695-2C70-4CC7-9468-E611968EDD52}" type="parTrans" cxnId="{421CF1BA-51DB-47D6-ACAC-D54BC8C1C5F1}">
      <dgm:prSet/>
      <dgm:spPr/>
      <dgm:t>
        <a:bodyPr/>
        <a:lstStyle/>
        <a:p>
          <a:endParaRPr lang="en-ZA"/>
        </a:p>
      </dgm:t>
    </dgm:pt>
    <dgm:pt modelId="{D28ED001-89E7-4A15-BE7D-70FD57E7A992}" type="sibTrans" cxnId="{421CF1BA-51DB-47D6-ACAC-D54BC8C1C5F1}">
      <dgm:prSet/>
      <dgm:spPr/>
      <dgm:t>
        <a:bodyPr/>
        <a:lstStyle/>
        <a:p>
          <a:endParaRPr lang="en-ZA"/>
        </a:p>
      </dgm:t>
    </dgm:pt>
    <dgm:pt modelId="{8911DA8A-B157-4D7D-9A40-E050FE8DD896}">
      <dgm:prSet phldrT="[Text]"/>
      <dgm:spPr/>
      <dgm:t>
        <a:bodyPr/>
        <a:lstStyle/>
        <a:p>
          <a:r>
            <a:rPr lang="en-ZA" dirty="0"/>
            <a:t>Conclude research with DUT </a:t>
          </a:r>
        </a:p>
      </dgm:t>
    </dgm:pt>
    <dgm:pt modelId="{5DCF3744-8666-4C19-B4D4-DFCAB92CC8FF}" type="parTrans" cxnId="{D90FD716-BDBF-4C7E-91C5-C2B1404EBDBB}">
      <dgm:prSet/>
      <dgm:spPr/>
      <dgm:t>
        <a:bodyPr/>
        <a:lstStyle/>
        <a:p>
          <a:endParaRPr lang="en-ZA"/>
        </a:p>
      </dgm:t>
    </dgm:pt>
    <dgm:pt modelId="{D4BEF5E5-E228-43EB-B36B-41657FDF9A98}" type="sibTrans" cxnId="{D90FD716-BDBF-4C7E-91C5-C2B1404EBDBB}">
      <dgm:prSet/>
      <dgm:spPr/>
      <dgm:t>
        <a:bodyPr/>
        <a:lstStyle/>
        <a:p>
          <a:endParaRPr lang="en-ZA"/>
        </a:p>
      </dgm:t>
    </dgm:pt>
    <dgm:pt modelId="{8B2E7239-3B94-40E4-A9AD-D0918297BCBE}">
      <dgm:prSet/>
      <dgm:spPr/>
      <dgm:t>
        <a:bodyPr/>
        <a:lstStyle/>
        <a:p>
          <a:endParaRPr lang="en-ZA" dirty="0"/>
        </a:p>
      </dgm:t>
    </dgm:pt>
    <dgm:pt modelId="{280961B8-8442-4C25-A4A8-366F85712E58}" type="parTrans" cxnId="{8175F876-B9BA-4F2D-A07F-E4176FE30E58}">
      <dgm:prSet/>
      <dgm:spPr/>
      <dgm:t>
        <a:bodyPr/>
        <a:lstStyle/>
        <a:p>
          <a:endParaRPr lang="en-ZA"/>
        </a:p>
      </dgm:t>
    </dgm:pt>
    <dgm:pt modelId="{52549BB3-C972-44FA-A83E-3B7A353A7EDD}" type="sibTrans" cxnId="{8175F876-B9BA-4F2D-A07F-E4176FE30E58}">
      <dgm:prSet/>
      <dgm:spPr/>
      <dgm:t>
        <a:bodyPr/>
        <a:lstStyle/>
        <a:p>
          <a:endParaRPr lang="en-ZA"/>
        </a:p>
      </dgm:t>
    </dgm:pt>
    <dgm:pt modelId="{981B348F-DEB1-4377-AB5E-8DC355643615}">
      <dgm:prSet/>
      <dgm:spPr/>
      <dgm:t>
        <a:bodyPr/>
        <a:lstStyle/>
        <a:p>
          <a:r>
            <a:rPr lang="en-ZA" dirty="0"/>
            <a:t>Publish 2017 NQF Impact Study</a:t>
          </a:r>
        </a:p>
      </dgm:t>
    </dgm:pt>
    <dgm:pt modelId="{37E7B792-0F2E-4D4A-87A2-00FE53D05CC6}" type="parTrans" cxnId="{D2E5F419-8551-4B1D-BABE-EF05ECC9302C}">
      <dgm:prSet/>
      <dgm:spPr/>
      <dgm:t>
        <a:bodyPr/>
        <a:lstStyle/>
        <a:p>
          <a:endParaRPr lang="en-ZA"/>
        </a:p>
      </dgm:t>
    </dgm:pt>
    <dgm:pt modelId="{F7D86372-FADC-4F48-91EB-F9C254BC81A5}" type="sibTrans" cxnId="{D2E5F419-8551-4B1D-BABE-EF05ECC9302C}">
      <dgm:prSet/>
      <dgm:spPr/>
      <dgm:t>
        <a:bodyPr/>
        <a:lstStyle/>
        <a:p>
          <a:endParaRPr lang="en-ZA"/>
        </a:p>
      </dgm:t>
    </dgm:pt>
    <dgm:pt modelId="{CE2B64B5-CD6D-4D18-8CD5-6036735137C3}">
      <dgm:prSet/>
      <dgm:spPr/>
      <dgm:t>
        <a:bodyPr/>
        <a:lstStyle/>
        <a:p>
          <a:r>
            <a:rPr lang="en-ZA" dirty="0"/>
            <a:t>Publish 5</a:t>
          </a:r>
          <a:r>
            <a:rPr lang="en-ZA" baseline="30000" dirty="0"/>
            <a:t>th</a:t>
          </a:r>
          <a:r>
            <a:rPr lang="en-ZA" dirty="0"/>
            <a:t> Trends Report</a:t>
          </a:r>
        </a:p>
      </dgm:t>
    </dgm:pt>
    <dgm:pt modelId="{7223316E-1733-4595-803D-B1B863FEA9D3}" type="parTrans" cxnId="{6878F8EB-C6F4-4F49-BAC8-9BBB8B26E3EF}">
      <dgm:prSet/>
      <dgm:spPr/>
      <dgm:t>
        <a:bodyPr/>
        <a:lstStyle/>
        <a:p>
          <a:endParaRPr lang="en-ZA"/>
        </a:p>
      </dgm:t>
    </dgm:pt>
    <dgm:pt modelId="{E47A4EE3-9955-48EA-AFEC-3D6CC45F054C}" type="sibTrans" cxnId="{6878F8EB-C6F4-4F49-BAC8-9BBB8B26E3EF}">
      <dgm:prSet/>
      <dgm:spPr/>
      <dgm:t>
        <a:bodyPr/>
        <a:lstStyle/>
        <a:p>
          <a:endParaRPr lang="en-ZA"/>
        </a:p>
      </dgm:t>
    </dgm:pt>
    <dgm:pt modelId="{120CA06B-3703-4CC5-BF72-44F1058F62FE}">
      <dgm:prSet/>
      <dgm:spPr/>
      <dgm:t>
        <a:bodyPr/>
        <a:lstStyle/>
        <a:p>
          <a:r>
            <a:rPr lang="en-ZA" dirty="0"/>
            <a:t>Conceptualise 2021 NQF Impact Study</a:t>
          </a:r>
        </a:p>
      </dgm:t>
    </dgm:pt>
    <dgm:pt modelId="{56BA127B-7C5A-4A83-9B0F-DF664318DB79}" type="parTrans" cxnId="{4066B10B-B19A-4CCF-B2B1-1F08928413EE}">
      <dgm:prSet/>
      <dgm:spPr/>
      <dgm:t>
        <a:bodyPr/>
        <a:lstStyle/>
        <a:p>
          <a:endParaRPr lang="en-ZA"/>
        </a:p>
      </dgm:t>
    </dgm:pt>
    <dgm:pt modelId="{7746C466-B74A-44A1-9861-61914215F893}" type="sibTrans" cxnId="{4066B10B-B19A-4CCF-B2B1-1F08928413EE}">
      <dgm:prSet/>
      <dgm:spPr/>
      <dgm:t>
        <a:bodyPr/>
        <a:lstStyle/>
        <a:p>
          <a:endParaRPr lang="en-ZA"/>
        </a:p>
      </dgm:t>
    </dgm:pt>
    <dgm:pt modelId="{2EAD245C-C0D0-4426-8EFB-0E32E3434EA4}">
      <dgm:prSet/>
      <dgm:spPr/>
      <dgm:t>
        <a:bodyPr/>
        <a:lstStyle/>
        <a:p>
          <a:r>
            <a:rPr lang="en-ZA" dirty="0"/>
            <a:t>Produce SAQA Bulletin</a:t>
          </a:r>
        </a:p>
      </dgm:t>
    </dgm:pt>
    <dgm:pt modelId="{567C3DA2-8A2C-4004-8EC6-810AF29D8DC2}" type="parTrans" cxnId="{4B350F99-31DA-4E93-8A8F-0618DB408C4D}">
      <dgm:prSet/>
      <dgm:spPr/>
      <dgm:t>
        <a:bodyPr/>
        <a:lstStyle/>
        <a:p>
          <a:endParaRPr lang="en-ZA"/>
        </a:p>
      </dgm:t>
    </dgm:pt>
    <dgm:pt modelId="{2EA56A0F-1C3E-4372-89C3-AA659711CF0B}" type="sibTrans" cxnId="{4B350F99-31DA-4E93-8A8F-0618DB408C4D}">
      <dgm:prSet/>
      <dgm:spPr/>
      <dgm:t>
        <a:bodyPr/>
        <a:lstStyle/>
        <a:p>
          <a:endParaRPr lang="en-ZA"/>
        </a:p>
      </dgm:t>
    </dgm:pt>
    <dgm:pt modelId="{730E3C27-3D0A-4BFC-8380-3892699EA752}" type="pres">
      <dgm:prSet presAssocID="{C8B4F49E-53F0-47CD-8FA5-4C4E5B27F7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FE541F6D-C7D8-4C12-8DD1-61F6A97E96FE}" type="pres">
      <dgm:prSet presAssocID="{5C695711-01AC-4230-B388-DFF97C46B32C}" presName="compositeNode" presStyleCnt="0">
        <dgm:presLayoutVars>
          <dgm:bulletEnabled val="1"/>
        </dgm:presLayoutVars>
      </dgm:prSet>
      <dgm:spPr/>
    </dgm:pt>
    <dgm:pt modelId="{E5EB24EC-5BD9-4C81-B29E-445E5CC0F21C}" type="pres">
      <dgm:prSet presAssocID="{5C695711-01AC-4230-B388-DFF97C46B32C}" presName="bgRect" presStyleLbl="node1" presStyleIdx="0" presStyleCnt="3"/>
      <dgm:spPr/>
      <dgm:t>
        <a:bodyPr/>
        <a:lstStyle/>
        <a:p>
          <a:endParaRPr lang="en-GB"/>
        </a:p>
      </dgm:t>
    </dgm:pt>
    <dgm:pt modelId="{C759B597-ED12-4435-BEF6-B4710800CAF3}" type="pres">
      <dgm:prSet presAssocID="{5C695711-01AC-4230-B388-DFF97C46B32C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46EAC0-1C77-421A-9341-B7731A652203}" type="pres">
      <dgm:prSet presAssocID="{5C695711-01AC-4230-B388-DFF97C46B32C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081BB7-C9C2-4F4C-9938-B76E7E9680B0}" type="pres">
      <dgm:prSet presAssocID="{9FA0D2BC-4D30-4C1C-B7BD-C9471C20D0E8}" presName="hSp" presStyleCnt="0"/>
      <dgm:spPr/>
    </dgm:pt>
    <dgm:pt modelId="{CF012A34-B9E1-4745-9721-36043FDACCFC}" type="pres">
      <dgm:prSet presAssocID="{9FA0D2BC-4D30-4C1C-B7BD-C9471C20D0E8}" presName="vProcSp" presStyleCnt="0"/>
      <dgm:spPr/>
    </dgm:pt>
    <dgm:pt modelId="{12FC0446-6181-452D-9B2B-5B399CE37C48}" type="pres">
      <dgm:prSet presAssocID="{9FA0D2BC-4D30-4C1C-B7BD-C9471C20D0E8}" presName="vSp1" presStyleCnt="0"/>
      <dgm:spPr/>
    </dgm:pt>
    <dgm:pt modelId="{2A8CD8A3-E02C-4614-88D3-F1D27AF912FD}" type="pres">
      <dgm:prSet presAssocID="{9FA0D2BC-4D30-4C1C-B7BD-C9471C20D0E8}" presName="simulatedConn" presStyleLbl="solidFgAcc1" presStyleIdx="0" presStyleCnt="2"/>
      <dgm:spPr/>
    </dgm:pt>
    <dgm:pt modelId="{1200B3D2-A7B3-4A07-827E-4F2F2BC1D8D4}" type="pres">
      <dgm:prSet presAssocID="{9FA0D2BC-4D30-4C1C-B7BD-C9471C20D0E8}" presName="vSp2" presStyleCnt="0"/>
      <dgm:spPr/>
    </dgm:pt>
    <dgm:pt modelId="{E83CA6C3-38C9-40EC-A389-CA6B13E069D6}" type="pres">
      <dgm:prSet presAssocID="{9FA0D2BC-4D30-4C1C-B7BD-C9471C20D0E8}" presName="sibTrans" presStyleCnt="0"/>
      <dgm:spPr/>
    </dgm:pt>
    <dgm:pt modelId="{CB4FEBAF-7AA9-4B96-8DA5-4DE1427B3A51}" type="pres">
      <dgm:prSet presAssocID="{17FDF387-F853-4034-8CAA-46C89C197E61}" presName="compositeNode" presStyleCnt="0">
        <dgm:presLayoutVars>
          <dgm:bulletEnabled val="1"/>
        </dgm:presLayoutVars>
      </dgm:prSet>
      <dgm:spPr/>
    </dgm:pt>
    <dgm:pt modelId="{D2401D96-C0F8-422A-A277-86B491BE24AE}" type="pres">
      <dgm:prSet presAssocID="{17FDF387-F853-4034-8CAA-46C89C197E61}" presName="bgRect" presStyleLbl="node1" presStyleIdx="1" presStyleCnt="3"/>
      <dgm:spPr/>
      <dgm:t>
        <a:bodyPr/>
        <a:lstStyle/>
        <a:p>
          <a:endParaRPr lang="en-GB"/>
        </a:p>
      </dgm:t>
    </dgm:pt>
    <dgm:pt modelId="{5F5F9224-F7C4-4CC0-AB46-81B1EF8F3B38}" type="pres">
      <dgm:prSet presAssocID="{17FDF387-F853-4034-8CAA-46C89C197E61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C11A79-4D58-490B-ADB2-01FD71033FEF}" type="pres">
      <dgm:prSet presAssocID="{17FDF387-F853-4034-8CAA-46C89C197E61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21F21CB-8F18-4AFD-90B2-F19CBABAEA9A}" type="pres">
      <dgm:prSet presAssocID="{6900C6AA-36D3-49E1-8B85-784C33CDA762}" presName="hSp" presStyleCnt="0"/>
      <dgm:spPr/>
    </dgm:pt>
    <dgm:pt modelId="{43A140A8-F876-4854-86F6-BFAD6D402549}" type="pres">
      <dgm:prSet presAssocID="{6900C6AA-36D3-49E1-8B85-784C33CDA762}" presName="vProcSp" presStyleCnt="0"/>
      <dgm:spPr/>
    </dgm:pt>
    <dgm:pt modelId="{AC9551FF-01C6-4448-BF7F-240959CA2C89}" type="pres">
      <dgm:prSet presAssocID="{6900C6AA-36D3-49E1-8B85-784C33CDA762}" presName="vSp1" presStyleCnt="0"/>
      <dgm:spPr/>
    </dgm:pt>
    <dgm:pt modelId="{2C9CBA65-5DCE-47E4-9A20-A6B0AF7608DA}" type="pres">
      <dgm:prSet presAssocID="{6900C6AA-36D3-49E1-8B85-784C33CDA762}" presName="simulatedConn" presStyleLbl="solidFgAcc1" presStyleIdx="1" presStyleCnt="2"/>
      <dgm:spPr/>
    </dgm:pt>
    <dgm:pt modelId="{086EBD9A-DCB6-4716-BCD3-1C6021B34126}" type="pres">
      <dgm:prSet presAssocID="{6900C6AA-36D3-49E1-8B85-784C33CDA762}" presName="vSp2" presStyleCnt="0"/>
      <dgm:spPr/>
    </dgm:pt>
    <dgm:pt modelId="{9A50F93F-DE45-46F8-B573-432C488874AF}" type="pres">
      <dgm:prSet presAssocID="{6900C6AA-36D3-49E1-8B85-784C33CDA762}" presName="sibTrans" presStyleCnt="0"/>
      <dgm:spPr/>
    </dgm:pt>
    <dgm:pt modelId="{8DD675EC-9EF9-4D86-8091-3CE53846F380}" type="pres">
      <dgm:prSet presAssocID="{BFEDBA94-76B1-4238-9AC9-84A9451DB989}" presName="compositeNode" presStyleCnt="0">
        <dgm:presLayoutVars>
          <dgm:bulletEnabled val="1"/>
        </dgm:presLayoutVars>
      </dgm:prSet>
      <dgm:spPr/>
    </dgm:pt>
    <dgm:pt modelId="{B437256E-2B5A-49D5-AE09-36B2B03AA496}" type="pres">
      <dgm:prSet presAssocID="{BFEDBA94-76B1-4238-9AC9-84A9451DB989}" presName="bgRect" presStyleLbl="node1" presStyleIdx="2" presStyleCnt="3"/>
      <dgm:spPr/>
      <dgm:t>
        <a:bodyPr/>
        <a:lstStyle/>
        <a:p>
          <a:endParaRPr lang="en-GB"/>
        </a:p>
      </dgm:t>
    </dgm:pt>
    <dgm:pt modelId="{6CE26128-6DBA-4DDD-9A48-79E928271B61}" type="pres">
      <dgm:prSet presAssocID="{BFEDBA94-76B1-4238-9AC9-84A9451DB989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3E50B6-EA80-494F-82E3-738C6E577C51}" type="pres">
      <dgm:prSet presAssocID="{BFEDBA94-76B1-4238-9AC9-84A9451DB989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74C3F32-1668-44BB-80FA-34342ED96E12}" srcId="{C8B4F49E-53F0-47CD-8FA5-4C4E5B27F7D8}" destId="{5C695711-01AC-4230-B388-DFF97C46B32C}" srcOrd="0" destOrd="0" parTransId="{3E87803B-9A90-4717-B2CB-613BB918E0B0}" sibTransId="{9FA0D2BC-4D30-4C1C-B7BD-C9471C20D0E8}"/>
    <dgm:cxn modelId="{D7D9CC7F-2451-40F2-82B6-DC575792B9E2}" type="presOf" srcId="{BFEDBA94-76B1-4238-9AC9-84A9451DB989}" destId="{6CE26128-6DBA-4DDD-9A48-79E928271B61}" srcOrd="1" destOrd="0" presId="urn:microsoft.com/office/officeart/2005/8/layout/hProcess7#1"/>
    <dgm:cxn modelId="{30553253-8614-4613-8E5E-332ACD47F5E7}" type="presOf" srcId="{8B2E7239-3B94-40E4-A9AD-D0918297BCBE}" destId="{F246EAC0-1C77-421A-9341-B7731A652203}" srcOrd="0" destOrd="1" presId="urn:microsoft.com/office/officeart/2005/8/layout/hProcess7#1"/>
    <dgm:cxn modelId="{81193457-31BD-4F33-9A78-94D01F245B26}" type="presOf" srcId="{830E31B5-52AC-4269-BB0F-26868A7786CD}" destId="{F246EAC0-1C77-421A-9341-B7731A652203}" srcOrd="0" destOrd="0" presId="urn:microsoft.com/office/officeart/2005/8/layout/hProcess7#1"/>
    <dgm:cxn modelId="{28F1AD34-56CA-4F4D-AF3E-29FF5FBA661D}" type="presOf" srcId="{BFEDBA94-76B1-4238-9AC9-84A9451DB989}" destId="{B437256E-2B5A-49D5-AE09-36B2B03AA496}" srcOrd="0" destOrd="0" presId="urn:microsoft.com/office/officeart/2005/8/layout/hProcess7#1"/>
    <dgm:cxn modelId="{3B958834-666B-4F8C-B845-7CBAEE9795A1}" type="presOf" srcId="{348BCE33-2DC1-4E28-9923-1E3C72830FF5}" destId="{13C11A79-4D58-490B-ADB2-01FD71033FEF}" srcOrd="0" destOrd="0" presId="urn:microsoft.com/office/officeart/2005/8/layout/hProcess7#1"/>
    <dgm:cxn modelId="{3887B763-C38F-4FBA-95C3-9EB8DA83A171}" type="presOf" srcId="{981B348F-DEB1-4377-AB5E-8DC355643615}" destId="{F73E50B6-EA80-494F-82E3-738C6E577C51}" srcOrd="0" destOrd="1" presId="urn:microsoft.com/office/officeart/2005/8/layout/hProcess7#1"/>
    <dgm:cxn modelId="{D2E5F419-8551-4B1D-BABE-EF05ECC9302C}" srcId="{BFEDBA94-76B1-4238-9AC9-84A9451DB989}" destId="{981B348F-DEB1-4377-AB5E-8DC355643615}" srcOrd="1" destOrd="0" parTransId="{37E7B792-0F2E-4D4A-87A2-00FE53D05CC6}" sibTransId="{F7D86372-FADC-4F48-91EB-F9C254BC81A5}"/>
    <dgm:cxn modelId="{5BDCC413-F063-4447-BCF6-98E77F75D67A}" type="presOf" srcId="{2EAD245C-C0D0-4426-8EFB-0E32E3434EA4}" destId="{F73E50B6-EA80-494F-82E3-738C6E577C51}" srcOrd="0" destOrd="3" presId="urn:microsoft.com/office/officeart/2005/8/layout/hProcess7#1"/>
    <dgm:cxn modelId="{12B2ABA8-990B-488B-AB50-676484CCAF41}" type="presOf" srcId="{C8B4F49E-53F0-47CD-8FA5-4C4E5B27F7D8}" destId="{730E3C27-3D0A-4BFC-8380-3892699EA752}" srcOrd="0" destOrd="0" presId="urn:microsoft.com/office/officeart/2005/8/layout/hProcess7#1"/>
    <dgm:cxn modelId="{6878F8EB-C6F4-4F49-BAC8-9BBB8B26E3EF}" srcId="{BFEDBA94-76B1-4238-9AC9-84A9451DB989}" destId="{CE2B64B5-CD6D-4D18-8CD5-6036735137C3}" srcOrd="4" destOrd="0" parTransId="{7223316E-1733-4595-803D-B1B863FEA9D3}" sibTransId="{E47A4EE3-9955-48EA-AFEC-3D6CC45F054C}"/>
    <dgm:cxn modelId="{86738966-4928-449D-8DA5-86E62340CE1C}" srcId="{C8B4F49E-53F0-47CD-8FA5-4C4E5B27F7D8}" destId="{17FDF387-F853-4034-8CAA-46C89C197E61}" srcOrd="1" destOrd="0" parTransId="{38DF7FDD-D926-4B72-B5B8-CCA7E117AE2E}" sibTransId="{6900C6AA-36D3-49E1-8B85-784C33CDA762}"/>
    <dgm:cxn modelId="{4B350F99-31DA-4E93-8A8F-0618DB408C4D}" srcId="{BFEDBA94-76B1-4238-9AC9-84A9451DB989}" destId="{2EAD245C-C0D0-4426-8EFB-0E32E3434EA4}" srcOrd="3" destOrd="0" parTransId="{567C3DA2-8A2C-4004-8EC6-810AF29D8DC2}" sibTransId="{2EA56A0F-1C3E-4372-89C3-AA659711CF0B}"/>
    <dgm:cxn modelId="{A5B7216D-8EBF-4F7F-8447-D5BAF6EE3C73}" type="presOf" srcId="{8911DA8A-B157-4D7D-9A40-E050FE8DD896}" destId="{F73E50B6-EA80-494F-82E3-738C6E577C51}" srcOrd="0" destOrd="0" presId="urn:microsoft.com/office/officeart/2005/8/layout/hProcess7#1"/>
    <dgm:cxn modelId="{4066B10B-B19A-4CCF-B2B1-1F08928413EE}" srcId="{BFEDBA94-76B1-4238-9AC9-84A9451DB989}" destId="{120CA06B-3703-4CC5-BF72-44F1058F62FE}" srcOrd="2" destOrd="0" parTransId="{56BA127B-7C5A-4A83-9B0F-DF664318DB79}" sibTransId="{7746C466-B74A-44A1-9861-61914215F893}"/>
    <dgm:cxn modelId="{6774315A-95F9-40A0-BAAB-698DE8ED1883}" srcId="{17FDF387-F853-4034-8CAA-46C89C197E61}" destId="{348BCE33-2DC1-4E28-9923-1E3C72830FF5}" srcOrd="0" destOrd="0" parTransId="{09F6546F-3277-44B8-B917-58D4F0FDDC16}" sibTransId="{A9F2FFBA-B9DE-41BD-A870-6623CB4772BB}"/>
    <dgm:cxn modelId="{D90FD716-BDBF-4C7E-91C5-C2B1404EBDBB}" srcId="{BFEDBA94-76B1-4238-9AC9-84A9451DB989}" destId="{8911DA8A-B157-4D7D-9A40-E050FE8DD896}" srcOrd="0" destOrd="0" parTransId="{5DCF3744-8666-4C19-B4D4-DFCAB92CC8FF}" sibTransId="{D4BEF5E5-E228-43EB-B36B-41657FDF9A98}"/>
    <dgm:cxn modelId="{A6CAB218-3877-4956-8B8B-1B8337930D30}" type="presOf" srcId="{5C695711-01AC-4230-B388-DFF97C46B32C}" destId="{C759B597-ED12-4435-BEF6-B4710800CAF3}" srcOrd="1" destOrd="0" presId="urn:microsoft.com/office/officeart/2005/8/layout/hProcess7#1"/>
    <dgm:cxn modelId="{BE23D8D1-EDA4-4C0A-8EC7-C530AC966D26}" type="presOf" srcId="{5C695711-01AC-4230-B388-DFF97C46B32C}" destId="{E5EB24EC-5BD9-4C81-B29E-445E5CC0F21C}" srcOrd="0" destOrd="0" presId="urn:microsoft.com/office/officeart/2005/8/layout/hProcess7#1"/>
    <dgm:cxn modelId="{43192028-BB2E-4269-B2E7-A5613DDC9DA5}" type="presOf" srcId="{CE2B64B5-CD6D-4D18-8CD5-6036735137C3}" destId="{F73E50B6-EA80-494F-82E3-738C6E577C51}" srcOrd="0" destOrd="4" presId="urn:microsoft.com/office/officeart/2005/8/layout/hProcess7#1"/>
    <dgm:cxn modelId="{CDCD247F-4DB7-42C2-97D6-01862B346F58}" type="presOf" srcId="{120CA06B-3703-4CC5-BF72-44F1058F62FE}" destId="{F73E50B6-EA80-494F-82E3-738C6E577C51}" srcOrd="0" destOrd="2" presId="urn:microsoft.com/office/officeart/2005/8/layout/hProcess7#1"/>
    <dgm:cxn modelId="{8175F876-B9BA-4F2D-A07F-E4176FE30E58}" srcId="{5C695711-01AC-4230-B388-DFF97C46B32C}" destId="{8B2E7239-3B94-40E4-A9AD-D0918297BCBE}" srcOrd="1" destOrd="0" parTransId="{280961B8-8442-4C25-A4A8-366F85712E58}" sibTransId="{52549BB3-C972-44FA-A83E-3B7A353A7EDD}"/>
    <dgm:cxn modelId="{30278C57-AD60-4081-9781-3B5DE5E28631}" srcId="{5C695711-01AC-4230-B388-DFF97C46B32C}" destId="{830E31B5-52AC-4269-BB0F-26868A7786CD}" srcOrd="0" destOrd="0" parTransId="{1B28D8A8-E845-4DA0-BBD3-E378C4C37500}" sibTransId="{0D8090C0-A301-4BCA-9A74-351BA3020F44}"/>
    <dgm:cxn modelId="{421CF1BA-51DB-47D6-ACAC-D54BC8C1C5F1}" srcId="{C8B4F49E-53F0-47CD-8FA5-4C4E5B27F7D8}" destId="{BFEDBA94-76B1-4238-9AC9-84A9451DB989}" srcOrd="2" destOrd="0" parTransId="{16256695-2C70-4CC7-9468-E611968EDD52}" sibTransId="{D28ED001-89E7-4A15-BE7D-70FD57E7A992}"/>
    <dgm:cxn modelId="{7244A07B-FCAE-4994-AB9B-207917356AB7}" type="presOf" srcId="{17FDF387-F853-4034-8CAA-46C89C197E61}" destId="{5F5F9224-F7C4-4CC0-AB46-81B1EF8F3B38}" srcOrd="1" destOrd="0" presId="urn:microsoft.com/office/officeart/2005/8/layout/hProcess7#1"/>
    <dgm:cxn modelId="{CE92C332-F53A-4A46-980A-4617C8AADA7F}" type="presOf" srcId="{17FDF387-F853-4034-8CAA-46C89C197E61}" destId="{D2401D96-C0F8-422A-A277-86B491BE24AE}" srcOrd="0" destOrd="0" presId="urn:microsoft.com/office/officeart/2005/8/layout/hProcess7#1"/>
    <dgm:cxn modelId="{947D52E0-A0F3-418B-B2DB-AFE523230255}" type="presParOf" srcId="{730E3C27-3D0A-4BFC-8380-3892699EA752}" destId="{FE541F6D-C7D8-4C12-8DD1-61F6A97E96FE}" srcOrd="0" destOrd="0" presId="urn:microsoft.com/office/officeart/2005/8/layout/hProcess7#1"/>
    <dgm:cxn modelId="{3AB6B8A0-94C1-414B-A02F-4C17E459D01B}" type="presParOf" srcId="{FE541F6D-C7D8-4C12-8DD1-61F6A97E96FE}" destId="{E5EB24EC-5BD9-4C81-B29E-445E5CC0F21C}" srcOrd="0" destOrd="0" presId="urn:microsoft.com/office/officeart/2005/8/layout/hProcess7#1"/>
    <dgm:cxn modelId="{656D94DD-3BEE-4D85-9C16-7FD181DEDB15}" type="presParOf" srcId="{FE541F6D-C7D8-4C12-8DD1-61F6A97E96FE}" destId="{C759B597-ED12-4435-BEF6-B4710800CAF3}" srcOrd="1" destOrd="0" presId="urn:microsoft.com/office/officeart/2005/8/layout/hProcess7#1"/>
    <dgm:cxn modelId="{B2E1CB16-6245-4829-981B-314B464F4CB9}" type="presParOf" srcId="{FE541F6D-C7D8-4C12-8DD1-61F6A97E96FE}" destId="{F246EAC0-1C77-421A-9341-B7731A652203}" srcOrd="2" destOrd="0" presId="urn:microsoft.com/office/officeart/2005/8/layout/hProcess7#1"/>
    <dgm:cxn modelId="{68241AE1-274D-4615-9485-D515DE8564C1}" type="presParOf" srcId="{730E3C27-3D0A-4BFC-8380-3892699EA752}" destId="{EA081BB7-C9C2-4F4C-9938-B76E7E9680B0}" srcOrd="1" destOrd="0" presId="urn:microsoft.com/office/officeart/2005/8/layout/hProcess7#1"/>
    <dgm:cxn modelId="{36E689E0-0DAD-4542-B854-C656EAB8D1DA}" type="presParOf" srcId="{730E3C27-3D0A-4BFC-8380-3892699EA752}" destId="{CF012A34-B9E1-4745-9721-36043FDACCFC}" srcOrd="2" destOrd="0" presId="urn:microsoft.com/office/officeart/2005/8/layout/hProcess7#1"/>
    <dgm:cxn modelId="{AF833B64-92FB-4C68-A40B-CD0BF2A4FC3E}" type="presParOf" srcId="{CF012A34-B9E1-4745-9721-36043FDACCFC}" destId="{12FC0446-6181-452D-9B2B-5B399CE37C48}" srcOrd="0" destOrd="0" presId="urn:microsoft.com/office/officeart/2005/8/layout/hProcess7#1"/>
    <dgm:cxn modelId="{ED9D4E51-64DA-45F7-B688-7715D84F0DD6}" type="presParOf" srcId="{CF012A34-B9E1-4745-9721-36043FDACCFC}" destId="{2A8CD8A3-E02C-4614-88D3-F1D27AF912FD}" srcOrd="1" destOrd="0" presId="urn:microsoft.com/office/officeart/2005/8/layout/hProcess7#1"/>
    <dgm:cxn modelId="{C09A00AF-85DD-46F7-890B-B7EAE5A053E0}" type="presParOf" srcId="{CF012A34-B9E1-4745-9721-36043FDACCFC}" destId="{1200B3D2-A7B3-4A07-827E-4F2F2BC1D8D4}" srcOrd="2" destOrd="0" presId="urn:microsoft.com/office/officeart/2005/8/layout/hProcess7#1"/>
    <dgm:cxn modelId="{1A34C9FC-F43F-46DF-A30C-B4BB04C00E19}" type="presParOf" srcId="{730E3C27-3D0A-4BFC-8380-3892699EA752}" destId="{E83CA6C3-38C9-40EC-A389-CA6B13E069D6}" srcOrd="3" destOrd="0" presId="urn:microsoft.com/office/officeart/2005/8/layout/hProcess7#1"/>
    <dgm:cxn modelId="{2A381932-3922-45AF-8B8A-D08BB63C9817}" type="presParOf" srcId="{730E3C27-3D0A-4BFC-8380-3892699EA752}" destId="{CB4FEBAF-7AA9-4B96-8DA5-4DE1427B3A51}" srcOrd="4" destOrd="0" presId="urn:microsoft.com/office/officeart/2005/8/layout/hProcess7#1"/>
    <dgm:cxn modelId="{8B34EEB4-772C-4E9D-A34F-84D4F7E6C1C3}" type="presParOf" srcId="{CB4FEBAF-7AA9-4B96-8DA5-4DE1427B3A51}" destId="{D2401D96-C0F8-422A-A277-86B491BE24AE}" srcOrd="0" destOrd="0" presId="urn:microsoft.com/office/officeart/2005/8/layout/hProcess7#1"/>
    <dgm:cxn modelId="{614CF609-CFAD-46E2-B3F6-7E4E85C5B332}" type="presParOf" srcId="{CB4FEBAF-7AA9-4B96-8DA5-4DE1427B3A51}" destId="{5F5F9224-F7C4-4CC0-AB46-81B1EF8F3B38}" srcOrd="1" destOrd="0" presId="urn:microsoft.com/office/officeart/2005/8/layout/hProcess7#1"/>
    <dgm:cxn modelId="{42479D9C-C929-4D70-98FA-BBD3252978A7}" type="presParOf" srcId="{CB4FEBAF-7AA9-4B96-8DA5-4DE1427B3A51}" destId="{13C11A79-4D58-490B-ADB2-01FD71033FEF}" srcOrd="2" destOrd="0" presId="urn:microsoft.com/office/officeart/2005/8/layout/hProcess7#1"/>
    <dgm:cxn modelId="{9D4BADC1-6F3F-4750-93F2-511293A1C8B9}" type="presParOf" srcId="{730E3C27-3D0A-4BFC-8380-3892699EA752}" destId="{621F21CB-8F18-4AFD-90B2-F19CBABAEA9A}" srcOrd="5" destOrd="0" presId="urn:microsoft.com/office/officeart/2005/8/layout/hProcess7#1"/>
    <dgm:cxn modelId="{89A5D1B0-C0A6-47EC-964D-EE68C582E87D}" type="presParOf" srcId="{730E3C27-3D0A-4BFC-8380-3892699EA752}" destId="{43A140A8-F876-4854-86F6-BFAD6D402549}" srcOrd="6" destOrd="0" presId="urn:microsoft.com/office/officeart/2005/8/layout/hProcess7#1"/>
    <dgm:cxn modelId="{163388C5-7EA7-4A95-B29A-82CCB886DCB6}" type="presParOf" srcId="{43A140A8-F876-4854-86F6-BFAD6D402549}" destId="{AC9551FF-01C6-4448-BF7F-240959CA2C89}" srcOrd="0" destOrd="0" presId="urn:microsoft.com/office/officeart/2005/8/layout/hProcess7#1"/>
    <dgm:cxn modelId="{8F3D1442-9EEC-487E-BDE1-2246FA64CADE}" type="presParOf" srcId="{43A140A8-F876-4854-86F6-BFAD6D402549}" destId="{2C9CBA65-5DCE-47E4-9A20-A6B0AF7608DA}" srcOrd="1" destOrd="0" presId="urn:microsoft.com/office/officeart/2005/8/layout/hProcess7#1"/>
    <dgm:cxn modelId="{0FF6ACBE-D688-40AD-9484-3B754C7D21DF}" type="presParOf" srcId="{43A140A8-F876-4854-86F6-BFAD6D402549}" destId="{086EBD9A-DCB6-4716-BCD3-1C6021B34126}" srcOrd="2" destOrd="0" presId="urn:microsoft.com/office/officeart/2005/8/layout/hProcess7#1"/>
    <dgm:cxn modelId="{8A8C8065-5F5F-45D6-9B45-2ACC07B08924}" type="presParOf" srcId="{730E3C27-3D0A-4BFC-8380-3892699EA752}" destId="{9A50F93F-DE45-46F8-B573-432C488874AF}" srcOrd="7" destOrd="0" presId="urn:microsoft.com/office/officeart/2005/8/layout/hProcess7#1"/>
    <dgm:cxn modelId="{8D6AEC08-3E2C-44A6-9991-BEFE46502A0A}" type="presParOf" srcId="{730E3C27-3D0A-4BFC-8380-3892699EA752}" destId="{8DD675EC-9EF9-4D86-8091-3CE53846F380}" srcOrd="8" destOrd="0" presId="urn:microsoft.com/office/officeart/2005/8/layout/hProcess7#1"/>
    <dgm:cxn modelId="{10C06056-C983-4808-B610-E54FEC7B280B}" type="presParOf" srcId="{8DD675EC-9EF9-4D86-8091-3CE53846F380}" destId="{B437256E-2B5A-49D5-AE09-36B2B03AA496}" srcOrd="0" destOrd="0" presId="urn:microsoft.com/office/officeart/2005/8/layout/hProcess7#1"/>
    <dgm:cxn modelId="{C4309ECF-A58F-490D-B8D4-3047A1F465CD}" type="presParOf" srcId="{8DD675EC-9EF9-4D86-8091-3CE53846F380}" destId="{6CE26128-6DBA-4DDD-9A48-79E928271B61}" srcOrd="1" destOrd="0" presId="urn:microsoft.com/office/officeart/2005/8/layout/hProcess7#1"/>
    <dgm:cxn modelId="{7FFAEE6C-63A6-4BC9-9A24-32CF141BF40E}" type="presParOf" srcId="{8DD675EC-9EF9-4D86-8091-3CE53846F380}" destId="{F73E50B6-EA80-494F-82E3-738C6E577C51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68E7190-FA18-4229-AA1B-F36D398BDF8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918434AD-FCDF-4FC5-8E4A-3118EEFC44C1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ZA" sz="2000" dirty="0"/>
            <a:t>Continue to implement the NQF Advisory Service </a:t>
          </a:r>
        </a:p>
      </dgm:t>
    </dgm:pt>
    <dgm:pt modelId="{9F4B3A0A-D964-47AE-8FE9-23740BE9FB2B}" type="parTrans" cxnId="{536C6792-884B-4F87-A38C-B0CC43B05A26}">
      <dgm:prSet/>
      <dgm:spPr/>
      <dgm:t>
        <a:bodyPr/>
        <a:lstStyle/>
        <a:p>
          <a:endParaRPr lang="en-ZA" sz="2000"/>
        </a:p>
      </dgm:t>
    </dgm:pt>
    <dgm:pt modelId="{F6B26CB3-C1D5-432A-88CC-AA86977F80C1}" type="sibTrans" cxnId="{536C6792-884B-4F87-A38C-B0CC43B05A26}">
      <dgm:prSet/>
      <dgm:spPr/>
      <dgm:t>
        <a:bodyPr/>
        <a:lstStyle/>
        <a:p>
          <a:endParaRPr lang="en-ZA" sz="2000"/>
        </a:p>
      </dgm:t>
    </dgm:pt>
    <dgm:pt modelId="{697AD679-4969-40D4-8169-6586C09CF151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Obtain a clean audit</a:t>
          </a:r>
        </a:p>
      </dgm:t>
    </dgm:pt>
    <dgm:pt modelId="{B4A11332-9318-450F-A15E-D9125457D522}" type="parTrans" cxnId="{39075111-E33B-4F9D-BA79-B0E7435AB32A}">
      <dgm:prSet/>
      <dgm:spPr/>
      <dgm:t>
        <a:bodyPr/>
        <a:lstStyle/>
        <a:p>
          <a:endParaRPr lang="en-ZA" sz="2000"/>
        </a:p>
      </dgm:t>
    </dgm:pt>
    <dgm:pt modelId="{3918F33C-454E-4377-8D14-A04C70B7ECD3}" type="sibTrans" cxnId="{39075111-E33B-4F9D-BA79-B0E7435AB32A}">
      <dgm:prSet/>
      <dgm:spPr/>
      <dgm:t>
        <a:bodyPr/>
        <a:lstStyle/>
        <a:p>
          <a:endParaRPr lang="en-ZA" sz="2000"/>
        </a:p>
      </dgm:t>
    </dgm:pt>
    <dgm:pt modelId="{F0E96688-9EA1-4B3E-BA5B-959010A6D21D}">
      <dgm:prSet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ZA" sz="2000" dirty="0"/>
            <a:t>Revamp the SAQA website</a:t>
          </a:r>
        </a:p>
      </dgm:t>
    </dgm:pt>
    <dgm:pt modelId="{D18F7C95-81D5-484D-86DC-780801A451AA}" type="parTrans" cxnId="{327A8416-F032-454C-AD10-09FB9D5C00EC}">
      <dgm:prSet/>
      <dgm:spPr/>
      <dgm:t>
        <a:bodyPr/>
        <a:lstStyle/>
        <a:p>
          <a:endParaRPr lang="en-ZA" sz="2000"/>
        </a:p>
      </dgm:t>
    </dgm:pt>
    <dgm:pt modelId="{0C957707-4B3C-4A90-A76C-E2A0F8ABB4AD}" type="sibTrans" cxnId="{327A8416-F032-454C-AD10-09FB9D5C00EC}">
      <dgm:prSet/>
      <dgm:spPr/>
      <dgm:t>
        <a:bodyPr/>
        <a:lstStyle/>
        <a:p>
          <a:endParaRPr lang="en-ZA" sz="2000"/>
        </a:p>
      </dgm:t>
    </dgm:pt>
    <dgm:pt modelId="{83586160-D138-40A8-AC63-F7890396C4EF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ZA" sz="2000" dirty="0"/>
            <a:t>Increase our influence through social media platforms and traditional media stories</a:t>
          </a:r>
        </a:p>
      </dgm:t>
    </dgm:pt>
    <dgm:pt modelId="{3488B4A0-C8BD-4386-81A7-3ED121DA2951}" type="parTrans" cxnId="{27DA1EA7-29EA-46DB-8430-5336B272DA00}">
      <dgm:prSet/>
      <dgm:spPr/>
      <dgm:t>
        <a:bodyPr/>
        <a:lstStyle/>
        <a:p>
          <a:endParaRPr lang="en-ZA" sz="2000"/>
        </a:p>
      </dgm:t>
    </dgm:pt>
    <dgm:pt modelId="{5A99DA5A-8DE9-4B6C-8C2D-BACD304DC4EC}" type="sibTrans" cxnId="{27DA1EA7-29EA-46DB-8430-5336B272DA00}">
      <dgm:prSet/>
      <dgm:spPr/>
      <dgm:t>
        <a:bodyPr/>
        <a:lstStyle/>
        <a:p>
          <a:endParaRPr lang="en-ZA" sz="2000"/>
        </a:p>
      </dgm:t>
    </dgm:pt>
    <dgm:pt modelId="{6B1A4E24-0819-44CD-85C2-375D0A737BE9}">
      <dgm:prSet phldrT="[Text]"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ZA" sz="2000" dirty="0"/>
            <a:t>Continue to comply with all relevant legislation</a:t>
          </a:r>
        </a:p>
      </dgm:t>
    </dgm:pt>
    <dgm:pt modelId="{8871A32A-3021-488E-AFA4-01E2BE9299EB}" type="parTrans" cxnId="{F7896A03-B1F1-4E06-AC67-11CDF88D086B}">
      <dgm:prSet/>
      <dgm:spPr/>
      <dgm:t>
        <a:bodyPr/>
        <a:lstStyle/>
        <a:p>
          <a:endParaRPr lang="en-ZA"/>
        </a:p>
      </dgm:t>
    </dgm:pt>
    <dgm:pt modelId="{A4E23F25-DCC3-4CB3-8B50-EC3A934B3994}" type="sibTrans" cxnId="{F7896A03-B1F1-4E06-AC67-11CDF88D086B}">
      <dgm:prSet/>
      <dgm:spPr/>
      <dgm:t>
        <a:bodyPr/>
        <a:lstStyle/>
        <a:p>
          <a:endParaRPr lang="en-ZA"/>
        </a:p>
      </dgm:t>
    </dgm:pt>
    <dgm:pt modelId="{5FBA45FE-E888-44D9-8D7C-ED12052F041F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ZA" sz="2000" dirty="0"/>
            <a:t>Continue to grow international footprint</a:t>
          </a:r>
        </a:p>
      </dgm:t>
    </dgm:pt>
    <dgm:pt modelId="{1E2441D9-7B8D-40A6-883B-AA72FFB91DAC}" type="parTrans" cxnId="{636E26BB-7564-4679-9A64-49FD968B9A80}">
      <dgm:prSet/>
      <dgm:spPr/>
      <dgm:t>
        <a:bodyPr/>
        <a:lstStyle/>
        <a:p>
          <a:endParaRPr lang="en-ZA"/>
        </a:p>
      </dgm:t>
    </dgm:pt>
    <dgm:pt modelId="{9DCED437-4986-431B-A7EC-C2947BBB7F7A}" type="sibTrans" cxnId="{636E26BB-7564-4679-9A64-49FD968B9A80}">
      <dgm:prSet/>
      <dgm:spPr/>
      <dgm:t>
        <a:bodyPr/>
        <a:lstStyle/>
        <a:p>
          <a:endParaRPr lang="en-ZA"/>
        </a:p>
      </dgm:t>
    </dgm:pt>
    <dgm:pt modelId="{FFDF69A4-9EA4-488D-9AB0-825E031A2952}" type="pres">
      <dgm:prSet presAssocID="{B68E7190-FA18-4229-AA1B-F36D398BDF8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CFBAD64-BE4F-4A3E-940A-68A345472C1D}" type="pres">
      <dgm:prSet presAssocID="{918434AD-FCDF-4FC5-8E4A-3118EEFC44C1}" presName="node" presStyleLbl="node1" presStyleIdx="0" presStyleCnt="6" custScaleX="14001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4197D4-937E-46AE-9ABF-8BF44562C960}" type="pres">
      <dgm:prSet presAssocID="{918434AD-FCDF-4FC5-8E4A-3118EEFC44C1}" presName="spNode" presStyleCnt="0"/>
      <dgm:spPr/>
    </dgm:pt>
    <dgm:pt modelId="{210FD30B-0FCC-4B22-871D-08DD7638967A}" type="pres">
      <dgm:prSet presAssocID="{F6B26CB3-C1D5-432A-88CC-AA86977F80C1}" presName="sibTrans" presStyleLbl="sibTrans1D1" presStyleIdx="0" presStyleCnt="6"/>
      <dgm:spPr/>
      <dgm:t>
        <a:bodyPr/>
        <a:lstStyle/>
        <a:p>
          <a:endParaRPr lang="en-GB"/>
        </a:p>
      </dgm:t>
    </dgm:pt>
    <dgm:pt modelId="{141E47C3-7566-4563-B13E-2673AB358ED8}" type="pres">
      <dgm:prSet presAssocID="{F0E96688-9EA1-4B3E-BA5B-959010A6D21D}" presName="node" presStyleLbl="node1" presStyleIdx="1" presStyleCnt="6" custScaleX="124863" custRadScaleRad="111440" custRadScaleInc="612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98AD64-E137-4CFD-BCFD-64B70B92B2AF}" type="pres">
      <dgm:prSet presAssocID="{F0E96688-9EA1-4B3E-BA5B-959010A6D21D}" presName="spNode" presStyleCnt="0"/>
      <dgm:spPr/>
    </dgm:pt>
    <dgm:pt modelId="{7E4083CA-7BB8-4177-A9BE-4F4961E82073}" type="pres">
      <dgm:prSet presAssocID="{0C957707-4B3C-4A90-A76C-E2A0F8ABB4AD}" presName="sibTrans" presStyleLbl="sibTrans1D1" presStyleIdx="1" presStyleCnt="6"/>
      <dgm:spPr/>
      <dgm:t>
        <a:bodyPr/>
        <a:lstStyle/>
        <a:p>
          <a:endParaRPr lang="en-GB"/>
        </a:p>
      </dgm:t>
    </dgm:pt>
    <dgm:pt modelId="{AC6953D4-3F4E-4321-AC4C-B06F69AA17E8}" type="pres">
      <dgm:prSet presAssocID="{83586160-D138-40A8-AC63-F7890396C4EF}" presName="node" presStyleLbl="node1" presStyleIdx="2" presStyleCnt="6" custScaleX="158919" custRadScaleRad="115120" custRadScaleInc="-2804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F827243-9A06-48AF-A6C1-796D28ACFF31}" type="pres">
      <dgm:prSet presAssocID="{83586160-D138-40A8-AC63-F7890396C4EF}" presName="spNode" presStyleCnt="0"/>
      <dgm:spPr/>
    </dgm:pt>
    <dgm:pt modelId="{1F4A3904-7A47-414A-B94F-7909853A4313}" type="pres">
      <dgm:prSet presAssocID="{5A99DA5A-8DE9-4B6C-8C2D-BACD304DC4EC}" presName="sibTrans" presStyleLbl="sibTrans1D1" presStyleIdx="2" presStyleCnt="6"/>
      <dgm:spPr/>
      <dgm:t>
        <a:bodyPr/>
        <a:lstStyle/>
        <a:p>
          <a:endParaRPr lang="en-GB"/>
        </a:p>
      </dgm:t>
    </dgm:pt>
    <dgm:pt modelId="{639FFBE9-0BDD-4771-8AA5-8BD1ECE45D0D}" type="pres">
      <dgm:prSet presAssocID="{697AD679-4969-40D4-8169-6586C09CF151}" presName="node" presStyleLbl="node1" presStyleIdx="3" presStyleCnt="6" custRadScaleRad="100329" custRadScaleInc="-2219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809F071-BF06-46F9-95CD-324FB490BB5D}" type="pres">
      <dgm:prSet presAssocID="{697AD679-4969-40D4-8169-6586C09CF151}" presName="spNode" presStyleCnt="0"/>
      <dgm:spPr/>
    </dgm:pt>
    <dgm:pt modelId="{03782B9D-4DB0-4919-9D2B-8607877BCFB3}" type="pres">
      <dgm:prSet presAssocID="{3918F33C-454E-4377-8D14-A04C70B7ECD3}" presName="sibTrans" presStyleLbl="sibTrans1D1" presStyleIdx="3" presStyleCnt="6"/>
      <dgm:spPr/>
      <dgm:t>
        <a:bodyPr/>
        <a:lstStyle/>
        <a:p>
          <a:endParaRPr lang="en-GB"/>
        </a:p>
      </dgm:t>
    </dgm:pt>
    <dgm:pt modelId="{543EE639-6985-44BF-ABD5-49A0B99EC7DC}" type="pres">
      <dgm:prSet presAssocID="{6B1A4E24-0819-44CD-85C2-375D0A737BE9}" presName="node" presStyleLbl="node1" presStyleIdx="4" presStyleCnt="6" custRadScaleRad="134807" custRadScaleInc="4675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2B11A71-818D-4891-BB58-70B2D8E024DA}" type="pres">
      <dgm:prSet presAssocID="{6B1A4E24-0819-44CD-85C2-375D0A737BE9}" presName="spNode" presStyleCnt="0"/>
      <dgm:spPr/>
    </dgm:pt>
    <dgm:pt modelId="{E6214D25-A71F-40A9-AB69-2FEF71D1C842}" type="pres">
      <dgm:prSet presAssocID="{A4E23F25-DCC3-4CB3-8B50-EC3A934B3994}" presName="sibTrans" presStyleLbl="sibTrans1D1" presStyleIdx="4" presStyleCnt="6"/>
      <dgm:spPr/>
      <dgm:t>
        <a:bodyPr/>
        <a:lstStyle/>
        <a:p>
          <a:endParaRPr lang="en-GB"/>
        </a:p>
      </dgm:t>
    </dgm:pt>
    <dgm:pt modelId="{3E9559C3-3E6B-4258-A7F4-873718D79E5E}" type="pres">
      <dgm:prSet presAssocID="{5FBA45FE-E888-44D9-8D7C-ED12052F041F}" presName="node" presStyleLbl="node1" presStyleIdx="5" presStyleCnt="6" custScaleX="115347" custRadScaleRad="121065" custRadScaleInc="-6131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A7229A7-9D7C-4FC9-A52D-60885673FFB9}" type="pres">
      <dgm:prSet presAssocID="{5FBA45FE-E888-44D9-8D7C-ED12052F041F}" presName="spNode" presStyleCnt="0"/>
      <dgm:spPr/>
    </dgm:pt>
    <dgm:pt modelId="{7FE89D3E-BF02-4F12-A375-804DD4D2EF41}" type="pres">
      <dgm:prSet presAssocID="{9DCED437-4986-431B-A7EC-C2947BBB7F7A}" presName="sibTrans" presStyleLbl="sibTrans1D1" presStyleIdx="5" presStyleCnt="6"/>
      <dgm:spPr/>
      <dgm:t>
        <a:bodyPr/>
        <a:lstStyle/>
        <a:p>
          <a:endParaRPr lang="en-GB"/>
        </a:p>
      </dgm:t>
    </dgm:pt>
  </dgm:ptLst>
  <dgm:cxnLst>
    <dgm:cxn modelId="{2677872B-7810-4CA2-914E-7CEC645DCB14}" type="presOf" srcId="{6B1A4E24-0819-44CD-85C2-375D0A737BE9}" destId="{543EE639-6985-44BF-ABD5-49A0B99EC7DC}" srcOrd="0" destOrd="0" presId="urn:microsoft.com/office/officeart/2005/8/layout/cycle6"/>
    <dgm:cxn modelId="{20679CB4-D54A-49B3-ACEB-95EA12A81C88}" type="presOf" srcId="{3918F33C-454E-4377-8D14-A04C70B7ECD3}" destId="{03782B9D-4DB0-4919-9D2B-8607877BCFB3}" srcOrd="0" destOrd="0" presId="urn:microsoft.com/office/officeart/2005/8/layout/cycle6"/>
    <dgm:cxn modelId="{CE01BE02-F4F5-4EFD-8C92-97E448F857BF}" type="presOf" srcId="{5FBA45FE-E888-44D9-8D7C-ED12052F041F}" destId="{3E9559C3-3E6B-4258-A7F4-873718D79E5E}" srcOrd="0" destOrd="0" presId="urn:microsoft.com/office/officeart/2005/8/layout/cycle6"/>
    <dgm:cxn modelId="{07F542F2-716D-410E-8A5B-FF9D0458CAE3}" type="presOf" srcId="{0C957707-4B3C-4A90-A76C-E2A0F8ABB4AD}" destId="{7E4083CA-7BB8-4177-A9BE-4F4961E82073}" srcOrd="0" destOrd="0" presId="urn:microsoft.com/office/officeart/2005/8/layout/cycle6"/>
    <dgm:cxn modelId="{27DA1EA7-29EA-46DB-8430-5336B272DA00}" srcId="{B68E7190-FA18-4229-AA1B-F36D398BDF86}" destId="{83586160-D138-40A8-AC63-F7890396C4EF}" srcOrd="2" destOrd="0" parTransId="{3488B4A0-C8BD-4386-81A7-3ED121DA2951}" sibTransId="{5A99DA5A-8DE9-4B6C-8C2D-BACD304DC4EC}"/>
    <dgm:cxn modelId="{F7896A03-B1F1-4E06-AC67-11CDF88D086B}" srcId="{B68E7190-FA18-4229-AA1B-F36D398BDF86}" destId="{6B1A4E24-0819-44CD-85C2-375D0A737BE9}" srcOrd="4" destOrd="0" parTransId="{8871A32A-3021-488E-AFA4-01E2BE9299EB}" sibTransId="{A4E23F25-DCC3-4CB3-8B50-EC3A934B3994}"/>
    <dgm:cxn modelId="{536C6792-884B-4F87-A38C-B0CC43B05A26}" srcId="{B68E7190-FA18-4229-AA1B-F36D398BDF86}" destId="{918434AD-FCDF-4FC5-8E4A-3118EEFC44C1}" srcOrd="0" destOrd="0" parTransId="{9F4B3A0A-D964-47AE-8FE9-23740BE9FB2B}" sibTransId="{F6B26CB3-C1D5-432A-88CC-AA86977F80C1}"/>
    <dgm:cxn modelId="{39075111-E33B-4F9D-BA79-B0E7435AB32A}" srcId="{B68E7190-FA18-4229-AA1B-F36D398BDF86}" destId="{697AD679-4969-40D4-8169-6586C09CF151}" srcOrd="3" destOrd="0" parTransId="{B4A11332-9318-450F-A15E-D9125457D522}" sibTransId="{3918F33C-454E-4377-8D14-A04C70B7ECD3}"/>
    <dgm:cxn modelId="{E20F33DB-9144-4471-983E-740D0A4A2CBE}" type="presOf" srcId="{83586160-D138-40A8-AC63-F7890396C4EF}" destId="{AC6953D4-3F4E-4321-AC4C-B06F69AA17E8}" srcOrd="0" destOrd="0" presId="urn:microsoft.com/office/officeart/2005/8/layout/cycle6"/>
    <dgm:cxn modelId="{D72BFA4D-6127-4D94-8682-6D414CC3D5A4}" type="presOf" srcId="{F0E96688-9EA1-4B3E-BA5B-959010A6D21D}" destId="{141E47C3-7566-4563-B13E-2673AB358ED8}" srcOrd="0" destOrd="0" presId="urn:microsoft.com/office/officeart/2005/8/layout/cycle6"/>
    <dgm:cxn modelId="{5FE23FD0-DB95-4B31-8173-601088FA44DF}" type="presOf" srcId="{A4E23F25-DCC3-4CB3-8B50-EC3A934B3994}" destId="{E6214D25-A71F-40A9-AB69-2FEF71D1C842}" srcOrd="0" destOrd="0" presId="urn:microsoft.com/office/officeart/2005/8/layout/cycle6"/>
    <dgm:cxn modelId="{DF60B01A-BF5B-4391-A78A-06A785E2263B}" type="presOf" srcId="{9DCED437-4986-431B-A7EC-C2947BBB7F7A}" destId="{7FE89D3E-BF02-4F12-A375-804DD4D2EF41}" srcOrd="0" destOrd="0" presId="urn:microsoft.com/office/officeart/2005/8/layout/cycle6"/>
    <dgm:cxn modelId="{636E26BB-7564-4679-9A64-49FD968B9A80}" srcId="{B68E7190-FA18-4229-AA1B-F36D398BDF86}" destId="{5FBA45FE-E888-44D9-8D7C-ED12052F041F}" srcOrd="5" destOrd="0" parTransId="{1E2441D9-7B8D-40A6-883B-AA72FFB91DAC}" sibTransId="{9DCED437-4986-431B-A7EC-C2947BBB7F7A}"/>
    <dgm:cxn modelId="{D32084AB-1D36-4ECE-9839-45E6DACA3871}" type="presOf" srcId="{918434AD-FCDF-4FC5-8E4A-3118EEFC44C1}" destId="{7CFBAD64-BE4F-4A3E-940A-68A345472C1D}" srcOrd="0" destOrd="0" presId="urn:microsoft.com/office/officeart/2005/8/layout/cycle6"/>
    <dgm:cxn modelId="{327A8416-F032-454C-AD10-09FB9D5C00EC}" srcId="{B68E7190-FA18-4229-AA1B-F36D398BDF86}" destId="{F0E96688-9EA1-4B3E-BA5B-959010A6D21D}" srcOrd="1" destOrd="0" parTransId="{D18F7C95-81D5-484D-86DC-780801A451AA}" sibTransId="{0C957707-4B3C-4A90-A76C-E2A0F8ABB4AD}"/>
    <dgm:cxn modelId="{9A90BA30-5597-40D9-B431-60F59BA77481}" type="presOf" srcId="{5A99DA5A-8DE9-4B6C-8C2D-BACD304DC4EC}" destId="{1F4A3904-7A47-414A-B94F-7909853A4313}" srcOrd="0" destOrd="0" presId="urn:microsoft.com/office/officeart/2005/8/layout/cycle6"/>
    <dgm:cxn modelId="{A8BCE61E-84D0-452A-B58E-7F772DB912F5}" type="presOf" srcId="{F6B26CB3-C1D5-432A-88CC-AA86977F80C1}" destId="{210FD30B-0FCC-4B22-871D-08DD7638967A}" srcOrd="0" destOrd="0" presId="urn:microsoft.com/office/officeart/2005/8/layout/cycle6"/>
    <dgm:cxn modelId="{92179B2B-DEBA-4BBA-BBE9-D47F44AE1E8A}" type="presOf" srcId="{697AD679-4969-40D4-8169-6586C09CF151}" destId="{639FFBE9-0BDD-4771-8AA5-8BD1ECE45D0D}" srcOrd="0" destOrd="0" presId="urn:microsoft.com/office/officeart/2005/8/layout/cycle6"/>
    <dgm:cxn modelId="{24B072EE-AD98-464E-BDD3-F203FC66A85D}" type="presOf" srcId="{B68E7190-FA18-4229-AA1B-F36D398BDF86}" destId="{FFDF69A4-9EA4-488D-9AB0-825E031A2952}" srcOrd="0" destOrd="0" presId="urn:microsoft.com/office/officeart/2005/8/layout/cycle6"/>
    <dgm:cxn modelId="{F65D5975-0164-42BC-8A59-09D097BC60B2}" type="presParOf" srcId="{FFDF69A4-9EA4-488D-9AB0-825E031A2952}" destId="{7CFBAD64-BE4F-4A3E-940A-68A345472C1D}" srcOrd="0" destOrd="0" presId="urn:microsoft.com/office/officeart/2005/8/layout/cycle6"/>
    <dgm:cxn modelId="{6C18F0EE-6485-435E-BAFB-A91790781E63}" type="presParOf" srcId="{FFDF69A4-9EA4-488D-9AB0-825E031A2952}" destId="{4F4197D4-937E-46AE-9ABF-8BF44562C960}" srcOrd="1" destOrd="0" presId="urn:microsoft.com/office/officeart/2005/8/layout/cycle6"/>
    <dgm:cxn modelId="{3FAC9F49-48C6-49ED-A367-387321CFAC1C}" type="presParOf" srcId="{FFDF69A4-9EA4-488D-9AB0-825E031A2952}" destId="{210FD30B-0FCC-4B22-871D-08DD7638967A}" srcOrd="2" destOrd="0" presId="urn:microsoft.com/office/officeart/2005/8/layout/cycle6"/>
    <dgm:cxn modelId="{FE767EF2-9EE2-461C-A9CA-9EEA86E9691C}" type="presParOf" srcId="{FFDF69A4-9EA4-488D-9AB0-825E031A2952}" destId="{141E47C3-7566-4563-B13E-2673AB358ED8}" srcOrd="3" destOrd="0" presId="urn:microsoft.com/office/officeart/2005/8/layout/cycle6"/>
    <dgm:cxn modelId="{FB351D93-EB61-4B69-B79E-9F06D050BFE5}" type="presParOf" srcId="{FFDF69A4-9EA4-488D-9AB0-825E031A2952}" destId="{DF98AD64-E137-4CFD-BCFD-64B70B92B2AF}" srcOrd="4" destOrd="0" presId="urn:microsoft.com/office/officeart/2005/8/layout/cycle6"/>
    <dgm:cxn modelId="{5B50E095-E207-4B20-8507-0C335BBCA835}" type="presParOf" srcId="{FFDF69A4-9EA4-488D-9AB0-825E031A2952}" destId="{7E4083CA-7BB8-4177-A9BE-4F4961E82073}" srcOrd="5" destOrd="0" presId="urn:microsoft.com/office/officeart/2005/8/layout/cycle6"/>
    <dgm:cxn modelId="{6CD8207F-F521-4E40-9DAA-2BBF4A23AE5D}" type="presParOf" srcId="{FFDF69A4-9EA4-488D-9AB0-825E031A2952}" destId="{AC6953D4-3F4E-4321-AC4C-B06F69AA17E8}" srcOrd="6" destOrd="0" presId="urn:microsoft.com/office/officeart/2005/8/layout/cycle6"/>
    <dgm:cxn modelId="{63568665-B0E1-438C-9E0F-D764DF495EEA}" type="presParOf" srcId="{FFDF69A4-9EA4-488D-9AB0-825E031A2952}" destId="{2F827243-9A06-48AF-A6C1-796D28ACFF31}" srcOrd="7" destOrd="0" presId="urn:microsoft.com/office/officeart/2005/8/layout/cycle6"/>
    <dgm:cxn modelId="{F3522F9D-00FC-4909-93F2-A261C9AC4545}" type="presParOf" srcId="{FFDF69A4-9EA4-488D-9AB0-825E031A2952}" destId="{1F4A3904-7A47-414A-B94F-7909853A4313}" srcOrd="8" destOrd="0" presId="urn:microsoft.com/office/officeart/2005/8/layout/cycle6"/>
    <dgm:cxn modelId="{5D609050-732C-4BC6-ACC6-0F462875E3EE}" type="presParOf" srcId="{FFDF69A4-9EA4-488D-9AB0-825E031A2952}" destId="{639FFBE9-0BDD-4771-8AA5-8BD1ECE45D0D}" srcOrd="9" destOrd="0" presId="urn:microsoft.com/office/officeart/2005/8/layout/cycle6"/>
    <dgm:cxn modelId="{0D6D3249-538E-4549-8BD4-089730AFC968}" type="presParOf" srcId="{FFDF69A4-9EA4-488D-9AB0-825E031A2952}" destId="{6809F071-BF06-46F9-95CD-324FB490BB5D}" srcOrd="10" destOrd="0" presId="urn:microsoft.com/office/officeart/2005/8/layout/cycle6"/>
    <dgm:cxn modelId="{434C5119-B383-4324-B3FE-E476C9F52DC0}" type="presParOf" srcId="{FFDF69A4-9EA4-488D-9AB0-825E031A2952}" destId="{03782B9D-4DB0-4919-9D2B-8607877BCFB3}" srcOrd="11" destOrd="0" presId="urn:microsoft.com/office/officeart/2005/8/layout/cycle6"/>
    <dgm:cxn modelId="{5231A5A0-9986-48FD-9ECB-F63BB848C9BF}" type="presParOf" srcId="{FFDF69A4-9EA4-488D-9AB0-825E031A2952}" destId="{543EE639-6985-44BF-ABD5-49A0B99EC7DC}" srcOrd="12" destOrd="0" presId="urn:microsoft.com/office/officeart/2005/8/layout/cycle6"/>
    <dgm:cxn modelId="{3A53F9C5-8AC5-4A19-9504-FFEF1F98269F}" type="presParOf" srcId="{FFDF69A4-9EA4-488D-9AB0-825E031A2952}" destId="{22B11A71-818D-4891-BB58-70B2D8E024DA}" srcOrd="13" destOrd="0" presId="urn:microsoft.com/office/officeart/2005/8/layout/cycle6"/>
    <dgm:cxn modelId="{55675518-06EA-462D-A297-B1821E203112}" type="presParOf" srcId="{FFDF69A4-9EA4-488D-9AB0-825E031A2952}" destId="{E6214D25-A71F-40A9-AB69-2FEF71D1C842}" srcOrd="14" destOrd="0" presId="urn:microsoft.com/office/officeart/2005/8/layout/cycle6"/>
    <dgm:cxn modelId="{A4162242-0134-4793-88EB-C58421F32FA1}" type="presParOf" srcId="{FFDF69A4-9EA4-488D-9AB0-825E031A2952}" destId="{3E9559C3-3E6B-4258-A7F4-873718D79E5E}" srcOrd="15" destOrd="0" presId="urn:microsoft.com/office/officeart/2005/8/layout/cycle6"/>
    <dgm:cxn modelId="{F1508E6F-2DD9-498F-AFC7-162B5306EDA3}" type="presParOf" srcId="{FFDF69A4-9EA4-488D-9AB0-825E031A2952}" destId="{3A7229A7-9D7C-4FC9-A52D-60885673FFB9}" srcOrd="16" destOrd="0" presId="urn:microsoft.com/office/officeart/2005/8/layout/cycle6"/>
    <dgm:cxn modelId="{71D661C0-0E15-4248-AE30-D87776A0A835}" type="presParOf" srcId="{FFDF69A4-9EA4-488D-9AB0-825E031A2952}" destId="{7FE89D3E-BF02-4F12-A375-804DD4D2EF41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A706A3B8-8AA1-40AF-819F-DDA2DAA13DF5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41D46B37-36C9-4C7D-9B96-022D2FB3B34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ZA" sz="2000"/>
            <a:t>Embed the knowledge management system into SAQA business processes</a:t>
          </a:r>
          <a:endParaRPr lang="en-ZA" sz="2000" dirty="0"/>
        </a:p>
      </dgm:t>
    </dgm:pt>
    <dgm:pt modelId="{70575212-CF33-4266-A40D-FE6BFC17B48C}" type="parTrans" cxnId="{A0F213EA-54D1-428F-B63C-B11715225C70}">
      <dgm:prSet/>
      <dgm:spPr/>
      <dgm:t>
        <a:bodyPr/>
        <a:lstStyle/>
        <a:p>
          <a:endParaRPr lang="en-ZA" sz="2000"/>
        </a:p>
      </dgm:t>
    </dgm:pt>
    <dgm:pt modelId="{F2B15267-E47B-40A1-9E7C-780DD10EA23E}" type="sibTrans" cxnId="{A0F213EA-54D1-428F-B63C-B11715225C70}">
      <dgm:prSet/>
      <dgm:spPr/>
      <dgm:t>
        <a:bodyPr/>
        <a:lstStyle/>
        <a:p>
          <a:endParaRPr lang="en-ZA" sz="2000"/>
        </a:p>
      </dgm:t>
    </dgm:pt>
    <dgm:pt modelId="{BE5D775C-82CC-4F52-B48F-2E72290555AF}">
      <dgm:prSet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ZA" sz="2000" dirty="0"/>
            <a:t>Maintain an ICT Enterprise Architecture that supports our work</a:t>
          </a:r>
        </a:p>
      </dgm:t>
    </dgm:pt>
    <dgm:pt modelId="{B7340740-5FFE-4CF9-8156-ACA059FE5A7A}" type="parTrans" cxnId="{B286CAA8-857E-4424-8E03-75BF979ACAA1}">
      <dgm:prSet/>
      <dgm:spPr/>
      <dgm:t>
        <a:bodyPr/>
        <a:lstStyle/>
        <a:p>
          <a:endParaRPr lang="en-ZA" sz="2000"/>
        </a:p>
      </dgm:t>
    </dgm:pt>
    <dgm:pt modelId="{8FFF9402-97AD-4B25-A2C8-6FFC83106A5E}" type="sibTrans" cxnId="{B286CAA8-857E-4424-8E03-75BF979ACAA1}">
      <dgm:prSet/>
      <dgm:spPr/>
      <dgm:t>
        <a:bodyPr/>
        <a:lstStyle/>
        <a:p>
          <a:endParaRPr lang="en-ZA" sz="2000"/>
        </a:p>
      </dgm:t>
    </dgm:pt>
    <dgm:pt modelId="{8FB529C9-44E8-4B02-B9D2-AAC3B062B840}">
      <dgm:prSet custT="1"/>
      <dgm:spPr>
        <a:solidFill>
          <a:schemeClr val="accent2"/>
        </a:solidFill>
      </dgm:spPr>
      <dgm:t>
        <a:bodyPr/>
        <a:lstStyle/>
        <a:p>
          <a:r>
            <a:rPr lang="en-ZA" sz="2000" dirty="0"/>
            <a:t>Maintain and further develop the NLRD</a:t>
          </a:r>
        </a:p>
      </dgm:t>
    </dgm:pt>
    <dgm:pt modelId="{0CE2536F-D121-43B8-8362-0FB0FE2F30D0}" type="parTrans" cxnId="{4081E858-5B09-4C0A-987D-ECBFD44F88B3}">
      <dgm:prSet/>
      <dgm:spPr/>
      <dgm:t>
        <a:bodyPr/>
        <a:lstStyle/>
        <a:p>
          <a:endParaRPr lang="en-ZA" sz="2000"/>
        </a:p>
      </dgm:t>
    </dgm:pt>
    <dgm:pt modelId="{2A0BBFAC-806E-4759-9941-89B665DBAED9}" type="sibTrans" cxnId="{4081E858-5B09-4C0A-987D-ECBFD44F88B3}">
      <dgm:prSet/>
      <dgm:spPr/>
      <dgm:t>
        <a:bodyPr/>
        <a:lstStyle/>
        <a:p>
          <a:endParaRPr lang="en-ZA" sz="2000"/>
        </a:p>
      </dgm:t>
    </dgm:pt>
    <dgm:pt modelId="{BB259C23-E506-48CF-9E2F-A3D2D154BF35}" type="pres">
      <dgm:prSet presAssocID="{A706A3B8-8AA1-40AF-819F-DDA2DAA13DF5}" presName="compositeShape" presStyleCnt="0">
        <dgm:presLayoutVars>
          <dgm:chMax val="7"/>
          <dgm:dir/>
          <dgm:resizeHandles val="exact"/>
        </dgm:presLayoutVars>
      </dgm:prSet>
      <dgm:spPr/>
    </dgm:pt>
    <dgm:pt modelId="{56A48B36-523F-4B28-94F5-F86D703A627E}" type="pres">
      <dgm:prSet presAssocID="{A706A3B8-8AA1-40AF-819F-DDA2DAA13DF5}" presName="wedge1" presStyleLbl="node1" presStyleIdx="0" presStyleCnt="3"/>
      <dgm:spPr/>
      <dgm:t>
        <a:bodyPr/>
        <a:lstStyle/>
        <a:p>
          <a:endParaRPr lang="en-GB"/>
        </a:p>
      </dgm:t>
    </dgm:pt>
    <dgm:pt modelId="{2B9B88B8-F86F-4694-B73E-AF4D809B5D06}" type="pres">
      <dgm:prSet presAssocID="{A706A3B8-8AA1-40AF-819F-DDA2DAA13DF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35E48F4-F69D-4127-9E43-0A2A00F24AC1}" type="pres">
      <dgm:prSet presAssocID="{A706A3B8-8AA1-40AF-819F-DDA2DAA13DF5}" presName="wedge2" presStyleLbl="node1" presStyleIdx="1" presStyleCnt="3"/>
      <dgm:spPr/>
      <dgm:t>
        <a:bodyPr/>
        <a:lstStyle/>
        <a:p>
          <a:endParaRPr lang="en-GB"/>
        </a:p>
      </dgm:t>
    </dgm:pt>
    <dgm:pt modelId="{D84960A6-87E6-47DF-A553-27F8E467B0E7}" type="pres">
      <dgm:prSet presAssocID="{A706A3B8-8AA1-40AF-819F-DDA2DAA13DF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E6BC48-763C-4261-85AA-0938682043CD}" type="pres">
      <dgm:prSet presAssocID="{A706A3B8-8AA1-40AF-819F-DDA2DAA13DF5}" presName="wedge3" presStyleLbl="node1" presStyleIdx="2" presStyleCnt="3"/>
      <dgm:spPr/>
      <dgm:t>
        <a:bodyPr/>
        <a:lstStyle/>
        <a:p>
          <a:endParaRPr lang="en-GB"/>
        </a:p>
      </dgm:t>
    </dgm:pt>
    <dgm:pt modelId="{F7ABC638-E83E-4FAF-A750-E4C3A8873E6D}" type="pres">
      <dgm:prSet presAssocID="{A706A3B8-8AA1-40AF-819F-DDA2DAA13DF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286CAA8-857E-4424-8E03-75BF979ACAA1}" srcId="{A706A3B8-8AA1-40AF-819F-DDA2DAA13DF5}" destId="{BE5D775C-82CC-4F52-B48F-2E72290555AF}" srcOrd="1" destOrd="0" parTransId="{B7340740-5FFE-4CF9-8156-ACA059FE5A7A}" sibTransId="{8FFF9402-97AD-4B25-A2C8-6FFC83106A5E}"/>
    <dgm:cxn modelId="{A0F213EA-54D1-428F-B63C-B11715225C70}" srcId="{A706A3B8-8AA1-40AF-819F-DDA2DAA13DF5}" destId="{41D46B37-36C9-4C7D-9B96-022D2FB3B34C}" srcOrd="0" destOrd="0" parTransId="{70575212-CF33-4266-A40D-FE6BFC17B48C}" sibTransId="{F2B15267-E47B-40A1-9E7C-780DD10EA23E}"/>
    <dgm:cxn modelId="{053577A8-5B48-4B34-9404-1135F180B1B5}" type="presOf" srcId="{A706A3B8-8AA1-40AF-819F-DDA2DAA13DF5}" destId="{BB259C23-E506-48CF-9E2F-A3D2D154BF35}" srcOrd="0" destOrd="0" presId="urn:microsoft.com/office/officeart/2005/8/layout/chart3"/>
    <dgm:cxn modelId="{06EF71BC-2A6D-4A23-B49F-3F17867755C4}" type="presOf" srcId="{8FB529C9-44E8-4B02-B9D2-AAC3B062B840}" destId="{F7ABC638-E83E-4FAF-A750-E4C3A8873E6D}" srcOrd="1" destOrd="0" presId="urn:microsoft.com/office/officeart/2005/8/layout/chart3"/>
    <dgm:cxn modelId="{2D8F2937-A557-461C-ABAE-D29B08232BD1}" type="presOf" srcId="{41D46B37-36C9-4C7D-9B96-022D2FB3B34C}" destId="{56A48B36-523F-4B28-94F5-F86D703A627E}" srcOrd="0" destOrd="0" presId="urn:microsoft.com/office/officeart/2005/8/layout/chart3"/>
    <dgm:cxn modelId="{356547AE-66B8-4628-9E84-39B918C14583}" type="presOf" srcId="{BE5D775C-82CC-4F52-B48F-2E72290555AF}" destId="{735E48F4-F69D-4127-9E43-0A2A00F24AC1}" srcOrd="0" destOrd="0" presId="urn:microsoft.com/office/officeart/2005/8/layout/chart3"/>
    <dgm:cxn modelId="{80A29803-080C-4904-99B8-CB6C86BD66DE}" type="presOf" srcId="{41D46B37-36C9-4C7D-9B96-022D2FB3B34C}" destId="{2B9B88B8-F86F-4694-B73E-AF4D809B5D06}" srcOrd="1" destOrd="0" presId="urn:microsoft.com/office/officeart/2005/8/layout/chart3"/>
    <dgm:cxn modelId="{4081E858-5B09-4C0A-987D-ECBFD44F88B3}" srcId="{A706A3B8-8AA1-40AF-819F-DDA2DAA13DF5}" destId="{8FB529C9-44E8-4B02-B9D2-AAC3B062B840}" srcOrd="2" destOrd="0" parTransId="{0CE2536F-D121-43B8-8362-0FB0FE2F30D0}" sibTransId="{2A0BBFAC-806E-4759-9941-89B665DBAED9}"/>
    <dgm:cxn modelId="{AC33D309-029B-41F0-864F-6FA1D1E3A6F1}" type="presOf" srcId="{BE5D775C-82CC-4F52-B48F-2E72290555AF}" destId="{D84960A6-87E6-47DF-A553-27F8E467B0E7}" srcOrd="1" destOrd="0" presId="urn:microsoft.com/office/officeart/2005/8/layout/chart3"/>
    <dgm:cxn modelId="{44FCBEDC-4F5F-4C7D-83BE-815FC24C33A2}" type="presOf" srcId="{8FB529C9-44E8-4B02-B9D2-AAC3B062B840}" destId="{54E6BC48-763C-4261-85AA-0938682043CD}" srcOrd="0" destOrd="0" presId="urn:microsoft.com/office/officeart/2005/8/layout/chart3"/>
    <dgm:cxn modelId="{F47C5802-95C8-4336-BEE8-28A455320051}" type="presParOf" srcId="{BB259C23-E506-48CF-9E2F-A3D2D154BF35}" destId="{56A48B36-523F-4B28-94F5-F86D703A627E}" srcOrd="0" destOrd="0" presId="urn:microsoft.com/office/officeart/2005/8/layout/chart3"/>
    <dgm:cxn modelId="{04EB222E-F748-455F-8DFB-114A2EA80D66}" type="presParOf" srcId="{BB259C23-E506-48CF-9E2F-A3D2D154BF35}" destId="{2B9B88B8-F86F-4694-B73E-AF4D809B5D06}" srcOrd="1" destOrd="0" presId="urn:microsoft.com/office/officeart/2005/8/layout/chart3"/>
    <dgm:cxn modelId="{62C1C8F6-5DC8-4269-98A7-C3ECC7C8C563}" type="presParOf" srcId="{BB259C23-E506-48CF-9E2F-A3D2D154BF35}" destId="{735E48F4-F69D-4127-9E43-0A2A00F24AC1}" srcOrd="2" destOrd="0" presId="urn:microsoft.com/office/officeart/2005/8/layout/chart3"/>
    <dgm:cxn modelId="{4B8D8980-2140-49C3-AA55-EB7C4A485509}" type="presParOf" srcId="{BB259C23-E506-48CF-9E2F-A3D2D154BF35}" destId="{D84960A6-87E6-47DF-A553-27F8E467B0E7}" srcOrd="3" destOrd="0" presId="urn:microsoft.com/office/officeart/2005/8/layout/chart3"/>
    <dgm:cxn modelId="{23B311D6-1086-4DA5-BA5D-4100C168079D}" type="presParOf" srcId="{BB259C23-E506-48CF-9E2F-A3D2D154BF35}" destId="{54E6BC48-763C-4261-85AA-0938682043CD}" srcOrd="4" destOrd="0" presId="urn:microsoft.com/office/officeart/2005/8/layout/chart3"/>
    <dgm:cxn modelId="{8DC43E53-98E9-465E-AD1B-61D9078715B6}" type="presParOf" srcId="{BB259C23-E506-48CF-9E2F-A3D2D154BF35}" destId="{F7ABC638-E83E-4FAF-A750-E4C3A8873E6D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A7B2E704-DBA3-4F59-8C39-D6889A18AA76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FBDE42C1-D84D-410F-9FFD-D18DCE44838B}">
      <dgm:prSet phldrT="[Text]"/>
      <dgm:spPr>
        <a:solidFill>
          <a:schemeClr val="bg2">
            <a:lumMod val="10000"/>
            <a:alpha val="50000"/>
          </a:schemeClr>
        </a:solidFill>
      </dgm:spPr>
      <dgm:t>
        <a:bodyPr/>
        <a:lstStyle/>
        <a:p>
          <a:r>
            <a:rPr lang="en-ZA" dirty="0">
              <a:solidFill>
                <a:schemeClr val="bg1"/>
              </a:solidFill>
            </a:rPr>
            <a:t>Update and implement staff Succession Plan</a:t>
          </a:r>
        </a:p>
      </dgm:t>
    </dgm:pt>
    <dgm:pt modelId="{B3D5A2EF-E48B-4875-9A09-4E3E9E275221}" type="parTrans" cxnId="{3D557BF8-BB1B-4885-964E-771C9A667804}">
      <dgm:prSet/>
      <dgm:spPr/>
      <dgm:t>
        <a:bodyPr/>
        <a:lstStyle/>
        <a:p>
          <a:endParaRPr lang="en-ZA"/>
        </a:p>
      </dgm:t>
    </dgm:pt>
    <dgm:pt modelId="{8BA07D7C-215E-409F-BF8D-99E2235332BC}" type="sibTrans" cxnId="{3D557BF8-BB1B-4885-964E-771C9A667804}">
      <dgm:prSet/>
      <dgm:spPr/>
      <dgm:t>
        <a:bodyPr/>
        <a:lstStyle/>
        <a:p>
          <a:endParaRPr lang="en-ZA"/>
        </a:p>
      </dgm:t>
    </dgm:pt>
    <dgm:pt modelId="{6B79EB1A-EDCC-408A-8FE8-CA52F72545EB}">
      <dgm:prSet phldrT="[Text]"/>
      <dgm:spPr>
        <a:solidFill>
          <a:schemeClr val="accent2">
            <a:lumMod val="50000"/>
            <a:alpha val="50000"/>
          </a:schemeClr>
        </a:solidFill>
      </dgm:spPr>
      <dgm:t>
        <a:bodyPr/>
        <a:lstStyle/>
        <a:p>
          <a:r>
            <a:rPr lang="en-ZA">
              <a:solidFill>
                <a:schemeClr val="bg1"/>
              </a:solidFill>
            </a:rPr>
            <a:t>Implement Learning and Development initiatives in line with priorities</a:t>
          </a:r>
          <a:endParaRPr lang="en-ZA" dirty="0">
            <a:solidFill>
              <a:schemeClr val="bg1"/>
            </a:solidFill>
          </a:endParaRPr>
        </a:p>
      </dgm:t>
    </dgm:pt>
    <dgm:pt modelId="{A8928542-B87C-43C4-888E-F5110FBD18E4}" type="parTrans" cxnId="{04E52B11-3A72-418E-A08C-4BA02D9A53F5}">
      <dgm:prSet/>
      <dgm:spPr/>
      <dgm:t>
        <a:bodyPr/>
        <a:lstStyle/>
        <a:p>
          <a:endParaRPr lang="en-ZA"/>
        </a:p>
      </dgm:t>
    </dgm:pt>
    <dgm:pt modelId="{298AE5A4-744B-4154-8048-4CF4AE0FF451}" type="sibTrans" cxnId="{04E52B11-3A72-418E-A08C-4BA02D9A53F5}">
      <dgm:prSet/>
      <dgm:spPr/>
      <dgm:t>
        <a:bodyPr/>
        <a:lstStyle/>
        <a:p>
          <a:endParaRPr lang="en-ZA"/>
        </a:p>
      </dgm:t>
    </dgm:pt>
    <dgm:pt modelId="{C3514BD8-2C1A-4DA7-B301-A248F8A65A76}" type="pres">
      <dgm:prSet presAssocID="{A7B2E704-DBA3-4F59-8C39-D6889A18AA7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47F7B96-1E04-4656-8AAF-A4D0671867C3}" type="pres">
      <dgm:prSet presAssocID="{FBDE42C1-D84D-410F-9FFD-D18DCE44838B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9D93E2B-7A35-4559-8A64-0571FA4C4077}" type="pres">
      <dgm:prSet presAssocID="{8BA07D7C-215E-409F-BF8D-99E2235332BC}" presName="space" presStyleCnt="0"/>
      <dgm:spPr/>
    </dgm:pt>
    <dgm:pt modelId="{7A19C3B4-997F-401C-BCE6-69725F654F1B}" type="pres">
      <dgm:prSet presAssocID="{6B79EB1A-EDCC-408A-8FE8-CA52F72545EB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4E52B11-3A72-418E-A08C-4BA02D9A53F5}" srcId="{A7B2E704-DBA3-4F59-8C39-D6889A18AA76}" destId="{6B79EB1A-EDCC-408A-8FE8-CA52F72545EB}" srcOrd="1" destOrd="0" parTransId="{A8928542-B87C-43C4-888E-F5110FBD18E4}" sibTransId="{298AE5A4-744B-4154-8048-4CF4AE0FF451}"/>
    <dgm:cxn modelId="{6A603494-F47F-40A5-AA66-E2ECCA2C4AEA}" type="presOf" srcId="{6B79EB1A-EDCC-408A-8FE8-CA52F72545EB}" destId="{7A19C3B4-997F-401C-BCE6-69725F654F1B}" srcOrd="0" destOrd="0" presId="urn:microsoft.com/office/officeart/2005/8/layout/venn3"/>
    <dgm:cxn modelId="{4AFAECC3-6CBE-470E-8856-BBCCDFA49A32}" type="presOf" srcId="{FBDE42C1-D84D-410F-9FFD-D18DCE44838B}" destId="{947F7B96-1E04-4656-8AAF-A4D0671867C3}" srcOrd="0" destOrd="0" presId="urn:microsoft.com/office/officeart/2005/8/layout/venn3"/>
    <dgm:cxn modelId="{3D557BF8-BB1B-4885-964E-771C9A667804}" srcId="{A7B2E704-DBA3-4F59-8C39-D6889A18AA76}" destId="{FBDE42C1-D84D-410F-9FFD-D18DCE44838B}" srcOrd="0" destOrd="0" parTransId="{B3D5A2EF-E48B-4875-9A09-4E3E9E275221}" sibTransId="{8BA07D7C-215E-409F-BF8D-99E2235332BC}"/>
    <dgm:cxn modelId="{4FE4D0AC-62B3-4C29-BD2D-C8E033C02D17}" type="presOf" srcId="{A7B2E704-DBA3-4F59-8C39-D6889A18AA76}" destId="{C3514BD8-2C1A-4DA7-B301-A248F8A65A76}" srcOrd="0" destOrd="0" presId="urn:microsoft.com/office/officeart/2005/8/layout/venn3"/>
    <dgm:cxn modelId="{F0111227-9A74-4E36-896C-AC3252FFC043}" type="presParOf" srcId="{C3514BD8-2C1A-4DA7-B301-A248F8A65A76}" destId="{947F7B96-1E04-4656-8AAF-A4D0671867C3}" srcOrd="0" destOrd="0" presId="urn:microsoft.com/office/officeart/2005/8/layout/venn3"/>
    <dgm:cxn modelId="{EF2C3305-0FD4-48C1-9F8F-C7ED2842C1A6}" type="presParOf" srcId="{C3514BD8-2C1A-4DA7-B301-A248F8A65A76}" destId="{E9D93E2B-7A35-4559-8A64-0571FA4C4077}" srcOrd="1" destOrd="0" presId="urn:microsoft.com/office/officeart/2005/8/layout/venn3"/>
    <dgm:cxn modelId="{3F5289CD-66FC-4BB4-ACB9-C1E846286846}" type="presParOf" srcId="{C3514BD8-2C1A-4DA7-B301-A248F8A65A76}" destId="{7A19C3B4-997F-401C-BCE6-69725F654F1B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21162299-EF0C-4012-83AB-0181DE4196C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391476C2-89C4-4DCA-8912-A96ADB79F15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ZA" sz="1600" dirty="0"/>
            <a:t>Insufficient budget to support mandate</a:t>
          </a:r>
        </a:p>
      </dgm:t>
    </dgm:pt>
    <dgm:pt modelId="{21D29337-858D-4C42-8866-19073E2224AF}" type="parTrans" cxnId="{F517E616-FEE1-47B4-A401-3E269759CCF4}">
      <dgm:prSet/>
      <dgm:spPr/>
      <dgm:t>
        <a:bodyPr/>
        <a:lstStyle/>
        <a:p>
          <a:endParaRPr lang="en-ZA"/>
        </a:p>
      </dgm:t>
    </dgm:pt>
    <dgm:pt modelId="{4B2F53C2-D372-4177-846C-60A2834EEC31}" type="sibTrans" cxnId="{F517E616-FEE1-47B4-A401-3E269759CCF4}">
      <dgm:prSet/>
      <dgm:spPr/>
      <dgm:t>
        <a:bodyPr/>
        <a:lstStyle/>
        <a:p>
          <a:endParaRPr lang="en-ZA"/>
        </a:p>
      </dgm:t>
    </dgm:pt>
    <dgm:pt modelId="{9F7FBC0D-3CCC-4F2C-A9C2-1870A98F51BC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/>
            <a:t>SAQA is named as a respondent in cases brought before </a:t>
          </a:r>
          <a:r>
            <a:rPr lang="en-ZA" sz="1800" dirty="0"/>
            <a:t>the courts</a:t>
          </a:r>
        </a:p>
      </dgm:t>
    </dgm:pt>
    <dgm:pt modelId="{540B076E-F1A8-49C4-8FE1-30653D7E9628}" type="parTrans" cxnId="{B0276546-4C28-4402-9876-97BBB1B9A053}">
      <dgm:prSet/>
      <dgm:spPr/>
      <dgm:t>
        <a:bodyPr/>
        <a:lstStyle/>
        <a:p>
          <a:endParaRPr lang="en-ZA"/>
        </a:p>
      </dgm:t>
    </dgm:pt>
    <dgm:pt modelId="{1A5C0F56-43D7-4E6B-8E91-84CB2D08725B}" type="sibTrans" cxnId="{B0276546-4C28-4402-9876-97BBB1B9A053}">
      <dgm:prSet/>
      <dgm:spPr/>
      <dgm:t>
        <a:bodyPr/>
        <a:lstStyle/>
        <a:p>
          <a:endParaRPr lang="en-ZA"/>
        </a:p>
      </dgm:t>
    </dgm:pt>
    <dgm:pt modelId="{2B081B95-792E-4E04-8AA0-FB07D644BAB0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600" dirty="0"/>
            <a:t>Inability to reach revenue targets</a:t>
          </a:r>
          <a:endParaRPr lang="en-ZA" sz="1600" dirty="0"/>
        </a:p>
      </dgm:t>
    </dgm:pt>
    <dgm:pt modelId="{C5367385-38D1-4336-A9B0-B41C5D4927DA}" type="parTrans" cxnId="{EF68D23E-DF55-4FBB-81E5-1A726D49DB9D}">
      <dgm:prSet/>
      <dgm:spPr/>
      <dgm:t>
        <a:bodyPr/>
        <a:lstStyle/>
        <a:p>
          <a:endParaRPr lang="en-ZA"/>
        </a:p>
      </dgm:t>
    </dgm:pt>
    <dgm:pt modelId="{935249F6-3157-4D4A-B88A-F31A829D184F}" type="sibTrans" cxnId="{EF68D23E-DF55-4FBB-81E5-1A726D49DB9D}">
      <dgm:prSet/>
      <dgm:spPr/>
      <dgm:t>
        <a:bodyPr/>
        <a:lstStyle/>
        <a:p>
          <a:endParaRPr lang="en-ZA"/>
        </a:p>
      </dgm:t>
    </dgm:pt>
    <dgm:pt modelId="{E4DAF964-E893-4136-9038-AD30E2961361}">
      <dgm:prSet custT="1"/>
      <dgm:spPr>
        <a:solidFill>
          <a:schemeClr val="accent2"/>
        </a:solidFill>
      </dgm:spPr>
      <dgm:t>
        <a:bodyPr/>
        <a:lstStyle/>
        <a:p>
          <a:r>
            <a:rPr lang="en-US" sz="1600"/>
            <a:t>Expectations of stakeholders not met due to limited resources</a:t>
          </a:r>
          <a:endParaRPr lang="en-ZA" sz="1600" dirty="0"/>
        </a:p>
      </dgm:t>
    </dgm:pt>
    <dgm:pt modelId="{1F5BA19B-7DDA-45FB-ACFF-AA05511CDC29}" type="parTrans" cxnId="{25D6D834-8A2B-4F12-A695-0D46AE2C9A47}">
      <dgm:prSet/>
      <dgm:spPr/>
      <dgm:t>
        <a:bodyPr/>
        <a:lstStyle/>
        <a:p>
          <a:endParaRPr lang="en-ZA"/>
        </a:p>
      </dgm:t>
    </dgm:pt>
    <dgm:pt modelId="{CFF6C6AC-AD59-4528-83A1-D8F917310209}" type="sibTrans" cxnId="{25D6D834-8A2B-4F12-A695-0D46AE2C9A47}">
      <dgm:prSet/>
      <dgm:spPr/>
      <dgm:t>
        <a:bodyPr/>
        <a:lstStyle/>
        <a:p>
          <a:endParaRPr lang="en-ZA"/>
        </a:p>
      </dgm:t>
    </dgm:pt>
    <dgm:pt modelId="{80F2E3F2-2DEB-457B-8A41-6CBBB8706DEA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Reputational damage due to litigation</a:t>
          </a:r>
          <a:endParaRPr lang="en-ZA" sz="1800" dirty="0"/>
        </a:p>
      </dgm:t>
    </dgm:pt>
    <dgm:pt modelId="{AC3370CA-9278-49E6-996E-C216ACE75D5B}" type="parTrans" cxnId="{0EC86605-53F5-494E-8AA8-1C92FAB1AA16}">
      <dgm:prSet/>
      <dgm:spPr/>
      <dgm:t>
        <a:bodyPr/>
        <a:lstStyle/>
        <a:p>
          <a:endParaRPr lang="en-ZA"/>
        </a:p>
      </dgm:t>
    </dgm:pt>
    <dgm:pt modelId="{C1E8A1C6-851B-46AA-A161-4EE06DAE1F49}" type="sibTrans" cxnId="{0EC86605-53F5-494E-8AA8-1C92FAB1AA16}">
      <dgm:prSet/>
      <dgm:spPr/>
      <dgm:t>
        <a:bodyPr/>
        <a:lstStyle/>
        <a:p>
          <a:endParaRPr lang="en-ZA"/>
        </a:p>
      </dgm:t>
    </dgm:pt>
    <dgm:pt modelId="{CF42D199-D5DB-4A87-9EF1-C1AF3E6FC9D7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sz="1800" dirty="0"/>
            <a:t>Different understandings of legislation</a:t>
          </a:r>
        </a:p>
      </dgm:t>
    </dgm:pt>
    <dgm:pt modelId="{806028D7-53DE-4971-B7D7-9A6E4E4FDAF5}" type="parTrans" cxnId="{2D92B1F1-C38A-46F8-8375-7077B9AFC88D}">
      <dgm:prSet/>
      <dgm:spPr/>
      <dgm:t>
        <a:bodyPr/>
        <a:lstStyle/>
        <a:p>
          <a:endParaRPr lang="en-ZA"/>
        </a:p>
      </dgm:t>
    </dgm:pt>
    <dgm:pt modelId="{917AA637-B9D0-4CB1-ADD8-4D5E1CA31C6D}" type="sibTrans" cxnId="{2D92B1F1-C38A-46F8-8375-7077B9AFC88D}">
      <dgm:prSet/>
      <dgm:spPr/>
      <dgm:t>
        <a:bodyPr/>
        <a:lstStyle/>
        <a:p>
          <a:endParaRPr lang="en-ZA"/>
        </a:p>
      </dgm:t>
    </dgm:pt>
    <dgm:pt modelId="{742A00CF-174C-4746-89D0-B4C60EAAB85B}" type="pres">
      <dgm:prSet presAssocID="{21162299-EF0C-4012-83AB-0181DE4196C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AD97C3F6-4E39-4883-B033-7B9916D03576}" type="pres">
      <dgm:prSet presAssocID="{391476C2-89C4-4DCA-8912-A96ADB79F154}" presName="parentLin" presStyleCnt="0"/>
      <dgm:spPr/>
    </dgm:pt>
    <dgm:pt modelId="{5BB21FC6-D254-4384-8FC7-881803ADD007}" type="pres">
      <dgm:prSet presAssocID="{391476C2-89C4-4DCA-8912-A96ADB79F154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2DB759E3-E466-45ED-A989-655C7FC3E9CA}" type="pres">
      <dgm:prSet presAssocID="{391476C2-89C4-4DCA-8912-A96ADB79F154}" presName="parentText" presStyleLbl="node1" presStyleIdx="0" presStyleCnt="6" custScaleX="99037" custScaleY="989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AC120E1-98C0-409F-946A-102224A2E617}" type="pres">
      <dgm:prSet presAssocID="{391476C2-89C4-4DCA-8912-A96ADB79F154}" presName="negativeSpace" presStyleCnt="0"/>
      <dgm:spPr/>
    </dgm:pt>
    <dgm:pt modelId="{AFC20026-D43C-41EB-B573-81AC0BACEEEE}" type="pres">
      <dgm:prSet presAssocID="{391476C2-89C4-4DCA-8912-A96ADB79F154}" presName="childText" presStyleLbl="conFgAcc1" presStyleIdx="0" presStyleCnt="6">
        <dgm:presLayoutVars>
          <dgm:bulletEnabled val="1"/>
        </dgm:presLayoutVars>
      </dgm:prSet>
      <dgm:spPr/>
    </dgm:pt>
    <dgm:pt modelId="{95F78CB2-D02D-471D-B534-6F770843174B}" type="pres">
      <dgm:prSet presAssocID="{4B2F53C2-D372-4177-846C-60A2834EEC31}" presName="spaceBetweenRectangles" presStyleCnt="0"/>
      <dgm:spPr/>
    </dgm:pt>
    <dgm:pt modelId="{C1E62FBE-573D-4ACC-8251-6C8381CC8BB3}" type="pres">
      <dgm:prSet presAssocID="{2B081B95-792E-4E04-8AA0-FB07D644BAB0}" presName="parentLin" presStyleCnt="0"/>
      <dgm:spPr/>
    </dgm:pt>
    <dgm:pt modelId="{20E0FDFD-E4A8-46E2-8C40-54DBE2A10AB0}" type="pres">
      <dgm:prSet presAssocID="{2B081B95-792E-4E04-8AA0-FB07D644BAB0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E6E5AF7F-2D41-4E63-A0DA-AF07AB6A2592}" type="pres">
      <dgm:prSet presAssocID="{2B081B95-792E-4E04-8AA0-FB07D644BAB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F6CBDFE-D5C6-4D00-AB14-26C18C0E98CC}" type="pres">
      <dgm:prSet presAssocID="{2B081B95-792E-4E04-8AA0-FB07D644BAB0}" presName="negativeSpace" presStyleCnt="0"/>
      <dgm:spPr/>
    </dgm:pt>
    <dgm:pt modelId="{0DA54656-309E-4A27-B1C9-6C10B8AA35FB}" type="pres">
      <dgm:prSet presAssocID="{2B081B95-792E-4E04-8AA0-FB07D644BAB0}" presName="childText" presStyleLbl="conFgAcc1" presStyleIdx="1" presStyleCnt="6">
        <dgm:presLayoutVars>
          <dgm:bulletEnabled val="1"/>
        </dgm:presLayoutVars>
      </dgm:prSet>
      <dgm:spPr/>
    </dgm:pt>
    <dgm:pt modelId="{0859D655-E9D7-46B1-83CE-5699377C450A}" type="pres">
      <dgm:prSet presAssocID="{935249F6-3157-4D4A-B88A-F31A829D184F}" presName="spaceBetweenRectangles" presStyleCnt="0"/>
      <dgm:spPr/>
    </dgm:pt>
    <dgm:pt modelId="{3244C0ED-D7AC-4963-9C31-C82E8E09DFBD}" type="pres">
      <dgm:prSet presAssocID="{E4DAF964-E893-4136-9038-AD30E2961361}" presName="parentLin" presStyleCnt="0"/>
      <dgm:spPr/>
    </dgm:pt>
    <dgm:pt modelId="{7D68730F-8168-421E-ABC0-3F60409747D4}" type="pres">
      <dgm:prSet presAssocID="{E4DAF964-E893-4136-9038-AD30E2961361}" presName="parentLeftMargin" presStyleLbl="node1" presStyleIdx="1" presStyleCnt="6"/>
      <dgm:spPr/>
      <dgm:t>
        <a:bodyPr/>
        <a:lstStyle/>
        <a:p>
          <a:endParaRPr lang="en-GB"/>
        </a:p>
      </dgm:t>
    </dgm:pt>
    <dgm:pt modelId="{5C62268E-0B3D-4947-A25F-D5003E31519E}" type="pres">
      <dgm:prSet presAssocID="{E4DAF964-E893-4136-9038-AD30E296136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254427-E05D-43B0-B3DE-F13A4F3D495D}" type="pres">
      <dgm:prSet presAssocID="{E4DAF964-E893-4136-9038-AD30E2961361}" presName="negativeSpace" presStyleCnt="0"/>
      <dgm:spPr/>
    </dgm:pt>
    <dgm:pt modelId="{05E765AC-9A2F-47E0-B69E-9C11B33E3E54}" type="pres">
      <dgm:prSet presAssocID="{E4DAF964-E893-4136-9038-AD30E2961361}" presName="childText" presStyleLbl="conFgAcc1" presStyleIdx="2" presStyleCnt="6">
        <dgm:presLayoutVars>
          <dgm:bulletEnabled val="1"/>
        </dgm:presLayoutVars>
      </dgm:prSet>
      <dgm:spPr/>
    </dgm:pt>
    <dgm:pt modelId="{69449255-EA53-493B-BE4F-FE0955338685}" type="pres">
      <dgm:prSet presAssocID="{CFF6C6AC-AD59-4528-83A1-D8F917310209}" presName="spaceBetweenRectangles" presStyleCnt="0"/>
      <dgm:spPr/>
    </dgm:pt>
    <dgm:pt modelId="{0BC8F5AD-65F6-4404-9EAB-BF0DD5050F72}" type="pres">
      <dgm:prSet presAssocID="{9F7FBC0D-3CCC-4F2C-A9C2-1870A98F51BC}" presName="parentLin" presStyleCnt="0"/>
      <dgm:spPr/>
    </dgm:pt>
    <dgm:pt modelId="{F1DD3807-73F6-410F-8490-29984A93CE74}" type="pres">
      <dgm:prSet presAssocID="{9F7FBC0D-3CCC-4F2C-A9C2-1870A98F51BC}" presName="parentLeftMargin" presStyleLbl="node1" presStyleIdx="2" presStyleCnt="6"/>
      <dgm:spPr/>
      <dgm:t>
        <a:bodyPr/>
        <a:lstStyle/>
        <a:p>
          <a:endParaRPr lang="en-GB"/>
        </a:p>
      </dgm:t>
    </dgm:pt>
    <dgm:pt modelId="{E3AE4D57-9DDB-4051-949C-73DAE8F38E58}" type="pres">
      <dgm:prSet presAssocID="{9F7FBC0D-3CCC-4F2C-A9C2-1870A98F51B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E62CB77-15D1-4023-963C-B1D76AD4A4BD}" type="pres">
      <dgm:prSet presAssocID="{9F7FBC0D-3CCC-4F2C-A9C2-1870A98F51BC}" presName="negativeSpace" presStyleCnt="0"/>
      <dgm:spPr/>
    </dgm:pt>
    <dgm:pt modelId="{41A2D781-E27D-427D-A1D0-EC0935146D73}" type="pres">
      <dgm:prSet presAssocID="{9F7FBC0D-3CCC-4F2C-A9C2-1870A98F51BC}" presName="childText" presStyleLbl="conFgAcc1" presStyleIdx="3" presStyleCnt="6">
        <dgm:presLayoutVars>
          <dgm:bulletEnabled val="1"/>
        </dgm:presLayoutVars>
      </dgm:prSet>
      <dgm:spPr/>
    </dgm:pt>
    <dgm:pt modelId="{B93503D9-C433-428A-AED7-042265CFDAE2}" type="pres">
      <dgm:prSet presAssocID="{1A5C0F56-43D7-4E6B-8E91-84CB2D08725B}" presName="spaceBetweenRectangles" presStyleCnt="0"/>
      <dgm:spPr/>
    </dgm:pt>
    <dgm:pt modelId="{1A9F5F10-CA5F-42B9-87BF-8BC4EEB28BA9}" type="pres">
      <dgm:prSet presAssocID="{80F2E3F2-2DEB-457B-8A41-6CBBB8706DEA}" presName="parentLin" presStyleCnt="0"/>
      <dgm:spPr/>
    </dgm:pt>
    <dgm:pt modelId="{CC6EAF84-3A0C-4E80-862F-664C8BF12541}" type="pres">
      <dgm:prSet presAssocID="{80F2E3F2-2DEB-457B-8A41-6CBBB8706DEA}" presName="parentLeftMargin" presStyleLbl="node1" presStyleIdx="3" presStyleCnt="6"/>
      <dgm:spPr/>
      <dgm:t>
        <a:bodyPr/>
        <a:lstStyle/>
        <a:p>
          <a:endParaRPr lang="en-GB"/>
        </a:p>
      </dgm:t>
    </dgm:pt>
    <dgm:pt modelId="{DECC1F4D-0372-4C5A-910B-2D12F68819FF}" type="pres">
      <dgm:prSet presAssocID="{80F2E3F2-2DEB-457B-8A41-6CBBB8706DE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18B4DD2-60F3-449E-A6DD-47639AC353E6}" type="pres">
      <dgm:prSet presAssocID="{80F2E3F2-2DEB-457B-8A41-6CBBB8706DEA}" presName="negativeSpace" presStyleCnt="0"/>
      <dgm:spPr/>
    </dgm:pt>
    <dgm:pt modelId="{B265FF8D-4616-477B-85B1-39DCCF9EA3C1}" type="pres">
      <dgm:prSet presAssocID="{80F2E3F2-2DEB-457B-8A41-6CBBB8706DEA}" presName="childText" presStyleLbl="conFgAcc1" presStyleIdx="4" presStyleCnt="6">
        <dgm:presLayoutVars>
          <dgm:bulletEnabled val="1"/>
        </dgm:presLayoutVars>
      </dgm:prSet>
      <dgm:spPr/>
    </dgm:pt>
    <dgm:pt modelId="{697DDBAF-2481-4823-BD0A-7A4BE7A9248D}" type="pres">
      <dgm:prSet presAssocID="{C1E8A1C6-851B-46AA-A161-4EE06DAE1F49}" presName="spaceBetweenRectangles" presStyleCnt="0"/>
      <dgm:spPr/>
    </dgm:pt>
    <dgm:pt modelId="{6859E4BB-3157-44AD-B6BA-422170175D7B}" type="pres">
      <dgm:prSet presAssocID="{CF42D199-D5DB-4A87-9EF1-C1AF3E6FC9D7}" presName="parentLin" presStyleCnt="0"/>
      <dgm:spPr/>
    </dgm:pt>
    <dgm:pt modelId="{2EADC5EE-171F-4895-8E49-F0E971289621}" type="pres">
      <dgm:prSet presAssocID="{CF42D199-D5DB-4A87-9EF1-C1AF3E6FC9D7}" presName="parentLeftMargin" presStyleLbl="node1" presStyleIdx="4" presStyleCnt="6"/>
      <dgm:spPr/>
      <dgm:t>
        <a:bodyPr/>
        <a:lstStyle/>
        <a:p>
          <a:endParaRPr lang="en-GB"/>
        </a:p>
      </dgm:t>
    </dgm:pt>
    <dgm:pt modelId="{97347E7B-DD0A-4ACC-903C-F03D72BD672D}" type="pres">
      <dgm:prSet presAssocID="{CF42D199-D5DB-4A87-9EF1-C1AF3E6FC9D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FDEA70-299E-4C50-B1D1-72F093E0D69B}" type="pres">
      <dgm:prSet presAssocID="{CF42D199-D5DB-4A87-9EF1-C1AF3E6FC9D7}" presName="negativeSpace" presStyleCnt="0"/>
      <dgm:spPr/>
    </dgm:pt>
    <dgm:pt modelId="{F34DD256-627A-493B-9613-1D10FB3231CF}" type="pres">
      <dgm:prSet presAssocID="{CF42D199-D5DB-4A87-9EF1-C1AF3E6FC9D7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66377574-35C8-4265-896C-B33A7DD49BDA}" type="presOf" srcId="{391476C2-89C4-4DCA-8912-A96ADB79F154}" destId="{2DB759E3-E466-45ED-A989-655C7FC3E9CA}" srcOrd="1" destOrd="0" presId="urn:microsoft.com/office/officeart/2005/8/layout/list1"/>
    <dgm:cxn modelId="{18E1879A-8E1F-4794-B15C-746E214E23D0}" type="presOf" srcId="{CF42D199-D5DB-4A87-9EF1-C1AF3E6FC9D7}" destId="{2EADC5EE-171F-4895-8E49-F0E971289621}" srcOrd="0" destOrd="0" presId="urn:microsoft.com/office/officeart/2005/8/layout/list1"/>
    <dgm:cxn modelId="{EF68D23E-DF55-4FBB-81E5-1A726D49DB9D}" srcId="{21162299-EF0C-4012-83AB-0181DE4196C1}" destId="{2B081B95-792E-4E04-8AA0-FB07D644BAB0}" srcOrd="1" destOrd="0" parTransId="{C5367385-38D1-4336-A9B0-B41C5D4927DA}" sibTransId="{935249F6-3157-4D4A-B88A-F31A829D184F}"/>
    <dgm:cxn modelId="{003A61ED-F915-49F7-BB3D-77D73AE1AD53}" type="presOf" srcId="{CF42D199-D5DB-4A87-9EF1-C1AF3E6FC9D7}" destId="{97347E7B-DD0A-4ACC-903C-F03D72BD672D}" srcOrd="1" destOrd="0" presId="urn:microsoft.com/office/officeart/2005/8/layout/list1"/>
    <dgm:cxn modelId="{B0276546-4C28-4402-9876-97BBB1B9A053}" srcId="{21162299-EF0C-4012-83AB-0181DE4196C1}" destId="{9F7FBC0D-3CCC-4F2C-A9C2-1870A98F51BC}" srcOrd="3" destOrd="0" parTransId="{540B076E-F1A8-49C4-8FE1-30653D7E9628}" sibTransId="{1A5C0F56-43D7-4E6B-8E91-84CB2D08725B}"/>
    <dgm:cxn modelId="{D1AE248D-A81D-4826-AA8C-2E71DDD8FF84}" type="presOf" srcId="{2B081B95-792E-4E04-8AA0-FB07D644BAB0}" destId="{E6E5AF7F-2D41-4E63-A0DA-AF07AB6A2592}" srcOrd="1" destOrd="0" presId="urn:microsoft.com/office/officeart/2005/8/layout/list1"/>
    <dgm:cxn modelId="{97AE268B-0188-4CCE-8473-B119491C1975}" type="presOf" srcId="{E4DAF964-E893-4136-9038-AD30E2961361}" destId="{5C62268E-0B3D-4947-A25F-D5003E31519E}" srcOrd="1" destOrd="0" presId="urn:microsoft.com/office/officeart/2005/8/layout/list1"/>
    <dgm:cxn modelId="{C953851F-2BE2-40E6-AFB2-818E5D363768}" type="presOf" srcId="{E4DAF964-E893-4136-9038-AD30E2961361}" destId="{7D68730F-8168-421E-ABC0-3F60409747D4}" srcOrd="0" destOrd="0" presId="urn:microsoft.com/office/officeart/2005/8/layout/list1"/>
    <dgm:cxn modelId="{F517E616-FEE1-47B4-A401-3E269759CCF4}" srcId="{21162299-EF0C-4012-83AB-0181DE4196C1}" destId="{391476C2-89C4-4DCA-8912-A96ADB79F154}" srcOrd="0" destOrd="0" parTransId="{21D29337-858D-4C42-8866-19073E2224AF}" sibTransId="{4B2F53C2-D372-4177-846C-60A2834EEC31}"/>
    <dgm:cxn modelId="{BCC1C693-1ABB-45B5-ACE7-46C5C863AFB2}" type="presOf" srcId="{80F2E3F2-2DEB-457B-8A41-6CBBB8706DEA}" destId="{DECC1F4D-0372-4C5A-910B-2D12F68819FF}" srcOrd="1" destOrd="0" presId="urn:microsoft.com/office/officeart/2005/8/layout/list1"/>
    <dgm:cxn modelId="{2D92B1F1-C38A-46F8-8375-7077B9AFC88D}" srcId="{21162299-EF0C-4012-83AB-0181DE4196C1}" destId="{CF42D199-D5DB-4A87-9EF1-C1AF3E6FC9D7}" srcOrd="5" destOrd="0" parTransId="{806028D7-53DE-4971-B7D7-9A6E4E4FDAF5}" sibTransId="{917AA637-B9D0-4CB1-ADD8-4D5E1CA31C6D}"/>
    <dgm:cxn modelId="{88BC21C1-E36F-44DE-A20F-1F09D2EADAE0}" type="presOf" srcId="{2B081B95-792E-4E04-8AA0-FB07D644BAB0}" destId="{20E0FDFD-E4A8-46E2-8C40-54DBE2A10AB0}" srcOrd="0" destOrd="0" presId="urn:microsoft.com/office/officeart/2005/8/layout/list1"/>
    <dgm:cxn modelId="{CFBA8992-50A5-446C-AD63-641FDDA39CB9}" type="presOf" srcId="{80F2E3F2-2DEB-457B-8A41-6CBBB8706DEA}" destId="{CC6EAF84-3A0C-4E80-862F-664C8BF12541}" srcOrd="0" destOrd="0" presId="urn:microsoft.com/office/officeart/2005/8/layout/list1"/>
    <dgm:cxn modelId="{7F62E218-B01B-431F-A387-9345B4A28083}" type="presOf" srcId="{9F7FBC0D-3CCC-4F2C-A9C2-1870A98F51BC}" destId="{E3AE4D57-9DDB-4051-949C-73DAE8F38E58}" srcOrd="1" destOrd="0" presId="urn:microsoft.com/office/officeart/2005/8/layout/list1"/>
    <dgm:cxn modelId="{7DBD354D-7FF5-4ADF-9190-EEEC37D4FAF1}" type="presOf" srcId="{9F7FBC0D-3CCC-4F2C-A9C2-1870A98F51BC}" destId="{F1DD3807-73F6-410F-8490-29984A93CE74}" srcOrd="0" destOrd="0" presId="urn:microsoft.com/office/officeart/2005/8/layout/list1"/>
    <dgm:cxn modelId="{DD10171E-0003-4523-A47F-FDE0F3F22FE8}" type="presOf" srcId="{21162299-EF0C-4012-83AB-0181DE4196C1}" destId="{742A00CF-174C-4746-89D0-B4C60EAAB85B}" srcOrd="0" destOrd="0" presId="urn:microsoft.com/office/officeart/2005/8/layout/list1"/>
    <dgm:cxn modelId="{D9105746-5F28-4D9F-A9BC-F35E1794765E}" type="presOf" srcId="{391476C2-89C4-4DCA-8912-A96ADB79F154}" destId="{5BB21FC6-D254-4384-8FC7-881803ADD007}" srcOrd="0" destOrd="0" presId="urn:microsoft.com/office/officeart/2005/8/layout/list1"/>
    <dgm:cxn modelId="{0EC86605-53F5-494E-8AA8-1C92FAB1AA16}" srcId="{21162299-EF0C-4012-83AB-0181DE4196C1}" destId="{80F2E3F2-2DEB-457B-8A41-6CBBB8706DEA}" srcOrd="4" destOrd="0" parTransId="{AC3370CA-9278-49E6-996E-C216ACE75D5B}" sibTransId="{C1E8A1C6-851B-46AA-A161-4EE06DAE1F49}"/>
    <dgm:cxn modelId="{25D6D834-8A2B-4F12-A695-0D46AE2C9A47}" srcId="{21162299-EF0C-4012-83AB-0181DE4196C1}" destId="{E4DAF964-E893-4136-9038-AD30E2961361}" srcOrd="2" destOrd="0" parTransId="{1F5BA19B-7DDA-45FB-ACFF-AA05511CDC29}" sibTransId="{CFF6C6AC-AD59-4528-83A1-D8F917310209}"/>
    <dgm:cxn modelId="{4561EA6F-0907-4322-A446-C7F76EA4DE90}" type="presParOf" srcId="{742A00CF-174C-4746-89D0-B4C60EAAB85B}" destId="{AD97C3F6-4E39-4883-B033-7B9916D03576}" srcOrd="0" destOrd="0" presId="urn:microsoft.com/office/officeart/2005/8/layout/list1"/>
    <dgm:cxn modelId="{EDCBC7BD-6CB4-4B0A-A457-F4CE08F614C8}" type="presParOf" srcId="{AD97C3F6-4E39-4883-B033-7B9916D03576}" destId="{5BB21FC6-D254-4384-8FC7-881803ADD007}" srcOrd="0" destOrd="0" presId="urn:microsoft.com/office/officeart/2005/8/layout/list1"/>
    <dgm:cxn modelId="{3A49B9CD-58C4-43A6-A1F9-1EA3445B2E36}" type="presParOf" srcId="{AD97C3F6-4E39-4883-B033-7B9916D03576}" destId="{2DB759E3-E466-45ED-A989-655C7FC3E9CA}" srcOrd="1" destOrd="0" presId="urn:microsoft.com/office/officeart/2005/8/layout/list1"/>
    <dgm:cxn modelId="{6636CDCA-D0A9-48CE-A9A8-16E765E2D444}" type="presParOf" srcId="{742A00CF-174C-4746-89D0-B4C60EAAB85B}" destId="{EAC120E1-98C0-409F-946A-102224A2E617}" srcOrd="1" destOrd="0" presId="urn:microsoft.com/office/officeart/2005/8/layout/list1"/>
    <dgm:cxn modelId="{BF6B149A-1FDA-41B0-B8DA-0A14D9683DD1}" type="presParOf" srcId="{742A00CF-174C-4746-89D0-B4C60EAAB85B}" destId="{AFC20026-D43C-41EB-B573-81AC0BACEEEE}" srcOrd="2" destOrd="0" presId="urn:microsoft.com/office/officeart/2005/8/layout/list1"/>
    <dgm:cxn modelId="{A4121CF5-B8D3-4005-91F8-4C23FD7E5C2C}" type="presParOf" srcId="{742A00CF-174C-4746-89D0-B4C60EAAB85B}" destId="{95F78CB2-D02D-471D-B534-6F770843174B}" srcOrd="3" destOrd="0" presId="urn:microsoft.com/office/officeart/2005/8/layout/list1"/>
    <dgm:cxn modelId="{02CEEC18-D3FD-4F58-B29E-B40AE6F5316E}" type="presParOf" srcId="{742A00CF-174C-4746-89D0-B4C60EAAB85B}" destId="{C1E62FBE-573D-4ACC-8251-6C8381CC8BB3}" srcOrd="4" destOrd="0" presId="urn:microsoft.com/office/officeart/2005/8/layout/list1"/>
    <dgm:cxn modelId="{867E0942-ABBC-48A6-AAFB-F044B35A67BE}" type="presParOf" srcId="{C1E62FBE-573D-4ACC-8251-6C8381CC8BB3}" destId="{20E0FDFD-E4A8-46E2-8C40-54DBE2A10AB0}" srcOrd="0" destOrd="0" presId="urn:microsoft.com/office/officeart/2005/8/layout/list1"/>
    <dgm:cxn modelId="{CC0586FE-03E6-4167-AD22-74FA05765DD3}" type="presParOf" srcId="{C1E62FBE-573D-4ACC-8251-6C8381CC8BB3}" destId="{E6E5AF7F-2D41-4E63-A0DA-AF07AB6A2592}" srcOrd="1" destOrd="0" presId="urn:microsoft.com/office/officeart/2005/8/layout/list1"/>
    <dgm:cxn modelId="{343E9BDD-8581-470E-9C74-7B22E7A95991}" type="presParOf" srcId="{742A00CF-174C-4746-89D0-B4C60EAAB85B}" destId="{EF6CBDFE-D5C6-4D00-AB14-26C18C0E98CC}" srcOrd="5" destOrd="0" presId="urn:microsoft.com/office/officeart/2005/8/layout/list1"/>
    <dgm:cxn modelId="{1491C5AE-3379-41BE-A6E4-200F1D4F6FF6}" type="presParOf" srcId="{742A00CF-174C-4746-89D0-B4C60EAAB85B}" destId="{0DA54656-309E-4A27-B1C9-6C10B8AA35FB}" srcOrd="6" destOrd="0" presId="urn:microsoft.com/office/officeart/2005/8/layout/list1"/>
    <dgm:cxn modelId="{249B7B4A-82D0-40E4-8152-2B30D9D35937}" type="presParOf" srcId="{742A00CF-174C-4746-89D0-B4C60EAAB85B}" destId="{0859D655-E9D7-46B1-83CE-5699377C450A}" srcOrd="7" destOrd="0" presId="urn:microsoft.com/office/officeart/2005/8/layout/list1"/>
    <dgm:cxn modelId="{65554F6C-048D-47FF-9E96-48EB193E5301}" type="presParOf" srcId="{742A00CF-174C-4746-89D0-B4C60EAAB85B}" destId="{3244C0ED-D7AC-4963-9C31-C82E8E09DFBD}" srcOrd="8" destOrd="0" presId="urn:microsoft.com/office/officeart/2005/8/layout/list1"/>
    <dgm:cxn modelId="{53C5C709-F3BF-4F01-AE67-E5263CEEA7BC}" type="presParOf" srcId="{3244C0ED-D7AC-4963-9C31-C82E8E09DFBD}" destId="{7D68730F-8168-421E-ABC0-3F60409747D4}" srcOrd="0" destOrd="0" presId="urn:microsoft.com/office/officeart/2005/8/layout/list1"/>
    <dgm:cxn modelId="{03612808-3C29-4D60-818B-61F8F2978C9D}" type="presParOf" srcId="{3244C0ED-D7AC-4963-9C31-C82E8E09DFBD}" destId="{5C62268E-0B3D-4947-A25F-D5003E31519E}" srcOrd="1" destOrd="0" presId="urn:microsoft.com/office/officeart/2005/8/layout/list1"/>
    <dgm:cxn modelId="{73E22C17-3AC6-464F-B3CD-CD2A63211FBD}" type="presParOf" srcId="{742A00CF-174C-4746-89D0-B4C60EAAB85B}" destId="{4D254427-E05D-43B0-B3DE-F13A4F3D495D}" srcOrd="9" destOrd="0" presId="urn:microsoft.com/office/officeart/2005/8/layout/list1"/>
    <dgm:cxn modelId="{0C91E722-A1E2-4BDE-8C55-D5D4C22A1AC1}" type="presParOf" srcId="{742A00CF-174C-4746-89D0-B4C60EAAB85B}" destId="{05E765AC-9A2F-47E0-B69E-9C11B33E3E54}" srcOrd="10" destOrd="0" presId="urn:microsoft.com/office/officeart/2005/8/layout/list1"/>
    <dgm:cxn modelId="{17F5E7B6-1E97-4409-8A8C-5018ABC7469E}" type="presParOf" srcId="{742A00CF-174C-4746-89D0-B4C60EAAB85B}" destId="{69449255-EA53-493B-BE4F-FE0955338685}" srcOrd="11" destOrd="0" presId="urn:microsoft.com/office/officeart/2005/8/layout/list1"/>
    <dgm:cxn modelId="{56D3A7F3-E4CF-4832-BD4C-157BDEF6188E}" type="presParOf" srcId="{742A00CF-174C-4746-89D0-B4C60EAAB85B}" destId="{0BC8F5AD-65F6-4404-9EAB-BF0DD5050F72}" srcOrd="12" destOrd="0" presId="urn:microsoft.com/office/officeart/2005/8/layout/list1"/>
    <dgm:cxn modelId="{C1E67890-482C-43A0-9134-1F1E4E6044C2}" type="presParOf" srcId="{0BC8F5AD-65F6-4404-9EAB-BF0DD5050F72}" destId="{F1DD3807-73F6-410F-8490-29984A93CE74}" srcOrd="0" destOrd="0" presId="urn:microsoft.com/office/officeart/2005/8/layout/list1"/>
    <dgm:cxn modelId="{50E6B56B-9CAF-46F6-82E8-3B9F42712EF3}" type="presParOf" srcId="{0BC8F5AD-65F6-4404-9EAB-BF0DD5050F72}" destId="{E3AE4D57-9DDB-4051-949C-73DAE8F38E58}" srcOrd="1" destOrd="0" presId="urn:microsoft.com/office/officeart/2005/8/layout/list1"/>
    <dgm:cxn modelId="{EE635842-D88D-49E7-8384-B3870060C8BD}" type="presParOf" srcId="{742A00CF-174C-4746-89D0-B4C60EAAB85B}" destId="{1E62CB77-15D1-4023-963C-B1D76AD4A4BD}" srcOrd="13" destOrd="0" presId="urn:microsoft.com/office/officeart/2005/8/layout/list1"/>
    <dgm:cxn modelId="{4D10A721-0433-4AFA-A952-569CCA5998D8}" type="presParOf" srcId="{742A00CF-174C-4746-89D0-B4C60EAAB85B}" destId="{41A2D781-E27D-427D-A1D0-EC0935146D73}" srcOrd="14" destOrd="0" presId="urn:microsoft.com/office/officeart/2005/8/layout/list1"/>
    <dgm:cxn modelId="{AFAC2DE5-FF31-41B9-BCD5-3251952FFB9D}" type="presParOf" srcId="{742A00CF-174C-4746-89D0-B4C60EAAB85B}" destId="{B93503D9-C433-428A-AED7-042265CFDAE2}" srcOrd="15" destOrd="0" presId="urn:microsoft.com/office/officeart/2005/8/layout/list1"/>
    <dgm:cxn modelId="{EBFB74F5-9F13-425E-9037-4F665A981FC1}" type="presParOf" srcId="{742A00CF-174C-4746-89D0-B4C60EAAB85B}" destId="{1A9F5F10-CA5F-42B9-87BF-8BC4EEB28BA9}" srcOrd="16" destOrd="0" presId="urn:microsoft.com/office/officeart/2005/8/layout/list1"/>
    <dgm:cxn modelId="{0054139B-2745-4A03-810E-09F353BD58A3}" type="presParOf" srcId="{1A9F5F10-CA5F-42B9-87BF-8BC4EEB28BA9}" destId="{CC6EAF84-3A0C-4E80-862F-664C8BF12541}" srcOrd="0" destOrd="0" presId="urn:microsoft.com/office/officeart/2005/8/layout/list1"/>
    <dgm:cxn modelId="{E8FE6EBE-2303-4645-B6D0-9EE168B2D985}" type="presParOf" srcId="{1A9F5F10-CA5F-42B9-87BF-8BC4EEB28BA9}" destId="{DECC1F4D-0372-4C5A-910B-2D12F68819FF}" srcOrd="1" destOrd="0" presId="urn:microsoft.com/office/officeart/2005/8/layout/list1"/>
    <dgm:cxn modelId="{882EA984-9321-4D1F-A983-61A15121ED52}" type="presParOf" srcId="{742A00CF-174C-4746-89D0-B4C60EAAB85B}" destId="{E18B4DD2-60F3-449E-A6DD-47639AC353E6}" srcOrd="17" destOrd="0" presId="urn:microsoft.com/office/officeart/2005/8/layout/list1"/>
    <dgm:cxn modelId="{B5D012DC-9E00-47A5-8974-D80B04811EC1}" type="presParOf" srcId="{742A00CF-174C-4746-89D0-B4C60EAAB85B}" destId="{B265FF8D-4616-477B-85B1-39DCCF9EA3C1}" srcOrd="18" destOrd="0" presId="urn:microsoft.com/office/officeart/2005/8/layout/list1"/>
    <dgm:cxn modelId="{80E21A5D-FD76-4129-A597-01FEDD47C4B3}" type="presParOf" srcId="{742A00CF-174C-4746-89D0-B4C60EAAB85B}" destId="{697DDBAF-2481-4823-BD0A-7A4BE7A9248D}" srcOrd="19" destOrd="0" presId="urn:microsoft.com/office/officeart/2005/8/layout/list1"/>
    <dgm:cxn modelId="{A2125190-27E7-4193-B44E-F4D1FB233D7B}" type="presParOf" srcId="{742A00CF-174C-4746-89D0-B4C60EAAB85B}" destId="{6859E4BB-3157-44AD-B6BA-422170175D7B}" srcOrd="20" destOrd="0" presId="urn:microsoft.com/office/officeart/2005/8/layout/list1"/>
    <dgm:cxn modelId="{5FA26CE2-CA71-4273-ACC0-08B05B90F4E4}" type="presParOf" srcId="{6859E4BB-3157-44AD-B6BA-422170175D7B}" destId="{2EADC5EE-171F-4895-8E49-F0E971289621}" srcOrd="0" destOrd="0" presId="urn:microsoft.com/office/officeart/2005/8/layout/list1"/>
    <dgm:cxn modelId="{1E244A2B-A98C-443A-AED8-7580E22DB2FE}" type="presParOf" srcId="{6859E4BB-3157-44AD-B6BA-422170175D7B}" destId="{97347E7B-DD0A-4ACC-903C-F03D72BD672D}" srcOrd="1" destOrd="0" presId="urn:microsoft.com/office/officeart/2005/8/layout/list1"/>
    <dgm:cxn modelId="{473A57BB-CEE4-4E67-B922-B647F9336B82}" type="presParOf" srcId="{742A00CF-174C-4746-89D0-B4C60EAAB85B}" destId="{F7FDEA70-299E-4C50-B1D1-72F093E0D69B}" srcOrd="21" destOrd="0" presId="urn:microsoft.com/office/officeart/2005/8/layout/list1"/>
    <dgm:cxn modelId="{7CCE843E-E3D3-4A28-9CAD-D3DA9623287B}" type="presParOf" srcId="{742A00CF-174C-4746-89D0-B4C60EAAB85B}" destId="{F34DD256-627A-493B-9613-1D10FB3231CF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8CFD0B4-6F3F-4614-A6D6-726BE49F02F6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9C7F4332-3C5E-4FF1-A809-D9629DF460F6}">
      <dgm:prSet phldrT="[Text]"/>
      <dgm:spPr/>
      <dgm:t>
        <a:bodyPr/>
        <a:lstStyle/>
        <a:p>
          <a:r>
            <a:rPr lang="en-ZA" dirty="0"/>
            <a:t>Budget cut by further    R 2 million</a:t>
          </a:r>
        </a:p>
      </dgm:t>
    </dgm:pt>
    <dgm:pt modelId="{59BD0969-19F2-4535-AB9E-FD6B38BD09C1}" type="parTrans" cxnId="{858B1C28-DF76-4578-8EE9-9761B5279480}">
      <dgm:prSet/>
      <dgm:spPr/>
      <dgm:t>
        <a:bodyPr/>
        <a:lstStyle/>
        <a:p>
          <a:endParaRPr lang="en-ZA"/>
        </a:p>
      </dgm:t>
    </dgm:pt>
    <dgm:pt modelId="{4293DB9E-9273-4A9A-9CD9-186592E227C2}" type="sibTrans" cxnId="{858B1C28-DF76-4578-8EE9-9761B5279480}">
      <dgm:prSet/>
      <dgm:spPr/>
      <dgm:t>
        <a:bodyPr/>
        <a:lstStyle/>
        <a:p>
          <a:endParaRPr lang="en-ZA"/>
        </a:p>
      </dgm:t>
    </dgm:pt>
    <dgm:pt modelId="{004B635B-D37C-449A-A7C5-D774EB58B7C9}">
      <dgm:prSet phldrT="[Text]"/>
      <dgm:spPr/>
      <dgm:t>
        <a:bodyPr/>
        <a:lstStyle/>
        <a:p>
          <a:r>
            <a:rPr lang="en-ZA" dirty="0"/>
            <a:t>Outstanding government debtors</a:t>
          </a:r>
        </a:p>
      </dgm:t>
    </dgm:pt>
    <dgm:pt modelId="{68E87260-3A2A-46BC-9B0F-10A849EE87AB}" type="parTrans" cxnId="{781D56FE-BF9D-44BA-863C-3CBDAF12087D}">
      <dgm:prSet/>
      <dgm:spPr/>
      <dgm:t>
        <a:bodyPr/>
        <a:lstStyle/>
        <a:p>
          <a:endParaRPr lang="en-ZA"/>
        </a:p>
      </dgm:t>
    </dgm:pt>
    <dgm:pt modelId="{1EE453E5-C67C-4A30-B9CA-537285039452}" type="sibTrans" cxnId="{781D56FE-BF9D-44BA-863C-3CBDAF12087D}">
      <dgm:prSet/>
      <dgm:spPr/>
      <dgm:t>
        <a:bodyPr/>
        <a:lstStyle/>
        <a:p>
          <a:endParaRPr lang="en-ZA"/>
        </a:p>
      </dgm:t>
    </dgm:pt>
    <dgm:pt modelId="{67BD50C5-F149-4EA2-BA6F-2440B633C4C8}">
      <dgm:prSet phldrT="[Text]"/>
      <dgm:spPr/>
      <dgm:t>
        <a:bodyPr/>
        <a:lstStyle/>
        <a:p>
          <a:r>
            <a:rPr lang="en-ZA" dirty="0"/>
            <a:t>Repairs &amp; maintenance of building</a:t>
          </a:r>
        </a:p>
      </dgm:t>
    </dgm:pt>
    <dgm:pt modelId="{757986F7-282A-4C0C-8230-C212CF492AEA}" type="parTrans" cxnId="{0A551217-2D9B-421C-B2B8-22C3E223AFBD}">
      <dgm:prSet/>
      <dgm:spPr/>
      <dgm:t>
        <a:bodyPr/>
        <a:lstStyle/>
        <a:p>
          <a:endParaRPr lang="en-ZA"/>
        </a:p>
      </dgm:t>
    </dgm:pt>
    <dgm:pt modelId="{1DC3BFA6-3807-48A7-BC5B-8E94D99C5CD5}" type="sibTrans" cxnId="{0A551217-2D9B-421C-B2B8-22C3E223AFBD}">
      <dgm:prSet/>
      <dgm:spPr/>
      <dgm:t>
        <a:bodyPr/>
        <a:lstStyle/>
        <a:p>
          <a:endParaRPr lang="en-ZA"/>
        </a:p>
      </dgm:t>
    </dgm:pt>
    <dgm:pt modelId="{316C5349-D56E-481C-AF68-38D8898E2DFE}">
      <dgm:prSet phldrT="[Text]"/>
      <dgm:spPr/>
      <dgm:t>
        <a:bodyPr/>
        <a:lstStyle/>
        <a:p>
          <a:r>
            <a:rPr lang="en-ZA" dirty="0"/>
            <a:t>Maintaining monthly positive cash flow</a:t>
          </a:r>
        </a:p>
      </dgm:t>
    </dgm:pt>
    <dgm:pt modelId="{7D8A1C8A-F78B-4D1F-A3AF-20CBAF9B06C5}" type="parTrans" cxnId="{8ECBE99A-B71C-4432-A4E2-72971D01CEEF}">
      <dgm:prSet/>
      <dgm:spPr/>
      <dgm:t>
        <a:bodyPr/>
        <a:lstStyle/>
        <a:p>
          <a:endParaRPr lang="en-ZA"/>
        </a:p>
      </dgm:t>
    </dgm:pt>
    <dgm:pt modelId="{9E4762B9-B375-45CC-8BE1-1708B388ED72}" type="sibTrans" cxnId="{8ECBE99A-B71C-4432-A4E2-72971D01CEEF}">
      <dgm:prSet/>
      <dgm:spPr/>
      <dgm:t>
        <a:bodyPr/>
        <a:lstStyle/>
        <a:p>
          <a:endParaRPr lang="en-ZA"/>
        </a:p>
      </dgm:t>
    </dgm:pt>
    <dgm:pt modelId="{355FEA68-0D27-41A2-BEE2-FB7FDF6165E4}" type="pres">
      <dgm:prSet presAssocID="{F8CFD0B4-6F3F-4614-A6D6-726BE49F02F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9603457-B62A-401E-A7F6-E24095E98E5D}" type="pres">
      <dgm:prSet presAssocID="{9C7F4332-3C5E-4FF1-A809-D9629DF460F6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B1DD32C-C407-4BCF-8993-2C6DE15BB828}" type="pres">
      <dgm:prSet presAssocID="{4293DB9E-9273-4A9A-9CD9-186592E227C2}" presName="space" presStyleCnt="0"/>
      <dgm:spPr/>
    </dgm:pt>
    <dgm:pt modelId="{30AE1E11-8FA4-499F-9E39-1EA36929C58C}" type="pres">
      <dgm:prSet presAssocID="{004B635B-D37C-449A-A7C5-D774EB58B7C9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03FBB5-FD53-4137-A61F-D58C9D30481B}" type="pres">
      <dgm:prSet presAssocID="{1EE453E5-C67C-4A30-B9CA-537285039452}" presName="space" presStyleCnt="0"/>
      <dgm:spPr/>
    </dgm:pt>
    <dgm:pt modelId="{8ADC73B3-CDCE-4462-8A44-BB8E6C1720CB}" type="pres">
      <dgm:prSet presAssocID="{67BD50C5-F149-4EA2-BA6F-2440B633C4C8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FC672E7-5E1B-479B-93C2-8DBCF98D6EAC}" type="pres">
      <dgm:prSet presAssocID="{1DC3BFA6-3807-48A7-BC5B-8E94D99C5CD5}" presName="space" presStyleCnt="0"/>
      <dgm:spPr/>
    </dgm:pt>
    <dgm:pt modelId="{07A58BDD-9022-42A0-9594-92191FD8A9F4}" type="pres">
      <dgm:prSet presAssocID="{316C5349-D56E-481C-AF68-38D8898E2DFE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ECBE99A-B71C-4432-A4E2-72971D01CEEF}" srcId="{F8CFD0B4-6F3F-4614-A6D6-726BE49F02F6}" destId="{316C5349-D56E-481C-AF68-38D8898E2DFE}" srcOrd="3" destOrd="0" parTransId="{7D8A1C8A-F78B-4D1F-A3AF-20CBAF9B06C5}" sibTransId="{9E4762B9-B375-45CC-8BE1-1708B388ED72}"/>
    <dgm:cxn modelId="{0A551217-2D9B-421C-B2B8-22C3E223AFBD}" srcId="{F8CFD0B4-6F3F-4614-A6D6-726BE49F02F6}" destId="{67BD50C5-F149-4EA2-BA6F-2440B633C4C8}" srcOrd="2" destOrd="0" parTransId="{757986F7-282A-4C0C-8230-C212CF492AEA}" sibTransId="{1DC3BFA6-3807-48A7-BC5B-8E94D99C5CD5}"/>
    <dgm:cxn modelId="{1B2892A0-6684-4BF3-8E2B-31B59BA86FA6}" type="presOf" srcId="{9C7F4332-3C5E-4FF1-A809-D9629DF460F6}" destId="{09603457-B62A-401E-A7F6-E24095E98E5D}" srcOrd="0" destOrd="0" presId="urn:microsoft.com/office/officeart/2005/8/layout/venn3"/>
    <dgm:cxn modelId="{781D56FE-BF9D-44BA-863C-3CBDAF12087D}" srcId="{F8CFD0B4-6F3F-4614-A6D6-726BE49F02F6}" destId="{004B635B-D37C-449A-A7C5-D774EB58B7C9}" srcOrd="1" destOrd="0" parTransId="{68E87260-3A2A-46BC-9B0F-10A849EE87AB}" sibTransId="{1EE453E5-C67C-4A30-B9CA-537285039452}"/>
    <dgm:cxn modelId="{07EC0F75-1CB4-4B6F-8AC2-D9698CABA546}" type="presOf" srcId="{316C5349-D56E-481C-AF68-38D8898E2DFE}" destId="{07A58BDD-9022-42A0-9594-92191FD8A9F4}" srcOrd="0" destOrd="0" presId="urn:microsoft.com/office/officeart/2005/8/layout/venn3"/>
    <dgm:cxn modelId="{1B7388EB-DDCD-4BF8-B981-31DDCA872F6B}" type="presOf" srcId="{67BD50C5-F149-4EA2-BA6F-2440B633C4C8}" destId="{8ADC73B3-CDCE-4462-8A44-BB8E6C1720CB}" srcOrd="0" destOrd="0" presId="urn:microsoft.com/office/officeart/2005/8/layout/venn3"/>
    <dgm:cxn modelId="{479D6D9B-8705-40D4-AE01-316271B060A1}" type="presOf" srcId="{004B635B-D37C-449A-A7C5-D774EB58B7C9}" destId="{30AE1E11-8FA4-499F-9E39-1EA36929C58C}" srcOrd="0" destOrd="0" presId="urn:microsoft.com/office/officeart/2005/8/layout/venn3"/>
    <dgm:cxn modelId="{8D7809EC-1F87-4B0D-83A6-DAD6F2EBE89A}" type="presOf" srcId="{F8CFD0B4-6F3F-4614-A6D6-726BE49F02F6}" destId="{355FEA68-0D27-41A2-BEE2-FB7FDF6165E4}" srcOrd="0" destOrd="0" presId="urn:microsoft.com/office/officeart/2005/8/layout/venn3"/>
    <dgm:cxn modelId="{858B1C28-DF76-4578-8EE9-9761B5279480}" srcId="{F8CFD0B4-6F3F-4614-A6D6-726BE49F02F6}" destId="{9C7F4332-3C5E-4FF1-A809-D9629DF460F6}" srcOrd="0" destOrd="0" parTransId="{59BD0969-19F2-4535-AB9E-FD6B38BD09C1}" sibTransId="{4293DB9E-9273-4A9A-9CD9-186592E227C2}"/>
    <dgm:cxn modelId="{250A2A25-A8D4-48A5-9746-ED1539AE8CA7}" type="presParOf" srcId="{355FEA68-0D27-41A2-BEE2-FB7FDF6165E4}" destId="{09603457-B62A-401E-A7F6-E24095E98E5D}" srcOrd="0" destOrd="0" presId="urn:microsoft.com/office/officeart/2005/8/layout/venn3"/>
    <dgm:cxn modelId="{E983862F-9B9F-4317-8BB6-B3C8228AB83B}" type="presParOf" srcId="{355FEA68-0D27-41A2-BEE2-FB7FDF6165E4}" destId="{DB1DD32C-C407-4BCF-8993-2C6DE15BB828}" srcOrd="1" destOrd="0" presId="urn:microsoft.com/office/officeart/2005/8/layout/venn3"/>
    <dgm:cxn modelId="{286F7629-E418-430E-82E4-47CE838EBE7F}" type="presParOf" srcId="{355FEA68-0D27-41A2-BEE2-FB7FDF6165E4}" destId="{30AE1E11-8FA4-499F-9E39-1EA36929C58C}" srcOrd="2" destOrd="0" presId="urn:microsoft.com/office/officeart/2005/8/layout/venn3"/>
    <dgm:cxn modelId="{29C646B2-2E03-4136-95A3-1BF726BF5B96}" type="presParOf" srcId="{355FEA68-0D27-41A2-BEE2-FB7FDF6165E4}" destId="{DF03FBB5-FD53-4137-A61F-D58C9D30481B}" srcOrd="3" destOrd="0" presId="urn:microsoft.com/office/officeart/2005/8/layout/venn3"/>
    <dgm:cxn modelId="{4CAAEB01-E9CF-4FD4-A41B-1C0560EDB723}" type="presParOf" srcId="{355FEA68-0D27-41A2-BEE2-FB7FDF6165E4}" destId="{8ADC73B3-CDCE-4462-8A44-BB8E6C1720CB}" srcOrd="4" destOrd="0" presId="urn:microsoft.com/office/officeart/2005/8/layout/venn3"/>
    <dgm:cxn modelId="{468B42E4-9614-4D5B-B8CF-99C0A5FDFA43}" type="presParOf" srcId="{355FEA68-0D27-41A2-BEE2-FB7FDF6165E4}" destId="{1FC672E7-5E1B-479B-93C2-8DBCF98D6EAC}" srcOrd="5" destOrd="0" presId="urn:microsoft.com/office/officeart/2005/8/layout/venn3"/>
    <dgm:cxn modelId="{F85FEC61-0261-47F8-B769-769F086E931B}" type="presParOf" srcId="{355FEA68-0D27-41A2-BEE2-FB7FDF6165E4}" destId="{07A58BDD-9022-42A0-9594-92191FD8A9F4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10DA06-33F2-4CB2-94CB-5E79D562F348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471872EA-1F52-435D-BDC0-0845561FE3D8}">
      <dgm:prSet phldrT="[Text]"/>
      <dgm:spPr/>
      <dgm:t>
        <a:bodyPr/>
        <a:lstStyle/>
        <a:p>
          <a:r>
            <a:rPr lang="en-ZA" dirty="0"/>
            <a:t>Board and Committees’ structure</a:t>
          </a:r>
        </a:p>
      </dgm:t>
    </dgm:pt>
    <dgm:pt modelId="{3148121F-EA08-4C7C-B6C8-2FFDCD5C4F77}" type="parTrans" cxnId="{47072BDE-A062-4B7D-842E-06285B3B2478}">
      <dgm:prSet/>
      <dgm:spPr/>
      <dgm:t>
        <a:bodyPr/>
        <a:lstStyle/>
        <a:p>
          <a:endParaRPr lang="en-ZA"/>
        </a:p>
      </dgm:t>
    </dgm:pt>
    <dgm:pt modelId="{AF91E69C-E890-4D8D-83D4-005FA381C174}" type="sibTrans" cxnId="{47072BDE-A062-4B7D-842E-06285B3B247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ZA"/>
        </a:p>
      </dgm:t>
    </dgm:pt>
    <dgm:pt modelId="{43AC4CA9-962E-4CC8-966D-362B86884B7A}">
      <dgm:prSet phldrT="[Text]"/>
      <dgm:spPr/>
      <dgm:t>
        <a:bodyPr/>
        <a:lstStyle/>
        <a:p>
          <a:r>
            <a:rPr lang="en-ZA" dirty="0"/>
            <a:t>Governance matters</a:t>
          </a:r>
        </a:p>
      </dgm:t>
    </dgm:pt>
    <dgm:pt modelId="{C0E86A07-1C58-4953-A432-D7F539338BDE}" type="parTrans" cxnId="{52A59B8F-7D57-4969-929F-ED3204135DE9}">
      <dgm:prSet/>
      <dgm:spPr/>
      <dgm:t>
        <a:bodyPr/>
        <a:lstStyle/>
        <a:p>
          <a:endParaRPr lang="en-ZA"/>
        </a:p>
      </dgm:t>
    </dgm:pt>
    <dgm:pt modelId="{FA057B8E-F8FC-45F4-8A94-A854DF25BA74}" type="sibTrans" cxnId="{52A59B8F-7D57-4969-929F-ED3204135DE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en-ZA"/>
        </a:p>
      </dgm:t>
    </dgm:pt>
    <dgm:pt modelId="{6D101E62-5A1B-49C4-8F4E-086F3291C610}">
      <dgm:prSet/>
      <dgm:spPr/>
      <dgm:t>
        <a:bodyPr/>
        <a:lstStyle/>
        <a:p>
          <a:endParaRPr lang="en-ZA" dirty="0">
            <a:solidFill>
              <a:schemeClr val="tx2"/>
            </a:solidFill>
          </a:endParaRPr>
        </a:p>
      </dgm:t>
    </dgm:pt>
    <dgm:pt modelId="{4E6BDBBC-38CC-46EA-BE8D-C7191CFBFDF5}" type="sibTrans" cxnId="{FFF085E7-1F7C-4554-8505-5EFB539C125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en-ZA"/>
        </a:p>
      </dgm:t>
    </dgm:pt>
    <dgm:pt modelId="{D70ED56A-B753-4EA7-8C86-DA46B72D0550}" type="parTrans" cxnId="{FFF085E7-1F7C-4554-8505-5EFB539C1256}">
      <dgm:prSet/>
      <dgm:spPr/>
      <dgm:t>
        <a:bodyPr/>
        <a:lstStyle/>
        <a:p>
          <a:endParaRPr lang="en-ZA"/>
        </a:p>
      </dgm:t>
    </dgm:pt>
    <dgm:pt modelId="{C08AABE6-A494-4B73-881E-465CE3A7D0A6}" type="pres">
      <dgm:prSet presAssocID="{D310DA06-33F2-4CB2-94CB-5E79D562F34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GB"/>
        </a:p>
      </dgm:t>
    </dgm:pt>
    <dgm:pt modelId="{9E262514-8BDB-4651-AF59-708AF18920C5}" type="pres">
      <dgm:prSet presAssocID="{D310DA06-33F2-4CB2-94CB-5E79D562F348}" presName="Name1" presStyleCnt="0"/>
      <dgm:spPr/>
    </dgm:pt>
    <dgm:pt modelId="{1FB3487F-2DB6-4008-A5C0-4F1CE819BCEA}" type="pres">
      <dgm:prSet presAssocID="{4E6BDBBC-38CC-46EA-BE8D-C7191CFBFDF5}" presName="picture_1" presStyleCnt="0"/>
      <dgm:spPr/>
    </dgm:pt>
    <dgm:pt modelId="{9B6C930A-7325-4B69-A930-80E6CB8BBB7F}" type="pres">
      <dgm:prSet presAssocID="{4E6BDBBC-38CC-46EA-BE8D-C7191CFBFDF5}" presName="pictureRepeatNode" presStyleLbl="alignImgPlace1" presStyleIdx="0" presStyleCnt="3" custLinFactNeighborX="-21332" custLinFactNeighborY="949"/>
      <dgm:spPr/>
      <dgm:t>
        <a:bodyPr/>
        <a:lstStyle/>
        <a:p>
          <a:endParaRPr lang="en-GB"/>
        </a:p>
      </dgm:t>
    </dgm:pt>
    <dgm:pt modelId="{83B31C52-CD55-4300-BFD6-DD25648EC48C}" type="pres">
      <dgm:prSet presAssocID="{6D101E62-5A1B-49C4-8F4E-086F3291C610}" presName="text_1" presStyleLbl="node1" presStyleIdx="0" presStyleCnt="0" custScaleY="39802" custLinFactY="-100000" custLinFactNeighborX="82355" custLinFactNeighborY="-10716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C8F316A-0476-4607-AF09-8CE3DD56E2C7}" type="pres">
      <dgm:prSet presAssocID="{AF91E69C-E890-4D8D-83D4-005FA381C174}" presName="picture_2" presStyleCnt="0"/>
      <dgm:spPr/>
    </dgm:pt>
    <dgm:pt modelId="{2274C9D0-36A5-4CFA-84E8-6D2BCF56CA3B}" type="pres">
      <dgm:prSet presAssocID="{AF91E69C-E890-4D8D-83D4-005FA381C174}" presName="pictureRepeatNode" presStyleLbl="alignImgPlace1" presStyleIdx="1" presStyleCnt="3"/>
      <dgm:spPr/>
      <dgm:t>
        <a:bodyPr/>
        <a:lstStyle/>
        <a:p>
          <a:endParaRPr lang="en-GB"/>
        </a:p>
      </dgm:t>
    </dgm:pt>
    <dgm:pt modelId="{DA89AC43-F0FD-430D-9B25-20F66C733CC3}" type="pres">
      <dgm:prSet presAssocID="{471872EA-1F52-435D-BDC0-0845561FE3D8}" presName="line_2" presStyleLbl="parChTrans1D1" presStyleIdx="0" presStyleCnt="2"/>
      <dgm:spPr/>
    </dgm:pt>
    <dgm:pt modelId="{6DBDC069-416D-4F8D-9035-BCEF5AE50026}" type="pres">
      <dgm:prSet presAssocID="{471872EA-1F52-435D-BDC0-0845561FE3D8}" presName="textparent_2" presStyleLbl="node1" presStyleIdx="0" presStyleCnt="0"/>
      <dgm:spPr/>
    </dgm:pt>
    <dgm:pt modelId="{4E9B366B-D14D-47F3-ABBC-684E2ABC7D71}" type="pres">
      <dgm:prSet presAssocID="{471872EA-1F52-435D-BDC0-0845561FE3D8}" presName="text_2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5EF9BA-EDC1-4AC2-8BB3-3357861E29DB}" type="pres">
      <dgm:prSet presAssocID="{FA057B8E-F8FC-45F4-8A94-A854DF25BA74}" presName="picture_3" presStyleCnt="0"/>
      <dgm:spPr/>
    </dgm:pt>
    <dgm:pt modelId="{20CB1B03-D342-40AC-B0F8-3DFDB2FA6A69}" type="pres">
      <dgm:prSet presAssocID="{FA057B8E-F8FC-45F4-8A94-A854DF25BA74}" presName="pictureRepeatNode" presStyleLbl="alignImgPlace1" presStyleIdx="2" presStyleCnt="3"/>
      <dgm:spPr/>
      <dgm:t>
        <a:bodyPr/>
        <a:lstStyle/>
        <a:p>
          <a:endParaRPr lang="en-GB"/>
        </a:p>
      </dgm:t>
    </dgm:pt>
    <dgm:pt modelId="{027D175E-DDB6-44FA-AAC1-25E5525608D7}" type="pres">
      <dgm:prSet presAssocID="{43AC4CA9-962E-4CC8-966D-362B86884B7A}" presName="line_3" presStyleLbl="parChTrans1D1" presStyleIdx="1" presStyleCnt="2"/>
      <dgm:spPr/>
    </dgm:pt>
    <dgm:pt modelId="{A4F921CF-5FCA-406F-B5A6-83F2D3D94ADE}" type="pres">
      <dgm:prSet presAssocID="{43AC4CA9-962E-4CC8-966D-362B86884B7A}" presName="textparent_3" presStyleLbl="node1" presStyleIdx="0" presStyleCnt="0"/>
      <dgm:spPr/>
    </dgm:pt>
    <dgm:pt modelId="{C06114C2-C5A3-412C-B3EC-6D65C9DD3E5F}" type="pres">
      <dgm:prSet presAssocID="{43AC4CA9-962E-4CC8-966D-362B86884B7A}" presName="text_3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738E2A72-349B-42BB-A633-3F9946912216}" type="presOf" srcId="{43AC4CA9-962E-4CC8-966D-362B86884B7A}" destId="{C06114C2-C5A3-412C-B3EC-6D65C9DD3E5F}" srcOrd="0" destOrd="0" presId="urn:microsoft.com/office/officeart/2008/layout/CircularPictureCallout"/>
    <dgm:cxn modelId="{19B028B3-3CBA-462D-9412-699AB49C75EC}" type="presOf" srcId="{FA057B8E-F8FC-45F4-8A94-A854DF25BA74}" destId="{20CB1B03-D342-40AC-B0F8-3DFDB2FA6A69}" srcOrd="0" destOrd="0" presId="urn:microsoft.com/office/officeart/2008/layout/CircularPictureCallout"/>
    <dgm:cxn modelId="{52A59B8F-7D57-4969-929F-ED3204135DE9}" srcId="{D310DA06-33F2-4CB2-94CB-5E79D562F348}" destId="{43AC4CA9-962E-4CC8-966D-362B86884B7A}" srcOrd="2" destOrd="0" parTransId="{C0E86A07-1C58-4953-A432-D7F539338BDE}" sibTransId="{FA057B8E-F8FC-45F4-8A94-A854DF25BA74}"/>
    <dgm:cxn modelId="{FDFD9839-1749-4C85-967D-2BC08DA27D73}" type="presOf" srcId="{471872EA-1F52-435D-BDC0-0845561FE3D8}" destId="{4E9B366B-D14D-47F3-ABBC-684E2ABC7D71}" srcOrd="0" destOrd="0" presId="urn:microsoft.com/office/officeart/2008/layout/CircularPictureCallout"/>
    <dgm:cxn modelId="{47072BDE-A062-4B7D-842E-06285B3B2478}" srcId="{D310DA06-33F2-4CB2-94CB-5E79D562F348}" destId="{471872EA-1F52-435D-BDC0-0845561FE3D8}" srcOrd="1" destOrd="0" parTransId="{3148121F-EA08-4C7C-B6C8-2FFDCD5C4F77}" sibTransId="{AF91E69C-E890-4D8D-83D4-005FA381C174}"/>
    <dgm:cxn modelId="{41486D12-38FB-4B9C-A2EE-A8E9C8985210}" type="presOf" srcId="{6D101E62-5A1B-49C4-8F4E-086F3291C610}" destId="{83B31C52-CD55-4300-BFD6-DD25648EC48C}" srcOrd="0" destOrd="0" presId="urn:microsoft.com/office/officeart/2008/layout/CircularPictureCallout"/>
    <dgm:cxn modelId="{763FD860-9565-4B58-A3E6-6AC03A0CA73E}" type="presOf" srcId="{4E6BDBBC-38CC-46EA-BE8D-C7191CFBFDF5}" destId="{9B6C930A-7325-4B69-A930-80E6CB8BBB7F}" srcOrd="0" destOrd="0" presId="urn:microsoft.com/office/officeart/2008/layout/CircularPictureCallout"/>
    <dgm:cxn modelId="{B5AC0239-5F4A-44EB-9DC8-37810E3B5FB5}" type="presOf" srcId="{AF91E69C-E890-4D8D-83D4-005FA381C174}" destId="{2274C9D0-36A5-4CFA-84E8-6D2BCF56CA3B}" srcOrd="0" destOrd="0" presId="urn:microsoft.com/office/officeart/2008/layout/CircularPictureCallout"/>
    <dgm:cxn modelId="{FFF085E7-1F7C-4554-8505-5EFB539C1256}" srcId="{D310DA06-33F2-4CB2-94CB-5E79D562F348}" destId="{6D101E62-5A1B-49C4-8F4E-086F3291C610}" srcOrd="0" destOrd="0" parTransId="{D70ED56A-B753-4EA7-8C86-DA46B72D0550}" sibTransId="{4E6BDBBC-38CC-46EA-BE8D-C7191CFBFDF5}"/>
    <dgm:cxn modelId="{5DE0CF8A-FEAA-409C-A56C-C44854E172F6}" type="presOf" srcId="{D310DA06-33F2-4CB2-94CB-5E79D562F348}" destId="{C08AABE6-A494-4B73-881E-465CE3A7D0A6}" srcOrd="0" destOrd="0" presId="urn:microsoft.com/office/officeart/2008/layout/CircularPictureCallout"/>
    <dgm:cxn modelId="{C778E77A-DA59-49FA-8C87-51874730B6B9}" type="presParOf" srcId="{C08AABE6-A494-4B73-881E-465CE3A7D0A6}" destId="{9E262514-8BDB-4651-AF59-708AF18920C5}" srcOrd="0" destOrd="0" presId="urn:microsoft.com/office/officeart/2008/layout/CircularPictureCallout"/>
    <dgm:cxn modelId="{27DC6B73-674C-47AC-AA99-7E6CD8DA5454}" type="presParOf" srcId="{9E262514-8BDB-4651-AF59-708AF18920C5}" destId="{1FB3487F-2DB6-4008-A5C0-4F1CE819BCEA}" srcOrd="0" destOrd="0" presId="urn:microsoft.com/office/officeart/2008/layout/CircularPictureCallout"/>
    <dgm:cxn modelId="{3DC1B488-285E-46B2-A385-EE7AA12E4C0B}" type="presParOf" srcId="{1FB3487F-2DB6-4008-A5C0-4F1CE819BCEA}" destId="{9B6C930A-7325-4B69-A930-80E6CB8BBB7F}" srcOrd="0" destOrd="0" presId="urn:microsoft.com/office/officeart/2008/layout/CircularPictureCallout"/>
    <dgm:cxn modelId="{9A5AF43B-C00B-4C4A-9A87-C3A9A85421DF}" type="presParOf" srcId="{9E262514-8BDB-4651-AF59-708AF18920C5}" destId="{83B31C52-CD55-4300-BFD6-DD25648EC48C}" srcOrd="1" destOrd="0" presId="urn:microsoft.com/office/officeart/2008/layout/CircularPictureCallout"/>
    <dgm:cxn modelId="{6ED79F7B-1433-4F00-9D6C-F9BCFAD81483}" type="presParOf" srcId="{9E262514-8BDB-4651-AF59-708AF18920C5}" destId="{9C8F316A-0476-4607-AF09-8CE3DD56E2C7}" srcOrd="2" destOrd="0" presId="urn:microsoft.com/office/officeart/2008/layout/CircularPictureCallout"/>
    <dgm:cxn modelId="{B8DDABC8-DFC0-4AA4-A066-1195209D6029}" type="presParOf" srcId="{9C8F316A-0476-4607-AF09-8CE3DD56E2C7}" destId="{2274C9D0-36A5-4CFA-84E8-6D2BCF56CA3B}" srcOrd="0" destOrd="0" presId="urn:microsoft.com/office/officeart/2008/layout/CircularPictureCallout"/>
    <dgm:cxn modelId="{A3FD5D47-1BD0-4E20-AB13-544FC83F54E3}" type="presParOf" srcId="{9E262514-8BDB-4651-AF59-708AF18920C5}" destId="{DA89AC43-F0FD-430D-9B25-20F66C733CC3}" srcOrd="3" destOrd="0" presId="urn:microsoft.com/office/officeart/2008/layout/CircularPictureCallout"/>
    <dgm:cxn modelId="{95C6AB15-061E-40E1-96DD-6DE3E968DD2A}" type="presParOf" srcId="{9E262514-8BDB-4651-AF59-708AF18920C5}" destId="{6DBDC069-416D-4F8D-9035-BCEF5AE50026}" srcOrd="4" destOrd="0" presId="urn:microsoft.com/office/officeart/2008/layout/CircularPictureCallout"/>
    <dgm:cxn modelId="{3471F8C5-57D9-44A6-A645-3D559A349317}" type="presParOf" srcId="{6DBDC069-416D-4F8D-9035-BCEF5AE50026}" destId="{4E9B366B-D14D-47F3-ABBC-684E2ABC7D71}" srcOrd="0" destOrd="0" presId="urn:microsoft.com/office/officeart/2008/layout/CircularPictureCallout"/>
    <dgm:cxn modelId="{345BC7A2-E647-4552-9658-EEBD0458244E}" type="presParOf" srcId="{9E262514-8BDB-4651-AF59-708AF18920C5}" destId="{CB5EF9BA-EDC1-4AC2-8BB3-3357861E29DB}" srcOrd="5" destOrd="0" presId="urn:microsoft.com/office/officeart/2008/layout/CircularPictureCallout"/>
    <dgm:cxn modelId="{83874ABC-5C6A-40AA-B0F9-9A65752FADC6}" type="presParOf" srcId="{CB5EF9BA-EDC1-4AC2-8BB3-3357861E29DB}" destId="{20CB1B03-D342-40AC-B0F8-3DFDB2FA6A69}" srcOrd="0" destOrd="0" presId="urn:microsoft.com/office/officeart/2008/layout/CircularPictureCallout"/>
    <dgm:cxn modelId="{897A80D0-D758-479D-9D85-B8B31B810ADB}" type="presParOf" srcId="{9E262514-8BDB-4651-AF59-708AF18920C5}" destId="{027D175E-DDB6-44FA-AAC1-25E5525608D7}" srcOrd="6" destOrd="0" presId="urn:microsoft.com/office/officeart/2008/layout/CircularPictureCallout"/>
    <dgm:cxn modelId="{1CEB4F16-2FE1-4107-A8D4-07E745D7DA3B}" type="presParOf" srcId="{9E262514-8BDB-4651-AF59-708AF18920C5}" destId="{A4F921CF-5FCA-406F-B5A6-83F2D3D94ADE}" srcOrd="7" destOrd="0" presId="urn:microsoft.com/office/officeart/2008/layout/CircularPictureCallout"/>
    <dgm:cxn modelId="{1D5F149B-3053-4A8C-99DF-850A6943DD90}" type="presParOf" srcId="{A4F921CF-5FCA-406F-B5A6-83F2D3D94ADE}" destId="{C06114C2-C5A3-412C-B3EC-6D65C9DD3E5F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F2D7B7-E9C9-41D2-9F59-E3440C026D97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D3418E63-0EFA-4FD2-B44F-A83D92A0200C}">
      <dgm:prSet phldrT="[Text]" custT="1"/>
      <dgm:spPr/>
      <dgm:t>
        <a:bodyPr/>
        <a:lstStyle/>
        <a:p>
          <a:r>
            <a:rPr lang="en-ZA" sz="1100" dirty="0"/>
            <a:t>Dr </a:t>
          </a:r>
          <a:r>
            <a:rPr lang="en-ZA" sz="1100" dirty="0" err="1"/>
            <a:t>V.Toni</a:t>
          </a:r>
          <a:r>
            <a:rPr lang="en-ZA" sz="1100" dirty="0"/>
            <a:t> </a:t>
          </a:r>
          <a:r>
            <a:rPr lang="en-ZA" sz="1100" dirty="0" err="1"/>
            <a:t>Penxa</a:t>
          </a:r>
          <a:r>
            <a:rPr lang="en-ZA" sz="1100" dirty="0"/>
            <a:t> </a:t>
          </a:r>
          <a:endParaRPr lang="en-ZA" sz="600" dirty="0"/>
        </a:p>
      </dgm:t>
    </dgm:pt>
    <dgm:pt modelId="{6CC3AD98-BD84-451B-907B-F1C0C5E40281}" type="parTrans" cxnId="{195F0C7A-C697-4841-BAC4-2FD4B79B2084}">
      <dgm:prSet/>
      <dgm:spPr/>
      <dgm:t>
        <a:bodyPr/>
        <a:lstStyle/>
        <a:p>
          <a:endParaRPr lang="en-ZA"/>
        </a:p>
      </dgm:t>
    </dgm:pt>
    <dgm:pt modelId="{0222A5E3-6D22-4F72-9EB2-4DBE1A8B8944}" type="sibTrans" cxnId="{195F0C7A-C697-4841-BAC4-2FD4B79B2084}">
      <dgm:prSet/>
      <dgm:spPr/>
      <dgm:t>
        <a:bodyPr/>
        <a:lstStyle/>
        <a:p>
          <a:endParaRPr lang="en-ZA"/>
        </a:p>
      </dgm:t>
    </dgm:pt>
    <dgm:pt modelId="{03C831E6-0028-4C08-BCC4-C62DB45BE1B2}">
      <dgm:prSet phldrT="[Text]" custT="1"/>
      <dgm:spPr/>
      <dgm:t>
        <a:bodyPr/>
        <a:lstStyle/>
        <a:p>
          <a:r>
            <a:rPr lang="en-ZA" sz="1100" dirty="0"/>
            <a:t>Ms </a:t>
          </a:r>
          <a:r>
            <a:rPr lang="en-ZA" sz="1100" dirty="0" err="1"/>
            <a:t>A.K.Oberholzer</a:t>
          </a:r>
          <a:endParaRPr lang="en-ZA" sz="1100" dirty="0"/>
        </a:p>
      </dgm:t>
    </dgm:pt>
    <dgm:pt modelId="{882EE107-10D8-47AF-A5B4-8C95E5A2C0A4}" type="parTrans" cxnId="{DF499BDC-A6BD-445A-958D-F86778B0DF92}">
      <dgm:prSet/>
      <dgm:spPr/>
      <dgm:t>
        <a:bodyPr/>
        <a:lstStyle/>
        <a:p>
          <a:endParaRPr lang="en-ZA"/>
        </a:p>
      </dgm:t>
    </dgm:pt>
    <dgm:pt modelId="{80F84C09-56AA-4364-83E3-8A2E65FAB1E4}" type="sibTrans" cxnId="{DF499BDC-A6BD-445A-958D-F86778B0DF92}">
      <dgm:prSet/>
      <dgm:spPr/>
      <dgm:t>
        <a:bodyPr/>
        <a:lstStyle/>
        <a:p>
          <a:endParaRPr lang="en-ZA"/>
        </a:p>
      </dgm:t>
    </dgm:pt>
    <dgm:pt modelId="{2342D5D1-9380-4BB3-A17A-FF3A9D916BEE}">
      <dgm:prSet phldrT="[Text]" custT="1"/>
      <dgm:spPr/>
      <dgm:t>
        <a:bodyPr/>
        <a:lstStyle/>
        <a:p>
          <a:r>
            <a:rPr lang="en-ZA" sz="1100" dirty="0" err="1"/>
            <a:t>Prof.</a:t>
          </a:r>
          <a:r>
            <a:rPr lang="en-ZA" sz="1100" dirty="0"/>
            <a:t> </a:t>
          </a:r>
          <a:r>
            <a:rPr lang="en-ZA" sz="1100" dirty="0" err="1"/>
            <a:t>J.O.Kuye</a:t>
          </a:r>
          <a:endParaRPr lang="en-ZA" sz="1100" dirty="0"/>
        </a:p>
      </dgm:t>
    </dgm:pt>
    <dgm:pt modelId="{C857197F-595A-4A6E-9957-58F2D63349EC}" type="parTrans" cxnId="{7D3867BD-9B86-4351-A575-F4937932C11F}">
      <dgm:prSet/>
      <dgm:spPr/>
      <dgm:t>
        <a:bodyPr/>
        <a:lstStyle/>
        <a:p>
          <a:endParaRPr lang="en-ZA"/>
        </a:p>
      </dgm:t>
    </dgm:pt>
    <dgm:pt modelId="{129F3D57-4360-4134-BB6D-D4CE39EA0836}" type="sibTrans" cxnId="{7D3867BD-9B86-4351-A575-F4937932C11F}">
      <dgm:prSet/>
      <dgm:spPr/>
      <dgm:t>
        <a:bodyPr/>
        <a:lstStyle/>
        <a:p>
          <a:endParaRPr lang="en-ZA"/>
        </a:p>
      </dgm:t>
    </dgm:pt>
    <dgm:pt modelId="{E1EE294C-1A6C-4BFA-BA1C-07F3014602CC}">
      <dgm:prSet phldrT="[Text]" custT="1"/>
      <dgm:spPr/>
      <dgm:t>
        <a:bodyPr/>
        <a:lstStyle/>
        <a:p>
          <a:r>
            <a:rPr lang="en-ZA" sz="1100" dirty="0"/>
            <a:t>Mr V. Naidoo</a:t>
          </a:r>
        </a:p>
      </dgm:t>
    </dgm:pt>
    <dgm:pt modelId="{1515FE6E-A72E-403C-A7DD-2E785F69C932}" type="parTrans" cxnId="{C2401A68-2956-4129-A3F8-C7735FBAFA05}">
      <dgm:prSet/>
      <dgm:spPr/>
      <dgm:t>
        <a:bodyPr/>
        <a:lstStyle/>
        <a:p>
          <a:endParaRPr lang="en-ZA"/>
        </a:p>
      </dgm:t>
    </dgm:pt>
    <dgm:pt modelId="{61402378-AE62-45EC-8720-CE21E11FA66D}" type="sibTrans" cxnId="{C2401A68-2956-4129-A3F8-C7735FBAFA05}">
      <dgm:prSet/>
      <dgm:spPr/>
      <dgm:t>
        <a:bodyPr/>
        <a:lstStyle/>
        <a:p>
          <a:endParaRPr lang="en-ZA"/>
        </a:p>
      </dgm:t>
    </dgm:pt>
    <dgm:pt modelId="{2E8270C2-B883-411A-AD5E-D2231704D659}">
      <dgm:prSet custT="1"/>
      <dgm:spPr/>
      <dgm:t>
        <a:bodyPr/>
        <a:lstStyle/>
        <a:p>
          <a:r>
            <a:rPr lang="en-ZA" sz="1100" dirty="0" err="1"/>
            <a:t>Prof.</a:t>
          </a:r>
          <a:r>
            <a:rPr lang="en-ZA" sz="1100" dirty="0"/>
            <a:t> </a:t>
          </a:r>
          <a:r>
            <a:rPr lang="en-ZA" sz="1100" dirty="0" err="1"/>
            <a:t>S.J.Howie</a:t>
          </a:r>
          <a:r>
            <a:rPr lang="en-ZA" sz="1100" dirty="0"/>
            <a:t> </a:t>
          </a:r>
          <a:endParaRPr lang="en-ZA" sz="500" dirty="0"/>
        </a:p>
      </dgm:t>
    </dgm:pt>
    <dgm:pt modelId="{EC2F5C53-AF76-40B7-A682-61F557D93358}" type="parTrans" cxnId="{9F7FD110-CC6E-4606-908B-86DE3D69DA59}">
      <dgm:prSet/>
      <dgm:spPr/>
      <dgm:t>
        <a:bodyPr/>
        <a:lstStyle/>
        <a:p>
          <a:endParaRPr lang="en-ZA"/>
        </a:p>
      </dgm:t>
    </dgm:pt>
    <dgm:pt modelId="{784D6125-CC07-4182-B18A-15B4CCC4C14B}" type="sibTrans" cxnId="{9F7FD110-CC6E-4606-908B-86DE3D69DA59}">
      <dgm:prSet/>
      <dgm:spPr/>
      <dgm:t>
        <a:bodyPr/>
        <a:lstStyle/>
        <a:p>
          <a:endParaRPr lang="en-ZA"/>
        </a:p>
      </dgm:t>
    </dgm:pt>
    <dgm:pt modelId="{D1984E70-9B39-41ED-97EA-CC4F601A76C4}">
      <dgm:prSet custT="1"/>
      <dgm:spPr/>
      <dgm:t>
        <a:bodyPr/>
        <a:lstStyle/>
        <a:p>
          <a:r>
            <a:rPr lang="en-ZA" sz="1100" dirty="0"/>
            <a:t>Dr </a:t>
          </a:r>
          <a:r>
            <a:rPr lang="en-ZA" sz="1100" dirty="0" err="1"/>
            <a:t>M.S.Rakometsi</a:t>
          </a:r>
          <a:endParaRPr lang="en-ZA" sz="1100" dirty="0"/>
        </a:p>
      </dgm:t>
    </dgm:pt>
    <dgm:pt modelId="{1A3B0125-2683-41EA-92BD-F95898817523}" type="parTrans" cxnId="{0343419A-5974-483C-9D6B-D8C0F827E777}">
      <dgm:prSet/>
      <dgm:spPr/>
      <dgm:t>
        <a:bodyPr/>
        <a:lstStyle/>
        <a:p>
          <a:endParaRPr lang="en-ZA"/>
        </a:p>
      </dgm:t>
    </dgm:pt>
    <dgm:pt modelId="{829AFDB0-C1D7-44C8-8C62-BB3E16DF1107}" type="sibTrans" cxnId="{0343419A-5974-483C-9D6B-D8C0F827E777}">
      <dgm:prSet/>
      <dgm:spPr/>
      <dgm:t>
        <a:bodyPr/>
        <a:lstStyle/>
        <a:p>
          <a:endParaRPr lang="en-ZA"/>
        </a:p>
      </dgm:t>
    </dgm:pt>
    <dgm:pt modelId="{C344FECF-DE6D-4C44-A529-C8E8E791B656}">
      <dgm:prSet custT="1"/>
      <dgm:spPr/>
      <dgm:t>
        <a:bodyPr/>
        <a:lstStyle/>
        <a:p>
          <a:r>
            <a:rPr lang="en-ZA" sz="1100" dirty="0"/>
            <a:t>Mr </a:t>
          </a:r>
          <a:r>
            <a:rPr lang="en-ZA" sz="1100" dirty="0" err="1"/>
            <a:t>M.Maleka</a:t>
          </a:r>
          <a:endParaRPr lang="en-ZA" sz="1100" dirty="0"/>
        </a:p>
      </dgm:t>
    </dgm:pt>
    <dgm:pt modelId="{FEDD81F5-31B4-4443-8D02-59B36FBCC4F9}" type="parTrans" cxnId="{54DFC0B2-ED78-470E-8003-E470862B2589}">
      <dgm:prSet/>
      <dgm:spPr/>
      <dgm:t>
        <a:bodyPr/>
        <a:lstStyle/>
        <a:p>
          <a:endParaRPr lang="en-ZA"/>
        </a:p>
      </dgm:t>
    </dgm:pt>
    <dgm:pt modelId="{1C5ABAE4-D79E-4BA0-AEB9-A9F42060B4EE}" type="sibTrans" cxnId="{54DFC0B2-ED78-470E-8003-E470862B2589}">
      <dgm:prSet/>
      <dgm:spPr/>
      <dgm:t>
        <a:bodyPr/>
        <a:lstStyle/>
        <a:p>
          <a:endParaRPr lang="en-ZA"/>
        </a:p>
      </dgm:t>
    </dgm:pt>
    <dgm:pt modelId="{941A438B-E28C-44C1-970E-FAA12C5D32B9}">
      <dgm:prSet custT="1"/>
      <dgm:spPr/>
      <dgm:t>
        <a:bodyPr/>
        <a:lstStyle/>
        <a:p>
          <a:r>
            <a:rPr lang="en-ZA" sz="1100" dirty="0"/>
            <a:t>Mr </a:t>
          </a:r>
          <a:r>
            <a:rPr lang="en-ZA" sz="1100" dirty="0" err="1"/>
            <a:t>B.M.Gantile</a:t>
          </a:r>
          <a:endParaRPr lang="en-ZA" sz="1100" dirty="0"/>
        </a:p>
      </dgm:t>
    </dgm:pt>
    <dgm:pt modelId="{62034599-E085-469A-83CC-61E1F951C7A1}" type="parTrans" cxnId="{A2FF19D4-8E82-4E2A-8F86-92C5AC654486}">
      <dgm:prSet/>
      <dgm:spPr/>
      <dgm:t>
        <a:bodyPr/>
        <a:lstStyle/>
        <a:p>
          <a:endParaRPr lang="en-ZA"/>
        </a:p>
      </dgm:t>
    </dgm:pt>
    <dgm:pt modelId="{A2378D8B-17A8-4FB1-98F7-B93F05E5E5E7}" type="sibTrans" cxnId="{A2FF19D4-8E82-4E2A-8F86-92C5AC654486}">
      <dgm:prSet/>
      <dgm:spPr/>
      <dgm:t>
        <a:bodyPr/>
        <a:lstStyle/>
        <a:p>
          <a:endParaRPr lang="en-ZA"/>
        </a:p>
      </dgm:t>
    </dgm:pt>
    <dgm:pt modelId="{EDBC3D11-AAB7-4B25-9810-B2725AA79089}">
      <dgm:prSet custT="1"/>
      <dgm:spPr/>
      <dgm:t>
        <a:bodyPr/>
        <a:lstStyle/>
        <a:p>
          <a:r>
            <a:rPr lang="en-ZA" sz="1100" dirty="0"/>
            <a:t>Ms </a:t>
          </a:r>
          <a:r>
            <a:rPr lang="en-ZA" sz="1100" dirty="0" err="1"/>
            <a:t>P.L.F.Nzimande</a:t>
          </a:r>
          <a:endParaRPr lang="en-ZA" sz="1100" dirty="0"/>
        </a:p>
      </dgm:t>
    </dgm:pt>
    <dgm:pt modelId="{C6672402-7B1E-4095-8CB0-96D0942E2987}" type="parTrans" cxnId="{52A68C3E-F33E-4F59-92D9-054E685B9EE7}">
      <dgm:prSet/>
      <dgm:spPr/>
      <dgm:t>
        <a:bodyPr/>
        <a:lstStyle/>
        <a:p>
          <a:endParaRPr lang="en-ZA"/>
        </a:p>
      </dgm:t>
    </dgm:pt>
    <dgm:pt modelId="{5CE83F3D-1709-4DEA-9A34-F1B04B2F1992}" type="sibTrans" cxnId="{52A68C3E-F33E-4F59-92D9-054E685B9EE7}">
      <dgm:prSet/>
      <dgm:spPr/>
      <dgm:t>
        <a:bodyPr/>
        <a:lstStyle/>
        <a:p>
          <a:endParaRPr lang="en-ZA"/>
        </a:p>
      </dgm:t>
    </dgm:pt>
    <dgm:pt modelId="{F34DFD1D-3F08-41EB-AAF0-F16789E8BC19}">
      <dgm:prSet custT="1"/>
      <dgm:spPr/>
      <dgm:t>
        <a:bodyPr/>
        <a:lstStyle/>
        <a:p>
          <a:r>
            <a:rPr lang="en-ZA" sz="1100" dirty="0"/>
            <a:t>Ms </a:t>
          </a:r>
          <a:r>
            <a:rPr lang="en-ZA" sz="1100" dirty="0" err="1"/>
            <a:t>N.Starr</a:t>
          </a:r>
          <a:endParaRPr lang="en-ZA" sz="1100" dirty="0"/>
        </a:p>
      </dgm:t>
    </dgm:pt>
    <dgm:pt modelId="{1139FD38-0B08-4C35-91B0-E54ACE05D6CE}" type="parTrans" cxnId="{9AD417AF-208B-4BE1-B157-D88B5212AA57}">
      <dgm:prSet/>
      <dgm:spPr/>
      <dgm:t>
        <a:bodyPr/>
        <a:lstStyle/>
        <a:p>
          <a:endParaRPr lang="en-ZA"/>
        </a:p>
      </dgm:t>
    </dgm:pt>
    <dgm:pt modelId="{D111A773-A2FF-4D29-B823-701DD060DA1C}" type="sibTrans" cxnId="{9AD417AF-208B-4BE1-B157-D88B5212AA57}">
      <dgm:prSet/>
      <dgm:spPr/>
      <dgm:t>
        <a:bodyPr/>
        <a:lstStyle/>
        <a:p>
          <a:endParaRPr lang="en-ZA"/>
        </a:p>
      </dgm:t>
    </dgm:pt>
    <dgm:pt modelId="{6A99BB80-8F88-459C-89AE-B729E91C925E}">
      <dgm:prSet custT="1"/>
      <dgm:spPr/>
      <dgm:t>
        <a:bodyPr/>
        <a:lstStyle/>
        <a:p>
          <a:r>
            <a:rPr lang="en-ZA" sz="1100" dirty="0" err="1"/>
            <a:t>Prof.</a:t>
          </a:r>
          <a:r>
            <a:rPr lang="en-ZA" sz="1100" dirty="0"/>
            <a:t> </a:t>
          </a:r>
          <a:r>
            <a:rPr lang="en-ZA" sz="1100" dirty="0" err="1"/>
            <a:t>N.Baijnath</a:t>
          </a:r>
          <a:endParaRPr lang="en-ZA" sz="1100" dirty="0"/>
        </a:p>
      </dgm:t>
    </dgm:pt>
    <dgm:pt modelId="{432E26A4-FD2E-4580-A48C-FCC681622D24}" type="parTrans" cxnId="{09DA87E2-87BF-45E8-9953-B73EDD562408}">
      <dgm:prSet/>
      <dgm:spPr/>
      <dgm:t>
        <a:bodyPr/>
        <a:lstStyle/>
        <a:p>
          <a:endParaRPr lang="en-ZA"/>
        </a:p>
      </dgm:t>
    </dgm:pt>
    <dgm:pt modelId="{3E227E4D-83ED-4EC2-B1A3-AAA88DE29D2F}" type="sibTrans" cxnId="{09DA87E2-87BF-45E8-9953-B73EDD562408}">
      <dgm:prSet/>
      <dgm:spPr/>
      <dgm:t>
        <a:bodyPr/>
        <a:lstStyle/>
        <a:p>
          <a:endParaRPr lang="en-ZA"/>
        </a:p>
      </dgm:t>
    </dgm:pt>
    <dgm:pt modelId="{68A29286-7DFD-4C23-BEC2-C127AF5EE329}">
      <dgm:prSet custT="1"/>
      <dgm:spPr/>
      <dgm:t>
        <a:bodyPr/>
        <a:lstStyle/>
        <a:p>
          <a:r>
            <a:rPr lang="en-ZA" sz="1100" dirty="0"/>
            <a:t>Mr </a:t>
          </a:r>
          <a:r>
            <a:rPr lang="en-ZA" sz="1100" dirty="0" err="1"/>
            <a:t>G.C.Louw</a:t>
          </a:r>
          <a:endParaRPr lang="en-ZA" sz="1100" dirty="0"/>
        </a:p>
      </dgm:t>
    </dgm:pt>
    <dgm:pt modelId="{A4395B68-ABAF-46E2-B6EF-6FC46E71769E}" type="parTrans" cxnId="{870AC17B-2496-46EF-9DBB-BED91436FFE8}">
      <dgm:prSet/>
      <dgm:spPr/>
      <dgm:t>
        <a:bodyPr/>
        <a:lstStyle/>
        <a:p>
          <a:endParaRPr lang="en-ZA"/>
        </a:p>
      </dgm:t>
    </dgm:pt>
    <dgm:pt modelId="{CA232863-1A1E-4814-99E5-D616EC25A4A5}" type="sibTrans" cxnId="{870AC17B-2496-46EF-9DBB-BED91436FFE8}">
      <dgm:prSet/>
      <dgm:spPr/>
      <dgm:t>
        <a:bodyPr/>
        <a:lstStyle/>
        <a:p>
          <a:endParaRPr lang="en-ZA"/>
        </a:p>
      </dgm:t>
    </dgm:pt>
    <dgm:pt modelId="{7A1AD2BF-2C5C-4C03-909A-FF925B613309}">
      <dgm:prSet custT="1"/>
      <dgm:spPr/>
      <dgm:t>
        <a:bodyPr/>
        <a:lstStyle/>
        <a:p>
          <a:r>
            <a:rPr lang="en-ZA" sz="1100" dirty="0"/>
            <a:t>Mr J.S. Samuels</a:t>
          </a:r>
        </a:p>
      </dgm:t>
    </dgm:pt>
    <dgm:pt modelId="{8CFD060C-275F-4D14-9CB1-0BD903F4BDC1}" type="parTrans" cxnId="{74E33774-558C-487D-B807-3AACA52EAD1D}">
      <dgm:prSet/>
      <dgm:spPr/>
      <dgm:t>
        <a:bodyPr/>
        <a:lstStyle/>
        <a:p>
          <a:endParaRPr lang="en-ZA"/>
        </a:p>
      </dgm:t>
    </dgm:pt>
    <dgm:pt modelId="{A7E25CE0-34B1-4DE9-A418-8A4800320D41}" type="sibTrans" cxnId="{74E33774-558C-487D-B807-3AACA52EAD1D}">
      <dgm:prSet/>
      <dgm:spPr/>
      <dgm:t>
        <a:bodyPr/>
        <a:lstStyle/>
        <a:p>
          <a:endParaRPr lang="en-ZA"/>
        </a:p>
      </dgm:t>
    </dgm:pt>
    <dgm:pt modelId="{FE844B07-6F27-402B-B794-00CD87F37708}">
      <dgm:prSet custT="1"/>
      <dgm:spPr/>
      <dgm:t>
        <a:bodyPr/>
        <a:lstStyle/>
        <a:p>
          <a:r>
            <a:rPr lang="en-ZA" sz="1100" dirty="0"/>
            <a:t>Prof. T.G. Schultz</a:t>
          </a:r>
        </a:p>
      </dgm:t>
    </dgm:pt>
    <dgm:pt modelId="{A2463F1E-50B8-4ECA-B12E-405C3F3241BA}" type="parTrans" cxnId="{ACE2DBCB-7E30-4E9C-9A43-4C80EBE5FCD1}">
      <dgm:prSet/>
      <dgm:spPr/>
      <dgm:t>
        <a:bodyPr/>
        <a:lstStyle/>
        <a:p>
          <a:endParaRPr lang="en-ZA"/>
        </a:p>
      </dgm:t>
    </dgm:pt>
    <dgm:pt modelId="{09E6DFCB-E086-4544-9659-F0A7F4AA0548}" type="sibTrans" cxnId="{ACE2DBCB-7E30-4E9C-9A43-4C80EBE5FCD1}">
      <dgm:prSet/>
      <dgm:spPr/>
      <dgm:t>
        <a:bodyPr/>
        <a:lstStyle/>
        <a:p>
          <a:endParaRPr lang="en-ZA"/>
        </a:p>
      </dgm:t>
    </dgm:pt>
    <dgm:pt modelId="{73D8AA99-3916-4293-8867-A1B1B6C0F931}">
      <dgm:prSet custT="1"/>
      <dgm:spPr/>
      <dgm:t>
        <a:bodyPr/>
        <a:lstStyle/>
        <a:p>
          <a:r>
            <a:rPr lang="en-ZA" sz="1100" dirty="0"/>
            <a:t>Dr </a:t>
          </a:r>
          <a:r>
            <a:rPr lang="en-ZA" sz="1100" dirty="0" err="1"/>
            <a:t>S.D.Bhikha</a:t>
          </a:r>
          <a:endParaRPr lang="en-ZA" sz="1100" dirty="0"/>
        </a:p>
      </dgm:t>
    </dgm:pt>
    <dgm:pt modelId="{12EA623A-84CB-4CE3-BAE8-440968B0121C}" type="parTrans" cxnId="{08F40949-0D55-4373-9AFA-AC7D68981B13}">
      <dgm:prSet/>
      <dgm:spPr/>
      <dgm:t>
        <a:bodyPr/>
        <a:lstStyle/>
        <a:p>
          <a:endParaRPr lang="en-ZA"/>
        </a:p>
      </dgm:t>
    </dgm:pt>
    <dgm:pt modelId="{FA5CDEC5-0BC8-49E2-8B57-A008DAB29D33}" type="sibTrans" cxnId="{08F40949-0D55-4373-9AFA-AC7D68981B13}">
      <dgm:prSet/>
      <dgm:spPr/>
      <dgm:t>
        <a:bodyPr/>
        <a:lstStyle/>
        <a:p>
          <a:endParaRPr lang="en-ZA"/>
        </a:p>
      </dgm:t>
    </dgm:pt>
    <dgm:pt modelId="{3ADB3731-4B5D-4D83-9C16-6E0B6064ED82}" type="pres">
      <dgm:prSet presAssocID="{EBF2D7B7-E9C9-41D2-9F59-E3440C026D97}" presName="Name0" presStyleCnt="0">
        <dgm:presLayoutVars>
          <dgm:dir/>
        </dgm:presLayoutVars>
      </dgm:prSet>
      <dgm:spPr/>
      <dgm:t>
        <a:bodyPr/>
        <a:lstStyle/>
        <a:p>
          <a:endParaRPr lang="en-GB"/>
        </a:p>
      </dgm:t>
    </dgm:pt>
    <dgm:pt modelId="{2CB0EB37-C923-470E-A6BF-DFFB4C678FBF}" type="pres">
      <dgm:prSet presAssocID="{D3418E63-0EFA-4FD2-B44F-A83D92A0200C}" presName="composite" presStyleCnt="0"/>
      <dgm:spPr/>
    </dgm:pt>
    <dgm:pt modelId="{7A31B4C8-BA5D-47B7-8F40-2BBC283B3D0B}" type="pres">
      <dgm:prSet presAssocID="{D3418E63-0EFA-4FD2-B44F-A83D92A0200C}" presName="rect2" presStyleLbl="revTx" presStyleIdx="0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7825E41-C9CE-4343-9B57-B22BAE7604F2}" type="pres">
      <dgm:prSet presAssocID="{D3418E63-0EFA-4FD2-B44F-A83D92A0200C}" presName="rect1" presStyleLbl="alignImgPlace1" presStyleIdx="0" presStyleCnt="1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A0A1F6C6-EAE6-4CA1-A425-0C929B07CCD7}" type="pres">
      <dgm:prSet presAssocID="{0222A5E3-6D22-4F72-9EB2-4DBE1A8B8944}" presName="sibTrans" presStyleCnt="0"/>
      <dgm:spPr/>
    </dgm:pt>
    <dgm:pt modelId="{F6403B4C-7706-42CE-89D6-968259E865B1}" type="pres">
      <dgm:prSet presAssocID="{2E8270C2-B883-411A-AD5E-D2231704D659}" presName="composite" presStyleCnt="0"/>
      <dgm:spPr/>
    </dgm:pt>
    <dgm:pt modelId="{1C3E6BD2-4316-4774-B6C0-26EA4BCBAA75}" type="pres">
      <dgm:prSet presAssocID="{2E8270C2-B883-411A-AD5E-D2231704D659}" presName="rect2" presStyleLbl="revTx" presStyleIdx="1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B84189-3465-4835-A4AD-7ABF20844395}" type="pres">
      <dgm:prSet presAssocID="{2E8270C2-B883-411A-AD5E-D2231704D659}" presName="rect1" presStyleLbl="alignImgPlace1" presStyleIdx="1" presStyleCnt="1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12838350-E752-4FF2-B8DD-2194A05B31B9}" type="pres">
      <dgm:prSet presAssocID="{784D6125-CC07-4182-B18A-15B4CCC4C14B}" presName="sibTrans" presStyleCnt="0"/>
      <dgm:spPr/>
    </dgm:pt>
    <dgm:pt modelId="{CEB9E7C9-BDB4-4AF1-9E80-866FDD0DA824}" type="pres">
      <dgm:prSet presAssocID="{03C831E6-0028-4C08-BCC4-C62DB45BE1B2}" presName="composite" presStyleCnt="0"/>
      <dgm:spPr/>
    </dgm:pt>
    <dgm:pt modelId="{ECB9A9C2-925C-4B4D-9F7A-BC185C89CE78}" type="pres">
      <dgm:prSet presAssocID="{03C831E6-0028-4C08-BCC4-C62DB45BE1B2}" presName="rect2" presStyleLbl="revTx" presStyleIdx="2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24FE3BD-262C-4A20-8224-41C60451E436}" type="pres">
      <dgm:prSet presAssocID="{03C831E6-0028-4C08-BCC4-C62DB45BE1B2}" presName="rect1" presStyleLbl="alignImgPlace1" presStyleIdx="2" presStyleCnt="1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791F692E-F621-4803-9DF5-D4D6BDD8F64E}" type="pres">
      <dgm:prSet presAssocID="{80F84C09-56AA-4364-83E3-8A2E65FAB1E4}" presName="sibTrans" presStyleCnt="0"/>
      <dgm:spPr/>
    </dgm:pt>
    <dgm:pt modelId="{5610258D-55E6-42FD-A9F0-0DC5792AAA83}" type="pres">
      <dgm:prSet presAssocID="{941A438B-E28C-44C1-970E-FAA12C5D32B9}" presName="composite" presStyleCnt="0"/>
      <dgm:spPr/>
    </dgm:pt>
    <dgm:pt modelId="{82F2091F-708F-4EAB-9C00-2A14298FC512}" type="pres">
      <dgm:prSet presAssocID="{941A438B-E28C-44C1-970E-FAA12C5D32B9}" presName="rect2" presStyleLbl="revTx" presStyleIdx="3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FA85CD-0588-4BAD-A5F7-EC87283B54BB}" type="pres">
      <dgm:prSet presAssocID="{941A438B-E28C-44C1-970E-FAA12C5D32B9}" presName="rect1" presStyleLbl="alignImgPlace1" presStyleIdx="3" presStyleCnt="1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AC42A55E-812B-45DF-9B87-2956140147B5}" type="pres">
      <dgm:prSet presAssocID="{A2378D8B-17A8-4FB1-98F7-B93F05E5E5E7}" presName="sibTrans" presStyleCnt="0"/>
      <dgm:spPr/>
    </dgm:pt>
    <dgm:pt modelId="{214D4E4E-AA77-44B6-AE30-AF05CC6ECF59}" type="pres">
      <dgm:prSet presAssocID="{EDBC3D11-AAB7-4B25-9810-B2725AA79089}" presName="composite" presStyleCnt="0"/>
      <dgm:spPr/>
    </dgm:pt>
    <dgm:pt modelId="{F006EBB2-8555-4DF9-8B2C-C08018C0F54B}" type="pres">
      <dgm:prSet presAssocID="{EDBC3D11-AAB7-4B25-9810-B2725AA79089}" presName="rect2" presStyleLbl="revTx" presStyleIdx="4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B718DF-22C7-4394-8CF6-0A62F8288563}" type="pres">
      <dgm:prSet presAssocID="{EDBC3D11-AAB7-4B25-9810-B2725AA79089}" presName="rect1" presStyleLbl="alignImgPlace1" presStyleIdx="4" presStyleCnt="1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D7E3B0A9-22BC-4B13-BD0E-2AD54A80D958}" type="pres">
      <dgm:prSet presAssocID="{5CE83F3D-1709-4DEA-9A34-F1B04B2F1992}" presName="sibTrans" presStyleCnt="0"/>
      <dgm:spPr/>
    </dgm:pt>
    <dgm:pt modelId="{D35B4EE1-9660-4E5D-8BAA-DE996B8E245D}" type="pres">
      <dgm:prSet presAssocID="{68A29286-7DFD-4C23-BEC2-C127AF5EE329}" presName="composite" presStyleCnt="0"/>
      <dgm:spPr/>
    </dgm:pt>
    <dgm:pt modelId="{B19C6312-5396-407B-9448-AEB8C295236F}" type="pres">
      <dgm:prSet presAssocID="{68A29286-7DFD-4C23-BEC2-C127AF5EE329}" presName="rect2" presStyleLbl="revTx" presStyleIdx="5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054552E-E15A-4336-9230-0D799162954F}" type="pres">
      <dgm:prSet presAssocID="{68A29286-7DFD-4C23-BEC2-C127AF5EE329}" presName="rect1" presStyleLbl="alignImgPlace1" presStyleIdx="5" presStyleCnt="15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757EE586-33CC-4546-95A9-B38F666349F8}" type="pres">
      <dgm:prSet presAssocID="{CA232863-1A1E-4814-99E5-D616EC25A4A5}" presName="sibTrans" presStyleCnt="0"/>
      <dgm:spPr/>
    </dgm:pt>
    <dgm:pt modelId="{2EDC150F-8E21-4773-9331-5633460EA2EE}" type="pres">
      <dgm:prSet presAssocID="{7A1AD2BF-2C5C-4C03-909A-FF925B613309}" presName="composite" presStyleCnt="0"/>
      <dgm:spPr/>
    </dgm:pt>
    <dgm:pt modelId="{89FEB80B-5E46-43CA-B12F-EC3F34A59808}" type="pres">
      <dgm:prSet presAssocID="{7A1AD2BF-2C5C-4C03-909A-FF925B613309}" presName="rect2" presStyleLbl="revTx" presStyleIdx="6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B34043C-4515-49D1-A690-4E34A1E9CB34}" type="pres">
      <dgm:prSet presAssocID="{7A1AD2BF-2C5C-4C03-909A-FF925B613309}" presName="rect1" presStyleLbl="alignImgPlace1" presStyleIdx="6" presStyleCnt="15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58DAE4DB-EEAD-4873-A3AC-6D57A528C4EC}" type="pres">
      <dgm:prSet presAssocID="{A7E25CE0-34B1-4DE9-A418-8A4800320D41}" presName="sibTrans" presStyleCnt="0"/>
      <dgm:spPr/>
    </dgm:pt>
    <dgm:pt modelId="{1BAFC324-D25A-4C83-A2CC-0BE1D8D2E1C8}" type="pres">
      <dgm:prSet presAssocID="{2342D5D1-9380-4BB3-A17A-FF3A9D916BEE}" presName="composite" presStyleCnt="0"/>
      <dgm:spPr/>
    </dgm:pt>
    <dgm:pt modelId="{72EF570E-65AA-410A-B046-2BB3895798A2}" type="pres">
      <dgm:prSet presAssocID="{2342D5D1-9380-4BB3-A17A-FF3A9D916BEE}" presName="rect2" presStyleLbl="revTx" presStyleIdx="7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8625681-4BC8-4226-AB5F-58E12B33C049}" type="pres">
      <dgm:prSet presAssocID="{2342D5D1-9380-4BB3-A17A-FF3A9D916BEE}" presName="rect1" presStyleLbl="alignImgPlace1" presStyleIdx="7" presStyleCnt="15"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B363D7A1-9E66-4B80-AFC5-DB97C9E00180}" type="pres">
      <dgm:prSet presAssocID="{129F3D57-4360-4134-BB6D-D4CE39EA0836}" presName="sibTrans" presStyleCnt="0"/>
      <dgm:spPr/>
    </dgm:pt>
    <dgm:pt modelId="{FC732F30-6188-48F8-9BE6-39161DD267DF}" type="pres">
      <dgm:prSet presAssocID="{E1EE294C-1A6C-4BFA-BA1C-07F3014602CC}" presName="composite" presStyleCnt="0"/>
      <dgm:spPr/>
    </dgm:pt>
    <dgm:pt modelId="{8AE24332-4E3B-4771-BDE7-E5F3A474056B}" type="pres">
      <dgm:prSet presAssocID="{E1EE294C-1A6C-4BFA-BA1C-07F3014602CC}" presName="rect2" presStyleLbl="revTx" presStyleIdx="8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D08E341-B059-4090-83D6-CEB9CB9088C3}" type="pres">
      <dgm:prSet presAssocID="{E1EE294C-1A6C-4BFA-BA1C-07F3014602CC}" presName="rect1" presStyleLbl="alignImgPlace1" presStyleIdx="8" presStyleCnt="1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0" b="-20000"/>
          </a:stretch>
        </a:blipFill>
      </dgm:spPr>
    </dgm:pt>
    <dgm:pt modelId="{3FCB530C-FA6B-4221-A5A8-3240D7F6ACC9}" type="pres">
      <dgm:prSet presAssocID="{61402378-AE62-45EC-8720-CE21E11FA66D}" presName="sibTrans" presStyleCnt="0"/>
      <dgm:spPr/>
    </dgm:pt>
    <dgm:pt modelId="{C69445A6-C39B-4E2A-95B9-533D62A60AF6}" type="pres">
      <dgm:prSet presAssocID="{D1984E70-9B39-41ED-97EA-CC4F601A76C4}" presName="composite" presStyleCnt="0"/>
      <dgm:spPr/>
    </dgm:pt>
    <dgm:pt modelId="{02A02C9A-02B2-4506-B10C-D19C3CCC2AA0}" type="pres">
      <dgm:prSet presAssocID="{D1984E70-9B39-41ED-97EA-CC4F601A76C4}" presName="rect2" presStyleLbl="revTx" presStyleIdx="9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CD1FAA8-7C10-4C69-9F34-0661220E71D3}" type="pres">
      <dgm:prSet presAssocID="{D1984E70-9B39-41ED-97EA-CC4F601A76C4}" presName="rect1" presStyleLbl="alignImgPlace1" presStyleIdx="9" presStyleCnt="15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C18885D5-0F93-4489-B0EA-514F15093A43}" type="pres">
      <dgm:prSet presAssocID="{829AFDB0-C1D7-44C8-8C62-BB3E16DF1107}" presName="sibTrans" presStyleCnt="0"/>
      <dgm:spPr/>
    </dgm:pt>
    <dgm:pt modelId="{5F0838C6-B576-45E0-8410-336FFDA93D95}" type="pres">
      <dgm:prSet presAssocID="{C344FECF-DE6D-4C44-A529-C8E8E791B656}" presName="composite" presStyleCnt="0"/>
      <dgm:spPr/>
    </dgm:pt>
    <dgm:pt modelId="{77B57818-8954-40C7-A147-7E140050D82B}" type="pres">
      <dgm:prSet presAssocID="{C344FECF-DE6D-4C44-A529-C8E8E791B656}" presName="rect2" presStyleLbl="revTx" presStyleIdx="10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F7384B-450D-4414-A9C1-AEDC4EDF367D}" type="pres">
      <dgm:prSet presAssocID="{C344FECF-DE6D-4C44-A529-C8E8E791B656}" presName="rect1" presStyleLbl="alignImgPlace1" presStyleIdx="10" presStyleCnt="15"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360F5B49-C1DE-47BB-ACBC-62DDF0F56F03}" type="pres">
      <dgm:prSet presAssocID="{1C5ABAE4-D79E-4BA0-AEB9-A9F42060B4EE}" presName="sibTrans" presStyleCnt="0"/>
      <dgm:spPr/>
    </dgm:pt>
    <dgm:pt modelId="{3FDA3127-9535-4A47-847B-8904B610A3D0}" type="pres">
      <dgm:prSet presAssocID="{F34DFD1D-3F08-41EB-AAF0-F16789E8BC19}" presName="composite" presStyleCnt="0"/>
      <dgm:spPr/>
    </dgm:pt>
    <dgm:pt modelId="{5F5C1C3D-5CA7-486E-B16A-343D50A6A590}" type="pres">
      <dgm:prSet presAssocID="{F34DFD1D-3F08-41EB-AAF0-F16789E8BC19}" presName="rect2" presStyleLbl="revTx" presStyleIdx="11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13ECB2-10CD-4826-B8E3-37A692985D72}" type="pres">
      <dgm:prSet presAssocID="{F34DFD1D-3F08-41EB-AAF0-F16789E8BC19}" presName="rect1" presStyleLbl="alignImgPlace1" presStyleIdx="11" presStyleCnt="15"/>
      <dgm:spPr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E7DAC542-058C-4C4C-8161-12FBC275E72C}" type="pres">
      <dgm:prSet presAssocID="{D111A773-A2FF-4D29-B823-701DD060DA1C}" presName="sibTrans" presStyleCnt="0"/>
      <dgm:spPr/>
    </dgm:pt>
    <dgm:pt modelId="{B9D2DD9C-0C4F-4750-9809-995400272D72}" type="pres">
      <dgm:prSet presAssocID="{6A99BB80-8F88-459C-89AE-B729E91C925E}" presName="composite" presStyleCnt="0"/>
      <dgm:spPr/>
    </dgm:pt>
    <dgm:pt modelId="{569BE4C3-4CD1-499F-89FE-9EBFB3C686AE}" type="pres">
      <dgm:prSet presAssocID="{6A99BB80-8F88-459C-89AE-B729E91C925E}" presName="rect2" presStyleLbl="revTx" presStyleIdx="12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F6C1740-E105-430B-A529-D01C0DD2E17B}" type="pres">
      <dgm:prSet presAssocID="{6A99BB80-8F88-459C-89AE-B729E91C925E}" presName="rect1" presStyleLbl="alignImgPlace1" presStyleIdx="12" presStyleCnt="15"/>
      <dgm:spPr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</dgm:spPr>
    </dgm:pt>
    <dgm:pt modelId="{D0E40928-F9B6-4C00-B015-EFB3FA43BC05}" type="pres">
      <dgm:prSet presAssocID="{3E227E4D-83ED-4EC2-B1A3-AAA88DE29D2F}" presName="sibTrans" presStyleCnt="0"/>
      <dgm:spPr/>
    </dgm:pt>
    <dgm:pt modelId="{49D1B639-B837-4DA2-AE14-660FE95E802C}" type="pres">
      <dgm:prSet presAssocID="{FE844B07-6F27-402B-B794-00CD87F37708}" presName="composite" presStyleCnt="0"/>
      <dgm:spPr/>
    </dgm:pt>
    <dgm:pt modelId="{122F0822-EFFC-426F-A53D-B438BF969804}" type="pres">
      <dgm:prSet presAssocID="{FE844B07-6F27-402B-B794-00CD87F37708}" presName="rect2" presStyleLbl="revTx" presStyleIdx="13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6E926AF-1F2A-4857-853C-414A7C252539}" type="pres">
      <dgm:prSet presAssocID="{FE844B07-6F27-402B-B794-00CD87F37708}" presName="rect1" presStyleLbl="alignImgPlace1" presStyleIdx="13" presStyleCnt="15"/>
      <dgm:spPr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  <dgm:pt modelId="{1D15D082-CC59-4E8E-8151-F1F12069EDEC}" type="pres">
      <dgm:prSet presAssocID="{09E6DFCB-E086-4544-9659-F0A7F4AA0548}" presName="sibTrans" presStyleCnt="0"/>
      <dgm:spPr/>
    </dgm:pt>
    <dgm:pt modelId="{D16CDB4D-0B95-4CDC-86C4-9D1B3EC96FBE}" type="pres">
      <dgm:prSet presAssocID="{73D8AA99-3916-4293-8867-A1B1B6C0F931}" presName="composite" presStyleCnt="0"/>
      <dgm:spPr/>
    </dgm:pt>
    <dgm:pt modelId="{04689A53-2AB2-4F31-AC24-85E86CFD1DDE}" type="pres">
      <dgm:prSet presAssocID="{73D8AA99-3916-4293-8867-A1B1B6C0F931}" presName="rect2" presStyleLbl="revTx" presStyleIdx="14" presStyleCnt="1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73FEFDF-B090-467B-A904-4762B9EB46DC}" type="pres">
      <dgm:prSet presAssocID="{73D8AA99-3916-4293-8867-A1B1B6C0F931}" presName="rect1" presStyleLbl="alignImgPlace1" presStyleIdx="14" presStyleCnt="15"/>
      <dgm:spPr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</dgm:spPr>
    </dgm:pt>
  </dgm:ptLst>
  <dgm:cxnLst>
    <dgm:cxn modelId="{0DDDCEF2-D66C-463C-90D1-45C22737CF8B}" type="presOf" srcId="{EBF2D7B7-E9C9-41D2-9F59-E3440C026D97}" destId="{3ADB3731-4B5D-4D83-9C16-6E0B6064ED82}" srcOrd="0" destOrd="0" presId="urn:microsoft.com/office/officeart/2008/layout/PictureGrid"/>
    <dgm:cxn modelId="{13B4413F-5CDB-4578-9C52-CC41C08130DB}" type="presOf" srcId="{D3418E63-0EFA-4FD2-B44F-A83D92A0200C}" destId="{7A31B4C8-BA5D-47B7-8F40-2BBC283B3D0B}" srcOrd="0" destOrd="0" presId="urn:microsoft.com/office/officeart/2008/layout/PictureGrid"/>
    <dgm:cxn modelId="{9AD417AF-208B-4BE1-B157-D88B5212AA57}" srcId="{EBF2D7B7-E9C9-41D2-9F59-E3440C026D97}" destId="{F34DFD1D-3F08-41EB-AAF0-F16789E8BC19}" srcOrd="11" destOrd="0" parTransId="{1139FD38-0B08-4C35-91B0-E54ACE05D6CE}" sibTransId="{D111A773-A2FF-4D29-B823-701DD060DA1C}"/>
    <dgm:cxn modelId="{0343419A-5974-483C-9D6B-D8C0F827E777}" srcId="{EBF2D7B7-E9C9-41D2-9F59-E3440C026D97}" destId="{D1984E70-9B39-41ED-97EA-CC4F601A76C4}" srcOrd="9" destOrd="0" parTransId="{1A3B0125-2683-41EA-92BD-F95898817523}" sibTransId="{829AFDB0-C1D7-44C8-8C62-BB3E16DF1107}"/>
    <dgm:cxn modelId="{D388F33D-6FEA-4F34-ADFD-2D71548DC10C}" type="presOf" srcId="{03C831E6-0028-4C08-BCC4-C62DB45BE1B2}" destId="{ECB9A9C2-925C-4B4D-9F7A-BC185C89CE78}" srcOrd="0" destOrd="0" presId="urn:microsoft.com/office/officeart/2008/layout/PictureGrid"/>
    <dgm:cxn modelId="{FBB31863-6A29-484A-B2A2-3B8A5EDA5232}" type="presOf" srcId="{FE844B07-6F27-402B-B794-00CD87F37708}" destId="{122F0822-EFFC-426F-A53D-B438BF969804}" srcOrd="0" destOrd="0" presId="urn:microsoft.com/office/officeart/2008/layout/PictureGrid"/>
    <dgm:cxn modelId="{F14961BC-F9A8-42B7-92A7-B7149B0B3752}" type="presOf" srcId="{6A99BB80-8F88-459C-89AE-B729E91C925E}" destId="{569BE4C3-4CD1-499F-89FE-9EBFB3C686AE}" srcOrd="0" destOrd="0" presId="urn:microsoft.com/office/officeart/2008/layout/PictureGrid"/>
    <dgm:cxn modelId="{195F0C7A-C697-4841-BAC4-2FD4B79B2084}" srcId="{EBF2D7B7-E9C9-41D2-9F59-E3440C026D97}" destId="{D3418E63-0EFA-4FD2-B44F-A83D92A0200C}" srcOrd="0" destOrd="0" parTransId="{6CC3AD98-BD84-451B-907B-F1C0C5E40281}" sibTransId="{0222A5E3-6D22-4F72-9EB2-4DBE1A8B8944}"/>
    <dgm:cxn modelId="{ACE2DBCB-7E30-4E9C-9A43-4C80EBE5FCD1}" srcId="{EBF2D7B7-E9C9-41D2-9F59-E3440C026D97}" destId="{FE844B07-6F27-402B-B794-00CD87F37708}" srcOrd="13" destOrd="0" parTransId="{A2463F1E-50B8-4ECA-B12E-405C3F3241BA}" sibTransId="{09E6DFCB-E086-4544-9659-F0A7F4AA0548}"/>
    <dgm:cxn modelId="{671B508B-E518-429D-822A-EC9BD4859F5E}" type="presOf" srcId="{EDBC3D11-AAB7-4B25-9810-B2725AA79089}" destId="{F006EBB2-8555-4DF9-8B2C-C08018C0F54B}" srcOrd="0" destOrd="0" presId="urn:microsoft.com/office/officeart/2008/layout/PictureGrid"/>
    <dgm:cxn modelId="{870AC17B-2496-46EF-9DBB-BED91436FFE8}" srcId="{EBF2D7B7-E9C9-41D2-9F59-E3440C026D97}" destId="{68A29286-7DFD-4C23-BEC2-C127AF5EE329}" srcOrd="5" destOrd="0" parTransId="{A4395B68-ABAF-46E2-B6EF-6FC46E71769E}" sibTransId="{CA232863-1A1E-4814-99E5-D616EC25A4A5}"/>
    <dgm:cxn modelId="{C071858E-DBAD-4391-9FC7-62776692EE9F}" type="presOf" srcId="{C344FECF-DE6D-4C44-A529-C8E8E791B656}" destId="{77B57818-8954-40C7-A147-7E140050D82B}" srcOrd="0" destOrd="0" presId="urn:microsoft.com/office/officeart/2008/layout/PictureGrid"/>
    <dgm:cxn modelId="{88BEFECE-D17F-4F77-A629-A961F6B2A475}" type="presOf" srcId="{7A1AD2BF-2C5C-4C03-909A-FF925B613309}" destId="{89FEB80B-5E46-43CA-B12F-EC3F34A59808}" srcOrd="0" destOrd="0" presId="urn:microsoft.com/office/officeart/2008/layout/PictureGrid"/>
    <dgm:cxn modelId="{09DA87E2-87BF-45E8-9953-B73EDD562408}" srcId="{EBF2D7B7-E9C9-41D2-9F59-E3440C026D97}" destId="{6A99BB80-8F88-459C-89AE-B729E91C925E}" srcOrd="12" destOrd="0" parTransId="{432E26A4-FD2E-4580-A48C-FCC681622D24}" sibTransId="{3E227E4D-83ED-4EC2-B1A3-AAA88DE29D2F}"/>
    <dgm:cxn modelId="{9B77EF3E-3663-4846-BDA5-5D36D7851EEB}" type="presOf" srcId="{D1984E70-9B39-41ED-97EA-CC4F601A76C4}" destId="{02A02C9A-02B2-4506-B10C-D19C3CCC2AA0}" srcOrd="0" destOrd="0" presId="urn:microsoft.com/office/officeart/2008/layout/PictureGrid"/>
    <dgm:cxn modelId="{52A68C3E-F33E-4F59-92D9-054E685B9EE7}" srcId="{EBF2D7B7-E9C9-41D2-9F59-E3440C026D97}" destId="{EDBC3D11-AAB7-4B25-9810-B2725AA79089}" srcOrd="4" destOrd="0" parTransId="{C6672402-7B1E-4095-8CB0-96D0942E2987}" sibTransId="{5CE83F3D-1709-4DEA-9A34-F1B04B2F1992}"/>
    <dgm:cxn modelId="{7D3867BD-9B86-4351-A575-F4937932C11F}" srcId="{EBF2D7B7-E9C9-41D2-9F59-E3440C026D97}" destId="{2342D5D1-9380-4BB3-A17A-FF3A9D916BEE}" srcOrd="7" destOrd="0" parTransId="{C857197F-595A-4A6E-9957-58F2D63349EC}" sibTransId="{129F3D57-4360-4134-BB6D-D4CE39EA0836}"/>
    <dgm:cxn modelId="{B5DBA9B2-A866-49EE-9CAD-35F83C31D191}" type="presOf" srcId="{73D8AA99-3916-4293-8867-A1B1B6C0F931}" destId="{04689A53-2AB2-4F31-AC24-85E86CFD1DDE}" srcOrd="0" destOrd="0" presId="urn:microsoft.com/office/officeart/2008/layout/PictureGrid"/>
    <dgm:cxn modelId="{D5274ACF-03CA-4B75-A865-C6F6490D23B2}" type="presOf" srcId="{941A438B-E28C-44C1-970E-FAA12C5D32B9}" destId="{82F2091F-708F-4EAB-9C00-2A14298FC512}" srcOrd="0" destOrd="0" presId="urn:microsoft.com/office/officeart/2008/layout/PictureGrid"/>
    <dgm:cxn modelId="{096125DC-0D24-4705-9E31-D99D23C744DD}" type="presOf" srcId="{E1EE294C-1A6C-4BFA-BA1C-07F3014602CC}" destId="{8AE24332-4E3B-4771-BDE7-E5F3A474056B}" srcOrd="0" destOrd="0" presId="urn:microsoft.com/office/officeart/2008/layout/PictureGrid"/>
    <dgm:cxn modelId="{A2FF19D4-8E82-4E2A-8F86-92C5AC654486}" srcId="{EBF2D7B7-E9C9-41D2-9F59-E3440C026D97}" destId="{941A438B-E28C-44C1-970E-FAA12C5D32B9}" srcOrd="3" destOrd="0" parTransId="{62034599-E085-469A-83CC-61E1F951C7A1}" sibTransId="{A2378D8B-17A8-4FB1-98F7-B93F05E5E5E7}"/>
    <dgm:cxn modelId="{08F40949-0D55-4373-9AFA-AC7D68981B13}" srcId="{EBF2D7B7-E9C9-41D2-9F59-E3440C026D97}" destId="{73D8AA99-3916-4293-8867-A1B1B6C0F931}" srcOrd="14" destOrd="0" parTransId="{12EA623A-84CB-4CE3-BAE8-440968B0121C}" sibTransId="{FA5CDEC5-0BC8-49E2-8B57-A008DAB29D33}"/>
    <dgm:cxn modelId="{936810AB-1328-4145-BCFB-5B3D00AEB6D2}" type="presOf" srcId="{F34DFD1D-3F08-41EB-AAF0-F16789E8BC19}" destId="{5F5C1C3D-5CA7-486E-B16A-343D50A6A590}" srcOrd="0" destOrd="0" presId="urn:microsoft.com/office/officeart/2008/layout/PictureGrid"/>
    <dgm:cxn modelId="{74E33774-558C-487D-B807-3AACA52EAD1D}" srcId="{EBF2D7B7-E9C9-41D2-9F59-E3440C026D97}" destId="{7A1AD2BF-2C5C-4C03-909A-FF925B613309}" srcOrd="6" destOrd="0" parTransId="{8CFD060C-275F-4D14-9CB1-0BD903F4BDC1}" sibTransId="{A7E25CE0-34B1-4DE9-A418-8A4800320D41}"/>
    <dgm:cxn modelId="{8EE7DCF3-0A51-4C51-AD23-827B61416329}" type="presOf" srcId="{2342D5D1-9380-4BB3-A17A-FF3A9D916BEE}" destId="{72EF570E-65AA-410A-B046-2BB3895798A2}" srcOrd="0" destOrd="0" presId="urn:microsoft.com/office/officeart/2008/layout/PictureGrid"/>
    <dgm:cxn modelId="{54DFC0B2-ED78-470E-8003-E470862B2589}" srcId="{EBF2D7B7-E9C9-41D2-9F59-E3440C026D97}" destId="{C344FECF-DE6D-4C44-A529-C8E8E791B656}" srcOrd="10" destOrd="0" parTransId="{FEDD81F5-31B4-4443-8D02-59B36FBCC4F9}" sibTransId="{1C5ABAE4-D79E-4BA0-AEB9-A9F42060B4EE}"/>
    <dgm:cxn modelId="{C2401A68-2956-4129-A3F8-C7735FBAFA05}" srcId="{EBF2D7B7-E9C9-41D2-9F59-E3440C026D97}" destId="{E1EE294C-1A6C-4BFA-BA1C-07F3014602CC}" srcOrd="8" destOrd="0" parTransId="{1515FE6E-A72E-403C-A7DD-2E785F69C932}" sibTransId="{61402378-AE62-45EC-8720-CE21E11FA66D}"/>
    <dgm:cxn modelId="{DF499BDC-A6BD-445A-958D-F86778B0DF92}" srcId="{EBF2D7B7-E9C9-41D2-9F59-E3440C026D97}" destId="{03C831E6-0028-4C08-BCC4-C62DB45BE1B2}" srcOrd="2" destOrd="0" parTransId="{882EE107-10D8-47AF-A5B4-8C95E5A2C0A4}" sibTransId="{80F84C09-56AA-4364-83E3-8A2E65FAB1E4}"/>
    <dgm:cxn modelId="{14D10A21-4375-4362-9308-E2891F2DCAF2}" type="presOf" srcId="{68A29286-7DFD-4C23-BEC2-C127AF5EE329}" destId="{B19C6312-5396-407B-9448-AEB8C295236F}" srcOrd="0" destOrd="0" presId="urn:microsoft.com/office/officeart/2008/layout/PictureGrid"/>
    <dgm:cxn modelId="{2CE565B5-41E6-405A-816C-1E86B894D1CC}" type="presOf" srcId="{2E8270C2-B883-411A-AD5E-D2231704D659}" destId="{1C3E6BD2-4316-4774-B6C0-26EA4BCBAA75}" srcOrd="0" destOrd="0" presId="urn:microsoft.com/office/officeart/2008/layout/PictureGrid"/>
    <dgm:cxn modelId="{9F7FD110-CC6E-4606-908B-86DE3D69DA59}" srcId="{EBF2D7B7-E9C9-41D2-9F59-E3440C026D97}" destId="{2E8270C2-B883-411A-AD5E-D2231704D659}" srcOrd="1" destOrd="0" parTransId="{EC2F5C53-AF76-40B7-A682-61F557D93358}" sibTransId="{784D6125-CC07-4182-B18A-15B4CCC4C14B}"/>
    <dgm:cxn modelId="{327E73BE-6631-4374-A839-AC82CB330D3A}" type="presParOf" srcId="{3ADB3731-4B5D-4D83-9C16-6E0B6064ED82}" destId="{2CB0EB37-C923-470E-A6BF-DFFB4C678FBF}" srcOrd="0" destOrd="0" presId="urn:microsoft.com/office/officeart/2008/layout/PictureGrid"/>
    <dgm:cxn modelId="{6E7DC0DB-B46D-4A58-B1DD-ED9233580049}" type="presParOf" srcId="{2CB0EB37-C923-470E-A6BF-DFFB4C678FBF}" destId="{7A31B4C8-BA5D-47B7-8F40-2BBC283B3D0B}" srcOrd="0" destOrd="0" presId="urn:microsoft.com/office/officeart/2008/layout/PictureGrid"/>
    <dgm:cxn modelId="{6A0A1F3D-D89B-466B-96D3-0D5A39A19276}" type="presParOf" srcId="{2CB0EB37-C923-470E-A6BF-DFFB4C678FBF}" destId="{57825E41-C9CE-4343-9B57-B22BAE7604F2}" srcOrd="1" destOrd="0" presId="urn:microsoft.com/office/officeart/2008/layout/PictureGrid"/>
    <dgm:cxn modelId="{A008E70A-4DBB-4D9A-8F27-803E2BBC80D4}" type="presParOf" srcId="{3ADB3731-4B5D-4D83-9C16-6E0B6064ED82}" destId="{A0A1F6C6-EAE6-4CA1-A425-0C929B07CCD7}" srcOrd="1" destOrd="0" presId="urn:microsoft.com/office/officeart/2008/layout/PictureGrid"/>
    <dgm:cxn modelId="{67D34F3F-E686-4F03-B235-E0E35CA59F23}" type="presParOf" srcId="{3ADB3731-4B5D-4D83-9C16-6E0B6064ED82}" destId="{F6403B4C-7706-42CE-89D6-968259E865B1}" srcOrd="2" destOrd="0" presId="urn:microsoft.com/office/officeart/2008/layout/PictureGrid"/>
    <dgm:cxn modelId="{BB317AFD-E557-4D89-8F58-D87156AC679C}" type="presParOf" srcId="{F6403B4C-7706-42CE-89D6-968259E865B1}" destId="{1C3E6BD2-4316-4774-B6C0-26EA4BCBAA75}" srcOrd="0" destOrd="0" presId="urn:microsoft.com/office/officeart/2008/layout/PictureGrid"/>
    <dgm:cxn modelId="{B630722D-C035-4651-8C07-B71D7A236188}" type="presParOf" srcId="{F6403B4C-7706-42CE-89D6-968259E865B1}" destId="{F1B84189-3465-4835-A4AD-7ABF20844395}" srcOrd="1" destOrd="0" presId="urn:microsoft.com/office/officeart/2008/layout/PictureGrid"/>
    <dgm:cxn modelId="{FF36C6D4-75FF-4C6F-9539-F1F1D75E22F8}" type="presParOf" srcId="{3ADB3731-4B5D-4D83-9C16-6E0B6064ED82}" destId="{12838350-E752-4FF2-B8DD-2194A05B31B9}" srcOrd="3" destOrd="0" presId="urn:microsoft.com/office/officeart/2008/layout/PictureGrid"/>
    <dgm:cxn modelId="{CC8BFD2B-2B13-4B91-8793-AB820789206B}" type="presParOf" srcId="{3ADB3731-4B5D-4D83-9C16-6E0B6064ED82}" destId="{CEB9E7C9-BDB4-4AF1-9E80-866FDD0DA824}" srcOrd="4" destOrd="0" presId="urn:microsoft.com/office/officeart/2008/layout/PictureGrid"/>
    <dgm:cxn modelId="{29BB1DAC-7459-4CB7-8A59-8C3DE79D76EA}" type="presParOf" srcId="{CEB9E7C9-BDB4-4AF1-9E80-866FDD0DA824}" destId="{ECB9A9C2-925C-4B4D-9F7A-BC185C89CE78}" srcOrd="0" destOrd="0" presId="urn:microsoft.com/office/officeart/2008/layout/PictureGrid"/>
    <dgm:cxn modelId="{59984AA2-B291-4C6F-9684-0F37A08B6E50}" type="presParOf" srcId="{CEB9E7C9-BDB4-4AF1-9E80-866FDD0DA824}" destId="{B24FE3BD-262C-4A20-8224-41C60451E436}" srcOrd="1" destOrd="0" presId="urn:microsoft.com/office/officeart/2008/layout/PictureGrid"/>
    <dgm:cxn modelId="{E20BAFFC-1682-4CD8-8BDF-56CF6189771A}" type="presParOf" srcId="{3ADB3731-4B5D-4D83-9C16-6E0B6064ED82}" destId="{791F692E-F621-4803-9DF5-D4D6BDD8F64E}" srcOrd="5" destOrd="0" presId="urn:microsoft.com/office/officeart/2008/layout/PictureGrid"/>
    <dgm:cxn modelId="{F0A87F6E-6788-4ED9-A95B-D7CFB75B173B}" type="presParOf" srcId="{3ADB3731-4B5D-4D83-9C16-6E0B6064ED82}" destId="{5610258D-55E6-42FD-A9F0-0DC5792AAA83}" srcOrd="6" destOrd="0" presId="urn:microsoft.com/office/officeart/2008/layout/PictureGrid"/>
    <dgm:cxn modelId="{EFF1E31F-51C7-4A79-A4FB-AC42C2FFA8DD}" type="presParOf" srcId="{5610258D-55E6-42FD-A9F0-0DC5792AAA83}" destId="{82F2091F-708F-4EAB-9C00-2A14298FC512}" srcOrd="0" destOrd="0" presId="urn:microsoft.com/office/officeart/2008/layout/PictureGrid"/>
    <dgm:cxn modelId="{8530169B-EE18-47D6-B125-11E411A90A8D}" type="presParOf" srcId="{5610258D-55E6-42FD-A9F0-0DC5792AAA83}" destId="{BAFA85CD-0588-4BAD-A5F7-EC87283B54BB}" srcOrd="1" destOrd="0" presId="urn:microsoft.com/office/officeart/2008/layout/PictureGrid"/>
    <dgm:cxn modelId="{B9F4E71D-2C45-4099-8B55-936CE1957C3C}" type="presParOf" srcId="{3ADB3731-4B5D-4D83-9C16-6E0B6064ED82}" destId="{AC42A55E-812B-45DF-9B87-2956140147B5}" srcOrd="7" destOrd="0" presId="urn:microsoft.com/office/officeart/2008/layout/PictureGrid"/>
    <dgm:cxn modelId="{2FD3814A-7F0F-4C9F-9AC0-F35B237A2CC7}" type="presParOf" srcId="{3ADB3731-4B5D-4D83-9C16-6E0B6064ED82}" destId="{214D4E4E-AA77-44B6-AE30-AF05CC6ECF59}" srcOrd="8" destOrd="0" presId="urn:microsoft.com/office/officeart/2008/layout/PictureGrid"/>
    <dgm:cxn modelId="{0B21D058-5858-41E7-B4EF-E080DEDDE5FB}" type="presParOf" srcId="{214D4E4E-AA77-44B6-AE30-AF05CC6ECF59}" destId="{F006EBB2-8555-4DF9-8B2C-C08018C0F54B}" srcOrd="0" destOrd="0" presId="urn:microsoft.com/office/officeart/2008/layout/PictureGrid"/>
    <dgm:cxn modelId="{5E7FF20A-7228-46FC-B95A-18420B85E1F6}" type="presParOf" srcId="{214D4E4E-AA77-44B6-AE30-AF05CC6ECF59}" destId="{34B718DF-22C7-4394-8CF6-0A62F8288563}" srcOrd="1" destOrd="0" presId="urn:microsoft.com/office/officeart/2008/layout/PictureGrid"/>
    <dgm:cxn modelId="{7D335646-1031-41F2-B88A-FD43CD085127}" type="presParOf" srcId="{3ADB3731-4B5D-4D83-9C16-6E0B6064ED82}" destId="{D7E3B0A9-22BC-4B13-BD0E-2AD54A80D958}" srcOrd="9" destOrd="0" presId="urn:microsoft.com/office/officeart/2008/layout/PictureGrid"/>
    <dgm:cxn modelId="{80817812-F261-463C-8A42-A123EDD8F04D}" type="presParOf" srcId="{3ADB3731-4B5D-4D83-9C16-6E0B6064ED82}" destId="{D35B4EE1-9660-4E5D-8BAA-DE996B8E245D}" srcOrd="10" destOrd="0" presId="urn:microsoft.com/office/officeart/2008/layout/PictureGrid"/>
    <dgm:cxn modelId="{5A6D5311-6A03-4E59-9020-E07F8E945BE3}" type="presParOf" srcId="{D35B4EE1-9660-4E5D-8BAA-DE996B8E245D}" destId="{B19C6312-5396-407B-9448-AEB8C295236F}" srcOrd="0" destOrd="0" presId="urn:microsoft.com/office/officeart/2008/layout/PictureGrid"/>
    <dgm:cxn modelId="{43E6978D-4947-4DD3-A19D-DF1EBD2B9DED}" type="presParOf" srcId="{D35B4EE1-9660-4E5D-8BAA-DE996B8E245D}" destId="{B054552E-E15A-4336-9230-0D799162954F}" srcOrd="1" destOrd="0" presId="urn:microsoft.com/office/officeart/2008/layout/PictureGrid"/>
    <dgm:cxn modelId="{06B7B671-7701-44D7-9A8D-EA4417E7378D}" type="presParOf" srcId="{3ADB3731-4B5D-4D83-9C16-6E0B6064ED82}" destId="{757EE586-33CC-4546-95A9-B38F666349F8}" srcOrd="11" destOrd="0" presId="urn:microsoft.com/office/officeart/2008/layout/PictureGrid"/>
    <dgm:cxn modelId="{7BB5427F-11B2-496F-B5E4-F165C970D47F}" type="presParOf" srcId="{3ADB3731-4B5D-4D83-9C16-6E0B6064ED82}" destId="{2EDC150F-8E21-4773-9331-5633460EA2EE}" srcOrd="12" destOrd="0" presId="urn:microsoft.com/office/officeart/2008/layout/PictureGrid"/>
    <dgm:cxn modelId="{595B9958-814C-4DCD-ABB1-F539235F62A4}" type="presParOf" srcId="{2EDC150F-8E21-4773-9331-5633460EA2EE}" destId="{89FEB80B-5E46-43CA-B12F-EC3F34A59808}" srcOrd="0" destOrd="0" presId="urn:microsoft.com/office/officeart/2008/layout/PictureGrid"/>
    <dgm:cxn modelId="{F98D65A0-0B94-4B74-83BB-087668988504}" type="presParOf" srcId="{2EDC150F-8E21-4773-9331-5633460EA2EE}" destId="{BB34043C-4515-49D1-A690-4E34A1E9CB34}" srcOrd="1" destOrd="0" presId="urn:microsoft.com/office/officeart/2008/layout/PictureGrid"/>
    <dgm:cxn modelId="{E6F04080-E258-4721-AAB7-5C168CE96684}" type="presParOf" srcId="{3ADB3731-4B5D-4D83-9C16-6E0B6064ED82}" destId="{58DAE4DB-EEAD-4873-A3AC-6D57A528C4EC}" srcOrd="13" destOrd="0" presId="urn:microsoft.com/office/officeart/2008/layout/PictureGrid"/>
    <dgm:cxn modelId="{650EBE69-0E10-427E-A642-1113C45BA96E}" type="presParOf" srcId="{3ADB3731-4B5D-4D83-9C16-6E0B6064ED82}" destId="{1BAFC324-D25A-4C83-A2CC-0BE1D8D2E1C8}" srcOrd="14" destOrd="0" presId="urn:microsoft.com/office/officeart/2008/layout/PictureGrid"/>
    <dgm:cxn modelId="{BB7A5329-107A-4156-AE74-45204AD11E5E}" type="presParOf" srcId="{1BAFC324-D25A-4C83-A2CC-0BE1D8D2E1C8}" destId="{72EF570E-65AA-410A-B046-2BB3895798A2}" srcOrd="0" destOrd="0" presId="urn:microsoft.com/office/officeart/2008/layout/PictureGrid"/>
    <dgm:cxn modelId="{C8C7E395-4A74-4001-9A0B-C9A04122DA1E}" type="presParOf" srcId="{1BAFC324-D25A-4C83-A2CC-0BE1D8D2E1C8}" destId="{98625681-4BC8-4226-AB5F-58E12B33C049}" srcOrd="1" destOrd="0" presId="urn:microsoft.com/office/officeart/2008/layout/PictureGrid"/>
    <dgm:cxn modelId="{4BE3E38A-37AD-4155-8885-685F425CD6A3}" type="presParOf" srcId="{3ADB3731-4B5D-4D83-9C16-6E0B6064ED82}" destId="{B363D7A1-9E66-4B80-AFC5-DB97C9E00180}" srcOrd="15" destOrd="0" presId="urn:microsoft.com/office/officeart/2008/layout/PictureGrid"/>
    <dgm:cxn modelId="{08B5FBE5-C234-4130-9049-F398209ED1B6}" type="presParOf" srcId="{3ADB3731-4B5D-4D83-9C16-6E0B6064ED82}" destId="{FC732F30-6188-48F8-9BE6-39161DD267DF}" srcOrd="16" destOrd="0" presId="urn:microsoft.com/office/officeart/2008/layout/PictureGrid"/>
    <dgm:cxn modelId="{56270D5D-9E5D-4753-86DE-01D9440866E5}" type="presParOf" srcId="{FC732F30-6188-48F8-9BE6-39161DD267DF}" destId="{8AE24332-4E3B-4771-BDE7-E5F3A474056B}" srcOrd="0" destOrd="0" presId="urn:microsoft.com/office/officeart/2008/layout/PictureGrid"/>
    <dgm:cxn modelId="{A34F3AD3-8A5B-4BEB-A456-E77687E301B5}" type="presParOf" srcId="{FC732F30-6188-48F8-9BE6-39161DD267DF}" destId="{7D08E341-B059-4090-83D6-CEB9CB9088C3}" srcOrd="1" destOrd="0" presId="urn:microsoft.com/office/officeart/2008/layout/PictureGrid"/>
    <dgm:cxn modelId="{F98D9C9A-99AF-4482-AA28-68CA1A16F436}" type="presParOf" srcId="{3ADB3731-4B5D-4D83-9C16-6E0B6064ED82}" destId="{3FCB530C-FA6B-4221-A5A8-3240D7F6ACC9}" srcOrd="17" destOrd="0" presId="urn:microsoft.com/office/officeart/2008/layout/PictureGrid"/>
    <dgm:cxn modelId="{3132C067-C21C-4849-835E-6DB732C8BE3F}" type="presParOf" srcId="{3ADB3731-4B5D-4D83-9C16-6E0B6064ED82}" destId="{C69445A6-C39B-4E2A-95B9-533D62A60AF6}" srcOrd="18" destOrd="0" presId="urn:microsoft.com/office/officeart/2008/layout/PictureGrid"/>
    <dgm:cxn modelId="{AFB592FF-1F48-49E7-B4F6-02B1C06FE119}" type="presParOf" srcId="{C69445A6-C39B-4E2A-95B9-533D62A60AF6}" destId="{02A02C9A-02B2-4506-B10C-D19C3CCC2AA0}" srcOrd="0" destOrd="0" presId="urn:microsoft.com/office/officeart/2008/layout/PictureGrid"/>
    <dgm:cxn modelId="{9AA99F23-B1F3-44F5-8CA7-1A0F647782BB}" type="presParOf" srcId="{C69445A6-C39B-4E2A-95B9-533D62A60AF6}" destId="{CCD1FAA8-7C10-4C69-9F34-0661220E71D3}" srcOrd="1" destOrd="0" presId="urn:microsoft.com/office/officeart/2008/layout/PictureGrid"/>
    <dgm:cxn modelId="{BB26251C-BED9-4A92-868C-862E2C04DE15}" type="presParOf" srcId="{3ADB3731-4B5D-4D83-9C16-6E0B6064ED82}" destId="{C18885D5-0F93-4489-B0EA-514F15093A43}" srcOrd="19" destOrd="0" presId="urn:microsoft.com/office/officeart/2008/layout/PictureGrid"/>
    <dgm:cxn modelId="{ED4B41DC-32C0-48D8-B1AE-2F7E58CD239C}" type="presParOf" srcId="{3ADB3731-4B5D-4D83-9C16-6E0B6064ED82}" destId="{5F0838C6-B576-45E0-8410-336FFDA93D95}" srcOrd="20" destOrd="0" presId="urn:microsoft.com/office/officeart/2008/layout/PictureGrid"/>
    <dgm:cxn modelId="{4C69C7EA-6FC5-420D-93AD-F78A9D38CFDB}" type="presParOf" srcId="{5F0838C6-B576-45E0-8410-336FFDA93D95}" destId="{77B57818-8954-40C7-A147-7E140050D82B}" srcOrd="0" destOrd="0" presId="urn:microsoft.com/office/officeart/2008/layout/PictureGrid"/>
    <dgm:cxn modelId="{26E57CC8-E54D-47F5-B84C-ECFB40E5C0C8}" type="presParOf" srcId="{5F0838C6-B576-45E0-8410-336FFDA93D95}" destId="{B3F7384B-450D-4414-A9C1-AEDC4EDF367D}" srcOrd="1" destOrd="0" presId="urn:microsoft.com/office/officeart/2008/layout/PictureGrid"/>
    <dgm:cxn modelId="{182AF770-9264-47A9-BF7D-C7C163AE8240}" type="presParOf" srcId="{3ADB3731-4B5D-4D83-9C16-6E0B6064ED82}" destId="{360F5B49-C1DE-47BB-ACBC-62DDF0F56F03}" srcOrd="21" destOrd="0" presId="urn:microsoft.com/office/officeart/2008/layout/PictureGrid"/>
    <dgm:cxn modelId="{29A57B5F-B24C-4179-B4CB-C8F80FE9C668}" type="presParOf" srcId="{3ADB3731-4B5D-4D83-9C16-6E0B6064ED82}" destId="{3FDA3127-9535-4A47-847B-8904B610A3D0}" srcOrd="22" destOrd="0" presId="urn:microsoft.com/office/officeart/2008/layout/PictureGrid"/>
    <dgm:cxn modelId="{B2E8564B-8306-43E4-AA8B-7253F3E30385}" type="presParOf" srcId="{3FDA3127-9535-4A47-847B-8904B610A3D0}" destId="{5F5C1C3D-5CA7-486E-B16A-343D50A6A590}" srcOrd="0" destOrd="0" presId="urn:microsoft.com/office/officeart/2008/layout/PictureGrid"/>
    <dgm:cxn modelId="{C36780DF-4CA9-4AC2-9584-F06999C2CEB5}" type="presParOf" srcId="{3FDA3127-9535-4A47-847B-8904B610A3D0}" destId="{B413ECB2-10CD-4826-B8E3-37A692985D72}" srcOrd="1" destOrd="0" presId="urn:microsoft.com/office/officeart/2008/layout/PictureGrid"/>
    <dgm:cxn modelId="{376EC06A-0EB1-4595-B938-AD122D25431A}" type="presParOf" srcId="{3ADB3731-4B5D-4D83-9C16-6E0B6064ED82}" destId="{E7DAC542-058C-4C4C-8161-12FBC275E72C}" srcOrd="23" destOrd="0" presId="urn:microsoft.com/office/officeart/2008/layout/PictureGrid"/>
    <dgm:cxn modelId="{99D869F0-C5D1-4791-9FD4-1F9EBEA5C929}" type="presParOf" srcId="{3ADB3731-4B5D-4D83-9C16-6E0B6064ED82}" destId="{B9D2DD9C-0C4F-4750-9809-995400272D72}" srcOrd="24" destOrd="0" presId="urn:microsoft.com/office/officeart/2008/layout/PictureGrid"/>
    <dgm:cxn modelId="{9728959F-967F-4E43-B043-5BA2B68D10A3}" type="presParOf" srcId="{B9D2DD9C-0C4F-4750-9809-995400272D72}" destId="{569BE4C3-4CD1-499F-89FE-9EBFB3C686AE}" srcOrd="0" destOrd="0" presId="urn:microsoft.com/office/officeart/2008/layout/PictureGrid"/>
    <dgm:cxn modelId="{3CA7FD6A-1224-4094-AA67-CB4AC3520F8C}" type="presParOf" srcId="{B9D2DD9C-0C4F-4750-9809-995400272D72}" destId="{7F6C1740-E105-430B-A529-D01C0DD2E17B}" srcOrd="1" destOrd="0" presId="urn:microsoft.com/office/officeart/2008/layout/PictureGrid"/>
    <dgm:cxn modelId="{517D6C8A-CF3E-4460-A988-B258117A7B28}" type="presParOf" srcId="{3ADB3731-4B5D-4D83-9C16-6E0B6064ED82}" destId="{D0E40928-F9B6-4C00-B015-EFB3FA43BC05}" srcOrd="25" destOrd="0" presId="urn:microsoft.com/office/officeart/2008/layout/PictureGrid"/>
    <dgm:cxn modelId="{0A1A1EED-0359-4E47-A1D7-A27FAEBA3B31}" type="presParOf" srcId="{3ADB3731-4B5D-4D83-9C16-6E0B6064ED82}" destId="{49D1B639-B837-4DA2-AE14-660FE95E802C}" srcOrd="26" destOrd="0" presId="urn:microsoft.com/office/officeart/2008/layout/PictureGrid"/>
    <dgm:cxn modelId="{B7250D26-FC3A-4DE5-A788-D91CDC0237B4}" type="presParOf" srcId="{49D1B639-B837-4DA2-AE14-660FE95E802C}" destId="{122F0822-EFFC-426F-A53D-B438BF969804}" srcOrd="0" destOrd="0" presId="urn:microsoft.com/office/officeart/2008/layout/PictureGrid"/>
    <dgm:cxn modelId="{0099D1CB-A7C6-46BB-B935-585D42D6D3B8}" type="presParOf" srcId="{49D1B639-B837-4DA2-AE14-660FE95E802C}" destId="{06E926AF-1F2A-4857-853C-414A7C252539}" srcOrd="1" destOrd="0" presId="urn:microsoft.com/office/officeart/2008/layout/PictureGrid"/>
    <dgm:cxn modelId="{2DA9083D-478A-44FE-87C3-47F8B02759B8}" type="presParOf" srcId="{3ADB3731-4B5D-4D83-9C16-6E0B6064ED82}" destId="{1D15D082-CC59-4E8E-8151-F1F12069EDEC}" srcOrd="27" destOrd="0" presId="urn:microsoft.com/office/officeart/2008/layout/PictureGrid"/>
    <dgm:cxn modelId="{F31EC985-296C-459D-974E-D386FBF68B4D}" type="presParOf" srcId="{3ADB3731-4B5D-4D83-9C16-6E0B6064ED82}" destId="{D16CDB4D-0B95-4CDC-86C4-9D1B3EC96FBE}" srcOrd="28" destOrd="0" presId="urn:microsoft.com/office/officeart/2008/layout/PictureGrid"/>
    <dgm:cxn modelId="{075568CA-40F5-4825-93FA-AE12283ABB3E}" type="presParOf" srcId="{D16CDB4D-0B95-4CDC-86C4-9D1B3EC96FBE}" destId="{04689A53-2AB2-4F31-AC24-85E86CFD1DDE}" srcOrd="0" destOrd="0" presId="urn:microsoft.com/office/officeart/2008/layout/PictureGrid"/>
    <dgm:cxn modelId="{F4F2CB40-52D5-428D-A952-5EB5A8A91A71}" type="presParOf" srcId="{D16CDB4D-0B95-4CDC-86C4-9D1B3EC96FBE}" destId="{373FEFDF-B090-467B-A904-4762B9EB46DC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7F7EDC-AB3B-4BA6-BDFC-5CF0A2AF889C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1328C4B1-8828-42C8-9786-40DFD04128B5}">
      <dgm:prSet phldrT="[Text]"/>
      <dgm:spPr>
        <a:solidFill>
          <a:schemeClr val="tx2"/>
        </a:solidFill>
      </dgm:spPr>
      <dgm:t>
        <a:bodyPr/>
        <a:lstStyle/>
        <a:p>
          <a:r>
            <a:rPr lang="en-ZA" dirty="0"/>
            <a:t>11 committees comprising at least 2 board members and other experts</a:t>
          </a:r>
        </a:p>
      </dgm:t>
    </dgm:pt>
    <dgm:pt modelId="{23BB749A-EA2E-4629-AEE0-893FCE709C0C}" type="parTrans" cxnId="{1880F63E-4886-45E1-B7AB-D16E922239DA}">
      <dgm:prSet/>
      <dgm:spPr/>
      <dgm:t>
        <a:bodyPr/>
        <a:lstStyle/>
        <a:p>
          <a:endParaRPr lang="en-ZA"/>
        </a:p>
      </dgm:t>
    </dgm:pt>
    <dgm:pt modelId="{AD5936B2-050D-44AB-8D35-B994631140B3}" type="sibTrans" cxnId="{1880F63E-4886-45E1-B7AB-D16E922239DA}">
      <dgm:prSet/>
      <dgm:spPr/>
      <dgm:t>
        <a:bodyPr/>
        <a:lstStyle/>
        <a:p>
          <a:endParaRPr lang="en-ZA"/>
        </a:p>
      </dgm:t>
    </dgm:pt>
    <dgm:pt modelId="{01C56169-DEF8-47DF-ACEE-512FFFAC4AF1}">
      <dgm:prSet phldrT="[Text]"/>
      <dgm:spPr>
        <a:solidFill>
          <a:schemeClr val="accent2"/>
        </a:solidFill>
      </dgm:spPr>
      <dgm:t>
        <a:bodyPr/>
        <a:lstStyle/>
        <a:p>
          <a:r>
            <a:rPr lang="en-ZA" dirty="0"/>
            <a:t>Executive Committee</a:t>
          </a:r>
        </a:p>
      </dgm:t>
    </dgm:pt>
    <dgm:pt modelId="{DF3005EA-831D-4DA7-9B4B-B8AA4DA9EDCF}" type="parTrans" cxnId="{B67B876F-CCF8-414A-9034-1AFDFAA609C2}">
      <dgm:prSet/>
      <dgm:spPr/>
      <dgm:t>
        <a:bodyPr/>
        <a:lstStyle/>
        <a:p>
          <a:endParaRPr lang="en-ZA"/>
        </a:p>
      </dgm:t>
    </dgm:pt>
    <dgm:pt modelId="{82A9DAEB-90FA-476F-8CA6-96EC2833F956}" type="sibTrans" cxnId="{B67B876F-CCF8-414A-9034-1AFDFAA609C2}">
      <dgm:prSet/>
      <dgm:spPr/>
      <dgm:t>
        <a:bodyPr/>
        <a:lstStyle/>
        <a:p>
          <a:endParaRPr lang="en-ZA"/>
        </a:p>
      </dgm:t>
    </dgm:pt>
    <dgm:pt modelId="{9D3F7189-D71F-427A-B13B-C94031CD8C4A}">
      <dgm:prSet phldrT="[Text]"/>
      <dgm:spPr/>
      <dgm:t>
        <a:bodyPr/>
        <a:lstStyle/>
        <a:p>
          <a:r>
            <a:rPr lang="en-ZA" dirty="0"/>
            <a:t>Audit &amp; Risk</a:t>
          </a:r>
        </a:p>
      </dgm:t>
    </dgm:pt>
    <dgm:pt modelId="{553143D7-6341-4642-B5AD-1F4B507D60AD}" type="parTrans" cxnId="{6EC79987-08BC-42A1-AB65-781457E074B6}">
      <dgm:prSet/>
      <dgm:spPr/>
      <dgm:t>
        <a:bodyPr/>
        <a:lstStyle/>
        <a:p>
          <a:endParaRPr lang="en-ZA"/>
        </a:p>
      </dgm:t>
    </dgm:pt>
    <dgm:pt modelId="{C4DC7D05-3D15-4558-8814-A0015C54432A}" type="sibTrans" cxnId="{6EC79987-08BC-42A1-AB65-781457E074B6}">
      <dgm:prSet/>
      <dgm:spPr/>
      <dgm:t>
        <a:bodyPr/>
        <a:lstStyle/>
        <a:p>
          <a:endParaRPr lang="en-ZA"/>
        </a:p>
      </dgm:t>
    </dgm:pt>
    <dgm:pt modelId="{B9870101-71DE-4C6B-9C7E-63CCF40CD8A2}">
      <dgm:prSet phldrT="[Text]"/>
      <dgm:spPr>
        <a:solidFill>
          <a:schemeClr val="accent2"/>
        </a:solidFill>
      </dgm:spPr>
      <dgm:t>
        <a:bodyPr/>
        <a:lstStyle/>
        <a:p>
          <a:r>
            <a:rPr lang="en-ZA" dirty="0"/>
            <a:t>Finance</a:t>
          </a:r>
        </a:p>
      </dgm:t>
    </dgm:pt>
    <dgm:pt modelId="{E4358E87-6C81-415B-9D4F-492DC16E4294}" type="parTrans" cxnId="{8937C8B6-A444-4C32-BF26-89C32018E184}">
      <dgm:prSet/>
      <dgm:spPr/>
      <dgm:t>
        <a:bodyPr/>
        <a:lstStyle/>
        <a:p>
          <a:endParaRPr lang="en-ZA"/>
        </a:p>
      </dgm:t>
    </dgm:pt>
    <dgm:pt modelId="{6F0C373B-37DF-4F17-88F6-999D2F1829A4}" type="sibTrans" cxnId="{8937C8B6-A444-4C32-BF26-89C32018E184}">
      <dgm:prSet/>
      <dgm:spPr/>
      <dgm:t>
        <a:bodyPr/>
        <a:lstStyle/>
        <a:p>
          <a:endParaRPr lang="en-ZA"/>
        </a:p>
      </dgm:t>
    </dgm:pt>
    <dgm:pt modelId="{78175F53-A2D5-4E85-9734-6A167F1B8194}">
      <dgm:prSet/>
      <dgm:spPr/>
      <dgm:t>
        <a:bodyPr/>
        <a:lstStyle/>
        <a:p>
          <a:r>
            <a:rPr lang="en-ZA" dirty="0"/>
            <a:t>Research</a:t>
          </a:r>
        </a:p>
      </dgm:t>
    </dgm:pt>
    <dgm:pt modelId="{BD9BDAED-105C-40C1-9913-F547994930CD}" type="parTrans" cxnId="{25ED007E-2CC3-4D16-A4E2-4F07FDC01ED3}">
      <dgm:prSet/>
      <dgm:spPr/>
      <dgm:t>
        <a:bodyPr/>
        <a:lstStyle/>
        <a:p>
          <a:endParaRPr lang="en-ZA"/>
        </a:p>
      </dgm:t>
    </dgm:pt>
    <dgm:pt modelId="{6BB1B2A9-3B15-4E43-ADDB-63A10E4AB189}" type="sibTrans" cxnId="{25ED007E-2CC3-4D16-A4E2-4F07FDC01ED3}">
      <dgm:prSet/>
      <dgm:spPr/>
      <dgm:t>
        <a:bodyPr/>
        <a:lstStyle/>
        <a:p>
          <a:endParaRPr lang="en-ZA"/>
        </a:p>
      </dgm:t>
    </dgm:pt>
    <dgm:pt modelId="{E6E1F4E6-763C-4E3B-8423-B714362147E9}">
      <dgm:prSet/>
      <dgm:spPr/>
      <dgm:t>
        <a:bodyPr/>
        <a:lstStyle/>
        <a:p>
          <a:r>
            <a:rPr lang="en-ZA" dirty="0"/>
            <a:t>Remuneration &amp; Human Resources</a:t>
          </a:r>
        </a:p>
      </dgm:t>
    </dgm:pt>
    <dgm:pt modelId="{40C368DD-31FD-4977-9E9B-17735112030D}" type="parTrans" cxnId="{CD70CC54-B6DE-440E-B0B5-F62D8D42C5BB}">
      <dgm:prSet/>
      <dgm:spPr/>
      <dgm:t>
        <a:bodyPr/>
        <a:lstStyle/>
        <a:p>
          <a:endParaRPr lang="en-ZA"/>
        </a:p>
      </dgm:t>
    </dgm:pt>
    <dgm:pt modelId="{9D34E65C-B0FD-46BF-AB03-4F9FD56B44CD}" type="sibTrans" cxnId="{CD70CC54-B6DE-440E-B0B5-F62D8D42C5BB}">
      <dgm:prSet/>
      <dgm:spPr/>
      <dgm:t>
        <a:bodyPr/>
        <a:lstStyle/>
        <a:p>
          <a:endParaRPr lang="en-ZA"/>
        </a:p>
      </dgm:t>
    </dgm:pt>
    <dgm:pt modelId="{B9E44123-0A18-4691-9865-1EE2E37B1938}">
      <dgm:prSet/>
      <dgm:spPr/>
      <dgm:t>
        <a:bodyPr/>
        <a:lstStyle/>
        <a:p>
          <a:r>
            <a:rPr lang="en-ZA" dirty="0"/>
            <a:t>2 Appeals Committees</a:t>
          </a:r>
        </a:p>
      </dgm:t>
    </dgm:pt>
    <dgm:pt modelId="{02549664-8E7B-428C-A6CD-21FECD81DB87}" type="parTrans" cxnId="{4180B2BB-6409-4C29-AB6C-EEB059F106A9}">
      <dgm:prSet/>
      <dgm:spPr/>
      <dgm:t>
        <a:bodyPr/>
        <a:lstStyle/>
        <a:p>
          <a:endParaRPr lang="en-ZA"/>
        </a:p>
      </dgm:t>
    </dgm:pt>
    <dgm:pt modelId="{027303A4-3F0D-4008-A827-DF19C9429B84}" type="sibTrans" cxnId="{4180B2BB-6409-4C29-AB6C-EEB059F106A9}">
      <dgm:prSet/>
      <dgm:spPr/>
      <dgm:t>
        <a:bodyPr/>
        <a:lstStyle/>
        <a:p>
          <a:endParaRPr lang="en-ZA"/>
        </a:p>
      </dgm:t>
    </dgm:pt>
    <dgm:pt modelId="{D01BDBE8-503B-46AD-B5CC-4AE12099B0DD}">
      <dgm:prSet/>
      <dgm:spPr/>
      <dgm:t>
        <a:bodyPr/>
        <a:lstStyle/>
        <a:p>
          <a:r>
            <a:rPr lang="en-ZA" dirty="0"/>
            <a:t>Qualifications &amp; Standards</a:t>
          </a:r>
        </a:p>
      </dgm:t>
    </dgm:pt>
    <dgm:pt modelId="{A5B179E5-B67F-43B9-9234-0DF54A406327}" type="parTrans" cxnId="{C05FE43C-F13D-4856-AB0A-3C13F6A71BAC}">
      <dgm:prSet/>
      <dgm:spPr/>
      <dgm:t>
        <a:bodyPr/>
        <a:lstStyle/>
        <a:p>
          <a:endParaRPr lang="en-ZA"/>
        </a:p>
      </dgm:t>
    </dgm:pt>
    <dgm:pt modelId="{7EF7FEFA-A833-4E5E-B0A3-6E638378EB20}" type="sibTrans" cxnId="{C05FE43C-F13D-4856-AB0A-3C13F6A71BAC}">
      <dgm:prSet/>
      <dgm:spPr/>
      <dgm:t>
        <a:bodyPr/>
        <a:lstStyle/>
        <a:p>
          <a:endParaRPr lang="en-ZA"/>
        </a:p>
      </dgm:t>
    </dgm:pt>
    <dgm:pt modelId="{CD262BAA-6137-4C40-B028-42B3112B0C05}">
      <dgm:prSet/>
      <dgm:spPr>
        <a:solidFill>
          <a:schemeClr val="accent2"/>
        </a:solidFill>
      </dgm:spPr>
      <dgm:t>
        <a:bodyPr/>
        <a:lstStyle/>
        <a:p>
          <a:r>
            <a:rPr lang="en-ZA" dirty="0"/>
            <a:t>Verification &amp; Comparison of Qualifications</a:t>
          </a:r>
        </a:p>
      </dgm:t>
    </dgm:pt>
    <dgm:pt modelId="{02FAA6EA-1CBA-4D3C-AC58-0B38318D6CC8}" type="parTrans" cxnId="{40448C30-FE55-47CA-91A3-203DCBE9F72B}">
      <dgm:prSet/>
      <dgm:spPr/>
      <dgm:t>
        <a:bodyPr/>
        <a:lstStyle/>
        <a:p>
          <a:endParaRPr lang="en-ZA"/>
        </a:p>
      </dgm:t>
    </dgm:pt>
    <dgm:pt modelId="{6F91B63D-B7D5-4F18-B346-42AFF469CD31}" type="sibTrans" cxnId="{40448C30-FE55-47CA-91A3-203DCBE9F72B}">
      <dgm:prSet/>
      <dgm:spPr/>
      <dgm:t>
        <a:bodyPr/>
        <a:lstStyle/>
        <a:p>
          <a:endParaRPr lang="en-ZA"/>
        </a:p>
      </dgm:t>
    </dgm:pt>
    <dgm:pt modelId="{656CBCC0-735D-483D-804E-C63C336920D0}">
      <dgm:prSet/>
      <dgm:spPr>
        <a:solidFill>
          <a:schemeClr val="accent2"/>
        </a:solidFill>
      </dgm:spPr>
      <dgm:t>
        <a:bodyPr/>
        <a:lstStyle/>
        <a:p>
          <a:r>
            <a:rPr lang="en-ZA" dirty="0"/>
            <a:t>Information &amp; Information Technology</a:t>
          </a:r>
        </a:p>
      </dgm:t>
    </dgm:pt>
    <dgm:pt modelId="{896D5BD8-5BF7-479F-AD21-D89580F4517E}" type="parTrans" cxnId="{0757D53B-AED6-4EAB-AB4E-23A546E20EFB}">
      <dgm:prSet/>
      <dgm:spPr/>
      <dgm:t>
        <a:bodyPr/>
        <a:lstStyle/>
        <a:p>
          <a:endParaRPr lang="en-ZA"/>
        </a:p>
      </dgm:t>
    </dgm:pt>
    <dgm:pt modelId="{E47211C1-34FF-4308-9A04-2C9AFEF81E75}" type="sibTrans" cxnId="{0757D53B-AED6-4EAB-AB4E-23A546E20EFB}">
      <dgm:prSet/>
      <dgm:spPr/>
      <dgm:t>
        <a:bodyPr/>
        <a:lstStyle/>
        <a:p>
          <a:endParaRPr lang="en-ZA"/>
        </a:p>
      </dgm:t>
    </dgm:pt>
    <dgm:pt modelId="{B9CB35D7-4B37-408E-9B3A-D490759506BD}">
      <dgm:prSet/>
      <dgm:spPr>
        <a:solidFill>
          <a:schemeClr val="accent2"/>
        </a:solidFill>
      </dgm:spPr>
      <dgm:t>
        <a:bodyPr/>
        <a:lstStyle/>
        <a:p>
          <a:r>
            <a:rPr lang="en-ZA" dirty="0"/>
            <a:t>Advocacy &amp; Communications</a:t>
          </a:r>
        </a:p>
      </dgm:t>
    </dgm:pt>
    <dgm:pt modelId="{42004614-CBC2-4D3F-85E2-64F67A8F71A1}" type="parTrans" cxnId="{DC0D72A6-4421-400D-8BB2-493A7B319C03}">
      <dgm:prSet/>
      <dgm:spPr/>
      <dgm:t>
        <a:bodyPr/>
        <a:lstStyle/>
        <a:p>
          <a:endParaRPr lang="en-ZA"/>
        </a:p>
      </dgm:t>
    </dgm:pt>
    <dgm:pt modelId="{78B16BCD-F4A5-4F4B-8A41-0AC61CB3D1C6}" type="sibTrans" cxnId="{DC0D72A6-4421-400D-8BB2-493A7B319C03}">
      <dgm:prSet/>
      <dgm:spPr/>
      <dgm:t>
        <a:bodyPr/>
        <a:lstStyle/>
        <a:p>
          <a:endParaRPr lang="en-ZA"/>
        </a:p>
      </dgm:t>
    </dgm:pt>
    <dgm:pt modelId="{241EF1F3-59A3-49BF-8294-BE753F0A8B0C}" type="pres">
      <dgm:prSet presAssocID="{E77F7EDC-AB3B-4BA6-BDFC-5CF0A2AF889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906E8495-C168-4F06-BE1D-E53B468DB267}" type="pres">
      <dgm:prSet presAssocID="{1328C4B1-8828-42C8-9786-40DFD04128B5}" presName="root1" presStyleCnt="0"/>
      <dgm:spPr/>
    </dgm:pt>
    <dgm:pt modelId="{93981CC2-59BB-4F0F-A276-D00DD54A234E}" type="pres">
      <dgm:prSet presAssocID="{1328C4B1-8828-42C8-9786-40DFD04128B5}" presName="LevelOneTextNode" presStyleLbl="node0" presStyleIdx="0" presStyleCnt="1" custScaleY="10747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4F9C7B2-7DE5-4766-87AC-D8843463CE88}" type="pres">
      <dgm:prSet presAssocID="{1328C4B1-8828-42C8-9786-40DFD04128B5}" presName="level2hierChild" presStyleCnt="0"/>
      <dgm:spPr/>
    </dgm:pt>
    <dgm:pt modelId="{4C0757B3-2A13-4EDF-8809-21E321BCB8B3}" type="pres">
      <dgm:prSet presAssocID="{DF3005EA-831D-4DA7-9B4B-B8AA4DA9EDCF}" presName="conn2-1" presStyleLbl="parChTrans1D2" presStyleIdx="0" presStyleCnt="6"/>
      <dgm:spPr/>
      <dgm:t>
        <a:bodyPr/>
        <a:lstStyle/>
        <a:p>
          <a:endParaRPr lang="en-GB"/>
        </a:p>
      </dgm:t>
    </dgm:pt>
    <dgm:pt modelId="{AB1A2486-C7DF-4D67-A11B-DDA97A7AF81A}" type="pres">
      <dgm:prSet presAssocID="{DF3005EA-831D-4DA7-9B4B-B8AA4DA9EDCF}" presName="connTx" presStyleLbl="parChTrans1D2" presStyleIdx="0" presStyleCnt="6"/>
      <dgm:spPr/>
      <dgm:t>
        <a:bodyPr/>
        <a:lstStyle/>
        <a:p>
          <a:endParaRPr lang="en-GB"/>
        </a:p>
      </dgm:t>
    </dgm:pt>
    <dgm:pt modelId="{F1D59B58-94FB-4DB9-B559-137D286BD6C7}" type="pres">
      <dgm:prSet presAssocID="{01C56169-DEF8-47DF-ACEE-512FFFAC4AF1}" presName="root2" presStyleCnt="0"/>
      <dgm:spPr/>
    </dgm:pt>
    <dgm:pt modelId="{5652D440-6791-4CCA-8E2A-2B77CD02836B}" type="pres">
      <dgm:prSet presAssocID="{01C56169-DEF8-47DF-ACEE-512FFFAC4AF1}" presName="LevelTwoTextNode" presStyleLbl="node2" presStyleIdx="0" presStyleCnt="6" custLinFactNeighborY="1110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8A26636-0A36-4F2C-BCE6-A30BFF46EE66}" type="pres">
      <dgm:prSet presAssocID="{01C56169-DEF8-47DF-ACEE-512FFFAC4AF1}" presName="level3hierChild" presStyleCnt="0"/>
      <dgm:spPr/>
    </dgm:pt>
    <dgm:pt modelId="{B160EE23-927C-41E4-A4CA-7222ED144098}" type="pres">
      <dgm:prSet presAssocID="{553143D7-6341-4642-B5AD-1F4B507D60AD}" presName="conn2-1" presStyleLbl="parChTrans1D2" presStyleIdx="1" presStyleCnt="6"/>
      <dgm:spPr/>
      <dgm:t>
        <a:bodyPr/>
        <a:lstStyle/>
        <a:p>
          <a:endParaRPr lang="en-GB"/>
        </a:p>
      </dgm:t>
    </dgm:pt>
    <dgm:pt modelId="{C33FA6F0-BCE6-4736-92F2-0A557A8FD781}" type="pres">
      <dgm:prSet presAssocID="{553143D7-6341-4642-B5AD-1F4B507D60AD}" presName="connTx" presStyleLbl="parChTrans1D2" presStyleIdx="1" presStyleCnt="6"/>
      <dgm:spPr/>
      <dgm:t>
        <a:bodyPr/>
        <a:lstStyle/>
        <a:p>
          <a:endParaRPr lang="en-GB"/>
        </a:p>
      </dgm:t>
    </dgm:pt>
    <dgm:pt modelId="{1A42C4FA-CBE6-47E1-AA70-7AFE2EF11748}" type="pres">
      <dgm:prSet presAssocID="{9D3F7189-D71F-427A-B13B-C94031CD8C4A}" presName="root2" presStyleCnt="0"/>
      <dgm:spPr/>
    </dgm:pt>
    <dgm:pt modelId="{A8E555C0-AAA4-440F-ADA2-AAB7C57B966A}" type="pres">
      <dgm:prSet presAssocID="{9D3F7189-D71F-427A-B13B-C94031CD8C4A}" presName="LevelTwoTextNode" presStyleLbl="node2" presStyleIdx="1" presStyleCnt="6" custLinFactNeighborY="1110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0E8D9C55-4448-4761-9D88-33D96418D59F}" type="pres">
      <dgm:prSet presAssocID="{9D3F7189-D71F-427A-B13B-C94031CD8C4A}" presName="level3hierChild" presStyleCnt="0"/>
      <dgm:spPr/>
    </dgm:pt>
    <dgm:pt modelId="{1A3568F0-2288-42F7-9883-D904F569C60C}" type="pres">
      <dgm:prSet presAssocID="{E4358E87-6C81-415B-9D4F-492DC16E4294}" presName="conn2-1" presStyleLbl="parChTrans1D2" presStyleIdx="2" presStyleCnt="6"/>
      <dgm:spPr/>
      <dgm:t>
        <a:bodyPr/>
        <a:lstStyle/>
        <a:p>
          <a:endParaRPr lang="en-GB"/>
        </a:p>
      </dgm:t>
    </dgm:pt>
    <dgm:pt modelId="{0884211E-BA1F-4D89-9009-5BE92A4FA334}" type="pres">
      <dgm:prSet presAssocID="{E4358E87-6C81-415B-9D4F-492DC16E4294}" presName="connTx" presStyleLbl="parChTrans1D2" presStyleIdx="2" presStyleCnt="6"/>
      <dgm:spPr/>
      <dgm:t>
        <a:bodyPr/>
        <a:lstStyle/>
        <a:p>
          <a:endParaRPr lang="en-GB"/>
        </a:p>
      </dgm:t>
    </dgm:pt>
    <dgm:pt modelId="{338A3744-6416-484D-B29E-CF8815A0EF2A}" type="pres">
      <dgm:prSet presAssocID="{B9870101-71DE-4C6B-9C7E-63CCF40CD8A2}" presName="root2" presStyleCnt="0"/>
      <dgm:spPr/>
    </dgm:pt>
    <dgm:pt modelId="{F2DA14B9-718E-4CD0-B180-782D1FC5E198}" type="pres">
      <dgm:prSet presAssocID="{B9870101-71DE-4C6B-9C7E-63CCF40CD8A2}" presName="LevelTwoTextNode" presStyleLbl="node2" presStyleIdx="2" presStyleCnt="6" custLinFactNeighborY="1776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FD8174D-210A-4DEC-8B86-9A94C4C26F78}" type="pres">
      <dgm:prSet presAssocID="{B9870101-71DE-4C6B-9C7E-63CCF40CD8A2}" presName="level3hierChild" presStyleCnt="0"/>
      <dgm:spPr/>
    </dgm:pt>
    <dgm:pt modelId="{DD4A6326-0FF2-4E57-B757-EA39E5E6013F}" type="pres">
      <dgm:prSet presAssocID="{40C368DD-31FD-4977-9E9B-17735112030D}" presName="conn2-1" presStyleLbl="parChTrans1D2" presStyleIdx="3" presStyleCnt="6"/>
      <dgm:spPr/>
      <dgm:t>
        <a:bodyPr/>
        <a:lstStyle/>
        <a:p>
          <a:endParaRPr lang="en-GB"/>
        </a:p>
      </dgm:t>
    </dgm:pt>
    <dgm:pt modelId="{F3C91D4B-DC72-4CAD-A8F8-CDC4F8D32DFD}" type="pres">
      <dgm:prSet presAssocID="{40C368DD-31FD-4977-9E9B-17735112030D}" presName="connTx" presStyleLbl="parChTrans1D2" presStyleIdx="3" presStyleCnt="6"/>
      <dgm:spPr/>
      <dgm:t>
        <a:bodyPr/>
        <a:lstStyle/>
        <a:p>
          <a:endParaRPr lang="en-GB"/>
        </a:p>
      </dgm:t>
    </dgm:pt>
    <dgm:pt modelId="{AD61D22E-3D0B-41B8-B8CE-38137F9F31B6}" type="pres">
      <dgm:prSet presAssocID="{E6E1F4E6-763C-4E3B-8423-B714362147E9}" presName="root2" presStyleCnt="0"/>
      <dgm:spPr/>
    </dgm:pt>
    <dgm:pt modelId="{FD6DF926-0638-436E-A421-585E39C20AAE}" type="pres">
      <dgm:prSet presAssocID="{E6E1F4E6-763C-4E3B-8423-B714362147E9}" presName="LevelTwoTextNode" presStyleLbl="node2" presStyleIdx="3" presStyleCnt="6" custLinFactNeighborY="1998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1174F404-6C88-4C31-AEA2-B0BB8946035A}" type="pres">
      <dgm:prSet presAssocID="{E6E1F4E6-763C-4E3B-8423-B714362147E9}" presName="level3hierChild" presStyleCnt="0"/>
      <dgm:spPr/>
    </dgm:pt>
    <dgm:pt modelId="{E576463C-06B3-48BC-9369-B8E5CB2F4DAD}" type="pres">
      <dgm:prSet presAssocID="{896D5BD8-5BF7-479F-AD21-D89580F4517E}" presName="conn2-1" presStyleLbl="parChTrans1D3" presStyleIdx="0" presStyleCnt="2"/>
      <dgm:spPr/>
      <dgm:t>
        <a:bodyPr/>
        <a:lstStyle/>
        <a:p>
          <a:endParaRPr lang="en-GB"/>
        </a:p>
      </dgm:t>
    </dgm:pt>
    <dgm:pt modelId="{DD590DE1-6CE8-4B47-A583-589EA82FEBA6}" type="pres">
      <dgm:prSet presAssocID="{896D5BD8-5BF7-479F-AD21-D89580F4517E}" presName="connTx" presStyleLbl="parChTrans1D3" presStyleIdx="0" presStyleCnt="2"/>
      <dgm:spPr/>
      <dgm:t>
        <a:bodyPr/>
        <a:lstStyle/>
        <a:p>
          <a:endParaRPr lang="en-GB"/>
        </a:p>
      </dgm:t>
    </dgm:pt>
    <dgm:pt modelId="{C7C3116C-D4D0-4FAE-B092-2B6A9357D86C}" type="pres">
      <dgm:prSet presAssocID="{656CBCC0-735D-483D-804E-C63C336920D0}" presName="root2" presStyleCnt="0"/>
      <dgm:spPr/>
    </dgm:pt>
    <dgm:pt modelId="{EB16910C-A037-461D-9B50-54C6042317A2}" type="pres">
      <dgm:prSet presAssocID="{656CBCC0-735D-483D-804E-C63C336920D0}" presName="LevelTwoTextNode" presStyleLbl="node3" presStyleIdx="0" presStyleCnt="2" custLinFactY="-100000" custLinFactNeighborX="-6770" custLinFactNeighborY="-139807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42A6F98-C60B-43E4-A95A-761F26292D07}" type="pres">
      <dgm:prSet presAssocID="{656CBCC0-735D-483D-804E-C63C336920D0}" presName="level3hierChild" presStyleCnt="0"/>
      <dgm:spPr/>
    </dgm:pt>
    <dgm:pt modelId="{5CC53EA7-33AB-4D1A-A956-B0F13E1310F2}" type="pres">
      <dgm:prSet presAssocID="{BD9BDAED-105C-40C1-9913-F547994930CD}" presName="conn2-1" presStyleLbl="parChTrans1D4" presStyleIdx="0" presStyleCnt="2"/>
      <dgm:spPr/>
      <dgm:t>
        <a:bodyPr/>
        <a:lstStyle/>
        <a:p>
          <a:endParaRPr lang="en-GB"/>
        </a:p>
      </dgm:t>
    </dgm:pt>
    <dgm:pt modelId="{91349618-B31B-43FF-9B33-D866B7203D39}" type="pres">
      <dgm:prSet presAssocID="{BD9BDAED-105C-40C1-9913-F547994930CD}" presName="connTx" presStyleLbl="parChTrans1D4" presStyleIdx="0" presStyleCnt="2"/>
      <dgm:spPr/>
      <dgm:t>
        <a:bodyPr/>
        <a:lstStyle/>
        <a:p>
          <a:endParaRPr lang="en-GB"/>
        </a:p>
      </dgm:t>
    </dgm:pt>
    <dgm:pt modelId="{4A737E92-B257-4BB2-8315-C95AC8507A36}" type="pres">
      <dgm:prSet presAssocID="{78175F53-A2D5-4E85-9734-6A167F1B8194}" presName="root2" presStyleCnt="0"/>
      <dgm:spPr/>
    </dgm:pt>
    <dgm:pt modelId="{BAD8CC7D-D9CD-4528-AF12-3CAA3CD13E36}" type="pres">
      <dgm:prSet presAssocID="{78175F53-A2D5-4E85-9734-6A167F1B8194}" presName="LevelTwoTextNode" presStyleLbl="node4" presStyleIdx="0" presStyleCnt="2" custLinFactX="-24562" custLinFactY="-166372" custLinFactNeighborX="-100000" custLinFactNeighborY="-2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78865F4-A401-441A-965F-70E728C28236}" type="pres">
      <dgm:prSet presAssocID="{78175F53-A2D5-4E85-9734-6A167F1B8194}" presName="level3hierChild" presStyleCnt="0"/>
      <dgm:spPr/>
    </dgm:pt>
    <dgm:pt modelId="{6261C7A1-6F3C-4E0E-B7CA-367B6C1617DB}" type="pres">
      <dgm:prSet presAssocID="{02FAA6EA-1CBA-4D3C-AC58-0B38318D6CC8}" presName="conn2-1" presStyleLbl="parChTrans1D2" presStyleIdx="4" presStyleCnt="6"/>
      <dgm:spPr/>
      <dgm:t>
        <a:bodyPr/>
        <a:lstStyle/>
        <a:p>
          <a:endParaRPr lang="en-GB"/>
        </a:p>
      </dgm:t>
    </dgm:pt>
    <dgm:pt modelId="{7406AEFC-D441-4C8B-9C2F-D709DBD01B8E}" type="pres">
      <dgm:prSet presAssocID="{02FAA6EA-1CBA-4D3C-AC58-0B38318D6CC8}" presName="connTx" presStyleLbl="parChTrans1D2" presStyleIdx="4" presStyleCnt="6"/>
      <dgm:spPr/>
      <dgm:t>
        <a:bodyPr/>
        <a:lstStyle/>
        <a:p>
          <a:endParaRPr lang="en-GB"/>
        </a:p>
      </dgm:t>
    </dgm:pt>
    <dgm:pt modelId="{DE8EBEDE-E713-4006-8BD1-F851A6598E9D}" type="pres">
      <dgm:prSet presAssocID="{CD262BAA-6137-4C40-B028-42B3112B0C05}" presName="root2" presStyleCnt="0"/>
      <dgm:spPr/>
    </dgm:pt>
    <dgm:pt modelId="{F99A1EEE-5F8D-4899-8146-6F9C8E3ED17F}" type="pres">
      <dgm:prSet presAssocID="{CD262BAA-6137-4C40-B028-42B3112B0C05}" presName="LevelTwoTextNode" presStyleLbl="node2" presStyleIdx="4" presStyleCnt="6" custLinFactNeighborY="2220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94107F2-3AC6-46AF-BC73-1902D1AE07AE}" type="pres">
      <dgm:prSet presAssocID="{CD262BAA-6137-4C40-B028-42B3112B0C05}" presName="level3hierChild" presStyleCnt="0"/>
      <dgm:spPr/>
    </dgm:pt>
    <dgm:pt modelId="{D87BB823-D79F-42AF-9A03-B1E044FD46D5}" type="pres">
      <dgm:prSet presAssocID="{A5B179E5-B67F-43B9-9234-0DF54A406327}" presName="conn2-1" presStyleLbl="parChTrans1D3" presStyleIdx="1" presStyleCnt="2"/>
      <dgm:spPr/>
      <dgm:t>
        <a:bodyPr/>
        <a:lstStyle/>
        <a:p>
          <a:endParaRPr lang="en-GB"/>
        </a:p>
      </dgm:t>
    </dgm:pt>
    <dgm:pt modelId="{7A4220D4-C317-4EE2-A802-ECE8EDCE09A4}" type="pres">
      <dgm:prSet presAssocID="{A5B179E5-B67F-43B9-9234-0DF54A406327}" presName="connTx" presStyleLbl="parChTrans1D3" presStyleIdx="1" presStyleCnt="2"/>
      <dgm:spPr/>
      <dgm:t>
        <a:bodyPr/>
        <a:lstStyle/>
        <a:p>
          <a:endParaRPr lang="en-GB"/>
        </a:p>
      </dgm:t>
    </dgm:pt>
    <dgm:pt modelId="{C1F1B59D-E84B-470D-93BF-B479DA602BEA}" type="pres">
      <dgm:prSet presAssocID="{D01BDBE8-503B-46AD-B5CC-4AE12099B0DD}" presName="root2" presStyleCnt="0"/>
      <dgm:spPr/>
    </dgm:pt>
    <dgm:pt modelId="{83590F37-4325-4A1A-861A-B2234DDC6ABC}" type="pres">
      <dgm:prSet presAssocID="{D01BDBE8-503B-46AD-B5CC-4AE12099B0DD}" presName="LevelTwoTextNode" presStyleLbl="node3" presStyleIdx="1" presStyleCnt="2" custLinFactY="-100000" custLinFactNeighborX="-5416" custLinFactNeighborY="-142028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EC2403E5-65E2-433A-A2D1-21A95312584F}" type="pres">
      <dgm:prSet presAssocID="{D01BDBE8-503B-46AD-B5CC-4AE12099B0DD}" presName="level3hierChild" presStyleCnt="0"/>
      <dgm:spPr/>
    </dgm:pt>
    <dgm:pt modelId="{4D3EB0B6-8C22-4908-A4CD-5EF829946542}" type="pres">
      <dgm:prSet presAssocID="{42004614-CBC2-4D3F-85E2-64F67A8F71A1}" presName="conn2-1" presStyleLbl="parChTrans1D4" presStyleIdx="1" presStyleCnt="2"/>
      <dgm:spPr/>
      <dgm:t>
        <a:bodyPr/>
        <a:lstStyle/>
        <a:p>
          <a:endParaRPr lang="en-GB"/>
        </a:p>
      </dgm:t>
    </dgm:pt>
    <dgm:pt modelId="{DFE525F3-30B0-42B8-BB79-93B10A2E3595}" type="pres">
      <dgm:prSet presAssocID="{42004614-CBC2-4D3F-85E2-64F67A8F71A1}" presName="connTx" presStyleLbl="parChTrans1D4" presStyleIdx="1" presStyleCnt="2"/>
      <dgm:spPr/>
      <dgm:t>
        <a:bodyPr/>
        <a:lstStyle/>
        <a:p>
          <a:endParaRPr lang="en-GB"/>
        </a:p>
      </dgm:t>
    </dgm:pt>
    <dgm:pt modelId="{72D14E9F-6DAA-4629-AA2B-7939D8DC97DB}" type="pres">
      <dgm:prSet presAssocID="{B9CB35D7-4B37-408E-9B3A-D490759506BD}" presName="root2" presStyleCnt="0"/>
      <dgm:spPr/>
    </dgm:pt>
    <dgm:pt modelId="{7A5F2FC4-554E-4099-B30B-E4CB8DCDFEE6}" type="pres">
      <dgm:prSet presAssocID="{B9CB35D7-4B37-408E-9B3A-D490759506BD}" presName="LevelTwoTextNode" presStyleLbl="node4" presStyleIdx="1" presStyleCnt="2" custLinFactX="-24561" custLinFactY="-13243" custLinFactNeighborX="-100000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72FA426-EDDE-4B24-A275-14432CEE2673}" type="pres">
      <dgm:prSet presAssocID="{B9CB35D7-4B37-408E-9B3A-D490759506BD}" presName="level3hierChild" presStyleCnt="0"/>
      <dgm:spPr/>
    </dgm:pt>
    <dgm:pt modelId="{3A7438AB-E83C-4574-8CFB-398E2B4E14A2}" type="pres">
      <dgm:prSet presAssocID="{02549664-8E7B-428C-A6CD-21FECD81DB87}" presName="conn2-1" presStyleLbl="parChTrans1D2" presStyleIdx="5" presStyleCnt="6"/>
      <dgm:spPr/>
      <dgm:t>
        <a:bodyPr/>
        <a:lstStyle/>
        <a:p>
          <a:endParaRPr lang="en-GB"/>
        </a:p>
      </dgm:t>
    </dgm:pt>
    <dgm:pt modelId="{53DD8784-E9C2-4D68-9286-2AD9CF2584C7}" type="pres">
      <dgm:prSet presAssocID="{02549664-8E7B-428C-A6CD-21FECD81DB87}" presName="connTx" presStyleLbl="parChTrans1D2" presStyleIdx="5" presStyleCnt="6"/>
      <dgm:spPr/>
      <dgm:t>
        <a:bodyPr/>
        <a:lstStyle/>
        <a:p>
          <a:endParaRPr lang="en-GB"/>
        </a:p>
      </dgm:t>
    </dgm:pt>
    <dgm:pt modelId="{32FEE30F-16D7-4F64-9232-A66D304EF206}" type="pres">
      <dgm:prSet presAssocID="{B9E44123-0A18-4691-9865-1EE2E37B1938}" presName="root2" presStyleCnt="0"/>
      <dgm:spPr/>
    </dgm:pt>
    <dgm:pt modelId="{DCAF4378-ECD3-4AC0-B96D-E5D14906588C}" type="pres">
      <dgm:prSet presAssocID="{B9E44123-0A18-4691-9865-1EE2E37B1938}" presName="LevelTwoTextNode" presStyleLbl="node2" presStyleIdx="5" presStyleCnt="6" custLinFactX="17115" custLinFactY="-4361" custLinFactNeighborX="100000" custLinFactNeighborY="-100000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07747E7-131C-439F-80FB-5CF0A3639F7E}" type="pres">
      <dgm:prSet presAssocID="{B9E44123-0A18-4691-9865-1EE2E37B1938}" presName="level3hierChild" presStyleCnt="0"/>
      <dgm:spPr/>
    </dgm:pt>
  </dgm:ptLst>
  <dgm:cxnLst>
    <dgm:cxn modelId="{105D3CDA-41E7-47BA-A29C-24ECF4AD4E71}" type="presOf" srcId="{02FAA6EA-1CBA-4D3C-AC58-0B38318D6CC8}" destId="{6261C7A1-6F3C-4E0E-B7CA-367B6C1617DB}" srcOrd="0" destOrd="0" presId="urn:microsoft.com/office/officeart/2008/layout/HorizontalMultiLevelHierarchy"/>
    <dgm:cxn modelId="{E98763CA-BD1A-4EFB-8F8C-F4223504284C}" type="presOf" srcId="{E77F7EDC-AB3B-4BA6-BDFC-5CF0A2AF889C}" destId="{241EF1F3-59A3-49BF-8294-BE753F0A8B0C}" srcOrd="0" destOrd="0" presId="urn:microsoft.com/office/officeart/2008/layout/HorizontalMultiLevelHierarchy"/>
    <dgm:cxn modelId="{A1E91ED8-651C-4693-AE91-9EAE80D7F6CE}" type="presOf" srcId="{656CBCC0-735D-483D-804E-C63C336920D0}" destId="{EB16910C-A037-461D-9B50-54C6042317A2}" srcOrd="0" destOrd="0" presId="urn:microsoft.com/office/officeart/2008/layout/HorizontalMultiLevelHierarchy"/>
    <dgm:cxn modelId="{D6570897-36EE-470F-88D7-BA7C10AA9F79}" type="presOf" srcId="{A5B179E5-B67F-43B9-9234-0DF54A406327}" destId="{D87BB823-D79F-42AF-9A03-B1E044FD46D5}" srcOrd="0" destOrd="0" presId="urn:microsoft.com/office/officeart/2008/layout/HorizontalMultiLevelHierarchy"/>
    <dgm:cxn modelId="{739F6954-B5B1-48FE-8FB4-91A9176224AA}" type="presOf" srcId="{B9870101-71DE-4C6B-9C7E-63CCF40CD8A2}" destId="{F2DA14B9-718E-4CD0-B180-782D1FC5E198}" srcOrd="0" destOrd="0" presId="urn:microsoft.com/office/officeart/2008/layout/HorizontalMultiLevelHierarchy"/>
    <dgm:cxn modelId="{7C8F93BE-B34F-414C-B6EE-D363F1A2A02E}" type="presOf" srcId="{9D3F7189-D71F-427A-B13B-C94031CD8C4A}" destId="{A8E555C0-AAA4-440F-ADA2-AAB7C57B966A}" srcOrd="0" destOrd="0" presId="urn:microsoft.com/office/officeart/2008/layout/HorizontalMultiLevelHierarchy"/>
    <dgm:cxn modelId="{2C537DBF-7A07-4B93-BEE7-6FB5761D82C4}" type="presOf" srcId="{E4358E87-6C81-415B-9D4F-492DC16E4294}" destId="{0884211E-BA1F-4D89-9009-5BE92A4FA334}" srcOrd="1" destOrd="0" presId="urn:microsoft.com/office/officeart/2008/layout/HorizontalMultiLevelHierarchy"/>
    <dgm:cxn modelId="{8D7A22B3-5E28-4113-9022-4E1F05B073D1}" type="presOf" srcId="{BD9BDAED-105C-40C1-9913-F547994930CD}" destId="{91349618-B31B-43FF-9B33-D866B7203D39}" srcOrd="1" destOrd="0" presId="urn:microsoft.com/office/officeart/2008/layout/HorizontalMultiLevelHierarchy"/>
    <dgm:cxn modelId="{A99AD09E-7FEE-45C4-83AB-C2642E9AC857}" type="presOf" srcId="{1328C4B1-8828-42C8-9786-40DFD04128B5}" destId="{93981CC2-59BB-4F0F-A276-D00DD54A234E}" srcOrd="0" destOrd="0" presId="urn:microsoft.com/office/officeart/2008/layout/HorizontalMultiLevelHierarchy"/>
    <dgm:cxn modelId="{97F92055-0C97-4852-8682-B24FA0ED5ED3}" type="presOf" srcId="{A5B179E5-B67F-43B9-9234-0DF54A406327}" destId="{7A4220D4-C317-4EE2-A802-ECE8EDCE09A4}" srcOrd="1" destOrd="0" presId="urn:microsoft.com/office/officeart/2008/layout/HorizontalMultiLevelHierarchy"/>
    <dgm:cxn modelId="{021890F1-FA6E-4F24-9EBC-32A7E598389A}" type="presOf" srcId="{42004614-CBC2-4D3F-85E2-64F67A8F71A1}" destId="{4D3EB0B6-8C22-4908-A4CD-5EF829946542}" srcOrd="0" destOrd="0" presId="urn:microsoft.com/office/officeart/2008/layout/HorizontalMultiLevelHierarchy"/>
    <dgm:cxn modelId="{C34E4DA5-A97C-4ED7-9B18-0049037A5233}" type="presOf" srcId="{896D5BD8-5BF7-479F-AD21-D89580F4517E}" destId="{DD590DE1-6CE8-4B47-A583-589EA82FEBA6}" srcOrd="1" destOrd="0" presId="urn:microsoft.com/office/officeart/2008/layout/HorizontalMultiLevelHierarchy"/>
    <dgm:cxn modelId="{1D4EBF5C-A002-4295-8740-406DAD2A0787}" type="presOf" srcId="{B9E44123-0A18-4691-9865-1EE2E37B1938}" destId="{DCAF4378-ECD3-4AC0-B96D-E5D14906588C}" srcOrd="0" destOrd="0" presId="urn:microsoft.com/office/officeart/2008/layout/HorizontalMultiLevelHierarchy"/>
    <dgm:cxn modelId="{121F31EC-6879-4177-AECB-4F6020AF5F4D}" type="presOf" srcId="{BD9BDAED-105C-40C1-9913-F547994930CD}" destId="{5CC53EA7-33AB-4D1A-A956-B0F13E1310F2}" srcOrd="0" destOrd="0" presId="urn:microsoft.com/office/officeart/2008/layout/HorizontalMultiLevelHierarchy"/>
    <dgm:cxn modelId="{8937C8B6-A444-4C32-BF26-89C32018E184}" srcId="{1328C4B1-8828-42C8-9786-40DFD04128B5}" destId="{B9870101-71DE-4C6B-9C7E-63CCF40CD8A2}" srcOrd="2" destOrd="0" parTransId="{E4358E87-6C81-415B-9D4F-492DC16E4294}" sibTransId="{6F0C373B-37DF-4F17-88F6-999D2F1829A4}"/>
    <dgm:cxn modelId="{B67B876F-CCF8-414A-9034-1AFDFAA609C2}" srcId="{1328C4B1-8828-42C8-9786-40DFD04128B5}" destId="{01C56169-DEF8-47DF-ACEE-512FFFAC4AF1}" srcOrd="0" destOrd="0" parTransId="{DF3005EA-831D-4DA7-9B4B-B8AA4DA9EDCF}" sibTransId="{82A9DAEB-90FA-476F-8CA6-96EC2833F956}"/>
    <dgm:cxn modelId="{8C59DA94-FAB9-4951-8B27-5AE51A0B59AF}" type="presOf" srcId="{D01BDBE8-503B-46AD-B5CC-4AE12099B0DD}" destId="{83590F37-4325-4A1A-861A-B2234DDC6ABC}" srcOrd="0" destOrd="0" presId="urn:microsoft.com/office/officeart/2008/layout/HorizontalMultiLevelHierarchy"/>
    <dgm:cxn modelId="{3FF46815-06D6-4195-AA44-B38B4E833529}" type="presOf" srcId="{B9CB35D7-4B37-408E-9B3A-D490759506BD}" destId="{7A5F2FC4-554E-4099-B30B-E4CB8DCDFEE6}" srcOrd="0" destOrd="0" presId="urn:microsoft.com/office/officeart/2008/layout/HorizontalMultiLevelHierarchy"/>
    <dgm:cxn modelId="{51BE5C53-FA49-4222-8EB2-34105BD70509}" type="presOf" srcId="{896D5BD8-5BF7-479F-AD21-D89580F4517E}" destId="{E576463C-06B3-48BC-9369-B8E5CB2F4DAD}" srcOrd="0" destOrd="0" presId="urn:microsoft.com/office/officeart/2008/layout/HorizontalMultiLevelHierarchy"/>
    <dgm:cxn modelId="{25ED007E-2CC3-4D16-A4E2-4F07FDC01ED3}" srcId="{656CBCC0-735D-483D-804E-C63C336920D0}" destId="{78175F53-A2D5-4E85-9734-6A167F1B8194}" srcOrd="0" destOrd="0" parTransId="{BD9BDAED-105C-40C1-9913-F547994930CD}" sibTransId="{6BB1B2A9-3B15-4E43-ADDB-63A10E4AB189}"/>
    <dgm:cxn modelId="{9B7294F8-3B46-4095-B017-F486AD4E6EF5}" type="presOf" srcId="{E6E1F4E6-763C-4E3B-8423-B714362147E9}" destId="{FD6DF926-0638-436E-A421-585E39C20AAE}" srcOrd="0" destOrd="0" presId="urn:microsoft.com/office/officeart/2008/layout/HorizontalMultiLevelHierarchy"/>
    <dgm:cxn modelId="{6F8D9AC1-DA9E-464F-AD2B-E4B88452ECA8}" type="presOf" srcId="{553143D7-6341-4642-B5AD-1F4B507D60AD}" destId="{C33FA6F0-BCE6-4736-92F2-0A557A8FD781}" srcOrd="1" destOrd="0" presId="urn:microsoft.com/office/officeart/2008/layout/HorizontalMultiLevelHierarchy"/>
    <dgm:cxn modelId="{1654CB4F-C845-401F-AB28-8506F719EE7F}" type="presOf" srcId="{CD262BAA-6137-4C40-B028-42B3112B0C05}" destId="{F99A1EEE-5F8D-4899-8146-6F9C8E3ED17F}" srcOrd="0" destOrd="0" presId="urn:microsoft.com/office/officeart/2008/layout/HorizontalMultiLevelHierarchy"/>
    <dgm:cxn modelId="{FF036524-E24C-4B65-8611-9BD962836D75}" type="presOf" srcId="{40C368DD-31FD-4977-9E9B-17735112030D}" destId="{DD4A6326-0FF2-4E57-B757-EA39E5E6013F}" srcOrd="0" destOrd="0" presId="urn:microsoft.com/office/officeart/2008/layout/HorizontalMultiLevelHierarchy"/>
    <dgm:cxn modelId="{0757D53B-AED6-4EAB-AB4E-23A546E20EFB}" srcId="{E6E1F4E6-763C-4E3B-8423-B714362147E9}" destId="{656CBCC0-735D-483D-804E-C63C336920D0}" srcOrd="0" destOrd="0" parTransId="{896D5BD8-5BF7-479F-AD21-D89580F4517E}" sibTransId="{E47211C1-34FF-4308-9A04-2C9AFEF81E75}"/>
    <dgm:cxn modelId="{CD70CC54-B6DE-440E-B0B5-F62D8D42C5BB}" srcId="{1328C4B1-8828-42C8-9786-40DFD04128B5}" destId="{E6E1F4E6-763C-4E3B-8423-B714362147E9}" srcOrd="3" destOrd="0" parTransId="{40C368DD-31FD-4977-9E9B-17735112030D}" sibTransId="{9D34E65C-B0FD-46BF-AB03-4F9FD56B44CD}"/>
    <dgm:cxn modelId="{35EAD8A6-BA1C-4206-A85B-221592D34545}" type="presOf" srcId="{DF3005EA-831D-4DA7-9B4B-B8AA4DA9EDCF}" destId="{4C0757B3-2A13-4EDF-8809-21E321BCB8B3}" srcOrd="0" destOrd="0" presId="urn:microsoft.com/office/officeart/2008/layout/HorizontalMultiLevelHierarchy"/>
    <dgm:cxn modelId="{995DAE05-E618-4F4C-B825-2C7ABCEC24C5}" type="presOf" srcId="{78175F53-A2D5-4E85-9734-6A167F1B8194}" destId="{BAD8CC7D-D9CD-4528-AF12-3CAA3CD13E36}" srcOrd="0" destOrd="0" presId="urn:microsoft.com/office/officeart/2008/layout/HorizontalMultiLevelHierarchy"/>
    <dgm:cxn modelId="{40448C30-FE55-47CA-91A3-203DCBE9F72B}" srcId="{1328C4B1-8828-42C8-9786-40DFD04128B5}" destId="{CD262BAA-6137-4C40-B028-42B3112B0C05}" srcOrd="4" destOrd="0" parTransId="{02FAA6EA-1CBA-4D3C-AC58-0B38318D6CC8}" sibTransId="{6F91B63D-B7D5-4F18-B346-42AFF469CD31}"/>
    <dgm:cxn modelId="{4180B2BB-6409-4C29-AB6C-EEB059F106A9}" srcId="{1328C4B1-8828-42C8-9786-40DFD04128B5}" destId="{B9E44123-0A18-4691-9865-1EE2E37B1938}" srcOrd="5" destOrd="0" parTransId="{02549664-8E7B-428C-A6CD-21FECD81DB87}" sibTransId="{027303A4-3F0D-4008-A827-DF19C9429B84}"/>
    <dgm:cxn modelId="{C05FE43C-F13D-4856-AB0A-3C13F6A71BAC}" srcId="{CD262BAA-6137-4C40-B028-42B3112B0C05}" destId="{D01BDBE8-503B-46AD-B5CC-4AE12099B0DD}" srcOrd="0" destOrd="0" parTransId="{A5B179E5-B67F-43B9-9234-0DF54A406327}" sibTransId="{7EF7FEFA-A833-4E5E-B0A3-6E638378EB20}"/>
    <dgm:cxn modelId="{80C2DD1A-37BD-4FA0-A51F-47F8C7EBA21D}" type="presOf" srcId="{DF3005EA-831D-4DA7-9B4B-B8AA4DA9EDCF}" destId="{AB1A2486-C7DF-4D67-A11B-DDA97A7AF81A}" srcOrd="1" destOrd="0" presId="urn:microsoft.com/office/officeart/2008/layout/HorizontalMultiLevelHierarchy"/>
    <dgm:cxn modelId="{DC0D72A6-4421-400D-8BB2-493A7B319C03}" srcId="{D01BDBE8-503B-46AD-B5CC-4AE12099B0DD}" destId="{B9CB35D7-4B37-408E-9B3A-D490759506BD}" srcOrd="0" destOrd="0" parTransId="{42004614-CBC2-4D3F-85E2-64F67A8F71A1}" sibTransId="{78B16BCD-F4A5-4F4B-8A41-0AC61CB3D1C6}"/>
    <dgm:cxn modelId="{C331208A-BD6F-41CB-8B3C-544E4B8E7E3D}" type="presOf" srcId="{40C368DD-31FD-4977-9E9B-17735112030D}" destId="{F3C91D4B-DC72-4CAD-A8F8-CDC4F8D32DFD}" srcOrd="1" destOrd="0" presId="urn:microsoft.com/office/officeart/2008/layout/HorizontalMultiLevelHierarchy"/>
    <dgm:cxn modelId="{01660778-F4F8-4C6D-BBEB-A967E9A8F537}" type="presOf" srcId="{02549664-8E7B-428C-A6CD-21FECD81DB87}" destId="{3A7438AB-E83C-4574-8CFB-398E2B4E14A2}" srcOrd="0" destOrd="0" presId="urn:microsoft.com/office/officeart/2008/layout/HorizontalMultiLevelHierarchy"/>
    <dgm:cxn modelId="{1880F63E-4886-45E1-B7AB-D16E922239DA}" srcId="{E77F7EDC-AB3B-4BA6-BDFC-5CF0A2AF889C}" destId="{1328C4B1-8828-42C8-9786-40DFD04128B5}" srcOrd="0" destOrd="0" parTransId="{23BB749A-EA2E-4629-AEE0-893FCE709C0C}" sibTransId="{AD5936B2-050D-44AB-8D35-B994631140B3}"/>
    <dgm:cxn modelId="{0B580955-B822-4FC0-994D-B7D21E4D3E89}" type="presOf" srcId="{02FAA6EA-1CBA-4D3C-AC58-0B38318D6CC8}" destId="{7406AEFC-D441-4C8B-9C2F-D709DBD01B8E}" srcOrd="1" destOrd="0" presId="urn:microsoft.com/office/officeart/2008/layout/HorizontalMultiLevelHierarchy"/>
    <dgm:cxn modelId="{05EE3D45-928A-4AB5-8A53-F29C8CE0B80F}" type="presOf" srcId="{553143D7-6341-4642-B5AD-1F4B507D60AD}" destId="{B160EE23-927C-41E4-A4CA-7222ED144098}" srcOrd="0" destOrd="0" presId="urn:microsoft.com/office/officeart/2008/layout/HorizontalMultiLevelHierarchy"/>
    <dgm:cxn modelId="{B13A7C20-A675-4975-9DCD-8D0C9D9632F6}" type="presOf" srcId="{01C56169-DEF8-47DF-ACEE-512FFFAC4AF1}" destId="{5652D440-6791-4CCA-8E2A-2B77CD02836B}" srcOrd="0" destOrd="0" presId="urn:microsoft.com/office/officeart/2008/layout/HorizontalMultiLevelHierarchy"/>
    <dgm:cxn modelId="{AF228A55-C999-4406-9E0F-22F6415CA0C6}" type="presOf" srcId="{E4358E87-6C81-415B-9D4F-492DC16E4294}" destId="{1A3568F0-2288-42F7-9883-D904F569C60C}" srcOrd="0" destOrd="0" presId="urn:microsoft.com/office/officeart/2008/layout/HorizontalMultiLevelHierarchy"/>
    <dgm:cxn modelId="{9484D4E4-5D86-4CF6-8D47-44D338A3DD5C}" type="presOf" srcId="{42004614-CBC2-4D3F-85E2-64F67A8F71A1}" destId="{DFE525F3-30B0-42B8-BB79-93B10A2E3595}" srcOrd="1" destOrd="0" presId="urn:microsoft.com/office/officeart/2008/layout/HorizontalMultiLevelHierarchy"/>
    <dgm:cxn modelId="{6EC79987-08BC-42A1-AB65-781457E074B6}" srcId="{1328C4B1-8828-42C8-9786-40DFD04128B5}" destId="{9D3F7189-D71F-427A-B13B-C94031CD8C4A}" srcOrd="1" destOrd="0" parTransId="{553143D7-6341-4642-B5AD-1F4B507D60AD}" sibTransId="{C4DC7D05-3D15-4558-8814-A0015C54432A}"/>
    <dgm:cxn modelId="{BF3BBB0E-1B95-4AA3-8709-D9BCCA395E02}" type="presOf" srcId="{02549664-8E7B-428C-A6CD-21FECD81DB87}" destId="{53DD8784-E9C2-4D68-9286-2AD9CF2584C7}" srcOrd="1" destOrd="0" presId="urn:microsoft.com/office/officeart/2008/layout/HorizontalMultiLevelHierarchy"/>
    <dgm:cxn modelId="{51121BD3-D187-4468-B5A5-EDA822FF6F07}" type="presParOf" srcId="{241EF1F3-59A3-49BF-8294-BE753F0A8B0C}" destId="{906E8495-C168-4F06-BE1D-E53B468DB267}" srcOrd="0" destOrd="0" presId="urn:microsoft.com/office/officeart/2008/layout/HorizontalMultiLevelHierarchy"/>
    <dgm:cxn modelId="{E5E1448A-BAE3-40C4-A2F7-3563F2A965F8}" type="presParOf" srcId="{906E8495-C168-4F06-BE1D-E53B468DB267}" destId="{93981CC2-59BB-4F0F-A276-D00DD54A234E}" srcOrd="0" destOrd="0" presId="urn:microsoft.com/office/officeart/2008/layout/HorizontalMultiLevelHierarchy"/>
    <dgm:cxn modelId="{1BBF396E-A747-4050-91CC-BB49E257530D}" type="presParOf" srcId="{906E8495-C168-4F06-BE1D-E53B468DB267}" destId="{F4F9C7B2-7DE5-4766-87AC-D8843463CE88}" srcOrd="1" destOrd="0" presId="urn:microsoft.com/office/officeart/2008/layout/HorizontalMultiLevelHierarchy"/>
    <dgm:cxn modelId="{9FDC6EAF-E3CD-4574-8639-AF582093272C}" type="presParOf" srcId="{F4F9C7B2-7DE5-4766-87AC-D8843463CE88}" destId="{4C0757B3-2A13-4EDF-8809-21E321BCB8B3}" srcOrd="0" destOrd="0" presId="urn:microsoft.com/office/officeart/2008/layout/HorizontalMultiLevelHierarchy"/>
    <dgm:cxn modelId="{950D6E4F-B073-466A-9BCE-8E9FF4B2C25D}" type="presParOf" srcId="{4C0757B3-2A13-4EDF-8809-21E321BCB8B3}" destId="{AB1A2486-C7DF-4D67-A11B-DDA97A7AF81A}" srcOrd="0" destOrd="0" presId="urn:microsoft.com/office/officeart/2008/layout/HorizontalMultiLevelHierarchy"/>
    <dgm:cxn modelId="{4E32938C-7FD0-47EA-921A-C55442173312}" type="presParOf" srcId="{F4F9C7B2-7DE5-4766-87AC-D8843463CE88}" destId="{F1D59B58-94FB-4DB9-B559-137D286BD6C7}" srcOrd="1" destOrd="0" presId="urn:microsoft.com/office/officeart/2008/layout/HorizontalMultiLevelHierarchy"/>
    <dgm:cxn modelId="{A5B3DEFB-97DA-4B37-9C1D-3763C8971756}" type="presParOf" srcId="{F1D59B58-94FB-4DB9-B559-137D286BD6C7}" destId="{5652D440-6791-4CCA-8E2A-2B77CD02836B}" srcOrd="0" destOrd="0" presId="urn:microsoft.com/office/officeart/2008/layout/HorizontalMultiLevelHierarchy"/>
    <dgm:cxn modelId="{70F8694E-6EA7-4DA0-BD6E-B091C1C7F8A5}" type="presParOf" srcId="{F1D59B58-94FB-4DB9-B559-137D286BD6C7}" destId="{18A26636-0A36-4F2C-BCE6-A30BFF46EE66}" srcOrd="1" destOrd="0" presId="urn:microsoft.com/office/officeart/2008/layout/HorizontalMultiLevelHierarchy"/>
    <dgm:cxn modelId="{806D185D-224B-43C1-8AFA-33EB120B9D2A}" type="presParOf" srcId="{F4F9C7B2-7DE5-4766-87AC-D8843463CE88}" destId="{B160EE23-927C-41E4-A4CA-7222ED144098}" srcOrd="2" destOrd="0" presId="urn:microsoft.com/office/officeart/2008/layout/HorizontalMultiLevelHierarchy"/>
    <dgm:cxn modelId="{A5664194-7AEF-4648-BDCD-F2EEC89EE7F5}" type="presParOf" srcId="{B160EE23-927C-41E4-A4CA-7222ED144098}" destId="{C33FA6F0-BCE6-4736-92F2-0A557A8FD781}" srcOrd="0" destOrd="0" presId="urn:microsoft.com/office/officeart/2008/layout/HorizontalMultiLevelHierarchy"/>
    <dgm:cxn modelId="{ABA5191D-F6CD-490B-85B8-F8C5775E5E7A}" type="presParOf" srcId="{F4F9C7B2-7DE5-4766-87AC-D8843463CE88}" destId="{1A42C4FA-CBE6-47E1-AA70-7AFE2EF11748}" srcOrd="3" destOrd="0" presId="urn:microsoft.com/office/officeart/2008/layout/HorizontalMultiLevelHierarchy"/>
    <dgm:cxn modelId="{DDFD1B8D-F87E-4432-B5DF-251EA1024B97}" type="presParOf" srcId="{1A42C4FA-CBE6-47E1-AA70-7AFE2EF11748}" destId="{A8E555C0-AAA4-440F-ADA2-AAB7C57B966A}" srcOrd="0" destOrd="0" presId="urn:microsoft.com/office/officeart/2008/layout/HorizontalMultiLevelHierarchy"/>
    <dgm:cxn modelId="{D592741A-3587-48B4-A1DC-C14335E81362}" type="presParOf" srcId="{1A42C4FA-CBE6-47E1-AA70-7AFE2EF11748}" destId="{0E8D9C55-4448-4761-9D88-33D96418D59F}" srcOrd="1" destOrd="0" presId="urn:microsoft.com/office/officeart/2008/layout/HorizontalMultiLevelHierarchy"/>
    <dgm:cxn modelId="{6C2D6FA6-70A6-4ED9-AE91-8EB09007117F}" type="presParOf" srcId="{F4F9C7B2-7DE5-4766-87AC-D8843463CE88}" destId="{1A3568F0-2288-42F7-9883-D904F569C60C}" srcOrd="4" destOrd="0" presId="urn:microsoft.com/office/officeart/2008/layout/HorizontalMultiLevelHierarchy"/>
    <dgm:cxn modelId="{CC774C75-5DC8-41E5-8E10-1E1AB56D14D4}" type="presParOf" srcId="{1A3568F0-2288-42F7-9883-D904F569C60C}" destId="{0884211E-BA1F-4D89-9009-5BE92A4FA334}" srcOrd="0" destOrd="0" presId="urn:microsoft.com/office/officeart/2008/layout/HorizontalMultiLevelHierarchy"/>
    <dgm:cxn modelId="{998BE51A-BAB7-4291-BD3B-6CE888F6F950}" type="presParOf" srcId="{F4F9C7B2-7DE5-4766-87AC-D8843463CE88}" destId="{338A3744-6416-484D-B29E-CF8815A0EF2A}" srcOrd="5" destOrd="0" presId="urn:microsoft.com/office/officeart/2008/layout/HorizontalMultiLevelHierarchy"/>
    <dgm:cxn modelId="{F78401DA-570F-4E0C-BD66-039D21799541}" type="presParOf" srcId="{338A3744-6416-484D-B29E-CF8815A0EF2A}" destId="{F2DA14B9-718E-4CD0-B180-782D1FC5E198}" srcOrd="0" destOrd="0" presId="urn:microsoft.com/office/officeart/2008/layout/HorizontalMultiLevelHierarchy"/>
    <dgm:cxn modelId="{13A41D3D-3E43-48AB-945E-2809993C48E8}" type="presParOf" srcId="{338A3744-6416-484D-B29E-CF8815A0EF2A}" destId="{9FD8174D-210A-4DEC-8B86-9A94C4C26F78}" srcOrd="1" destOrd="0" presId="urn:microsoft.com/office/officeart/2008/layout/HorizontalMultiLevelHierarchy"/>
    <dgm:cxn modelId="{4DB5D66E-76EE-4DDA-9994-8622FE1D35CE}" type="presParOf" srcId="{F4F9C7B2-7DE5-4766-87AC-D8843463CE88}" destId="{DD4A6326-0FF2-4E57-B757-EA39E5E6013F}" srcOrd="6" destOrd="0" presId="urn:microsoft.com/office/officeart/2008/layout/HorizontalMultiLevelHierarchy"/>
    <dgm:cxn modelId="{17A08D9E-74EB-414E-BAA3-9E94DE331C8B}" type="presParOf" srcId="{DD4A6326-0FF2-4E57-B757-EA39E5E6013F}" destId="{F3C91D4B-DC72-4CAD-A8F8-CDC4F8D32DFD}" srcOrd="0" destOrd="0" presId="urn:microsoft.com/office/officeart/2008/layout/HorizontalMultiLevelHierarchy"/>
    <dgm:cxn modelId="{2DB7FBF6-78F6-4AB3-8DD5-53433876DC7C}" type="presParOf" srcId="{F4F9C7B2-7DE5-4766-87AC-D8843463CE88}" destId="{AD61D22E-3D0B-41B8-B8CE-38137F9F31B6}" srcOrd="7" destOrd="0" presId="urn:microsoft.com/office/officeart/2008/layout/HorizontalMultiLevelHierarchy"/>
    <dgm:cxn modelId="{8E0EA64C-0DAB-4F38-B5DF-A34AED2C4531}" type="presParOf" srcId="{AD61D22E-3D0B-41B8-B8CE-38137F9F31B6}" destId="{FD6DF926-0638-436E-A421-585E39C20AAE}" srcOrd="0" destOrd="0" presId="urn:microsoft.com/office/officeart/2008/layout/HorizontalMultiLevelHierarchy"/>
    <dgm:cxn modelId="{0A8F7D5C-6C77-4D4A-91EA-7C0629CDF829}" type="presParOf" srcId="{AD61D22E-3D0B-41B8-B8CE-38137F9F31B6}" destId="{1174F404-6C88-4C31-AEA2-B0BB8946035A}" srcOrd="1" destOrd="0" presId="urn:microsoft.com/office/officeart/2008/layout/HorizontalMultiLevelHierarchy"/>
    <dgm:cxn modelId="{09EF321D-A2D9-4DEA-855B-4A35575BCB30}" type="presParOf" srcId="{1174F404-6C88-4C31-AEA2-B0BB8946035A}" destId="{E576463C-06B3-48BC-9369-B8E5CB2F4DAD}" srcOrd="0" destOrd="0" presId="urn:microsoft.com/office/officeart/2008/layout/HorizontalMultiLevelHierarchy"/>
    <dgm:cxn modelId="{8BA025B0-AD26-4CAC-9222-E2406135BA73}" type="presParOf" srcId="{E576463C-06B3-48BC-9369-B8E5CB2F4DAD}" destId="{DD590DE1-6CE8-4B47-A583-589EA82FEBA6}" srcOrd="0" destOrd="0" presId="urn:microsoft.com/office/officeart/2008/layout/HorizontalMultiLevelHierarchy"/>
    <dgm:cxn modelId="{C69E663E-76FE-4EB7-9B85-7B74757E871E}" type="presParOf" srcId="{1174F404-6C88-4C31-AEA2-B0BB8946035A}" destId="{C7C3116C-D4D0-4FAE-B092-2B6A9357D86C}" srcOrd="1" destOrd="0" presId="urn:microsoft.com/office/officeart/2008/layout/HorizontalMultiLevelHierarchy"/>
    <dgm:cxn modelId="{C64FAD97-D748-4C92-81F4-DE6B3694401C}" type="presParOf" srcId="{C7C3116C-D4D0-4FAE-B092-2B6A9357D86C}" destId="{EB16910C-A037-461D-9B50-54C6042317A2}" srcOrd="0" destOrd="0" presId="urn:microsoft.com/office/officeart/2008/layout/HorizontalMultiLevelHierarchy"/>
    <dgm:cxn modelId="{73A5D41E-15C6-40A2-85AE-D3FC9AAB0DFE}" type="presParOf" srcId="{C7C3116C-D4D0-4FAE-B092-2B6A9357D86C}" destId="{542A6F98-C60B-43E4-A95A-761F26292D07}" srcOrd="1" destOrd="0" presId="urn:microsoft.com/office/officeart/2008/layout/HorizontalMultiLevelHierarchy"/>
    <dgm:cxn modelId="{C9934AFF-F7B5-446F-898C-0526558F0A07}" type="presParOf" srcId="{542A6F98-C60B-43E4-A95A-761F26292D07}" destId="{5CC53EA7-33AB-4D1A-A956-B0F13E1310F2}" srcOrd="0" destOrd="0" presId="urn:microsoft.com/office/officeart/2008/layout/HorizontalMultiLevelHierarchy"/>
    <dgm:cxn modelId="{7CB4F5A0-2525-4FA6-9B00-873BD33655EA}" type="presParOf" srcId="{5CC53EA7-33AB-4D1A-A956-B0F13E1310F2}" destId="{91349618-B31B-43FF-9B33-D866B7203D39}" srcOrd="0" destOrd="0" presId="urn:microsoft.com/office/officeart/2008/layout/HorizontalMultiLevelHierarchy"/>
    <dgm:cxn modelId="{E38B6DDE-C415-40C6-B15F-947DD2ED4583}" type="presParOf" srcId="{542A6F98-C60B-43E4-A95A-761F26292D07}" destId="{4A737E92-B257-4BB2-8315-C95AC8507A36}" srcOrd="1" destOrd="0" presId="urn:microsoft.com/office/officeart/2008/layout/HorizontalMultiLevelHierarchy"/>
    <dgm:cxn modelId="{E80A02DC-782C-41CF-800B-6F77078E7459}" type="presParOf" srcId="{4A737E92-B257-4BB2-8315-C95AC8507A36}" destId="{BAD8CC7D-D9CD-4528-AF12-3CAA3CD13E36}" srcOrd="0" destOrd="0" presId="urn:microsoft.com/office/officeart/2008/layout/HorizontalMultiLevelHierarchy"/>
    <dgm:cxn modelId="{D7C565AB-198D-4E2F-B3E1-29E3742303BD}" type="presParOf" srcId="{4A737E92-B257-4BB2-8315-C95AC8507A36}" destId="{778865F4-A401-441A-965F-70E728C28236}" srcOrd="1" destOrd="0" presId="urn:microsoft.com/office/officeart/2008/layout/HorizontalMultiLevelHierarchy"/>
    <dgm:cxn modelId="{EAB414E1-13EC-49D6-B11D-4965BAE90ED6}" type="presParOf" srcId="{F4F9C7B2-7DE5-4766-87AC-D8843463CE88}" destId="{6261C7A1-6F3C-4E0E-B7CA-367B6C1617DB}" srcOrd="8" destOrd="0" presId="urn:microsoft.com/office/officeart/2008/layout/HorizontalMultiLevelHierarchy"/>
    <dgm:cxn modelId="{3CCEE465-F801-4B57-B1AB-D9DDE43B65EA}" type="presParOf" srcId="{6261C7A1-6F3C-4E0E-B7CA-367B6C1617DB}" destId="{7406AEFC-D441-4C8B-9C2F-D709DBD01B8E}" srcOrd="0" destOrd="0" presId="urn:microsoft.com/office/officeart/2008/layout/HorizontalMultiLevelHierarchy"/>
    <dgm:cxn modelId="{0A307964-5F47-4386-8437-D0A7270D08E0}" type="presParOf" srcId="{F4F9C7B2-7DE5-4766-87AC-D8843463CE88}" destId="{DE8EBEDE-E713-4006-8BD1-F851A6598E9D}" srcOrd="9" destOrd="0" presId="urn:microsoft.com/office/officeart/2008/layout/HorizontalMultiLevelHierarchy"/>
    <dgm:cxn modelId="{A02CBD9D-B4E6-4DDD-A1D2-1C2D36E8E775}" type="presParOf" srcId="{DE8EBEDE-E713-4006-8BD1-F851A6598E9D}" destId="{F99A1EEE-5F8D-4899-8146-6F9C8E3ED17F}" srcOrd="0" destOrd="0" presId="urn:microsoft.com/office/officeart/2008/layout/HorizontalMultiLevelHierarchy"/>
    <dgm:cxn modelId="{5F23A046-04E0-4100-9DDA-1DFCF2EC7DC6}" type="presParOf" srcId="{DE8EBEDE-E713-4006-8BD1-F851A6598E9D}" destId="{E94107F2-3AC6-46AF-BC73-1902D1AE07AE}" srcOrd="1" destOrd="0" presId="urn:microsoft.com/office/officeart/2008/layout/HorizontalMultiLevelHierarchy"/>
    <dgm:cxn modelId="{C28EE8BD-85EE-4DE1-B58D-DD00A63A6C43}" type="presParOf" srcId="{E94107F2-3AC6-46AF-BC73-1902D1AE07AE}" destId="{D87BB823-D79F-42AF-9A03-B1E044FD46D5}" srcOrd="0" destOrd="0" presId="urn:microsoft.com/office/officeart/2008/layout/HorizontalMultiLevelHierarchy"/>
    <dgm:cxn modelId="{FB32FC1F-736F-4CC9-A14C-D2602D0E2448}" type="presParOf" srcId="{D87BB823-D79F-42AF-9A03-B1E044FD46D5}" destId="{7A4220D4-C317-4EE2-A802-ECE8EDCE09A4}" srcOrd="0" destOrd="0" presId="urn:microsoft.com/office/officeart/2008/layout/HorizontalMultiLevelHierarchy"/>
    <dgm:cxn modelId="{6AB5EFBE-2895-4AE5-9947-BCBD6864BF2B}" type="presParOf" srcId="{E94107F2-3AC6-46AF-BC73-1902D1AE07AE}" destId="{C1F1B59D-E84B-470D-93BF-B479DA602BEA}" srcOrd="1" destOrd="0" presId="urn:microsoft.com/office/officeart/2008/layout/HorizontalMultiLevelHierarchy"/>
    <dgm:cxn modelId="{8EE28B98-D383-4B13-84E6-D97073B11457}" type="presParOf" srcId="{C1F1B59D-E84B-470D-93BF-B479DA602BEA}" destId="{83590F37-4325-4A1A-861A-B2234DDC6ABC}" srcOrd="0" destOrd="0" presId="urn:microsoft.com/office/officeart/2008/layout/HorizontalMultiLevelHierarchy"/>
    <dgm:cxn modelId="{2DB86257-D5B8-4334-8612-CCE8D68259F1}" type="presParOf" srcId="{C1F1B59D-E84B-470D-93BF-B479DA602BEA}" destId="{EC2403E5-65E2-433A-A2D1-21A95312584F}" srcOrd="1" destOrd="0" presId="urn:microsoft.com/office/officeart/2008/layout/HorizontalMultiLevelHierarchy"/>
    <dgm:cxn modelId="{4D3C5D24-7E0B-4DE1-B8EC-2D38017E4990}" type="presParOf" srcId="{EC2403E5-65E2-433A-A2D1-21A95312584F}" destId="{4D3EB0B6-8C22-4908-A4CD-5EF829946542}" srcOrd="0" destOrd="0" presId="urn:microsoft.com/office/officeart/2008/layout/HorizontalMultiLevelHierarchy"/>
    <dgm:cxn modelId="{7DD2DBC1-EE4B-4147-8AFE-094005884E2D}" type="presParOf" srcId="{4D3EB0B6-8C22-4908-A4CD-5EF829946542}" destId="{DFE525F3-30B0-42B8-BB79-93B10A2E3595}" srcOrd="0" destOrd="0" presId="urn:microsoft.com/office/officeart/2008/layout/HorizontalMultiLevelHierarchy"/>
    <dgm:cxn modelId="{857CD438-C980-4783-8454-CAB973E9723D}" type="presParOf" srcId="{EC2403E5-65E2-433A-A2D1-21A95312584F}" destId="{72D14E9F-6DAA-4629-AA2B-7939D8DC97DB}" srcOrd="1" destOrd="0" presId="urn:microsoft.com/office/officeart/2008/layout/HorizontalMultiLevelHierarchy"/>
    <dgm:cxn modelId="{FC7C51AA-186E-4E0C-BB59-597E78C5C4D6}" type="presParOf" srcId="{72D14E9F-6DAA-4629-AA2B-7939D8DC97DB}" destId="{7A5F2FC4-554E-4099-B30B-E4CB8DCDFEE6}" srcOrd="0" destOrd="0" presId="urn:microsoft.com/office/officeart/2008/layout/HorizontalMultiLevelHierarchy"/>
    <dgm:cxn modelId="{6ABFA4AC-BBD7-4ADD-B71B-3C8F870A4981}" type="presParOf" srcId="{72D14E9F-6DAA-4629-AA2B-7939D8DC97DB}" destId="{972FA426-EDDE-4B24-A275-14432CEE2673}" srcOrd="1" destOrd="0" presId="urn:microsoft.com/office/officeart/2008/layout/HorizontalMultiLevelHierarchy"/>
    <dgm:cxn modelId="{C668DC75-9FA6-4F68-AD68-5D843E124614}" type="presParOf" srcId="{F4F9C7B2-7DE5-4766-87AC-D8843463CE88}" destId="{3A7438AB-E83C-4574-8CFB-398E2B4E14A2}" srcOrd="10" destOrd="0" presId="urn:microsoft.com/office/officeart/2008/layout/HorizontalMultiLevelHierarchy"/>
    <dgm:cxn modelId="{75A8B424-7388-4E69-B8A4-9F331DD339D8}" type="presParOf" srcId="{3A7438AB-E83C-4574-8CFB-398E2B4E14A2}" destId="{53DD8784-E9C2-4D68-9286-2AD9CF2584C7}" srcOrd="0" destOrd="0" presId="urn:microsoft.com/office/officeart/2008/layout/HorizontalMultiLevelHierarchy"/>
    <dgm:cxn modelId="{614CCE66-E191-409B-AB20-1A5AE1E9FE77}" type="presParOf" srcId="{F4F9C7B2-7DE5-4766-87AC-D8843463CE88}" destId="{32FEE30F-16D7-4F64-9232-A66D304EF206}" srcOrd="11" destOrd="0" presId="urn:microsoft.com/office/officeart/2008/layout/HorizontalMultiLevelHierarchy"/>
    <dgm:cxn modelId="{200929D2-2C6D-4F9C-B058-C535A7432C6E}" type="presParOf" srcId="{32FEE30F-16D7-4F64-9232-A66D304EF206}" destId="{DCAF4378-ECD3-4AC0-B96D-E5D14906588C}" srcOrd="0" destOrd="0" presId="urn:microsoft.com/office/officeart/2008/layout/HorizontalMultiLevelHierarchy"/>
    <dgm:cxn modelId="{275E2F9E-0FF0-494A-A424-6DDF5043D378}" type="presParOf" srcId="{32FEE30F-16D7-4F64-9232-A66D304EF206}" destId="{407747E7-131C-439F-80FB-5CF0A3639F7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D797FE-B1CF-48CA-A2E5-E9B4C5DA571F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005F320B-2813-4A95-BD22-0993C0C3C29A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sz="1200" dirty="0"/>
            <a:t>Governance Manual containing Terms of Reference updated annually</a:t>
          </a:r>
        </a:p>
      </dgm:t>
    </dgm:pt>
    <dgm:pt modelId="{F11E4589-65EC-4A15-B268-01294983B23C}" type="parTrans" cxnId="{E5969C19-2722-48DC-8BB2-FDA9EC599D07}">
      <dgm:prSet/>
      <dgm:spPr/>
      <dgm:t>
        <a:bodyPr/>
        <a:lstStyle/>
        <a:p>
          <a:endParaRPr lang="en-ZA"/>
        </a:p>
      </dgm:t>
    </dgm:pt>
    <dgm:pt modelId="{725AD3A1-9799-4C4B-97F6-29CE4ED3F8F5}" type="sibTrans" cxnId="{E5969C19-2722-48DC-8BB2-FDA9EC599D07}">
      <dgm:prSet/>
      <dgm:spPr/>
      <dgm:t>
        <a:bodyPr/>
        <a:lstStyle/>
        <a:p>
          <a:endParaRPr lang="en-ZA"/>
        </a:p>
      </dgm:t>
    </dgm:pt>
    <dgm:pt modelId="{D711C98F-168C-45A3-8C89-67CC0A284ABF}">
      <dgm:prSet phldrT="[Text]" custT="1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ZA" sz="1200" dirty="0">
              <a:solidFill>
                <a:schemeClr val="tx1"/>
              </a:solidFill>
            </a:rPr>
            <a:t>Report on Committee work at Board meetings</a:t>
          </a:r>
        </a:p>
      </dgm:t>
    </dgm:pt>
    <dgm:pt modelId="{23CAA595-E5AB-41A9-99FE-2374B0BCE252}" type="parTrans" cxnId="{8AE40534-88D9-4F6E-A5A5-FC283ED265BC}">
      <dgm:prSet/>
      <dgm:spPr/>
      <dgm:t>
        <a:bodyPr/>
        <a:lstStyle/>
        <a:p>
          <a:endParaRPr lang="en-ZA"/>
        </a:p>
      </dgm:t>
    </dgm:pt>
    <dgm:pt modelId="{5FE96D1B-62D0-4125-94F0-021268B3F2D2}" type="sibTrans" cxnId="{8AE40534-88D9-4F6E-A5A5-FC283ED265BC}">
      <dgm:prSet/>
      <dgm:spPr/>
      <dgm:t>
        <a:bodyPr/>
        <a:lstStyle/>
        <a:p>
          <a:endParaRPr lang="en-ZA"/>
        </a:p>
      </dgm:t>
    </dgm:pt>
    <dgm:pt modelId="{B0FF57FF-4543-4358-B6C5-16BF4C0A4750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ZA" sz="1200" dirty="0">
              <a:solidFill>
                <a:schemeClr val="tx1"/>
              </a:solidFill>
            </a:rPr>
            <a:t>Annual self-assessment</a:t>
          </a:r>
        </a:p>
      </dgm:t>
    </dgm:pt>
    <dgm:pt modelId="{84D40E6B-1BC1-4B68-B7E2-87AC87540E16}" type="parTrans" cxnId="{6FF494CE-3A29-4BFA-8F18-8B49415E4DF2}">
      <dgm:prSet/>
      <dgm:spPr/>
      <dgm:t>
        <a:bodyPr/>
        <a:lstStyle/>
        <a:p>
          <a:endParaRPr lang="en-ZA"/>
        </a:p>
      </dgm:t>
    </dgm:pt>
    <dgm:pt modelId="{7E0FA4E6-3A60-470A-9B60-9E1B7DF84DC0}" type="sibTrans" cxnId="{6FF494CE-3A29-4BFA-8F18-8B49415E4DF2}">
      <dgm:prSet/>
      <dgm:spPr/>
      <dgm:t>
        <a:bodyPr/>
        <a:lstStyle/>
        <a:p>
          <a:endParaRPr lang="en-ZA"/>
        </a:p>
      </dgm:t>
    </dgm:pt>
    <dgm:pt modelId="{D5C8B0B6-2F24-4CBE-B77E-74C5F2FC49CC}" type="pres">
      <dgm:prSet presAssocID="{16D797FE-B1CF-48CA-A2E5-E9B4C5DA571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601E97A-73E6-4880-A5B6-691EF7016B5F}" type="pres">
      <dgm:prSet presAssocID="{005F320B-2813-4A95-BD22-0993C0C3C29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6D73F0-06BE-4ABA-A6F7-BBC4D99C9509}" type="pres">
      <dgm:prSet presAssocID="{005F320B-2813-4A95-BD22-0993C0C3C29A}" presName="gear1srcNode" presStyleLbl="node1" presStyleIdx="0" presStyleCnt="3"/>
      <dgm:spPr/>
      <dgm:t>
        <a:bodyPr/>
        <a:lstStyle/>
        <a:p>
          <a:endParaRPr lang="en-GB"/>
        </a:p>
      </dgm:t>
    </dgm:pt>
    <dgm:pt modelId="{0842A336-BC3F-4B88-A161-AAEA7560DDA9}" type="pres">
      <dgm:prSet presAssocID="{005F320B-2813-4A95-BD22-0993C0C3C29A}" presName="gear1dstNode" presStyleLbl="node1" presStyleIdx="0" presStyleCnt="3"/>
      <dgm:spPr/>
      <dgm:t>
        <a:bodyPr/>
        <a:lstStyle/>
        <a:p>
          <a:endParaRPr lang="en-GB"/>
        </a:p>
      </dgm:t>
    </dgm:pt>
    <dgm:pt modelId="{4118B311-79AD-47D9-926D-A6CCA93AC0DE}" type="pres">
      <dgm:prSet presAssocID="{D711C98F-168C-45A3-8C89-67CC0A284ABF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B04028B-0B37-40DB-9B75-645D38F3E573}" type="pres">
      <dgm:prSet presAssocID="{D711C98F-168C-45A3-8C89-67CC0A284ABF}" presName="gear2srcNode" presStyleLbl="node1" presStyleIdx="1" presStyleCnt="3"/>
      <dgm:spPr/>
      <dgm:t>
        <a:bodyPr/>
        <a:lstStyle/>
        <a:p>
          <a:endParaRPr lang="en-GB"/>
        </a:p>
      </dgm:t>
    </dgm:pt>
    <dgm:pt modelId="{8E197507-ED7B-4C41-9B1C-48DBD7C96E84}" type="pres">
      <dgm:prSet presAssocID="{D711C98F-168C-45A3-8C89-67CC0A284ABF}" presName="gear2dstNode" presStyleLbl="node1" presStyleIdx="1" presStyleCnt="3"/>
      <dgm:spPr/>
      <dgm:t>
        <a:bodyPr/>
        <a:lstStyle/>
        <a:p>
          <a:endParaRPr lang="en-GB"/>
        </a:p>
      </dgm:t>
    </dgm:pt>
    <dgm:pt modelId="{E4CBBD57-1ACE-448C-916B-65906C60D53C}" type="pres">
      <dgm:prSet presAssocID="{B0FF57FF-4543-4358-B6C5-16BF4C0A4750}" presName="gear3" presStyleLbl="node1" presStyleIdx="2" presStyleCnt="3"/>
      <dgm:spPr/>
      <dgm:t>
        <a:bodyPr/>
        <a:lstStyle/>
        <a:p>
          <a:endParaRPr lang="en-GB"/>
        </a:p>
      </dgm:t>
    </dgm:pt>
    <dgm:pt modelId="{AC541AC5-14B4-4346-8F92-EAB4DE8B1605}" type="pres">
      <dgm:prSet presAssocID="{B0FF57FF-4543-4358-B6C5-16BF4C0A475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E4FFE26-2AFF-4783-AA88-8CA261D40D18}" type="pres">
      <dgm:prSet presAssocID="{B0FF57FF-4543-4358-B6C5-16BF4C0A4750}" presName="gear3srcNode" presStyleLbl="node1" presStyleIdx="2" presStyleCnt="3"/>
      <dgm:spPr/>
      <dgm:t>
        <a:bodyPr/>
        <a:lstStyle/>
        <a:p>
          <a:endParaRPr lang="en-GB"/>
        </a:p>
      </dgm:t>
    </dgm:pt>
    <dgm:pt modelId="{2E8AEF38-44B9-4C86-A31E-8020F73FFD2D}" type="pres">
      <dgm:prSet presAssocID="{B0FF57FF-4543-4358-B6C5-16BF4C0A4750}" presName="gear3dstNode" presStyleLbl="node1" presStyleIdx="2" presStyleCnt="3"/>
      <dgm:spPr/>
      <dgm:t>
        <a:bodyPr/>
        <a:lstStyle/>
        <a:p>
          <a:endParaRPr lang="en-GB"/>
        </a:p>
      </dgm:t>
    </dgm:pt>
    <dgm:pt modelId="{87BEE024-40E0-4DA7-91A7-2D1A8BF71706}" type="pres">
      <dgm:prSet presAssocID="{725AD3A1-9799-4C4B-97F6-29CE4ED3F8F5}" presName="connector1" presStyleLbl="sibTrans2D1" presStyleIdx="0" presStyleCnt="3"/>
      <dgm:spPr/>
      <dgm:t>
        <a:bodyPr/>
        <a:lstStyle/>
        <a:p>
          <a:endParaRPr lang="en-GB"/>
        </a:p>
      </dgm:t>
    </dgm:pt>
    <dgm:pt modelId="{E72D573B-6795-4DBD-B8DE-D10A551CB323}" type="pres">
      <dgm:prSet presAssocID="{5FE96D1B-62D0-4125-94F0-021268B3F2D2}" presName="connector2" presStyleLbl="sibTrans2D1" presStyleIdx="1" presStyleCnt="3"/>
      <dgm:spPr/>
      <dgm:t>
        <a:bodyPr/>
        <a:lstStyle/>
        <a:p>
          <a:endParaRPr lang="en-GB"/>
        </a:p>
      </dgm:t>
    </dgm:pt>
    <dgm:pt modelId="{813E642D-DA8D-4776-8FDE-44C6723B8736}" type="pres">
      <dgm:prSet presAssocID="{7E0FA4E6-3A60-470A-9B60-9E1B7DF84DC0}" presName="connector3" presStyleLbl="sibTrans2D1" presStyleIdx="2" presStyleCnt="3"/>
      <dgm:spPr/>
      <dgm:t>
        <a:bodyPr/>
        <a:lstStyle/>
        <a:p>
          <a:endParaRPr lang="en-GB"/>
        </a:p>
      </dgm:t>
    </dgm:pt>
  </dgm:ptLst>
  <dgm:cxnLst>
    <dgm:cxn modelId="{E14C0948-B6C5-4FA0-A567-13EA9EDB446A}" type="presOf" srcId="{B0FF57FF-4543-4358-B6C5-16BF4C0A4750}" destId="{2E8AEF38-44B9-4C86-A31E-8020F73FFD2D}" srcOrd="3" destOrd="0" presId="urn:microsoft.com/office/officeart/2005/8/layout/gear1"/>
    <dgm:cxn modelId="{BFBCE4BA-D69B-4F6A-B15F-8FF81FCB1CA2}" type="presOf" srcId="{D711C98F-168C-45A3-8C89-67CC0A284ABF}" destId="{4118B311-79AD-47D9-926D-A6CCA93AC0DE}" srcOrd="0" destOrd="0" presId="urn:microsoft.com/office/officeart/2005/8/layout/gear1"/>
    <dgm:cxn modelId="{B6B26A33-DAC6-4DC4-AE1A-4597190DA609}" type="presOf" srcId="{7E0FA4E6-3A60-470A-9B60-9E1B7DF84DC0}" destId="{813E642D-DA8D-4776-8FDE-44C6723B8736}" srcOrd="0" destOrd="0" presId="urn:microsoft.com/office/officeart/2005/8/layout/gear1"/>
    <dgm:cxn modelId="{3776E76D-BCE9-4C9A-852C-A1F3ECBCEDA3}" type="presOf" srcId="{D711C98F-168C-45A3-8C89-67CC0A284ABF}" destId="{8E197507-ED7B-4C41-9B1C-48DBD7C96E84}" srcOrd="2" destOrd="0" presId="urn:microsoft.com/office/officeart/2005/8/layout/gear1"/>
    <dgm:cxn modelId="{B72A095D-6461-4462-9EA8-0136EEFFA43D}" type="presOf" srcId="{5FE96D1B-62D0-4125-94F0-021268B3F2D2}" destId="{E72D573B-6795-4DBD-B8DE-D10A551CB323}" srcOrd="0" destOrd="0" presId="urn:microsoft.com/office/officeart/2005/8/layout/gear1"/>
    <dgm:cxn modelId="{18209F05-B1BC-4D1A-9C51-84EE3B40D5B2}" type="presOf" srcId="{D711C98F-168C-45A3-8C89-67CC0A284ABF}" destId="{FB04028B-0B37-40DB-9B75-645D38F3E573}" srcOrd="1" destOrd="0" presId="urn:microsoft.com/office/officeart/2005/8/layout/gear1"/>
    <dgm:cxn modelId="{329B29ED-7F6E-4D3B-9ADA-732C993821F2}" type="presOf" srcId="{005F320B-2813-4A95-BD22-0993C0C3C29A}" destId="{7E6D73F0-06BE-4ABA-A6F7-BBC4D99C9509}" srcOrd="1" destOrd="0" presId="urn:microsoft.com/office/officeart/2005/8/layout/gear1"/>
    <dgm:cxn modelId="{D37443EB-0AD3-4DC8-AB81-CA90AE57FC68}" type="presOf" srcId="{B0FF57FF-4543-4358-B6C5-16BF4C0A4750}" destId="{AC541AC5-14B4-4346-8F92-EAB4DE8B1605}" srcOrd="1" destOrd="0" presId="urn:microsoft.com/office/officeart/2005/8/layout/gear1"/>
    <dgm:cxn modelId="{C86F9CBB-5DED-4605-A5D1-D24DA5043599}" type="presOf" srcId="{005F320B-2813-4A95-BD22-0993C0C3C29A}" destId="{3601E97A-73E6-4880-A5B6-691EF7016B5F}" srcOrd="0" destOrd="0" presId="urn:microsoft.com/office/officeart/2005/8/layout/gear1"/>
    <dgm:cxn modelId="{81EC94DC-44EF-4723-B4A7-768C5EB04151}" type="presOf" srcId="{B0FF57FF-4543-4358-B6C5-16BF4C0A4750}" destId="{E4CBBD57-1ACE-448C-916B-65906C60D53C}" srcOrd="0" destOrd="0" presId="urn:microsoft.com/office/officeart/2005/8/layout/gear1"/>
    <dgm:cxn modelId="{8AE40534-88D9-4F6E-A5A5-FC283ED265BC}" srcId="{16D797FE-B1CF-48CA-A2E5-E9B4C5DA571F}" destId="{D711C98F-168C-45A3-8C89-67CC0A284ABF}" srcOrd="1" destOrd="0" parTransId="{23CAA595-E5AB-41A9-99FE-2374B0BCE252}" sibTransId="{5FE96D1B-62D0-4125-94F0-021268B3F2D2}"/>
    <dgm:cxn modelId="{A740BAC5-DA76-4605-8C87-2A30C42F7BAE}" type="presOf" srcId="{005F320B-2813-4A95-BD22-0993C0C3C29A}" destId="{0842A336-BC3F-4B88-A161-AAEA7560DDA9}" srcOrd="2" destOrd="0" presId="urn:microsoft.com/office/officeart/2005/8/layout/gear1"/>
    <dgm:cxn modelId="{6FF494CE-3A29-4BFA-8F18-8B49415E4DF2}" srcId="{16D797FE-B1CF-48CA-A2E5-E9B4C5DA571F}" destId="{B0FF57FF-4543-4358-B6C5-16BF4C0A4750}" srcOrd="2" destOrd="0" parTransId="{84D40E6B-1BC1-4B68-B7E2-87AC87540E16}" sibTransId="{7E0FA4E6-3A60-470A-9B60-9E1B7DF84DC0}"/>
    <dgm:cxn modelId="{C7C99DDE-3DA2-4CA6-A985-ECFE5CA3FDFB}" type="presOf" srcId="{16D797FE-B1CF-48CA-A2E5-E9B4C5DA571F}" destId="{D5C8B0B6-2F24-4CBE-B77E-74C5F2FC49CC}" srcOrd="0" destOrd="0" presId="urn:microsoft.com/office/officeart/2005/8/layout/gear1"/>
    <dgm:cxn modelId="{7D1FFF2C-92E6-4A97-A7C6-9FCEB6E48FF8}" type="presOf" srcId="{725AD3A1-9799-4C4B-97F6-29CE4ED3F8F5}" destId="{87BEE024-40E0-4DA7-91A7-2D1A8BF71706}" srcOrd="0" destOrd="0" presId="urn:microsoft.com/office/officeart/2005/8/layout/gear1"/>
    <dgm:cxn modelId="{7CD4F37E-0CC8-4589-BAFF-9DF912466C0B}" type="presOf" srcId="{B0FF57FF-4543-4358-B6C5-16BF4C0A4750}" destId="{BE4FFE26-2AFF-4783-AA88-8CA261D40D18}" srcOrd="2" destOrd="0" presId="urn:microsoft.com/office/officeart/2005/8/layout/gear1"/>
    <dgm:cxn modelId="{E5969C19-2722-48DC-8BB2-FDA9EC599D07}" srcId="{16D797FE-B1CF-48CA-A2E5-E9B4C5DA571F}" destId="{005F320B-2813-4A95-BD22-0993C0C3C29A}" srcOrd="0" destOrd="0" parTransId="{F11E4589-65EC-4A15-B268-01294983B23C}" sibTransId="{725AD3A1-9799-4C4B-97F6-29CE4ED3F8F5}"/>
    <dgm:cxn modelId="{9C70BD6D-0960-41E4-A02B-3DFF438955A0}" type="presParOf" srcId="{D5C8B0B6-2F24-4CBE-B77E-74C5F2FC49CC}" destId="{3601E97A-73E6-4880-A5B6-691EF7016B5F}" srcOrd="0" destOrd="0" presId="urn:microsoft.com/office/officeart/2005/8/layout/gear1"/>
    <dgm:cxn modelId="{7B3313AD-ED2F-497E-A305-A69573CFA7CA}" type="presParOf" srcId="{D5C8B0B6-2F24-4CBE-B77E-74C5F2FC49CC}" destId="{7E6D73F0-06BE-4ABA-A6F7-BBC4D99C9509}" srcOrd="1" destOrd="0" presId="urn:microsoft.com/office/officeart/2005/8/layout/gear1"/>
    <dgm:cxn modelId="{87FD875F-9692-4BC6-B0A1-928274DC7087}" type="presParOf" srcId="{D5C8B0B6-2F24-4CBE-B77E-74C5F2FC49CC}" destId="{0842A336-BC3F-4B88-A161-AAEA7560DDA9}" srcOrd="2" destOrd="0" presId="urn:microsoft.com/office/officeart/2005/8/layout/gear1"/>
    <dgm:cxn modelId="{99024484-65CA-4C1C-8AF8-19C4BB003CEA}" type="presParOf" srcId="{D5C8B0B6-2F24-4CBE-B77E-74C5F2FC49CC}" destId="{4118B311-79AD-47D9-926D-A6CCA93AC0DE}" srcOrd="3" destOrd="0" presId="urn:microsoft.com/office/officeart/2005/8/layout/gear1"/>
    <dgm:cxn modelId="{B7A5D0D3-611C-4418-8564-2E0E2FC2E44A}" type="presParOf" srcId="{D5C8B0B6-2F24-4CBE-B77E-74C5F2FC49CC}" destId="{FB04028B-0B37-40DB-9B75-645D38F3E573}" srcOrd="4" destOrd="0" presId="urn:microsoft.com/office/officeart/2005/8/layout/gear1"/>
    <dgm:cxn modelId="{1092F35A-FB80-451C-BF48-77D596207A62}" type="presParOf" srcId="{D5C8B0B6-2F24-4CBE-B77E-74C5F2FC49CC}" destId="{8E197507-ED7B-4C41-9B1C-48DBD7C96E84}" srcOrd="5" destOrd="0" presId="urn:microsoft.com/office/officeart/2005/8/layout/gear1"/>
    <dgm:cxn modelId="{9A88E0C2-5775-40E9-B732-FDBBA0683968}" type="presParOf" srcId="{D5C8B0B6-2F24-4CBE-B77E-74C5F2FC49CC}" destId="{E4CBBD57-1ACE-448C-916B-65906C60D53C}" srcOrd="6" destOrd="0" presId="urn:microsoft.com/office/officeart/2005/8/layout/gear1"/>
    <dgm:cxn modelId="{F268DC97-790E-47EA-9D29-6519BDE50DFB}" type="presParOf" srcId="{D5C8B0B6-2F24-4CBE-B77E-74C5F2FC49CC}" destId="{AC541AC5-14B4-4346-8F92-EAB4DE8B1605}" srcOrd="7" destOrd="0" presId="urn:microsoft.com/office/officeart/2005/8/layout/gear1"/>
    <dgm:cxn modelId="{99E38744-9F39-410C-A216-426ECBC9A056}" type="presParOf" srcId="{D5C8B0B6-2F24-4CBE-B77E-74C5F2FC49CC}" destId="{BE4FFE26-2AFF-4783-AA88-8CA261D40D18}" srcOrd="8" destOrd="0" presId="urn:microsoft.com/office/officeart/2005/8/layout/gear1"/>
    <dgm:cxn modelId="{23799D95-4CB2-46D3-A2E7-AF64E716F8B9}" type="presParOf" srcId="{D5C8B0B6-2F24-4CBE-B77E-74C5F2FC49CC}" destId="{2E8AEF38-44B9-4C86-A31E-8020F73FFD2D}" srcOrd="9" destOrd="0" presId="urn:microsoft.com/office/officeart/2005/8/layout/gear1"/>
    <dgm:cxn modelId="{4E5475AA-1F4E-4F05-84FA-463D75813A9B}" type="presParOf" srcId="{D5C8B0B6-2F24-4CBE-B77E-74C5F2FC49CC}" destId="{87BEE024-40E0-4DA7-91A7-2D1A8BF71706}" srcOrd="10" destOrd="0" presId="urn:microsoft.com/office/officeart/2005/8/layout/gear1"/>
    <dgm:cxn modelId="{F5F1A861-9370-47A1-9135-01EDF40E2A6F}" type="presParOf" srcId="{D5C8B0B6-2F24-4CBE-B77E-74C5F2FC49CC}" destId="{E72D573B-6795-4DBD-B8DE-D10A551CB323}" srcOrd="11" destOrd="0" presId="urn:microsoft.com/office/officeart/2005/8/layout/gear1"/>
    <dgm:cxn modelId="{02777B79-D8D4-4772-8E82-3A7DFA4A3307}" type="presParOf" srcId="{D5C8B0B6-2F24-4CBE-B77E-74C5F2FC49CC}" destId="{813E642D-DA8D-4776-8FDE-44C6723B873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8C5254-3AB8-4064-A947-4CDF40021F7B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5_5" csCatId="accent5" phldr="1"/>
      <dgm:spPr/>
      <dgm:t>
        <a:bodyPr/>
        <a:lstStyle/>
        <a:p>
          <a:endParaRPr lang="en-ZA"/>
        </a:p>
      </dgm:t>
    </dgm:pt>
    <dgm:pt modelId="{873F823F-E1D1-4438-943F-DBFDE600201D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ZA" dirty="0"/>
            <a:t>SAQA &amp; QCs</a:t>
          </a:r>
        </a:p>
      </dgm:t>
    </dgm:pt>
    <dgm:pt modelId="{7829FB33-0A5D-49C2-A069-8AD4BFD8C1E3}" type="parTrans" cxnId="{9F614381-0DB1-4987-A113-A0D3C2F9ECEB}">
      <dgm:prSet/>
      <dgm:spPr/>
      <dgm:t>
        <a:bodyPr/>
        <a:lstStyle/>
        <a:p>
          <a:endParaRPr lang="en-ZA"/>
        </a:p>
      </dgm:t>
    </dgm:pt>
    <dgm:pt modelId="{7D6B943A-727A-4BD3-B969-95C833ECAC3D}" type="sibTrans" cxnId="{9F614381-0DB1-4987-A113-A0D3C2F9ECEB}">
      <dgm:prSet/>
      <dgm:spPr/>
      <dgm:t>
        <a:bodyPr/>
        <a:lstStyle/>
        <a:p>
          <a:endParaRPr lang="en-ZA"/>
        </a:p>
      </dgm:t>
    </dgm:pt>
    <dgm:pt modelId="{4D48BB3E-3673-4181-B401-A9D1C67C9AEC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Develop, foster &amp; maintain an integrated and transparent framework for recognition of learning achievements</a:t>
          </a:r>
          <a:endParaRPr lang="en-ZA" dirty="0"/>
        </a:p>
      </dgm:t>
    </dgm:pt>
    <dgm:pt modelId="{AB44F4EC-62BF-49C5-B0D2-34EF5102CB04}" type="parTrans" cxnId="{B045B83D-56D0-4CEC-AC9E-64CF748F5376}">
      <dgm:prSet/>
      <dgm:spPr/>
      <dgm:t>
        <a:bodyPr/>
        <a:lstStyle/>
        <a:p>
          <a:endParaRPr lang="en-ZA"/>
        </a:p>
      </dgm:t>
    </dgm:pt>
    <dgm:pt modelId="{D83E0F23-1CFE-43B4-A5FD-E0328FDA969A}" type="sibTrans" cxnId="{B045B83D-56D0-4CEC-AC9E-64CF748F5376}">
      <dgm:prSet/>
      <dgm:spPr/>
      <dgm:t>
        <a:bodyPr/>
        <a:lstStyle/>
        <a:p>
          <a:endParaRPr lang="en-ZA"/>
        </a:p>
      </dgm:t>
    </dgm:pt>
    <dgm:pt modelId="{AB03F99C-43E3-4FA2-AED7-0BD9AAF238C6}">
      <dgm:prSet phldrT="[Text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dirty="0"/>
            <a:t>Ensure that SA qualifications meet appropriate criteria, are internationally comparable and of acceptable quality</a:t>
          </a:r>
          <a:endParaRPr lang="en-ZA" dirty="0"/>
        </a:p>
      </dgm:t>
    </dgm:pt>
    <dgm:pt modelId="{A4970E21-4597-49A6-A70C-65A7EE8FA492}" type="parTrans" cxnId="{87B883A8-EFAD-4507-A846-8CBAB3BCFFE7}">
      <dgm:prSet/>
      <dgm:spPr/>
      <dgm:t>
        <a:bodyPr/>
        <a:lstStyle/>
        <a:p>
          <a:endParaRPr lang="en-ZA"/>
        </a:p>
      </dgm:t>
    </dgm:pt>
    <dgm:pt modelId="{D692D4E3-356C-48CD-9E4D-6EC788210C0F}" type="sibTrans" cxnId="{87B883A8-EFAD-4507-A846-8CBAB3BCFFE7}">
      <dgm:prSet/>
      <dgm:spPr/>
      <dgm:t>
        <a:bodyPr/>
        <a:lstStyle/>
        <a:p>
          <a:endParaRPr lang="en-ZA"/>
        </a:p>
      </dgm:t>
    </dgm:pt>
    <dgm:pt modelId="{1A94CE1E-EC64-4DE5-B043-50D4C75080ED}" type="pres">
      <dgm:prSet presAssocID="{B28C5254-3AB8-4064-A947-4CDF40021F7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2A2177C1-551A-4E3F-ABFC-1E47EB7D8CA0}" type="pres">
      <dgm:prSet presAssocID="{873F823F-E1D1-4438-943F-DBFDE600201D}" presName="root1" presStyleCnt="0"/>
      <dgm:spPr/>
    </dgm:pt>
    <dgm:pt modelId="{639EFD60-2DEF-4BC5-8A71-6BDB5CFB87B8}" type="pres">
      <dgm:prSet presAssocID="{873F823F-E1D1-4438-943F-DBFDE600201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420CB3B-3383-44EC-B50D-624D52C7576B}" type="pres">
      <dgm:prSet presAssocID="{873F823F-E1D1-4438-943F-DBFDE600201D}" presName="level2hierChild" presStyleCnt="0"/>
      <dgm:spPr/>
    </dgm:pt>
    <dgm:pt modelId="{13114814-3B8E-4312-BFD7-07501F7E74C1}" type="pres">
      <dgm:prSet presAssocID="{AB44F4EC-62BF-49C5-B0D2-34EF5102CB04}" presName="conn2-1" presStyleLbl="parChTrans1D2" presStyleIdx="0" presStyleCnt="2"/>
      <dgm:spPr/>
      <dgm:t>
        <a:bodyPr/>
        <a:lstStyle/>
        <a:p>
          <a:endParaRPr lang="en-GB"/>
        </a:p>
      </dgm:t>
    </dgm:pt>
    <dgm:pt modelId="{F36B84AF-0055-4A85-A5F8-A02DFBAE8D57}" type="pres">
      <dgm:prSet presAssocID="{AB44F4EC-62BF-49C5-B0D2-34EF5102CB04}" presName="connTx" presStyleLbl="parChTrans1D2" presStyleIdx="0" presStyleCnt="2"/>
      <dgm:spPr/>
      <dgm:t>
        <a:bodyPr/>
        <a:lstStyle/>
        <a:p>
          <a:endParaRPr lang="en-GB"/>
        </a:p>
      </dgm:t>
    </dgm:pt>
    <dgm:pt modelId="{1B79CE07-DF89-4DE8-8E6A-D2E17122B034}" type="pres">
      <dgm:prSet presAssocID="{4D48BB3E-3673-4181-B401-A9D1C67C9AEC}" presName="root2" presStyleCnt="0"/>
      <dgm:spPr/>
    </dgm:pt>
    <dgm:pt modelId="{8FB65F99-80F1-48E1-A780-7F65B5F87F7B}" type="pres">
      <dgm:prSet presAssocID="{4D48BB3E-3673-4181-B401-A9D1C67C9AEC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3E7576B-2D33-4E7F-80B1-E589B22FE69E}" type="pres">
      <dgm:prSet presAssocID="{4D48BB3E-3673-4181-B401-A9D1C67C9AEC}" presName="level3hierChild" presStyleCnt="0"/>
      <dgm:spPr/>
    </dgm:pt>
    <dgm:pt modelId="{5B20A0AA-D27D-4A82-93E7-9709D9264E8D}" type="pres">
      <dgm:prSet presAssocID="{A4970E21-4597-49A6-A70C-65A7EE8FA492}" presName="conn2-1" presStyleLbl="parChTrans1D2" presStyleIdx="1" presStyleCnt="2"/>
      <dgm:spPr/>
      <dgm:t>
        <a:bodyPr/>
        <a:lstStyle/>
        <a:p>
          <a:endParaRPr lang="en-GB"/>
        </a:p>
      </dgm:t>
    </dgm:pt>
    <dgm:pt modelId="{E242E167-2260-4088-9BAF-916DE138D6EE}" type="pres">
      <dgm:prSet presAssocID="{A4970E21-4597-49A6-A70C-65A7EE8FA492}" presName="connTx" presStyleLbl="parChTrans1D2" presStyleIdx="1" presStyleCnt="2"/>
      <dgm:spPr/>
      <dgm:t>
        <a:bodyPr/>
        <a:lstStyle/>
        <a:p>
          <a:endParaRPr lang="en-GB"/>
        </a:p>
      </dgm:t>
    </dgm:pt>
    <dgm:pt modelId="{EAF80A64-94D1-455C-A9AC-6F98A4214499}" type="pres">
      <dgm:prSet presAssocID="{AB03F99C-43E3-4FA2-AED7-0BD9AAF238C6}" presName="root2" presStyleCnt="0"/>
      <dgm:spPr/>
    </dgm:pt>
    <dgm:pt modelId="{CFB10506-0E87-4F50-A25F-674CDE82CFDA}" type="pres">
      <dgm:prSet presAssocID="{AB03F99C-43E3-4FA2-AED7-0BD9AAF238C6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75D9A19C-36F7-4F1B-8C0D-6C3BB2672E93}" type="pres">
      <dgm:prSet presAssocID="{AB03F99C-43E3-4FA2-AED7-0BD9AAF238C6}" presName="level3hierChild" presStyleCnt="0"/>
      <dgm:spPr/>
    </dgm:pt>
  </dgm:ptLst>
  <dgm:cxnLst>
    <dgm:cxn modelId="{DE019901-8EA2-4584-A9DE-0098F2AF3931}" type="presOf" srcId="{873F823F-E1D1-4438-943F-DBFDE600201D}" destId="{639EFD60-2DEF-4BC5-8A71-6BDB5CFB87B8}" srcOrd="0" destOrd="0" presId="urn:microsoft.com/office/officeart/2008/layout/HorizontalMultiLevelHierarchy"/>
    <dgm:cxn modelId="{94D3176E-D2B7-4056-8D23-3E38E13D3209}" type="presOf" srcId="{A4970E21-4597-49A6-A70C-65A7EE8FA492}" destId="{5B20A0AA-D27D-4A82-93E7-9709D9264E8D}" srcOrd="0" destOrd="0" presId="urn:microsoft.com/office/officeart/2008/layout/HorizontalMultiLevelHierarchy"/>
    <dgm:cxn modelId="{CECCECC9-C024-476E-9596-EC014D088052}" type="presOf" srcId="{AB44F4EC-62BF-49C5-B0D2-34EF5102CB04}" destId="{F36B84AF-0055-4A85-A5F8-A02DFBAE8D57}" srcOrd="1" destOrd="0" presId="urn:microsoft.com/office/officeart/2008/layout/HorizontalMultiLevelHierarchy"/>
    <dgm:cxn modelId="{B045B83D-56D0-4CEC-AC9E-64CF748F5376}" srcId="{873F823F-E1D1-4438-943F-DBFDE600201D}" destId="{4D48BB3E-3673-4181-B401-A9D1C67C9AEC}" srcOrd="0" destOrd="0" parTransId="{AB44F4EC-62BF-49C5-B0D2-34EF5102CB04}" sibTransId="{D83E0F23-1CFE-43B4-A5FD-E0328FDA969A}"/>
    <dgm:cxn modelId="{FB1F51FD-DEBA-4F6F-873A-CAE0CE6549D9}" type="presOf" srcId="{4D48BB3E-3673-4181-B401-A9D1C67C9AEC}" destId="{8FB65F99-80F1-48E1-A780-7F65B5F87F7B}" srcOrd="0" destOrd="0" presId="urn:microsoft.com/office/officeart/2008/layout/HorizontalMultiLevelHierarchy"/>
    <dgm:cxn modelId="{1B0E6E2C-410A-493D-9839-49DB0AFA35B4}" type="presOf" srcId="{AB03F99C-43E3-4FA2-AED7-0BD9AAF238C6}" destId="{CFB10506-0E87-4F50-A25F-674CDE82CFDA}" srcOrd="0" destOrd="0" presId="urn:microsoft.com/office/officeart/2008/layout/HorizontalMultiLevelHierarchy"/>
    <dgm:cxn modelId="{51E5D7B3-E5C2-4C06-99E3-922DACCF775C}" type="presOf" srcId="{B28C5254-3AB8-4064-A947-4CDF40021F7B}" destId="{1A94CE1E-EC64-4DE5-B043-50D4C75080ED}" srcOrd="0" destOrd="0" presId="urn:microsoft.com/office/officeart/2008/layout/HorizontalMultiLevelHierarchy"/>
    <dgm:cxn modelId="{79C7618B-868B-47E7-B57B-A7588FEF65E1}" type="presOf" srcId="{AB44F4EC-62BF-49C5-B0D2-34EF5102CB04}" destId="{13114814-3B8E-4312-BFD7-07501F7E74C1}" srcOrd="0" destOrd="0" presId="urn:microsoft.com/office/officeart/2008/layout/HorizontalMultiLevelHierarchy"/>
    <dgm:cxn modelId="{87B883A8-EFAD-4507-A846-8CBAB3BCFFE7}" srcId="{873F823F-E1D1-4438-943F-DBFDE600201D}" destId="{AB03F99C-43E3-4FA2-AED7-0BD9AAF238C6}" srcOrd="1" destOrd="0" parTransId="{A4970E21-4597-49A6-A70C-65A7EE8FA492}" sibTransId="{D692D4E3-356C-48CD-9E4D-6EC788210C0F}"/>
    <dgm:cxn modelId="{1FBEC6EE-2AC1-47C6-A6A3-8ECD92237CC3}" type="presOf" srcId="{A4970E21-4597-49A6-A70C-65A7EE8FA492}" destId="{E242E167-2260-4088-9BAF-916DE138D6EE}" srcOrd="1" destOrd="0" presId="urn:microsoft.com/office/officeart/2008/layout/HorizontalMultiLevelHierarchy"/>
    <dgm:cxn modelId="{9F614381-0DB1-4987-A113-A0D3C2F9ECEB}" srcId="{B28C5254-3AB8-4064-A947-4CDF40021F7B}" destId="{873F823F-E1D1-4438-943F-DBFDE600201D}" srcOrd="0" destOrd="0" parTransId="{7829FB33-0A5D-49C2-A069-8AD4BFD8C1E3}" sibTransId="{7D6B943A-727A-4BD3-B969-95C833ECAC3D}"/>
    <dgm:cxn modelId="{FA480E5D-1C90-466D-BF7A-558B1062E782}" type="presParOf" srcId="{1A94CE1E-EC64-4DE5-B043-50D4C75080ED}" destId="{2A2177C1-551A-4E3F-ABFC-1E47EB7D8CA0}" srcOrd="0" destOrd="0" presId="urn:microsoft.com/office/officeart/2008/layout/HorizontalMultiLevelHierarchy"/>
    <dgm:cxn modelId="{41EDF20D-30A1-4AF1-BB21-8FA8B12AD67C}" type="presParOf" srcId="{2A2177C1-551A-4E3F-ABFC-1E47EB7D8CA0}" destId="{639EFD60-2DEF-4BC5-8A71-6BDB5CFB87B8}" srcOrd="0" destOrd="0" presId="urn:microsoft.com/office/officeart/2008/layout/HorizontalMultiLevelHierarchy"/>
    <dgm:cxn modelId="{D58732B1-4659-4D62-866E-936222464AA8}" type="presParOf" srcId="{2A2177C1-551A-4E3F-ABFC-1E47EB7D8CA0}" destId="{4420CB3B-3383-44EC-B50D-624D52C7576B}" srcOrd="1" destOrd="0" presId="urn:microsoft.com/office/officeart/2008/layout/HorizontalMultiLevelHierarchy"/>
    <dgm:cxn modelId="{1C59E54E-5EAB-4B55-BEA3-58620788B017}" type="presParOf" srcId="{4420CB3B-3383-44EC-B50D-624D52C7576B}" destId="{13114814-3B8E-4312-BFD7-07501F7E74C1}" srcOrd="0" destOrd="0" presId="urn:microsoft.com/office/officeart/2008/layout/HorizontalMultiLevelHierarchy"/>
    <dgm:cxn modelId="{F2C8622B-2E99-448D-9429-5E91370C2BAE}" type="presParOf" srcId="{13114814-3B8E-4312-BFD7-07501F7E74C1}" destId="{F36B84AF-0055-4A85-A5F8-A02DFBAE8D57}" srcOrd="0" destOrd="0" presId="urn:microsoft.com/office/officeart/2008/layout/HorizontalMultiLevelHierarchy"/>
    <dgm:cxn modelId="{26F14AE6-EC92-485C-9AF5-EDE4061E3AB7}" type="presParOf" srcId="{4420CB3B-3383-44EC-B50D-624D52C7576B}" destId="{1B79CE07-DF89-4DE8-8E6A-D2E17122B034}" srcOrd="1" destOrd="0" presId="urn:microsoft.com/office/officeart/2008/layout/HorizontalMultiLevelHierarchy"/>
    <dgm:cxn modelId="{D93FE16B-3EF5-4710-905A-A602C7BED959}" type="presParOf" srcId="{1B79CE07-DF89-4DE8-8E6A-D2E17122B034}" destId="{8FB65F99-80F1-48E1-A780-7F65B5F87F7B}" srcOrd="0" destOrd="0" presId="urn:microsoft.com/office/officeart/2008/layout/HorizontalMultiLevelHierarchy"/>
    <dgm:cxn modelId="{FA13F5A8-7092-4389-B8B9-4655F7DED277}" type="presParOf" srcId="{1B79CE07-DF89-4DE8-8E6A-D2E17122B034}" destId="{C3E7576B-2D33-4E7F-80B1-E589B22FE69E}" srcOrd="1" destOrd="0" presId="urn:microsoft.com/office/officeart/2008/layout/HorizontalMultiLevelHierarchy"/>
    <dgm:cxn modelId="{F7FFEFFC-061E-4B13-AADA-0AF94A27767A}" type="presParOf" srcId="{4420CB3B-3383-44EC-B50D-624D52C7576B}" destId="{5B20A0AA-D27D-4A82-93E7-9709D9264E8D}" srcOrd="2" destOrd="0" presId="urn:microsoft.com/office/officeart/2008/layout/HorizontalMultiLevelHierarchy"/>
    <dgm:cxn modelId="{65748418-B3CB-4117-85EB-34FBD01AA33B}" type="presParOf" srcId="{5B20A0AA-D27D-4A82-93E7-9709D9264E8D}" destId="{E242E167-2260-4088-9BAF-916DE138D6EE}" srcOrd="0" destOrd="0" presId="urn:microsoft.com/office/officeart/2008/layout/HorizontalMultiLevelHierarchy"/>
    <dgm:cxn modelId="{B92CDF7B-0D1C-4F92-B5E7-B01151B1BED3}" type="presParOf" srcId="{4420CB3B-3383-44EC-B50D-624D52C7576B}" destId="{EAF80A64-94D1-455C-A9AC-6F98A4214499}" srcOrd="3" destOrd="0" presId="urn:microsoft.com/office/officeart/2008/layout/HorizontalMultiLevelHierarchy"/>
    <dgm:cxn modelId="{9D4C7B31-5514-4577-BE8B-FE7B836DA838}" type="presParOf" srcId="{EAF80A64-94D1-455C-A9AC-6F98A4214499}" destId="{CFB10506-0E87-4F50-A25F-674CDE82CFDA}" srcOrd="0" destOrd="0" presId="urn:microsoft.com/office/officeart/2008/layout/HorizontalMultiLevelHierarchy"/>
    <dgm:cxn modelId="{2EF57F18-0461-4C75-A0FE-010B9FEA21D2}" type="presParOf" srcId="{EAF80A64-94D1-455C-A9AC-6F98A4214499}" destId="{75D9A19C-36F7-4F1B-8C0D-6C3BB2672E9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2AFEB87-E5BC-4C7F-A6CE-74950D0782F4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35339040-29D9-422D-A80F-B71555A51587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Published 14 NQF Policies</a:t>
          </a:r>
        </a:p>
      </dgm:t>
    </dgm:pt>
    <dgm:pt modelId="{CE35D230-CB6E-486A-859B-C9DB7AAE8B9D}" type="parTrans" cxnId="{4BEF2780-2FA0-4ABA-9DD4-765586231388}">
      <dgm:prSet/>
      <dgm:spPr/>
      <dgm:t>
        <a:bodyPr/>
        <a:lstStyle/>
        <a:p>
          <a:endParaRPr lang="en-ZA"/>
        </a:p>
      </dgm:t>
    </dgm:pt>
    <dgm:pt modelId="{35B30C7E-CDDC-4A0A-AB7E-899D73FFE99E}" type="sibTrans" cxnId="{4BEF2780-2FA0-4ABA-9DD4-765586231388}">
      <dgm:prSet/>
      <dgm:spPr/>
      <dgm:t>
        <a:bodyPr/>
        <a:lstStyle/>
        <a:p>
          <a:endParaRPr lang="en-ZA"/>
        </a:p>
      </dgm:t>
    </dgm:pt>
    <dgm:pt modelId="{D2BE123C-6B64-45BC-8B64-7FF7827F28E3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Grew NLRD (18.4 mil learners)</a:t>
          </a:r>
          <a:endParaRPr lang="en-ZA" dirty="0"/>
        </a:p>
      </dgm:t>
    </dgm:pt>
    <dgm:pt modelId="{4D4F283C-F2C1-4EBD-B223-4596782FB2B7}" type="parTrans" cxnId="{90974250-946D-4549-82B2-EA9ADF82ECB8}">
      <dgm:prSet/>
      <dgm:spPr/>
      <dgm:t>
        <a:bodyPr/>
        <a:lstStyle/>
        <a:p>
          <a:endParaRPr lang="en-ZA"/>
        </a:p>
      </dgm:t>
    </dgm:pt>
    <dgm:pt modelId="{8FB4EBD3-C313-4980-8228-30CF07A19B15}" type="sibTrans" cxnId="{90974250-946D-4549-82B2-EA9ADF82ECB8}">
      <dgm:prSet/>
      <dgm:spPr/>
      <dgm:t>
        <a:bodyPr/>
        <a:lstStyle/>
        <a:p>
          <a:endParaRPr lang="en-ZA"/>
        </a:p>
      </dgm:t>
    </dgm:pt>
    <dgm:pt modelId="{EDCB60DA-EA10-4E0D-BC99-F10D4B22033C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Registered 961 qualifications, </a:t>
          </a:r>
          <a:r>
            <a:rPr lang="en-US" dirty="0" err="1"/>
            <a:t>recognised</a:t>
          </a:r>
          <a:r>
            <a:rPr lang="en-US" dirty="0"/>
            <a:t> 34 professional bodies &amp; registered 129 designations</a:t>
          </a:r>
          <a:endParaRPr lang="en-ZA" dirty="0"/>
        </a:p>
      </dgm:t>
    </dgm:pt>
    <dgm:pt modelId="{7889FDCC-26B4-4D8B-B02E-1CA8955098D2}" type="parTrans" cxnId="{5F32F749-16A5-4760-9B9A-8D3E4F26BB5D}">
      <dgm:prSet/>
      <dgm:spPr/>
      <dgm:t>
        <a:bodyPr/>
        <a:lstStyle/>
        <a:p>
          <a:endParaRPr lang="en-ZA"/>
        </a:p>
      </dgm:t>
    </dgm:pt>
    <dgm:pt modelId="{E562A42B-850F-4D8D-A666-21498D0B9148}" type="sibTrans" cxnId="{5F32F749-16A5-4760-9B9A-8D3E4F26BB5D}">
      <dgm:prSet/>
      <dgm:spPr/>
      <dgm:t>
        <a:bodyPr/>
        <a:lstStyle/>
        <a:p>
          <a:endParaRPr lang="en-ZA"/>
        </a:p>
      </dgm:t>
    </dgm:pt>
    <dgm:pt modelId="{57FD9840-B8FB-4ABD-AD91-3360AC506456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Verified 234 307 national &amp; evaluated 74 026 foreign qualifications</a:t>
          </a:r>
          <a:endParaRPr lang="en-ZA" dirty="0"/>
        </a:p>
      </dgm:t>
    </dgm:pt>
    <dgm:pt modelId="{DD222034-8FA6-4ECB-AAE9-302FAAEDD72D}" type="parTrans" cxnId="{774F28C5-DF44-48C5-9FE2-0CE0A8416F28}">
      <dgm:prSet/>
      <dgm:spPr/>
      <dgm:t>
        <a:bodyPr/>
        <a:lstStyle/>
        <a:p>
          <a:endParaRPr lang="en-ZA"/>
        </a:p>
      </dgm:t>
    </dgm:pt>
    <dgm:pt modelId="{6F031908-B560-4660-9766-496763C1214D}" type="sibTrans" cxnId="{774F28C5-DF44-48C5-9FE2-0CE0A8416F28}">
      <dgm:prSet/>
      <dgm:spPr/>
      <dgm:t>
        <a:bodyPr/>
        <a:lstStyle/>
        <a:p>
          <a:endParaRPr lang="en-ZA"/>
        </a:p>
      </dgm:t>
    </dgm:pt>
    <dgm:pt modelId="{6E8C3F40-75A6-4FBB-A786-E9FB5B29AEC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ZA" dirty="0"/>
            <a:t>Launched SADCQVN</a:t>
          </a:r>
        </a:p>
      </dgm:t>
    </dgm:pt>
    <dgm:pt modelId="{91AF324F-1CAB-4CA3-98B5-072F5A49492B}" type="parTrans" cxnId="{3714926C-FDF0-4BCE-8502-3F0D3781870E}">
      <dgm:prSet/>
      <dgm:spPr/>
      <dgm:t>
        <a:bodyPr/>
        <a:lstStyle/>
        <a:p>
          <a:endParaRPr lang="en-ZA"/>
        </a:p>
      </dgm:t>
    </dgm:pt>
    <dgm:pt modelId="{8EBC841C-1F73-44D9-BEC6-96BBF43FB135}" type="sibTrans" cxnId="{3714926C-FDF0-4BCE-8502-3F0D3781870E}">
      <dgm:prSet/>
      <dgm:spPr/>
      <dgm:t>
        <a:bodyPr/>
        <a:lstStyle/>
        <a:p>
          <a:endParaRPr lang="en-ZA"/>
        </a:p>
      </dgm:t>
    </dgm:pt>
    <dgm:pt modelId="{014B968E-E4F1-4E9F-A7A4-959EAF9F8D2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Produced NQF Articulation Baseline Study</a:t>
          </a:r>
          <a:endParaRPr lang="en-ZA" dirty="0"/>
        </a:p>
      </dgm:t>
    </dgm:pt>
    <dgm:pt modelId="{E9E15935-E403-4AFA-81E1-5BA2DE4846CD}" type="parTrans" cxnId="{ED574ACD-8B51-4514-93E2-E4E2E2E2F396}">
      <dgm:prSet/>
      <dgm:spPr/>
      <dgm:t>
        <a:bodyPr/>
        <a:lstStyle/>
        <a:p>
          <a:endParaRPr lang="en-ZA"/>
        </a:p>
      </dgm:t>
    </dgm:pt>
    <dgm:pt modelId="{44E2F501-32F0-4668-94D7-A9427F129068}" type="sibTrans" cxnId="{ED574ACD-8B51-4514-93E2-E4E2E2E2F396}">
      <dgm:prSet/>
      <dgm:spPr/>
      <dgm:t>
        <a:bodyPr/>
        <a:lstStyle/>
        <a:p>
          <a:endParaRPr lang="en-ZA"/>
        </a:p>
      </dgm:t>
    </dgm:pt>
    <dgm:pt modelId="{C8BE2092-2F6F-4CF0-AF6B-33D540C3B81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dirty="0"/>
            <a:t>Produced 2014 NQF Impact Study</a:t>
          </a:r>
          <a:endParaRPr lang="en-ZA" dirty="0"/>
        </a:p>
      </dgm:t>
    </dgm:pt>
    <dgm:pt modelId="{1FFFB1BD-8F41-4836-958E-B6F6ED5C7777}" type="parTrans" cxnId="{A81882E5-6D8C-42F1-BE6F-C3E6977C05CF}">
      <dgm:prSet/>
      <dgm:spPr/>
      <dgm:t>
        <a:bodyPr/>
        <a:lstStyle/>
        <a:p>
          <a:endParaRPr lang="en-ZA"/>
        </a:p>
      </dgm:t>
    </dgm:pt>
    <dgm:pt modelId="{9B53FF76-67E2-4787-9019-E188C6E60A69}" type="sibTrans" cxnId="{A81882E5-6D8C-42F1-BE6F-C3E6977C05CF}">
      <dgm:prSet/>
      <dgm:spPr/>
      <dgm:t>
        <a:bodyPr/>
        <a:lstStyle/>
        <a:p>
          <a:endParaRPr lang="en-ZA"/>
        </a:p>
      </dgm:t>
    </dgm:pt>
    <dgm:pt modelId="{563D2B3A-3DCD-4F3E-B214-3565E3A448AD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ZA" dirty="0"/>
            <a:t>Developed Common language</a:t>
          </a:r>
        </a:p>
      </dgm:t>
    </dgm:pt>
    <dgm:pt modelId="{B188CCBE-9F17-4FE5-9FCB-F6DF64269F1A}" type="parTrans" cxnId="{E6FA9138-8268-436B-99F1-849C5684ABBE}">
      <dgm:prSet/>
      <dgm:spPr/>
      <dgm:t>
        <a:bodyPr/>
        <a:lstStyle/>
        <a:p>
          <a:endParaRPr lang="en-ZA"/>
        </a:p>
      </dgm:t>
    </dgm:pt>
    <dgm:pt modelId="{692FBC22-9410-4A8B-9256-C1366D4EC2B7}" type="sibTrans" cxnId="{E6FA9138-8268-436B-99F1-849C5684ABBE}">
      <dgm:prSet/>
      <dgm:spPr/>
      <dgm:t>
        <a:bodyPr/>
        <a:lstStyle/>
        <a:p>
          <a:endParaRPr lang="en-ZA"/>
        </a:p>
      </dgm:t>
    </dgm:pt>
    <dgm:pt modelId="{E0156997-8BCB-45CD-92D2-3A5FE866CAD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dirty="0"/>
            <a:t>Piloted electronic SAQA Certificate of Evaluation (</a:t>
          </a:r>
          <a:r>
            <a:rPr lang="en-ZA" dirty="0" err="1"/>
            <a:t>eSCOE</a:t>
          </a:r>
          <a:r>
            <a:rPr lang="en-ZA" dirty="0"/>
            <a:t>)</a:t>
          </a:r>
        </a:p>
      </dgm:t>
    </dgm:pt>
    <dgm:pt modelId="{F463DF70-F0C1-4C55-AEE2-F684D7157728}" type="parTrans" cxnId="{F5972A26-1CE0-4C58-8565-BC5DB29C0317}">
      <dgm:prSet/>
      <dgm:spPr/>
      <dgm:t>
        <a:bodyPr/>
        <a:lstStyle/>
        <a:p>
          <a:endParaRPr lang="en-ZA"/>
        </a:p>
      </dgm:t>
    </dgm:pt>
    <dgm:pt modelId="{8A74C61B-00FC-448E-9AFF-DFB9078DBEF6}" type="sibTrans" cxnId="{F5972A26-1CE0-4C58-8565-BC5DB29C0317}">
      <dgm:prSet/>
      <dgm:spPr/>
      <dgm:t>
        <a:bodyPr/>
        <a:lstStyle/>
        <a:p>
          <a:endParaRPr lang="en-ZA"/>
        </a:p>
      </dgm:t>
    </dgm:pt>
    <dgm:pt modelId="{E623A546-D352-4570-A575-A0DC82C1E0EC}" type="pres">
      <dgm:prSet presAssocID="{42AFEB87-E5BC-4C7F-A6CE-74950D0782F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65F948F-72BB-469C-A213-CAA00FE5CC26}" type="pres">
      <dgm:prSet presAssocID="{35339040-29D9-422D-A80F-B71555A5158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B5F6579-46EF-48F8-AB02-9FA9E13E812F}" type="pres">
      <dgm:prSet presAssocID="{35B30C7E-CDDC-4A0A-AB7E-899D73FFE99E}" presName="sibTrans" presStyleCnt="0"/>
      <dgm:spPr/>
    </dgm:pt>
    <dgm:pt modelId="{0E0DF1FD-C3F4-4D14-B825-01E6F92E0599}" type="pres">
      <dgm:prSet presAssocID="{014B968E-E4F1-4E9F-A7A4-959EAF9F8D22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F4D138-41E3-4837-8D01-38BE69320666}" type="pres">
      <dgm:prSet presAssocID="{44E2F501-32F0-4668-94D7-A9427F129068}" presName="sibTrans" presStyleCnt="0"/>
      <dgm:spPr/>
    </dgm:pt>
    <dgm:pt modelId="{A9055DB7-A80B-4E53-813B-19B1BC1661E4}" type="pres">
      <dgm:prSet presAssocID="{C8BE2092-2F6F-4CF0-AF6B-33D540C3B818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BBE2689-05E2-4C6D-AFEF-6BC948872C67}" type="pres">
      <dgm:prSet presAssocID="{9B53FF76-67E2-4787-9019-E188C6E60A69}" presName="sibTrans" presStyleCnt="0"/>
      <dgm:spPr/>
    </dgm:pt>
    <dgm:pt modelId="{6E2841E8-05B2-4EBC-AA4C-FDC9F083DB53}" type="pres">
      <dgm:prSet presAssocID="{563D2B3A-3DCD-4F3E-B214-3565E3A448A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782E17-F427-4293-A00A-3D191547E37D}" type="pres">
      <dgm:prSet presAssocID="{692FBC22-9410-4A8B-9256-C1366D4EC2B7}" presName="sibTrans" presStyleCnt="0"/>
      <dgm:spPr/>
    </dgm:pt>
    <dgm:pt modelId="{7016F2B8-6AAA-4E87-BF40-FB0640855140}" type="pres">
      <dgm:prSet presAssocID="{D2BE123C-6B64-45BC-8B64-7FF7827F28E3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0CBBE04-519C-4474-B0CF-2FDECADF98B3}" type="pres">
      <dgm:prSet presAssocID="{8FB4EBD3-C313-4980-8228-30CF07A19B15}" presName="sibTrans" presStyleCnt="0"/>
      <dgm:spPr/>
    </dgm:pt>
    <dgm:pt modelId="{6CF89B3A-0197-4EFD-B49A-EFC44F6E5EBB}" type="pres">
      <dgm:prSet presAssocID="{EDCB60DA-EA10-4E0D-BC99-F10D4B22033C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7C55E85-765A-468D-93C6-C6F746C6E383}" type="pres">
      <dgm:prSet presAssocID="{E562A42B-850F-4D8D-A666-21498D0B9148}" presName="sibTrans" presStyleCnt="0"/>
      <dgm:spPr/>
    </dgm:pt>
    <dgm:pt modelId="{B100D8E1-B2A5-43F3-A417-A1BF1E6C6652}" type="pres">
      <dgm:prSet presAssocID="{57FD9840-B8FB-4ABD-AD91-3360AC506456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F7564B7-B672-415B-93CC-5880F84DFB07}" type="pres">
      <dgm:prSet presAssocID="{6F031908-B560-4660-9766-496763C1214D}" presName="sibTrans" presStyleCnt="0"/>
      <dgm:spPr/>
    </dgm:pt>
    <dgm:pt modelId="{FF4F3614-EECF-4FB1-BEC6-92F308B1DCBA}" type="pres">
      <dgm:prSet presAssocID="{6E8C3F40-75A6-4FBB-A786-E9FB5B29AEC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3DE3C43-B3C3-497F-A365-70262AD6EED6}" type="pres">
      <dgm:prSet presAssocID="{8EBC841C-1F73-44D9-BEC6-96BBF43FB135}" presName="sibTrans" presStyleCnt="0"/>
      <dgm:spPr/>
    </dgm:pt>
    <dgm:pt modelId="{EDDE8B15-C41F-4525-BD02-4800926A9AF3}" type="pres">
      <dgm:prSet presAssocID="{E0156997-8BCB-45CD-92D2-3A5FE866CAD1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9F049A0-061B-4A54-93AB-D331E28378A4}" type="presOf" srcId="{563D2B3A-3DCD-4F3E-B214-3565E3A448AD}" destId="{6E2841E8-05B2-4EBC-AA4C-FDC9F083DB53}" srcOrd="0" destOrd="0" presId="urn:microsoft.com/office/officeart/2005/8/layout/default#2"/>
    <dgm:cxn modelId="{5F32F749-16A5-4760-9B9A-8D3E4F26BB5D}" srcId="{42AFEB87-E5BC-4C7F-A6CE-74950D0782F4}" destId="{EDCB60DA-EA10-4E0D-BC99-F10D4B22033C}" srcOrd="5" destOrd="0" parTransId="{7889FDCC-26B4-4D8B-B02E-1CA8955098D2}" sibTransId="{E562A42B-850F-4D8D-A666-21498D0B9148}"/>
    <dgm:cxn modelId="{F5972A26-1CE0-4C58-8565-BC5DB29C0317}" srcId="{42AFEB87-E5BC-4C7F-A6CE-74950D0782F4}" destId="{E0156997-8BCB-45CD-92D2-3A5FE866CAD1}" srcOrd="8" destOrd="0" parTransId="{F463DF70-F0C1-4C55-AEE2-F684D7157728}" sibTransId="{8A74C61B-00FC-448E-9AFF-DFB9078DBEF6}"/>
    <dgm:cxn modelId="{DC3BDA08-2A91-4DCF-85A1-6A3027350041}" type="presOf" srcId="{35339040-29D9-422D-A80F-B71555A51587}" destId="{765F948F-72BB-469C-A213-CAA00FE5CC26}" srcOrd="0" destOrd="0" presId="urn:microsoft.com/office/officeart/2005/8/layout/default#2"/>
    <dgm:cxn modelId="{C8C74BDF-1B9D-4B48-AEB9-D326F9A20620}" type="presOf" srcId="{57FD9840-B8FB-4ABD-AD91-3360AC506456}" destId="{B100D8E1-B2A5-43F3-A417-A1BF1E6C6652}" srcOrd="0" destOrd="0" presId="urn:microsoft.com/office/officeart/2005/8/layout/default#2"/>
    <dgm:cxn modelId="{E6FA9138-8268-436B-99F1-849C5684ABBE}" srcId="{42AFEB87-E5BC-4C7F-A6CE-74950D0782F4}" destId="{563D2B3A-3DCD-4F3E-B214-3565E3A448AD}" srcOrd="3" destOrd="0" parTransId="{B188CCBE-9F17-4FE5-9FCB-F6DF64269F1A}" sibTransId="{692FBC22-9410-4A8B-9256-C1366D4EC2B7}"/>
    <dgm:cxn modelId="{ACE02F63-6167-4DF2-BF7D-0EEEB38C42AB}" type="presOf" srcId="{6E8C3F40-75A6-4FBB-A786-E9FB5B29AEC9}" destId="{FF4F3614-EECF-4FB1-BEC6-92F308B1DCBA}" srcOrd="0" destOrd="0" presId="urn:microsoft.com/office/officeart/2005/8/layout/default#2"/>
    <dgm:cxn modelId="{A81882E5-6D8C-42F1-BE6F-C3E6977C05CF}" srcId="{42AFEB87-E5BC-4C7F-A6CE-74950D0782F4}" destId="{C8BE2092-2F6F-4CF0-AF6B-33D540C3B818}" srcOrd="2" destOrd="0" parTransId="{1FFFB1BD-8F41-4836-958E-B6F6ED5C7777}" sibTransId="{9B53FF76-67E2-4787-9019-E188C6E60A69}"/>
    <dgm:cxn modelId="{F94C5864-E50C-488A-B4FD-9C3D99BF9721}" type="presOf" srcId="{C8BE2092-2F6F-4CF0-AF6B-33D540C3B818}" destId="{A9055DB7-A80B-4E53-813B-19B1BC1661E4}" srcOrd="0" destOrd="0" presId="urn:microsoft.com/office/officeart/2005/8/layout/default#2"/>
    <dgm:cxn modelId="{3714926C-FDF0-4BCE-8502-3F0D3781870E}" srcId="{42AFEB87-E5BC-4C7F-A6CE-74950D0782F4}" destId="{6E8C3F40-75A6-4FBB-A786-E9FB5B29AEC9}" srcOrd="7" destOrd="0" parTransId="{91AF324F-1CAB-4CA3-98B5-072F5A49492B}" sibTransId="{8EBC841C-1F73-44D9-BEC6-96BBF43FB135}"/>
    <dgm:cxn modelId="{90974250-946D-4549-82B2-EA9ADF82ECB8}" srcId="{42AFEB87-E5BC-4C7F-A6CE-74950D0782F4}" destId="{D2BE123C-6B64-45BC-8B64-7FF7827F28E3}" srcOrd="4" destOrd="0" parTransId="{4D4F283C-F2C1-4EBD-B223-4596782FB2B7}" sibTransId="{8FB4EBD3-C313-4980-8228-30CF07A19B15}"/>
    <dgm:cxn modelId="{2C452086-4D2E-45A7-B164-27E44EC33E7F}" type="presOf" srcId="{014B968E-E4F1-4E9F-A7A4-959EAF9F8D22}" destId="{0E0DF1FD-C3F4-4D14-B825-01E6F92E0599}" srcOrd="0" destOrd="0" presId="urn:microsoft.com/office/officeart/2005/8/layout/default#2"/>
    <dgm:cxn modelId="{68C592F4-E0D0-4DA5-933F-9B213520503E}" type="presOf" srcId="{D2BE123C-6B64-45BC-8B64-7FF7827F28E3}" destId="{7016F2B8-6AAA-4E87-BF40-FB0640855140}" srcOrd="0" destOrd="0" presId="urn:microsoft.com/office/officeart/2005/8/layout/default#2"/>
    <dgm:cxn modelId="{774F28C5-DF44-48C5-9FE2-0CE0A8416F28}" srcId="{42AFEB87-E5BC-4C7F-A6CE-74950D0782F4}" destId="{57FD9840-B8FB-4ABD-AD91-3360AC506456}" srcOrd="6" destOrd="0" parTransId="{DD222034-8FA6-4ECB-AAE9-302FAAEDD72D}" sibTransId="{6F031908-B560-4660-9766-496763C1214D}"/>
    <dgm:cxn modelId="{4E0011FB-28CA-4618-ABE7-CD2FD86BB5C2}" type="presOf" srcId="{42AFEB87-E5BC-4C7F-A6CE-74950D0782F4}" destId="{E623A546-D352-4570-A575-A0DC82C1E0EC}" srcOrd="0" destOrd="0" presId="urn:microsoft.com/office/officeart/2005/8/layout/default#2"/>
    <dgm:cxn modelId="{ED574ACD-8B51-4514-93E2-E4E2E2E2F396}" srcId="{42AFEB87-E5BC-4C7F-A6CE-74950D0782F4}" destId="{014B968E-E4F1-4E9F-A7A4-959EAF9F8D22}" srcOrd="1" destOrd="0" parTransId="{E9E15935-E403-4AFA-81E1-5BA2DE4846CD}" sibTransId="{44E2F501-32F0-4668-94D7-A9427F129068}"/>
    <dgm:cxn modelId="{4BEF2780-2FA0-4ABA-9DD4-765586231388}" srcId="{42AFEB87-E5BC-4C7F-A6CE-74950D0782F4}" destId="{35339040-29D9-422D-A80F-B71555A51587}" srcOrd="0" destOrd="0" parTransId="{CE35D230-CB6E-486A-859B-C9DB7AAE8B9D}" sibTransId="{35B30C7E-CDDC-4A0A-AB7E-899D73FFE99E}"/>
    <dgm:cxn modelId="{DC1FA2F5-EEFD-4999-8681-B234EED10490}" type="presOf" srcId="{EDCB60DA-EA10-4E0D-BC99-F10D4B22033C}" destId="{6CF89B3A-0197-4EFD-B49A-EFC44F6E5EBB}" srcOrd="0" destOrd="0" presId="urn:microsoft.com/office/officeart/2005/8/layout/default#2"/>
    <dgm:cxn modelId="{E12D8F16-B467-4471-BCC1-2924BD27A24C}" type="presOf" srcId="{E0156997-8BCB-45CD-92D2-3A5FE866CAD1}" destId="{EDDE8B15-C41F-4525-BD02-4800926A9AF3}" srcOrd="0" destOrd="0" presId="urn:microsoft.com/office/officeart/2005/8/layout/default#2"/>
    <dgm:cxn modelId="{57177AC3-10A4-4DED-A174-AC9477D0E59A}" type="presParOf" srcId="{E623A546-D352-4570-A575-A0DC82C1E0EC}" destId="{765F948F-72BB-469C-A213-CAA00FE5CC26}" srcOrd="0" destOrd="0" presId="urn:microsoft.com/office/officeart/2005/8/layout/default#2"/>
    <dgm:cxn modelId="{99C1B7D3-EDD0-4000-914C-E44002CC01AC}" type="presParOf" srcId="{E623A546-D352-4570-A575-A0DC82C1E0EC}" destId="{3B5F6579-46EF-48F8-AB02-9FA9E13E812F}" srcOrd="1" destOrd="0" presId="urn:microsoft.com/office/officeart/2005/8/layout/default#2"/>
    <dgm:cxn modelId="{075E8EFD-4616-487D-957A-D502BDB49D3C}" type="presParOf" srcId="{E623A546-D352-4570-A575-A0DC82C1E0EC}" destId="{0E0DF1FD-C3F4-4D14-B825-01E6F92E0599}" srcOrd="2" destOrd="0" presId="urn:microsoft.com/office/officeart/2005/8/layout/default#2"/>
    <dgm:cxn modelId="{10DCDD3A-F60E-4B1B-B869-93E8AEAEB16B}" type="presParOf" srcId="{E623A546-D352-4570-A575-A0DC82C1E0EC}" destId="{32F4D138-41E3-4837-8D01-38BE69320666}" srcOrd="3" destOrd="0" presId="urn:microsoft.com/office/officeart/2005/8/layout/default#2"/>
    <dgm:cxn modelId="{20463C9F-3CE0-4F0F-8EFD-86ECE50A386C}" type="presParOf" srcId="{E623A546-D352-4570-A575-A0DC82C1E0EC}" destId="{A9055DB7-A80B-4E53-813B-19B1BC1661E4}" srcOrd="4" destOrd="0" presId="urn:microsoft.com/office/officeart/2005/8/layout/default#2"/>
    <dgm:cxn modelId="{B1098C81-878B-49D5-8C2E-D804E8B1F9D9}" type="presParOf" srcId="{E623A546-D352-4570-A575-A0DC82C1E0EC}" destId="{8BBE2689-05E2-4C6D-AFEF-6BC948872C67}" srcOrd="5" destOrd="0" presId="urn:microsoft.com/office/officeart/2005/8/layout/default#2"/>
    <dgm:cxn modelId="{88D0120F-FC5F-47CF-9B12-C27087EC7E7C}" type="presParOf" srcId="{E623A546-D352-4570-A575-A0DC82C1E0EC}" destId="{6E2841E8-05B2-4EBC-AA4C-FDC9F083DB53}" srcOrd="6" destOrd="0" presId="urn:microsoft.com/office/officeart/2005/8/layout/default#2"/>
    <dgm:cxn modelId="{415C2382-9D44-40EC-99EB-C165EA342AA8}" type="presParOf" srcId="{E623A546-D352-4570-A575-A0DC82C1E0EC}" destId="{42782E17-F427-4293-A00A-3D191547E37D}" srcOrd="7" destOrd="0" presId="urn:microsoft.com/office/officeart/2005/8/layout/default#2"/>
    <dgm:cxn modelId="{56BA96FC-ACE1-4498-A010-380DA575B3DC}" type="presParOf" srcId="{E623A546-D352-4570-A575-A0DC82C1E0EC}" destId="{7016F2B8-6AAA-4E87-BF40-FB0640855140}" srcOrd="8" destOrd="0" presId="urn:microsoft.com/office/officeart/2005/8/layout/default#2"/>
    <dgm:cxn modelId="{1106351F-D8EC-48DE-AE39-6E2687FB3D59}" type="presParOf" srcId="{E623A546-D352-4570-A575-A0DC82C1E0EC}" destId="{40CBBE04-519C-4474-B0CF-2FDECADF98B3}" srcOrd="9" destOrd="0" presId="urn:microsoft.com/office/officeart/2005/8/layout/default#2"/>
    <dgm:cxn modelId="{04C65E97-DB5D-4775-A010-04E9A2F6D0A8}" type="presParOf" srcId="{E623A546-D352-4570-A575-A0DC82C1E0EC}" destId="{6CF89B3A-0197-4EFD-B49A-EFC44F6E5EBB}" srcOrd="10" destOrd="0" presId="urn:microsoft.com/office/officeart/2005/8/layout/default#2"/>
    <dgm:cxn modelId="{67530F84-99CE-4745-B65A-7FD75B5423C6}" type="presParOf" srcId="{E623A546-D352-4570-A575-A0DC82C1E0EC}" destId="{A7C55E85-765A-468D-93C6-C6F746C6E383}" srcOrd="11" destOrd="0" presId="urn:microsoft.com/office/officeart/2005/8/layout/default#2"/>
    <dgm:cxn modelId="{6ECDA77A-4925-4727-9950-131C89D1360E}" type="presParOf" srcId="{E623A546-D352-4570-A575-A0DC82C1E0EC}" destId="{B100D8E1-B2A5-43F3-A417-A1BF1E6C6652}" srcOrd="12" destOrd="0" presId="urn:microsoft.com/office/officeart/2005/8/layout/default#2"/>
    <dgm:cxn modelId="{1C348F83-C001-4C95-9DBB-C1826F64B0CF}" type="presParOf" srcId="{E623A546-D352-4570-A575-A0DC82C1E0EC}" destId="{BF7564B7-B672-415B-93CC-5880F84DFB07}" srcOrd="13" destOrd="0" presId="urn:microsoft.com/office/officeart/2005/8/layout/default#2"/>
    <dgm:cxn modelId="{E95CBC3F-312E-46FA-A839-F52D133927F5}" type="presParOf" srcId="{E623A546-D352-4570-A575-A0DC82C1E0EC}" destId="{FF4F3614-EECF-4FB1-BEC6-92F308B1DCBA}" srcOrd="14" destOrd="0" presId="urn:microsoft.com/office/officeart/2005/8/layout/default#2"/>
    <dgm:cxn modelId="{2D2BCE98-7B7A-40C8-BE07-0B4FF90FEE82}" type="presParOf" srcId="{E623A546-D352-4570-A575-A0DC82C1E0EC}" destId="{03DE3C43-B3C3-497F-A365-70262AD6EED6}" srcOrd="15" destOrd="0" presId="urn:microsoft.com/office/officeart/2005/8/layout/default#2"/>
    <dgm:cxn modelId="{87F2CC63-0247-47CC-BDF9-BA80C3FE4107}" type="presParOf" srcId="{E623A546-D352-4570-A575-A0DC82C1E0EC}" destId="{EDDE8B15-C41F-4525-BD02-4800926A9AF3}" srcOrd="1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32135F4-F49B-452F-BC8D-799753F70146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ZA"/>
        </a:p>
      </dgm:t>
    </dgm:pt>
    <dgm:pt modelId="{7A89AB89-1EB2-4C74-9D23-CA8B548F5FC0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ZA" dirty="0"/>
            <a:t>Mandate</a:t>
          </a:r>
        </a:p>
      </dgm:t>
    </dgm:pt>
    <dgm:pt modelId="{C36C1F11-BDA7-4460-818B-95D4EE98A39D}" type="parTrans" cxnId="{D2D22E05-BEA8-4503-B583-A52228B51E4C}">
      <dgm:prSet/>
      <dgm:spPr/>
      <dgm:t>
        <a:bodyPr/>
        <a:lstStyle/>
        <a:p>
          <a:endParaRPr lang="en-ZA"/>
        </a:p>
      </dgm:t>
    </dgm:pt>
    <dgm:pt modelId="{7A93649A-083F-4A06-AE83-27EEB2DBBAC8}" type="sibTrans" cxnId="{D2D22E05-BEA8-4503-B583-A52228B51E4C}">
      <dgm:prSet/>
      <dgm:spPr/>
      <dgm:t>
        <a:bodyPr/>
        <a:lstStyle/>
        <a:p>
          <a:endParaRPr lang="en-ZA"/>
        </a:p>
      </dgm:t>
    </dgm:pt>
    <dgm:pt modelId="{3733BE90-5AD1-4759-9C67-FC286B5E35E0}">
      <dgm:prSet phldrT="[Text]"/>
      <dgm:spPr/>
      <dgm:t>
        <a:bodyPr/>
        <a:lstStyle/>
        <a:p>
          <a:r>
            <a:rPr lang="en-ZA"/>
            <a:t>Derived from the NQF Act</a:t>
          </a:r>
          <a:endParaRPr lang="en-ZA" dirty="0"/>
        </a:p>
      </dgm:t>
    </dgm:pt>
    <dgm:pt modelId="{D1B0C044-7141-4EA0-A437-A9338EFAC01C}" type="parTrans" cxnId="{05CBA721-F37F-4AB3-BBF0-6AA82C13806D}">
      <dgm:prSet/>
      <dgm:spPr/>
      <dgm:t>
        <a:bodyPr/>
        <a:lstStyle/>
        <a:p>
          <a:endParaRPr lang="en-ZA"/>
        </a:p>
      </dgm:t>
    </dgm:pt>
    <dgm:pt modelId="{1B04B9BD-4E2E-4E89-BAF8-71AAD1F84447}" type="sibTrans" cxnId="{05CBA721-F37F-4AB3-BBF0-6AA82C13806D}">
      <dgm:prSet/>
      <dgm:spPr/>
      <dgm:t>
        <a:bodyPr/>
        <a:lstStyle/>
        <a:p>
          <a:endParaRPr lang="en-ZA"/>
        </a:p>
      </dgm:t>
    </dgm:pt>
    <dgm:pt modelId="{0E2DA821-107C-4207-AE32-9A94D04E59F0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/>
            <a:t>Vision</a:t>
          </a:r>
          <a:endParaRPr lang="en-ZA" dirty="0"/>
        </a:p>
      </dgm:t>
    </dgm:pt>
    <dgm:pt modelId="{E26088F0-7DD0-4306-8AA4-33E9DA70F7FA}" type="parTrans" cxnId="{9F6824CE-A2F8-4A13-924D-0595D10B2B3D}">
      <dgm:prSet/>
      <dgm:spPr/>
      <dgm:t>
        <a:bodyPr/>
        <a:lstStyle/>
        <a:p>
          <a:endParaRPr lang="en-ZA"/>
        </a:p>
      </dgm:t>
    </dgm:pt>
    <dgm:pt modelId="{FCDFBA24-47D5-49E0-8BD2-FF18258CBA1B}" type="sibTrans" cxnId="{9F6824CE-A2F8-4A13-924D-0595D10B2B3D}">
      <dgm:prSet/>
      <dgm:spPr/>
      <dgm:t>
        <a:bodyPr/>
        <a:lstStyle/>
        <a:p>
          <a:endParaRPr lang="en-ZA"/>
        </a:p>
      </dgm:t>
    </dgm:pt>
    <dgm:pt modelId="{0C9DFEC3-1F5E-420F-841D-6C7D5EB1173C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ZA" dirty="0"/>
            <a:t>Mission</a:t>
          </a:r>
        </a:p>
      </dgm:t>
    </dgm:pt>
    <dgm:pt modelId="{0F8BC596-86CD-413F-808B-2E34562D8123}" type="parTrans" cxnId="{4554C823-05FC-4F8A-908F-BF2742F8AF5E}">
      <dgm:prSet/>
      <dgm:spPr/>
      <dgm:t>
        <a:bodyPr/>
        <a:lstStyle/>
        <a:p>
          <a:endParaRPr lang="en-ZA"/>
        </a:p>
      </dgm:t>
    </dgm:pt>
    <dgm:pt modelId="{96D84A3D-3FE2-46EF-96E1-BED3E67A261E}" type="sibTrans" cxnId="{4554C823-05FC-4F8A-908F-BF2742F8AF5E}">
      <dgm:prSet/>
      <dgm:spPr/>
      <dgm:t>
        <a:bodyPr/>
        <a:lstStyle/>
        <a:p>
          <a:endParaRPr lang="en-ZA"/>
        </a:p>
      </dgm:t>
    </dgm:pt>
    <dgm:pt modelId="{9F8E68C0-4D19-466C-AB38-C2E0C979C52B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dirty="0"/>
            <a:t>Values</a:t>
          </a:r>
        </a:p>
      </dgm:t>
    </dgm:pt>
    <dgm:pt modelId="{6499549F-C897-4595-99E7-8B4A80565A44}" type="parTrans" cxnId="{EAB078E6-D2E8-4FDC-AAF2-2D3A0253B16D}">
      <dgm:prSet/>
      <dgm:spPr/>
      <dgm:t>
        <a:bodyPr/>
        <a:lstStyle/>
        <a:p>
          <a:endParaRPr lang="en-ZA"/>
        </a:p>
      </dgm:t>
    </dgm:pt>
    <dgm:pt modelId="{8C9F5DF3-34F2-4DD1-A948-ECE81868167B}" type="sibTrans" cxnId="{EAB078E6-D2E8-4FDC-AAF2-2D3A0253B16D}">
      <dgm:prSet/>
      <dgm:spPr/>
      <dgm:t>
        <a:bodyPr/>
        <a:lstStyle/>
        <a:p>
          <a:endParaRPr lang="en-ZA"/>
        </a:p>
      </dgm:t>
    </dgm:pt>
    <dgm:pt modelId="{7F8DECD1-74A7-4A38-9F74-A8EDE2B1F2AE}">
      <dgm:prSet/>
      <dgm:spPr/>
      <dgm:t>
        <a:bodyPr/>
        <a:lstStyle/>
        <a:p>
          <a:r>
            <a:rPr lang="en-ZA" dirty="0"/>
            <a:t>A world class NQF for South Africa</a:t>
          </a:r>
        </a:p>
      </dgm:t>
    </dgm:pt>
    <dgm:pt modelId="{F37F28CC-44A3-43BE-BFDC-F831866B5454}" type="parTrans" cxnId="{57CD1E16-34BC-460B-AB90-DEF351352DA3}">
      <dgm:prSet/>
      <dgm:spPr/>
      <dgm:t>
        <a:bodyPr/>
        <a:lstStyle/>
        <a:p>
          <a:endParaRPr lang="en-ZA"/>
        </a:p>
      </dgm:t>
    </dgm:pt>
    <dgm:pt modelId="{BCB890EF-3D41-4DB4-AF91-9C7B7619D935}" type="sibTrans" cxnId="{57CD1E16-34BC-460B-AB90-DEF351352DA3}">
      <dgm:prSet/>
      <dgm:spPr/>
      <dgm:t>
        <a:bodyPr/>
        <a:lstStyle/>
        <a:p>
          <a:endParaRPr lang="en-ZA"/>
        </a:p>
      </dgm:t>
    </dgm:pt>
    <dgm:pt modelId="{E886E169-DB4B-4CD8-9B24-5DFACF0E4419}">
      <dgm:prSet/>
      <dgm:spPr/>
      <dgm:t>
        <a:bodyPr/>
        <a:lstStyle/>
        <a:p>
          <a:r>
            <a:rPr lang="en-ZA" dirty="0"/>
            <a:t>Oversee the further development and implementation of a National Qualifications Framework (NQF) and advance its objectives, which contributes to the full development of each lifelong learner and to the social and economic development of the nation at large</a:t>
          </a:r>
        </a:p>
      </dgm:t>
    </dgm:pt>
    <dgm:pt modelId="{064D09A9-F3B0-4FF8-8A05-18248FDE901D}" type="parTrans" cxnId="{D5C757D5-F79D-4880-A3CC-425B2135170F}">
      <dgm:prSet/>
      <dgm:spPr/>
      <dgm:t>
        <a:bodyPr/>
        <a:lstStyle/>
        <a:p>
          <a:endParaRPr lang="en-ZA"/>
        </a:p>
      </dgm:t>
    </dgm:pt>
    <dgm:pt modelId="{68103450-8E93-4B82-B952-98E31AEC15D5}" type="sibTrans" cxnId="{D5C757D5-F79D-4880-A3CC-425B2135170F}">
      <dgm:prSet/>
      <dgm:spPr/>
      <dgm:t>
        <a:bodyPr/>
        <a:lstStyle/>
        <a:p>
          <a:endParaRPr lang="en-ZA"/>
        </a:p>
      </dgm:t>
    </dgm:pt>
    <dgm:pt modelId="{71BA30F6-4EDF-4994-92F4-ECE307FA824F}">
      <dgm:prSet custT="1"/>
      <dgm:spPr/>
      <dgm:t>
        <a:bodyPr/>
        <a:lstStyle/>
        <a:p>
          <a:r>
            <a:rPr lang="en-ZA" sz="1600" dirty="0"/>
            <a:t>Social and Economic Transformation</a:t>
          </a:r>
        </a:p>
      </dgm:t>
    </dgm:pt>
    <dgm:pt modelId="{A78EA4A4-784B-4D2F-AD85-34F36DA8B87C}" type="parTrans" cxnId="{72020173-9207-4964-86AE-FC5533EBA6C9}">
      <dgm:prSet/>
      <dgm:spPr/>
      <dgm:t>
        <a:bodyPr/>
        <a:lstStyle/>
        <a:p>
          <a:endParaRPr lang="en-ZA"/>
        </a:p>
      </dgm:t>
    </dgm:pt>
    <dgm:pt modelId="{101A2EFE-CF55-4E11-9597-6E4693503517}" type="sibTrans" cxnId="{72020173-9207-4964-86AE-FC5533EBA6C9}">
      <dgm:prSet/>
      <dgm:spPr/>
      <dgm:t>
        <a:bodyPr/>
        <a:lstStyle/>
        <a:p>
          <a:endParaRPr lang="en-ZA"/>
        </a:p>
      </dgm:t>
    </dgm:pt>
    <dgm:pt modelId="{0C6E59FF-DFF2-4F99-8226-77D77E8AE2D2}">
      <dgm:prSet custT="1"/>
      <dgm:spPr/>
      <dgm:t>
        <a:bodyPr/>
        <a:lstStyle/>
        <a:p>
          <a:r>
            <a:rPr lang="en-ZA" sz="1600" dirty="0"/>
            <a:t>Integration</a:t>
          </a:r>
        </a:p>
      </dgm:t>
    </dgm:pt>
    <dgm:pt modelId="{29FE3AB3-A7C4-49BA-A3CD-15F7AD3EFE54}" type="parTrans" cxnId="{25B20899-8332-4EF0-9CE9-5FCFC670AFE6}">
      <dgm:prSet/>
      <dgm:spPr/>
      <dgm:t>
        <a:bodyPr/>
        <a:lstStyle/>
        <a:p>
          <a:endParaRPr lang="en-ZA"/>
        </a:p>
      </dgm:t>
    </dgm:pt>
    <dgm:pt modelId="{62E6180E-D00B-4827-9039-2CE41822BBCF}" type="sibTrans" cxnId="{25B20899-8332-4EF0-9CE9-5FCFC670AFE6}">
      <dgm:prSet/>
      <dgm:spPr/>
      <dgm:t>
        <a:bodyPr/>
        <a:lstStyle/>
        <a:p>
          <a:endParaRPr lang="en-ZA"/>
        </a:p>
      </dgm:t>
    </dgm:pt>
    <dgm:pt modelId="{60230DE6-62E8-4D5F-92C2-30CC27860BE0}">
      <dgm:prSet custT="1"/>
      <dgm:spPr/>
      <dgm:t>
        <a:bodyPr/>
        <a:lstStyle/>
        <a:p>
          <a:r>
            <a:rPr lang="en-ZA" sz="1600" dirty="0"/>
            <a:t>High Energy and Corporate Vibrancy</a:t>
          </a:r>
        </a:p>
      </dgm:t>
    </dgm:pt>
    <dgm:pt modelId="{9C5872CD-7CD5-43F1-BA78-687B34158E62}" type="parTrans" cxnId="{E6D685E0-6AE9-47E0-B337-12D414BD7917}">
      <dgm:prSet/>
      <dgm:spPr/>
      <dgm:t>
        <a:bodyPr/>
        <a:lstStyle/>
        <a:p>
          <a:endParaRPr lang="en-ZA"/>
        </a:p>
      </dgm:t>
    </dgm:pt>
    <dgm:pt modelId="{8C709473-B6FA-4098-8D9A-9CBCB9B7C8CB}" type="sibTrans" cxnId="{E6D685E0-6AE9-47E0-B337-12D414BD7917}">
      <dgm:prSet/>
      <dgm:spPr/>
      <dgm:t>
        <a:bodyPr/>
        <a:lstStyle/>
        <a:p>
          <a:endParaRPr lang="en-ZA"/>
        </a:p>
      </dgm:t>
    </dgm:pt>
    <dgm:pt modelId="{2A91EFF3-420B-4252-A4F1-4D47094F8E34}">
      <dgm:prSet custT="1"/>
      <dgm:spPr/>
      <dgm:t>
        <a:bodyPr/>
        <a:lstStyle/>
        <a:p>
          <a:r>
            <a:rPr lang="en-ZA" sz="1600" dirty="0"/>
            <a:t>Quality Service</a:t>
          </a:r>
        </a:p>
      </dgm:t>
    </dgm:pt>
    <dgm:pt modelId="{55C6227D-C2BC-48D0-A636-6610726BD8EA}" type="parTrans" cxnId="{9668DA5D-AC0C-4787-BC5C-FDE3C42668E6}">
      <dgm:prSet/>
      <dgm:spPr/>
      <dgm:t>
        <a:bodyPr/>
        <a:lstStyle/>
        <a:p>
          <a:endParaRPr lang="en-ZA"/>
        </a:p>
      </dgm:t>
    </dgm:pt>
    <dgm:pt modelId="{6B802105-2484-42BC-9CD1-80FAE6451E8D}" type="sibTrans" cxnId="{9668DA5D-AC0C-4787-BC5C-FDE3C42668E6}">
      <dgm:prSet/>
      <dgm:spPr/>
      <dgm:t>
        <a:bodyPr/>
        <a:lstStyle/>
        <a:p>
          <a:endParaRPr lang="en-ZA"/>
        </a:p>
      </dgm:t>
    </dgm:pt>
    <dgm:pt modelId="{F395D13A-6B51-41F6-99DD-7CB29F8039BE}">
      <dgm:prSet custT="1"/>
      <dgm:spPr/>
      <dgm:t>
        <a:bodyPr/>
        <a:lstStyle/>
        <a:p>
          <a:r>
            <a:rPr lang="en-ZA" sz="1600" dirty="0"/>
            <a:t>Integrity</a:t>
          </a:r>
        </a:p>
      </dgm:t>
    </dgm:pt>
    <dgm:pt modelId="{4C415BBC-6176-4739-9AE8-5387A638FD40}" type="parTrans" cxnId="{ED741B09-9A6B-489B-921E-1EB0FDCD5A83}">
      <dgm:prSet/>
      <dgm:spPr/>
      <dgm:t>
        <a:bodyPr/>
        <a:lstStyle/>
        <a:p>
          <a:endParaRPr lang="en-ZA"/>
        </a:p>
      </dgm:t>
    </dgm:pt>
    <dgm:pt modelId="{54155B61-64C3-4DD4-8FAD-5A5CCE65C828}" type="sibTrans" cxnId="{ED741B09-9A6B-489B-921E-1EB0FDCD5A83}">
      <dgm:prSet/>
      <dgm:spPr/>
      <dgm:t>
        <a:bodyPr/>
        <a:lstStyle/>
        <a:p>
          <a:endParaRPr lang="en-ZA"/>
        </a:p>
      </dgm:t>
    </dgm:pt>
    <dgm:pt modelId="{8A3252E5-5F9C-4C30-AAD2-0D8BA0EF256D}">
      <dgm:prSet custT="1"/>
      <dgm:spPr/>
      <dgm:t>
        <a:bodyPr/>
        <a:lstStyle/>
        <a:p>
          <a:r>
            <a:rPr lang="en-ZA" sz="1600" dirty="0"/>
            <a:t>Quality Qualifications</a:t>
          </a:r>
        </a:p>
      </dgm:t>
    </dgm:pt>
    <dgm:pt modelId="{A1CDFF0D-041C-4FD5-87B9-D8A295086942}" type="parTrans" cxnId="{19A38073-0405-47FF-B039-4B519B8C76CF}">
      <dgm:prSet/>
      <dgm:spPr/>
      <dgm:t>
        <a:bodyPr/>
        <a:lstStyle/>
        <a:p>
          <a:endParaRPr lang="en-ZA"/>
        </a:p>
      </dgm:t>
    </dgm:pt>
    <dgm:pt modelId="{9538558B-D4B5-447A-849C-EB90E7D92D24}" type="sibTrans" cxnId="{19A38073-0405-47FF-B039-4B519B8C76CF}">
      <dgm:prSet/>
      <dgm:spPr/>
      <dgm:t>
        <a:bodyPr/>
        <a:lstStyle/>
        <a:p>
          <a:endParaRPr lang="en-ZA"/>
        </a:p>
      </dgm:t>
    </dgm:pt>
    <dgm:pt modelId="{CD28E21C-EFAE-434B-8C33-F8E9C9B42C86}" type="pres">
      <dgm:prSet presAssocID="{B32135F4-F49B-452F-BC8D-799753F701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DFA7D4A3-D81A-4B83-B41E-5E9832BD2F89}" type="pres">
      <dgm:prSet presAssocID="{7A89AB89-1EB2-4C74-9D23-CA8B548F5FC0}" presName="linNode" presStyleCnt="0"/>
      <dgm:spPr/>
    </dgm:pt>
    <dgm:pt modelId="{463A39A6-5006-4929-9EA2-D4AED0B6A702}" type="pres">
      <dgm:prSet presAssocID="{7A89AB89-1EB2-4C74-9D23-CA8B548F5FC0}" presName="parentText" presStyleLbl="node1" presStyleIdx="0" presStyleCnt="4" custScaleY="4254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C1509EF-F664-4D4E-B9FA-B07B3D8D3D57}" type="pres">
      <dgm:prSet presAssocID="{7A89AB89-1EB2-4C74-9D23-CA8B548F5FC0}" presName="descendantText" presStyleLbl="alignAccFollowNode1" presStyleIdx="0" presStyleCnt="4" custScaleY="25608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D0A50CB-48DA-4F6E-ADA8-DD281EEE0244}" type="pres">
      <dgm:prSet presAssocID="{7A93649A-083F-4A06-AE83-27EEB2DBBAC8}" presName="sp" presStyleCnt="0"/>
      <dgm:spPr/>
    </dgm:pt>
    <dgm:pt modelId="{080E4474-466D-495F-BEE0-81123CF29364}" type="pres">
      <dgm:prSet presAssocID="{0E2DA821-107C-4207-AE32-9A94D04E59F0}" presName="linNode" presStyleCnt="0"/>
      <dgm:spPr/>
    </dgm:pt>
    <dgm:pt modelId="{DF83D01B-6F7D-431A-8041-811E61B8D0A5}" type="pres">
      <dgm:prSet presAssocID="{0E2DA821-107C-4207-AE32-9A94D04E59F0}" presName="parentText" presStyleLbl="node1" presStyleIdx="1" presStyleCnt="4" custScaleY="44523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917D30D-974E-4688-85CC-2EC3CE167591}" type="pres">
      <dgm:prSet presAssocID="{0E2DA821-107C-4207-AE32-9A94D04E59F0}" presName="descendantText" presStyleLbl="alignAccFollowNode1" presStyleIdx="1" presStyleCnt="4" custScaleY="334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93545D9-0BE3-450A-BC5A-FC8C6EDA3EFF}" type="pres">
      <dgm:prSet presAssocID="{FCDFBA24-47D5-49E0-8BD2-FF18258CBA1B}" presName="sp" presStyleCnt="0"/>
      <dgm:spPr/>
    </dgm:pt>
    <dgm:pt modelId="{2B0FAACA-6883-4204-B441-704DEF8BAA4C}" type="pres">
      <dgm:prSet presAssocID="{0C9DFEC3-1F5E-420F-841D-6C7D5EB1173C}" presName="linNode" presStyleCnt="0"/>
      <dgm:spPr/>
    </dgm:pt>
    <dgm:pt modelId="{8BB8BDF1-78E4-4D16-B301-37DC0D35C455}" type="pres">
      <dgm:prSet presAssocID="{0C9DFEC3-1F5E-420F-841D-6C7D5EB1173C}" presName="parentText" presStyleLbl="node1" presStyleIdx="2" presStyleCnt="4" custScaleY="37761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3902B38-4454-4601-BA35-95C984DE7CEA}" type="pres">
      <dgm:prSet presAssocID="{0C9DFEC3-1F5E-420F-841D-6C7D5EB1173C}" presName="descendantText" presStyleLbl="alignAccFollowNode1" presStyleIdx="2" presStyleCnt="4" custScaleY="7133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460F2EC-ADF8-4E16-9A9D-B2BF08CCC18C}" type="pres">
      <dgm:prSet presAssocID="{96D84A3D-3FE2-46EF-96E1-BED3E67A261E}" presName="sp" presStyleCnt="0"/>
      <dgm:spPr/>
    </dgm:pt>
    <dgm:pt modelId="{D289947D-3172-4791-B54F-029DD2275511}" type="pres">
      <dgm:prSet presAssocID="{9F8E68C0-4D19-466C-AB38-C2E0C979C52B}" presName="linNode" presStyleCnt="0"/>
      <dgm:spPr/>
    </dgm:pt>
    <dgm:pt modelId="{46336259-3A9C-4145-A0ED-85560AC13055}" type="pres">
      <dgm:prSet presAssocID="{9F8E68C0-4D19-466C-AB38-C2E0C979C52B}" presName="parentText" presStyleLbl="node1" presStyleIdx="3" presStyleCnt="4" custScaleY="33569">
        <dgm:presLayoutVars>
          <dgm:chMax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F8868-50EE-4414-8527-7C7BB514C6BF}" type="pres">
      <dgm:prSet presAssocID="{9F8E68C0-4D19-466C-AB38-C2E0C979C52B}" presName="descendantText" presStyleLbl="alignAccFollowNode1" presStyleIdx="3" presStyleCnt="4" custScaleY="935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5F6DE5E-D410-47B6-8C3D-36AF025C62FB}" type="presOf" srcId="{0C6E59FF-DFF2-4F99-8226-77D77E8AE2D2}" destId="{F19F8868-50EE-4414-8527-7C7BB514C6BF}" srcOrd="0" destOrd="1" presId="urn:microsoft.com/office/officeart/2005/8/layout/vList5"/>
    <dgm:cxn modelId="{FDE3B074-6EEB-4293-9B20-C837115DA491}" type="presOf" srcId="{71BA30F6-4EDF-4994-92F4-ECE307FA824F}" destId="{F19F8868-50EE-4414-8527-7C7BB514C6BF}" srcOrd="0" destOrd="0" presId="urn:microsoft.com/office/officeart/2005/8/layout/vList5"/>
    <dgm:cxn modelId="{2D9160BB-0DCB-49FF-9A54-433913F294B9}" type="presOf" srcId="{0E2DA821-107C-4207-AE32-9A94D04E59F0}" destId="{DF83D01B-6F7D-431A-8041-811E61B8D0A5}" srcOrd="0" destOrd="0" presId="urn:microsoft.com/office/officeart/2005/8/layout/vList5"/>
    <dgm:cxn modelId="{F404C9FE-A2D8-4337-B237-79ECD9B7F7FE}" type="presOf" srcId="{9F8E68C0-4D19-466C-AB38-C2E0C979C52B}" destId="{46336259-3A9C-4145-A0ED-85560AC13055}" srcOrd="0" destOrd="0" presId="urn:microsoft.com/office/officeart/2005/8/layout/vList5"/>
    <dgm:cxn modelId="{ED741B09-9A6B-489B-921E-1EB0FDCD5A83}" srcId="{9F8E68C0-4D19-466C-AB38-C2E0C979C52B}" destId="{F395D13A-6B51-41F6-99DD-7CB29F8039BE}" srcOrd="4" destOrd="0" parTransId="{4C415BBC-6176-4739-9AE8-5387A638FD40}" sibTransId="{54155B61-64C3-4DD4-8FAD-5A5CCE65C828}"/>
    <dgm:cxn modelId="{5DB5B6D1-06DE-4C28-9429-E3103C93F428}" type="presOf" srcId="{7A89AB89-1EB2-4C74-9D23-CA8B548F5FC0}" destId="{463A39A6-5006-4929-9EA2-D4AED0B6A702}" srcOrd="0" destOrd="0" presId="urn:microsoft.com/office/officeart/2005/8/layout/vList5"/>
    <dgm:cxn modelId="{25B20899-8332-4EF0-9CE9-5FCFC670AFE6}" srcId="{9F8E68C0-4D19-466C-AB38-C2E0C979C52B}" destId="{0C6E59FF-DFF2-4F99-8226-77D77E8AE2D2}" srcOrd="1" destOrd="0" parTransId="{29FE3AB3-A7C4-49BA-A3CD-15F7AD3EFE54}" sibTransId="{62E6180E-D00B-4827-9039-2CE41822BBCF}"/>
    <dgm:cxn modelId="{19A38073-0405-47FF-B039-4B519B8C76CF}" srcId="{9F8E68C0-4D19-466C-AB38-C2E0C979C52B}" destId="{8A3252E5-5F9C-4C30-AAD2-0D8BA0EF256D}" srcOrd="5" destOrd="0" parTransId="{A1CDFF0D-041C-4FD5-87B9-D8A295086942}" sibTransId="{9538558B-D4B5-447A-849C-EB90E7D92D24}"/>
    <dgm:cxn modelId="{829D6C39-9F36-418C-BF06-DD56C6A6BE53}" type="presOf" srcId="{0C9DFEC3-1F5E-420F-841D-6C7D5EB1173C}" destId="{8BB8BDF1-78E4-4D16-B301-37DC0D35C455}" srcOrd="0" destOrd="0" presId="urn:microsoft.com/office/officeart/2005/8/layout/vList5"/>
    <dgm:cxn modelId="{72020173-9207-4964-86AE-FC5533EBA6C9}" srcId="{9F8E68C0-4D19-466C-AB38-C2E0C979C52B}" destId="{71BA30F6-4EDF-4994-92F4-ECE307FA824F}" srcOrd="0" destOrd="0" parTransId="{A78EA4A4-784B-4D2F-AD85-34F36DA8B87C}" sibTransId="{101A2EFE-CF55-4E11-9597-6E4693503517}"/>
    <dgm:cxn modelId="{4554C823-05FC-4F8A-908F-BF2742F8AF5E}" srcId="{B32135F4-F49B-452F-BC8D-799753F70146}" destId="{0C9DFEC3-1F5E-420F-841D-6C7D5EB1173C}" srcOrd="2" destOrd="0" parTransId="{0F8BC596-86CD-413F-808B-2E34562D8123}" sibTransId="{96D84A3D-3FE2-46EF-96E1-BED3E67A261E}"/>
    <dgm:cxn modelId="{EAB078E6-D2E8-4FDC-AAF2-2D3A0253B16D}" srcId="{B32135F4-F49B-452F-BC8D-799753F70146}" destId="{9F8E68C0-4D19-466C-AB38-C2E0C979C52B}" srcOrd="3" destOrd="0" parTransId="{6499549F-C897-4595-99E7-8B4A80565A44}" sibTransId="{8C9F5DF3-34F2-4DD1-A948-ECE81868167B}"/>
    <dgm:cxn modelId="{C2E0EF81-DE64-40AB-94C9-4DDCA1A91CF0}" type="presOf" srcId="{F395D13A-6B51-41F6-99DD-7CB29F8039BE}" destId="{F19F8868-50EE-4414-8527-7C7BB514C6BF}" srcOrd="0" destOrd="4" presId="urn:microsoft.com/office/officeart/2005/8/layout/vList5"/>
    <dgm:cxn modelId="{D2D22E05-BEA8-4503-B583-A52228B51E4C}" srcId="{B32135F4-F49B-452F-BC8D-799753F70146}" destId="{7A89AB89-1EB2-4C74-9D23-CA8B548F5FC0}" srcOrd="0" destOrd="0" parTransId="{C36C1F11-BDA7-4460-818B-95D4EE98A39D}" sibTransId="{7A93649A-083F-4A06-AE83-27EEB2DBBAC8}"/>
    <dgm:cxn modelId="{9F6824CE-A2F8-4A13-924D-0595D10B2B3D}" srcId="{B32135F4-F49B-452F-BC8D-799753F70146}" destId="{0E2DA821-107C-4207-AE32-9A94D04E59F0}" srcOrd="1" destOrd="0" parTransId="{E26088F0-7DD0-4306-8AA4-33E9DA70F7FA}" sibTransId="{FCDFBA24-47D5-49E0-8BD2-FF18258CBA1B}"/>
    <dgm:cxn modelId="{14E35C6E-1995-4E28-A385-19FC51AE841A}" type="presOf" srcId="{E886E169-DB4B-4CD8-9B24-5DFACF0E4419}" destId="{C3902B38-4454-4601-BA35-95C984DE7CEA}" srcOrd="0" destOrd="0" presId="urn:microsoft.com/office/officeart/2005/8/layout/vList5"/>
    <dgm:cxn modelId="{05CBA721-F37F-4AB3-BBF0-6AA82C13806D}" srcId="{7A89AB89-1EB2-4C74-9D23-CA8B548F5FC0}" destId="{3733BE90-5AD1-4759-9C67-FC286B5E35E0}" srcOrd="0" destOrd="0" parTransId="{D1B0C044-7141-4EA0-A437-A9338EFAC01C}" sibTransId="{1B04B9BD-4E2E-4E89-BAF8-71AAD1F84447}"/>
    <dgm:cxn modelId="{E6D685E0-6AE9-47E0-B337-12D414BD7917}" srcId="{9F8E68C0-4D19-466C-AB38-C2E0C979C52B}" destId="{60230DE6-62E8-4D5F-92C2-30CC27860BE0}" srcOrd="2" destOrd="0" parTransId="{9C5872CD-7CD5-43F1-BA78-687B34158E62}" sibTransId="{8C709473-B6FA-4098-8D9A-9CBCB9B7C8CB}"/>
    <dgm:cxn modelId="{9668DA5D-AC0C-4787-BC5C-FDE3C42668E6}" srcId="{9F8E68C0-4D19-466C-AB38-C2E0C979C52B}" destId="{2A91EFF3-420B-4252-A4F1-4D47094F8E34}" srcOrd="3" destOrd="0" parTransId="{55C6227D-C2BC-48D0-A636-6610726BD8EA}" sibTransId="{6B802105-2484-42BC-9CD1-80FAE6451E8D}"/>
    <dgm:cxn modelId="{FA0B0C39-0E51-4F1B-9831-EB89F3645A1F}" type="presOf" srcId="{7F8DECD1-74A7-4A38-9F74-A8EDE2B1F2AE}" destId="{3917D30D-974E-4688-85CC-2EC3CE167591}" srcOrd="0" destOrd="0" presId="urn:microsoft.com/office/officeart/2005/8/layout/vList5"/>
    <dgm:cxn modelId="{53E0380D-CB06-4697-B51F-D5C8790AF63F}" type="presOf" srcId="{2A91EFF3-420B-4252-A4F1-4D47094F8E34}" destId="{F19F8868-50EE-4414-8527-7C7BB514C6BF}" srcOrd="0" destOrd="3" presId="urn:microsoft.com/office/officeart/2005/8/layout/vList5"/>
    <dgm:cxn modelId="{331A37A6-96F0-4A59-AC94-218CE57970BA}" type="presOf" srcId="{B32135F4-F49B-452F-BC8D-799753F70146}" destId="{CD28E21C-EFAE-434B-8C33-F8E9C9B42C86}" srcOrd="0" destOrd="0" presId="urn:microsoft.com/office/officeart/2005/8/layout/vList5"/>
    <dgm:cxn modelId="{F0A21D26-7DD1-4322-85FB-AB2A77740B9B}" type="presOf" srcId="{8A3252E5-5F9C-4C30-AAD2-0D8BA0EF256D}" destId="{F19F8868-50EE-4414-8527-7C7BB514C6BF}" srcOrd="0" destOrd="5" presId="urn:microsoft.com/office/officeart/2005/8/layout/vList5"/>
    <dgm:cxn modelId="{57CD1E16-34BC-460B-AB90-DEF351352DA3}" srcId="{0E2DA821-107C-4207-AE32-9A94D04E59F0}" destId="{7F8DECD1-74A7-4A38-9F74-A8EDE2B1F2AE}" srcOrd="0" destOrd="0" parTransId="{F37F28CC-44A3-43BE-BFDC-F831866B5454}" sibTransId="{BCB890EF-3D41-4DB4-AF91-9C7B7619D935}"/>
    <dgm:cxn modelId="{8BF46CFC-DFDE-42DC-99B5-A73FF44F186F}" type="presOf" srcId="{3733BE90-5AD1-4759-9C67-FC286B5E35E0}" destId="{DC1509EF-F664-4D4E-B9FA-B07B3D8D3D57}" srcOrd="0" destOrd="0" presId="urn:microsoft.com/office/officeart/2005/8/layout/vList5"/>
    <dgm:cxn modelId="{D5C757D5-F79D-4880-A3CC-425B2135170F}" srcId="{0C9DFEC3-1F5E-420F-841D-6C7D5EB1173C}" destId="{E886E169-DB4B-4CD8-9B24-5DFACF0E4419}" srcOrd="0" destOrd="0" parTransId="{064D09A9-F3B0-4FF8-8A05-18248FDE901D}" sibTransId="{68103450-8E93-4B82-B952-98E31AEC15D5}"/>
    <dgm:cxn modelId="{91D6F262-E5FD-4535-A00A-FD8D320FAFF9}" type="presOf" srcId="{60230DE6-62E8-4D5F-92C2-30CC27860BE0}" destId="{F19F8868-50EE-4414-8527-7C7BB514C6BF}" srcOrd="0" destOrd="2" presId="urn:microsoft.com/office/officeart/2005/8/layout/vList5"/>
    <dgm:cxn modelId="{B6382813-C391-49E0-B327-ACA3B849B478}" type="presParOf" srcId="{CD28E21C-EFAE-434B-8C33-F8E9C9B42C86}" destId="{DFA7D4A3-D81A-4B83-B41E-5E9832BD2F89}" srcOrd="0" destOrd="0" presId="urn:microsoft.com/office/officeart/2005/8/layout/vList5"/>
    <dgm:cxn modelId="{D522E2C4-4B2F-4414-A3AD-72B0DCA88D3D}" type="presParOf" srcId="{DFA7D4A3-D81A-4B83-B41E-5E9832BD2F89}" destId="{463A39A6-5006-4929-9EA2-D4AED0B6A702}" srcOrd="0" destOrd="0" presId="urn:microsoft.com/office/officeart/2005/8/layout/vList5"/>
    <dgm:cxn modelId="{F35A5A4E-1D83-4066-BF27-2B01685C9248}" type="presParOf" srcId="{DFA7D4A3-D81A-4B83-B41E-5E9832BD2F89}" destId="{DC1509EF-F664-4D4E-B9FA-B07B3D8D3D57}" srcOrd="1" destOrd="0" presId="urn:microsoft.com/office/officeart/2005/8/layout/vList5"/>
    <dgm:cxn modelId="{08EF45DB-6660-4EEC-A895-0407097EBE0D}" type="presParOf" srcId="{CD28E21C-EFAE-434B-8C33-F8E9C9B42C86}" destId="{4D0A50CB-48DA-4F6E-ADA8-DD281EEE0244}" srcOrd="1" destOrd="0" presId="urn:microsoft.com/office/officeart/2005/8/layout/vList5"/>
    <dgm:cxn modelId="{B80FA12B-CE90-43CE-A98E-3275B5BECAFE}" type="presParOf" srcId="{CD28E21C-EFAE-434B-8C33-F8E9C9B42C86}" destId="{080E4474-466D-495F-BEE0-81123CF29364}" srcOrd="2" destOrd="0" presId="urn:microsoft.com/office/officeart/2005/8/layout/vList5"/>
    <dgm:cxn modelId="{EBEB8048-AAA0-4112-A4A7-E2151BE6602F}" type="presParOf" srcId="{080E4474-466D-495F-BEE0-81123CF29364}" destId="{DF83D01B-6F7D-431A-8041-811E61B8D0A5}" srcOrd="0" destOrd="0" presId="urn:microsoft.com/office/officeart/2005/8/layout/vList5"/>
    <dgm:cxn modelId="{E4309543-2900-4549-8A4F-0F7A7672E24F}" type="presParOf" srcId="{080E4474-466D-495F-BEE0-81123CF29364}" destId="{3917D30D-974E-4688-85CC-2EC3CE167591}" srcOrd="1" destOrd="0" presId="urn:microsoft.com/office/officeart/2005/8/layout/vList5"/>
    <dgm:cxn modelId="{28EF2EF0-58A2-42C2-A6AD-75BD8811FE3D}" type="presParOf" srcId="{CD28E21C-EFAE-434B-8C33-F8E9C9B42C86}" destId="{D93545D9-0BE3-450A-BC5A-FC8C6EDA3EFF}" srcOrd="3" destOrd="0" presId="urn:microsoft.com/office/officeart/2005/8/layout/vList5"/>
    <dgm:cxn modelId="{74D09CFB-DA7B-4C8D-8ED5-ACD6C29E1EF7}" type="presParOf" srcId="{CD28E21C-EFAE-434B-8C33-F8E9C9B42C86}" destId="{2B0FAACA-6883-4204-B441-704DEF8BAA4C}" srcOrd="4" destOrd="0" presId="urn:microsoft.com/office/officeart/2005/8/layout/vList5"/>
    <dgm:cxn modelId="{3D79CFE0-F3EE-4448-AEC1-9B16DDB6D911}" type="presParOf" srcId="{2B0FAACA-6883-4204-B441-704DEF8BAA4C}" destId="{8BB8BDF1-78E4-4D16-B301-37DC0D35C455}" srcOrd="0" destOrd="0" presId="urn:microsoft.com/office/officeart/2005/8/layout/vList5"/>
    <dgm:cxn modelId="{FAFFCF7F-4AD0-4FB7-A36C-CCF70F135139}" type="presParOf" srcId="{2B0FAACA-6883-4204-B441-704DEF8BAA4C}" destId="{C3902B38-4454-4601-BA35-95C984DE7CEA}" srcOrd="1" destOrd="0" presId="urn:microsoft.com/office/officeart/2005/8/layout/vList5"/>
    <dgm:cxn modelId="{6236BD8D-B837-4897-BA79-70168A3437C9}" type="presParOf" srcId="{CD28E21C-EFAE-434B-8C33-F8E9C9B42C86}" destId="{8460F2EC-ADF8-4E16-9A9D-B2BF08CCC18C}" srcOrd="5" destOrd="0" presId="urn:microsoft.com/office/officeart/2005/8/layout/vList5"/>
    <dgm:cxn modelId="{88958D53-9739-44FC-B4F6-4E67FFC5FBA3}" type="presParOf" srcId="{CD28E21C-EFAE-434B-8C33-F8E9C9B42C86}" destId="{D289947D-3172-4791-B54F-029DD2275511}" srcOrd="6" destOrd="0" presId="urn:microsoft.com/office/officeart/2005/8/layout/vList5"/>
    <dgm:cxn modelId="{341A74EA-AB22-4573-8EF7-2AED1FF33A0F}" type="presParOf" srcId="{D289947D-3172-4791-B54F-029DD2275511}" destId="{46336259-3A9C-4145-A0ED-85560AC13055}" srcOrd="0" destOrd="0" presId="urn:microsoft.com/office/officeart/2005/8/layout/vList5"/>
    <dgm:cxn modelId="{DE0F7177-EA85-4241-A30C-A38BD9E8F0B8}" type="presParOf" srcId="{D289947D-3172-4791-B54F-029DD2275511}" destId="{F19F8868-50EE-4414-8527-7C7BB514C6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43BF11-9CAB-4C31-9277-7A1EFD9A7EE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456C725C-AB6B-4959-867D-2BC94B1DC69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en-ZA" b="1" dirty="0"/>
            <a:t>LEADERSHIP:</a:t>
          </a:r>
          <a:r>
            <a:rPr lang="en-ZA" dirty="0"/>
            <a:t>                           </a:t>
          </a:r>
          <a:r>
            <a:rPr lang="en-US" dirty="0"/>
            <a:t>Provide decisive and coherent leadership, co-ordination and effective monitoring and evaluation towards an articulated NQF</a:t>
          </a:r>
          <a:endParaRPr lang="en-ZA" dirty="0"/>
        </a:p>
      </dgm:t>
    </dgm:pt>
    <dgm:pt modelId="{2CF821AE-0663-49F2-A802-483FCBCA1E35}" type="parTrans" cxnId="{E2470984-6502-4A03-BCE2-ACEF7F0509D8}">
      <dgm:prSet/>
      <dgm:spPr/>
      <dgm:t>
        <a:bodyPr/>
        <a:lstStyle/>
        <a:p>
          <a:endParaRPr lang="en-ZA"/>
        </a:p>
      </dgm:t>
    </dgm:pt>
    <dgm:pt modelId="{3E3FFE67-1EBB-42A2-AD75-06728112324A}" type="sibTrans" cxnId="{E2470984-6502-4A03-BCE2-ACEF7F0509D8}">
      <dgm:prSet/>
      <dgm:spPr/>
      <dgm:t>
        <a:bodyPr/>
        <a:lstStyle/>
        <a:p>
          <a:endParaRPr lang="en-ZA"/>
        </a:p>
      </dgm:t>
    </dgm:pt>
    <dgm:pt modelId="{9988D8B7-3BD5-466C-89DA-A8FF045FEC0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ZA" b="1" dirty="0"/>
            <a:t>RELATIONSHIP BUILDING</a:t>
          </a:r>
          <a:r>
            <a:rPr lang="en-ZA" dirty="0"/>
            <a:t>:          </a:t>
          </a:r>
          <a:r>
            <a:rPr lang="en-US" dirty="0"/>
            <a:t>Use and promote constructive relationship building for the effective implementation of NQF objectives</a:t>
          </a:r>
          <a:endParaRPr lang="en-ZA" dirty="0"/>
        </a:p>
      </dgm:t>
    </dgm:pt>
    <dgm:pt modelId="{ED2600F8-4889-4B2C-A58A-87E856E0F145}" type="parTrans" cxnId="{C3C6DD70-482C-4E15-B7E5-59855B446A09}">
      <dgm:prSet/>
      <dgm:spPr/>
      <dgm:t>
        <a:bodyPr/>
        <a:lstStyle/>
        <a:p>
          <a:endParaRPr lang="en-ZA"/>
        </a:p>
      </dgm:t>
    </dgm:pt>
    <dgm:pt modelId="{CD10D1F4-8D3A-4DCE-B9D8-E4F816F006DB}" type="sibTrans" cxnId="{C3C6DD70-482C-4E15-B7E5-59855B446A09}">
      <dgm:prSet/>
      <dgm:spPr/>
      <dgm:t>
        <a:bodyPr/>
        <a:lstStyle/>
        <a:p>
          <a:endParaRPr lang="en-ZA"/>
        </a:p>
      </dgm:t>
    </dgm:pt>
    <dgm:pt modelId="{8E4A80D7-20F3-4CCF-85A1-D1FE70FDC58F}">
      <dgm:prSet phldrT="[Text]"/>
      <dgm:spPr/>
      <dgm:t>
        <a:bodyPr/>
        <a:lstStyle/>
        <a:p>
          <a:pPr algn="l"/>
          <a:r>
            <a:rPr lang="en-ZA" b="1" dirty="0"/>
            <a:t>PUBLIC POSITIONING: </a:t>
          </a:r>
          <a:r>
            <a:rPr lang="en-US" dirty="0"/>
            <a:t>Continue to make the NQF visible and understood through its positive impact and structured advocacy and communication in South Africa’s context</a:t>
          </a:r>
          <a:endParaRPr lang="en-ZA" dirty="0"/>
        </a:p>
      </dgm:t>
    </dgm:pt>
    <dgm:pt modelId="{9CCF2D7F-4FFA-4023-975C-700007A2EBCE}" type="parTrans" cxnId="{2EA5A1BA-1A45-4185-AA7B-F85A0B0C07F7}">
      <dgm:prSet/>
      <dgm:spPr/>
      <dgm:t>
        <a:bodyPr/>
        <a:lstStyle/>
        <a:p>
          <a:endParaRPr lang="en-ZA"/>
        </a:p>
      </dgm:t>
    </dgm:pt>
    <dgm:pt modelId="{75646EDA-D1E2-4147-B016-C1A405E0BDA5}" type="sibTrans" cxnId="{2EA5A1BA-1A45-4185-AA7B-F85A0B0C07F7}">
      <dgm:prSet/>
      <dgm:spPr/>
      <dgm:t>
        <a:bodyPr/>
        <a:lstStyle/>
        <a:p>
          <a:endParaRPr lang="en-ZA"/>
        </a:p>
      </dgm:t>
    </dgm:pt>
    <dgm:pt modelId="{42116AE3-4B82-40E1-976D-6A3E3E07ED6F}">
      <dgm:prSet phldrT="[Text]"/>
      <dgm:spPr/>
      <dgm:t>
        <a:bodyPr/>
        <a:lstStyle/>
        <a:p>
          <a:pPr algn="l"/>
          <a:r>
            <a:rPr lang="en-ZA" b="1" dirty="0"/>
            <a:t>NQF POLICIES: </a:t>
          </a:r>
          <a:r>
            <a:rPr lang="en-US" b="0" dirty="0">
              <a:solidFill>
                <a:schemeClr val="bg1"/>
              </a:solidFill>
            </a:rPr>
            <a:t>Oversee and facilitate the implementation of NQF policies in a coherent, simple and integrated manner across education, training, development and work</a:t>
          </a:r>
          <a:endParaRPr lang="en-ZA" b="0" dirty="0">
            <a:solidFill>
              <a:schemeClr val="bg1"/>
            </a:solidFill>
          </a:endParaRPr>
        </a:p>
      </dgm:t>
    </dgm:pt>
    <dgm:pt modelId="{4B7F6451-7C9D-4A0D-B096-8554CD9CDA73}" type="parTrans" cxnId="{6D63F5C8-F8AF-4B20-AB10-87120A238D71}">
      <dgm:prSet/>
      <dgm:spPr/>
      <dgm:t>
        <a:bodyPr/>
        <a:lstStyle/>
        <a:p>
          <a:endParaRPr lang="en-ZA"/>
        </a:p>
      </dgm:t>
    </dgm:pt>
    <dgm:pt modelId="{DBAA3236-1742-4AAD-A7DD-70D5A81D2EC0}" type="sibTrans" cxnId="{6D63F5C8-F8AF-4B20-AB10-87120A238D71}">
      <dgm:prSet/>
      <dgm:spPr/>
      <dgm:t>
        <a:bodyPr/>
        <a:lstStyle/>
        <a:p>
          <a:endParaRPr lang="en-ZA"/>
        </a:p>
      </dgm:t>
    </dgm:pt>
    <dgm:pt modelId="{229B81B6-52AD-4B2F-8E25-7F158720F6B1}">
      <dgm:prSet phldrT="[Text]"/>
      <dgm:spPr>
        <a:solidFill>
          <a:schemeClr val="accent5">
            <a:lumMod val="75000"/>
          </a:schemeClr>
        </a:solidFill>
      </dgm:spPr>
      <dgm:t>
        <a:bodyPr/>
        <a:lstStyle/>
        <a:p>
          <a:pPr algn="l"/>
          <a:r>
            <a:rPr lang="en-US" b="1" dirty="0"/>
            <a:t>STAFF:</a:t>
          </a:r>
          <a:r>
            <a:rPr lang="en-US" dirty="0"/>
            <a:t>       Empower staff to achieve </a:t>
          </a:r>
          <a:r>
            <a:rPr lang="en-US" dirty="0" err="1"/>
            <a:t>organisational</a:t>
          </a:r>
          <a:r>
            <a:rPr lang="en-US" dirty="0"/>
            <a:t> excellence and value their contributions</a:t>
          </a:r>
          <a:endParaRPr lang="en-ZA" dirty="0"/>
        </a:p>
      </dgm:t>
    </dgm:pt>
    <dgm:pt modelId="{BD05E0F7-7BAD-425F-9ED0-0FA1A433224D}" type="parTrans" cxnId="{1ED058DF-6ACA-4F16-B571-BCCDCD8524C0}">
      <dgm:prSet/>
      <dgm:spPr/>
      <dgm:t>
        <a:bodyPr/>
        <a:lstStyle/>
        <a:p>
          <a:endParaRPr lang="en-ZA"/>
        </a:p>
      </dgm:t>
    </dgm:pt>
    <dgm:pt modelId="{79ED4125-9FF1-45A3-BF49-4EACEC3EDB20}" type="sibTrans" cxnId="{1ED058DF-6ACA-4F16-B571-BCCDCD8524C0}">
      <dgm:prSet/>
      <dgm:spPr/>
      <dgm:t>
        <a:bodyPr/>
        <a:lstStyle/>
        <a:p>
          <a:endParaRPr lang="en-ZA"/>
        </a:p>
      </dgm:t>
    </dgm:pt>
    <dgm:pt modelId="{81EFC5E5-4F19-4F72-BA10-B2DF06E5E20D}" type="pres">
      <dgm:prSet presAssocID="{D043BF11-9CAB-4C31-9277-7A1EFD9A7EE4}" presName="Name0" presStyleCnt="0">
        <dgm:presLayoutVars>
          <dgm:dir/>
          <dgm:resizeHandles val="exact"/>
        </dgm:presLayoutVars>
      </dgm:prSet>
      <dgm:spPr/>
    </dgm:pt>
    <dgm:pt modelId="{05420957-5A3F-416F-8A4E-32022B40AD06}" type="pres">
      <dgm:prSet presAssocID="{D043BF11-9CAB-4C31-9277-7A1EFD9A7EE4}" presName="bkgdShp" presStyleLbl="alignAccFollowNode1" presStyleIdx="0" presStyleCnt="1"/>
      <dgm:spPr/>
    </dgm:pt>
    <dgm:pt modelId="{0BF5E7E2-6880-405B-9831-FB5C32E3D175}" type="pres">
      <dgm:prSet presAssocID="{D043BF11-9CAB-4C31-9277-7A1EFD9A7EE4}" presName="linComp" presStyleCnt="0"/>
      <dgm:spPr/>
    </dgm:pt>
    <dgm:pt modelId="{C4F64F79-087F-4239-9B28-3A4AFEB23DD3}" type="pres">
      <dgm:prSet presAssocID="{456C725C-AB6B-4959-867D-2BC94B1DC691}" presName="compNode" presStyleCnt="0"/>
      <dgm:spPr/>
    </dgm:pt>
    <dgm:pt modelId="{10A1B016-7AFD-43E1-8192-F50CA918A72E}" type="pres">
      <dgm:prSet presAssocID="{456C725C-AB6B-4959-867D-2BC94B1DC69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3B3797-0441-49B7-A9FF-84F545102CFB}" type="pres">
      <dgm:prSet presAssocID="{456C725C-AB6B-4959-867D-2BC94B1DC691}" presName="invisiNode" presStyleLbl="node1" presStyleIdx="0" presStyleCnt="5"/>
      <dgm:spPr/>
    </dgm:pt>
    <dgm:pt modelId="{55974A5C-45D4-439A-991E-318CDC17F57B}" type="pres">
      <dgm:prSet presAssocID="{456C725C-AB6B-4959-867D-2BC94B1DC691}" presName="imagNode" presStyleLbl="fgImgPlace1" presStyleIdx="0" presStyleCnt="5" custAng="54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846EF87F-CA19-4C08-A78B-CDAB6EE6C1AC}" type="pres">
      <dgm:prSet presAssocID="{3E3FFE67-1EBB-42A2-AD75-06728112324A}" presName="sibTrans" presStyleLbl="sibTrans2D1" presStyleIdx="0" presStyleCnt="0"/>
      <dgm:spPr/>
      <dgm:t>
        <a:bodyPr/>
        <a:lstStyle/>
        <a:p>
          <a:endParaRPr lang="en-GB"/>
        </a:p>
      </dgm:t>
    </dgm:pt>
    <dgm:pt modelId="{EE4B413F-B35C-4CB5-8274-22247E55BFA7}" type="pres">
      <dgm:prSet presAssocID="{42116AE3-4B82-40E1-976D-6A3E3E07ED6F}" presName="compNode" presStyleCnt="0"/>
      <dgm:spPr/>
    </dgm:pt>
    <dgm:pt modelId="{7A6B0F4B-97B6-4F4D-8483-C6344DC2A536}" type="pres">
      <dgm:prSet presAssocID="{42116AE3-4B82-40E1-976D-6A3E3E07ED6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E37F47E-761D-4CCF-90CE-000E82B4A536}" type="pres">
      <dgm:prSet presAssocID="{42116AE3-4B82-40E1-976D-6A3E3E07ED6F}" presName="invisiNode" presStyleLbl="node1" presStyleIdx="1" presStyleCnt="5"/>
      <dgm:spPr/>
    </dgm:pt>
    <dgm:pt modelId="{CE1AA173-4839-41D0-91F3-A75906354547}" type="pres">
      <dgm:prSet presAssocID="{42116AE3-4B82-40E1-976D-6A3E3E07ED6F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50000" b="-50000"/>
          </a:stretch>
        </a:blipFill>
      </dgm:spPr>
    </dgm:pt>
    <dgm:pt modelId="{9A3ABAD6-A3AA-4211-8439-E1CD8CEB41D8}" type="pres">
      <dgm:prSet presAssocID="{DBAA3236-1742-4AAD-A7DD-70D5A81D2EC0}" presName="sibTrans" presStyleLbl="sibTrans2D1" presStyleIdx="0" presStyleCnt="0"/>
      <dgm:spPr/>
      <dgm:t>
        <a:bodyPr/>
        <a:lstStyle/>
        <a:p>
          <a:endParaRPr lang="en-GB"/>
        </a:p>
      </dgm:t>
    </dgm:pt>
    <dgm:pt modelId="{A52DD4B6-FF8D-48F7-8E2D-CC724A2A0CDC}" type="pres">
      <dgm:prSet presAssocID="{9988D8B7-3BD5-466C-89DA-A8FF045FEC01}" presName="compNode" presStyleCnt="0"/>
      <dgm:spPr/>
    </dgm:pt>
    <dgm:pt modelId="{878E7696-045A-4B90-9010-1D04A3E9FE89}" type="pres">
      <dgm:prSet presAssocID="{9988D8B7-3BD5-466C-89DA-A8FF045FEC01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DC67C5C-C243-42F3-80CD-FA583D10B95C}" type="pres">
      <dgm:prSet presAssocID="{9988D8B7-3BD5-466C-89DA-A8FF045FEC01}" presName="invisiNode" presStyleLbl="node1" presStyleIdx="2" presStyleCnt="5"/>
      <dgm:spPr/>
    </dgm:pt>
    <dgm:pt modelId="{33A4B366-4376-4FFD-B28C-0FC5916DA933}" type="pres">
      <dgm:prSet presAssocID="{9988D8B7-3BD5-466C-89DA-A8FF045FEC01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  <dgm:pt modelId="{7B6AE766-0B94-48B8-8E3D-5EF676A3B9E0}" type="pres">
      <dgm:prSet presAssocID="{CD10D1F4-8D3A-4DCE-B9D8-E4F816F006DB}" presName="sibTrans" presStyleLbl="sibTrans2D1" presStyleIdx="0" presStyleCnt="0"/>
      <dgm:spPr/>
      <dgm:t>
        <a:bodyPr/>
        <a:lstStyle/>
        <a:p>
          <a:endParaRPr lang="en-GB"/>
        </a:p>
      </dgm:t>
    </dgm:pt>
    <dgm:pt modelId="{C2A34B92-8A5D-41BF-A3D7-C8D77AAFBDDE}" type="pres">
      <dgm:prSet presAssocID="{8E4A80D7-20F3-4CCF-85A1-D1FE70FDC58F}" presName="compNode" presStyleCnt="0"/>
      <dgm:spPr/>
    </dgm:pt>
    <dgm:pt modelId="{B5F3BCBB-13DE-4507-9CE0-B64218589E75}" type="pres">
      <dgm:prSet presAssocID="{8E4A80D7-20F3-4CCF-85A1-D1FE70FDC58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E093D42-BD57-4D09-9B79-341E7BCB25CC}" type="pres">
      <dgm:prSet presAssocID="{8E4A80D7-20F3-4CCF-85A1-D1FE70FDC58F}" presName="invisiNode" presStyleLbl="node1" presStyleIdx="3" presStyleCnt="5"/>
      <dgm:spPr/>
    </dgm:pt>
    <dgm:pt modelId="{3B6F866C-9A2D-4C58-8426-968D4B12908C}" type="pres">
      <dgm:prSet presAssocID="{8E4A80D7-20F3-4CCF-85A1-D1FE70FDC58F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9000" r="-29000"/>
          </a:stretch>
        </a:blipFill>
      </dgm:spPr>
    </dgm:pt>
    <dgm:pt modelId="{350EB02E-590D-41BA-ABD4-9E0E02073120}" type="pres">
      <dgm:prSet presAssocID="{75646EDA-D1E2-4147-B016-C1A405E0BDA5}" presName="sibTrans" presStyleLbl="sibTrans2D1" presStyleIdx="0" presStyleCnt="0"/>
      <dgm:spPr/>
      <dgm:t>
        <a:bodyPr/>
        <a:lstStyle/>
        <a:p>
          <a:endParaRPr lang="en-GB"/>
        </a:p>
      </dgm:t>
    </dgm:pt>
    <dgm:pt modelId="{1077DA4F-24E0-4577-B248-49772911C13B}" type="pres">
      <dgm:prSet presAssocID="{229B81B6-52AD-4B2F-8E25-7F158720F6B1}" presName="compNode" presStyleCnt="0"/>
      <dgm:spPr/>
    </dgm:pt>
    <dgm:pt modelId="{A6AA7A1D-FB60-4847-A912-2077E8CC6E0B}" type="pres">
      <dgm:prSet presAssocID="{229B81B6-52AD-4B2F-8E25-7F158720F6B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38B2A00-2891-441A-8004-ACF1DF8962EE}" type="pres">
      <dgm:prSet presAssocID="{229B81B6-52AD-4B2F-8E25-7F158720F6B1}" presName="invisiNode" presStyleLbl="node1" presStyleIdx="4" presStyleCnt="5"/>
      <dgm:spPr/>
    </dgm:pt>
    <dgm:pt modelId="{2BA87490-DA8F-4CC3-9899-95DCF1166D79}" type="pres">
      <dgm:prSet presAssocID="{229B81B6-52AD-4B2F-8E25-7F158720F6B1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9000" r="-9000"/>
          </a:stretch>
        </a:blipFill>
      </dgm:spPr>
    </dgm:pt>
  </dgm:ptLst>
  <dgm:cxnLst>
    <dgm:cxn modelId="{2EA5A1BA-1A45-4185-AA7B-F85A0B0C07F7}" srcId="{D043BF11-9CAB-4C31-9277-7A1EFD9A7EE4}" destId="{8E4A80D7-20F3-4CCF-85A1-D1FE70FDC58F}" srcOrd="3" destOrd="0" parTransId="{9CCF2D7F-4FFA-4023-975C-700007A2EBCE}" sibTransId="{75646EDA-D1E2-4147-B016-C1A405E0BDA5}"/>
    <dgm:cxn modelId="{DD0524A5-FBA3-4A21-A0AA-B984B6763565}" type="presOf" srcId="{456C725C-AB6B-4959-867D-2BC94B1DC691}" destId="{10A1B016-7AFD-43E1-8192-F50CA918A72E}" srcOrd="0" destOrd="0" presId="urn:microsoft.com/office/officeart/2005/8/layout/pList2#1"/>
    <dgm:cxn modelId="{D89CB0BA-9C78-4DE5-AD33-241C2A773D8F}" type="presOf" srcId="{9988D8B7-3BD5-466C-89DA-A8FF045FEC01}" destId="{878E7696-045A-4B90-9010-1D04A3E9FE89}" srcOrd="0" destOrd="0" presId="urn:microsoft.com/office/officeart/2005/8/layout/pList2#1"/>
    <dgm:cxn modelId="{B6495C4C-3739-48A1-8E65-C92D9696F531}" type="presOf" srcId="{DBAA3236-1742-4AAD-A7DD-70D5A81D2EC0}" destId="{9A3ABAD6-A3AA-4211-8439-E1CD8CEB41D8}" srcOrd="0" destOrd="0" presId="urn:microsoft.com/office/officeart/2005/8/layout/pList2#1"/>
    <dgm:cxn modelId="{4FA8D7DC-7C9A-4096-A42F-A378528475F3}" type="presOf" srcId="{75646EDA-D1E2-4147-B016-C1A405E0BDA5}" destId="{350EB02E-590D-41BA-ABD4-9E0E02073120}" srcOrd="0" destOrd="0" presId="urn:microsoft.com/office/officeart/2005/8/layout/pList2#1"/>
    <dgm:cxn modelId="{67CCFB13-EA63-4ED3-BFAF-B5A8574706CA}" type="presOf" srcId="{8E4A80D7-20F3-4CCF-85A1-D1FE70FDC58F}" destId="{B5F3BCBB-13DE-4507-9CE0-B64218589E75}" srcOrd="0" destOrd="0" presId="urn:microsoft.com/office/officeart/2005/8/layout/pList2#1"/>
    <dgm:cxn modelId="{A7092B75-548E-4657-AF06-B5D3C1F47276}" type="presOf" srcId="{3E3FFE67-1EBB-42A2-AD75-06728112324A}" destId="{846EF87F-CA19-4C08-A78B-CDAB6EE6C1AC}" srcOrd="0" destOrd="0" presId="urn:microsoft.com/office/officeart/2005/8/layout/pList2#1"/>
    <dgm:cxn modelId="{995B781A-5CD7-4FAE-BAFE-58FD89155CD8}" type="presOf" srcId="{229B81B6-52AD-4B2F-8E25-7F158720F6B1}" destId="{A6AA7A1D-FB60-4847-A912-2077E8CC6E0B}" srcOrd="0" destOrd="0" presId="urn:microsoft.com/office/officeart/2005/8/layout/pList2#1"/>
    <dgm:cxn modelId="{6D63F5C8-F8AF-4B20-AB10-87120A238D71}" srcId="{D043BF11-9CAB-4C31-9277-7A1EFD9A7EE4}" destId="{42116AE3-4B82-40E1-976D-6A3E3E07ED6F}" srcOrd="1" destOrd="0" parTransId="{4B7F6451-7C9D-4A0D-B096-8554CD9CDA73}" sibTransId="{DBAA3236-1742-4AAD-A7DD-70D5A81D2EC0}"/>
    <dgm:cxn modelId="{C3C6DD70-482C-4E15-B7E5-59855B446A09}" srcId="{D043BF11-9CAB-4C31-9277-7A1EFD9A7EE4}" destId="{9988D8B7-3BD5-466C-89DA-A8FF045FEC01}" srcOrd="2" destOrd="0" parTransId="{ED2600F8-4889-4B2C-A58A-87E856E0F145}" sibTransId="{CD10D1F4-8D3A-4DCE-B9D8-E4F816F006DB}"/>
    <dgm:cxn modelId="{A792F68F-E569-4BEC-9D01-A9446A293F2D}" type="presOf" srcId="{D043BF11-9CAB-4C31-9277-7A1EFD9A7EE4}" destId="{81EFC5E5-4F19-4F72-BA10-B2DF06E5E20D}" srcOrd="0" destOrd="0" presId="urn:microsoft.com/office/officeart/2005/8/layout/pList2#1"/>
    <dgm:cxn modelId="{E2470984-6502-4A03-BCE2-ACEF7F0509D8}" srcId="{D043BF11-9CAB-4C31-9277-7A1EFD9A7EE4}" destId="{456C725C-AB6B-4959-867D-2BC94B1DC691}" srcOrd="0" destOrd="0" parTransId="{2CF821AE-0663-49F2-A802-483FCBCA1E35}" sibTransId="{3E3FFE67-1EBB-42A2-AD75-06728112324A}"/>
    <dgm:cxn modelId="{328FD9E9-0B5F-438C-AFD7-D5896BD2DDCC}" type="presOf" srcId="{42116AE3-4B82-40E1-976D-6A3E3E07ED6F}" destId="{7A6B0F4B-97B6-4F4D-8483-C6344DC2A536}" srcOrd="0" destOrd="0" presId="urn:microsoft.com/office/officeart/2005/8/layout/pList2#1"/>
    <dgm:cxn modelId="{AB739EFD-6AF8-4763-B807-8420B446B4C4}" type="presOf" srcId="{CD10D1F4-8D3A-4DCE-B9D8-E4F816F006DB}" destId="{7B6AE766-0B94-48B8-8E3D-5EF676A3B9E0}" srcOrd="0" destOrd="0" presId="urn:microsoft.com/office/officeart/2005/8/layout/pList2#1"/>
    <dgm:cxn modelId="{1ED058DF-6ACA-4F16-B571-BCCDCD8524C0}" srcId="{D043BF11-9CAB-4C31-9277-7A1EFD9A7EE4}" destId="{229B81B6-52AD-4B2F-8E25-7F158720F6B1}" srcOrd="4" destOrd="0" parTransId="{BD05E0F7-7BAD-425F-9ED0-0FA1A433224D}" sibTransId="{79ED4125-9FF1-45A3-BF49-4EACEC3EDB20}"/>
    <dgm:cxn modelId="{5B623795-B02D-43BD-9DEE-89798FC32150}" type="presParOf" srcId="{81EFC5E5-4F19-4F72-BA10-B2DF06E5E20D}" destId="{05420957-5A3F-416F-8A4E-32022B40AD06}" srcOrd="0" destOrd="0" presId="urn:microsoft.com/office/officeart/2005/8/layout/pList2#1"/>
    <dgm:cxn modelId="{731C92BD-D763-4D29-8C00-B176369FCAC6}" type="presParOf" srcId="{81EFC5E5-4F19-4F72-BA10-B2DF06E5E20D}" destId="{0BF5E7E2-6880-405B-9831-FB5C32E3D175}" srcOrd="1" destOrd="0" presId="urn:microsoft.com/office/officeart/2005/8/layout/pList2#1"/>
    <dgm:cxn modelId="{3B6168DF-004B-419B-92A3-E41AC67A4830}" type="presParOf" srcId="{0BF5E7E2-6880-405B-9831-FB5C32E3D175}" destId="{C4F64F79-087F-4239-9B28-3A4AFEB23DD3}" srcOrd="0" destOrd="0" presId="urn:microsoft.com/office/officeart/2005/8/layout/pList2#1"/>
    <dgm:cxn modelId="{EFD4B00A-844A-438F-B1B2-1AC88D9BC634}" type="presParOf" srcId="{C4F64F79-087F-4239-9B28-3A4AFEB23DD3}" destId="{10A1B016-7AFD-43E1-8192-F50CA918A72E}" srcOrd="0" destOrd="0" presId="urn:microsoft.com/office/officeart/2005/8/layout/pList2#1"/>
    <dgm:cxn modelId="{03E5C23B-4ACD-4E73-8B26-8BECFE329A82}" type="presParOf" srcId="{C4F64F79-087F-4239-9B28-3A4AFEB23DD3}" destId="{E03B3797-0441-49B7-A9FF-84F545102CFB}" srcOrd="1" destOrd="0" presId="urn:microsoft.com/office/officeart/2005/8/layout/pList2#1"/>
    <dgm:cxn modelId="{50571127-44AC-47FE-B4E9-E1C5F43AF9F3}" type="presParOf" srcId="{C4F64F79-087F-4239-9B28-3A4AFEB23DD3}" destId="{55974A5C-45D4-439A-991E-318CDC17F57B}" srcOrd="2" destOrd="0" presId="urn:microsoft.com/office/officeart/2005/8/layout/pList2#1"/>
    <dgm:cxn modelId="{82416DD7-2CB2-4D64-9800-515676AA5059}" type="presParOf" srcId="{0BF5E7E2-6880-405B-9831-FB5C32E3D175}" destId="{846EF87F-CA19-4C08-A78B-CDAB6EE6C1AC}" srcOrd="1" destOrd="0" presId="urn:microsoft.com/office/officeart/2005/8/layout/pList2#1"/>
    <dgm:cxn modelId="{93781131-8178-479F-8A74-E141F75FF4DD}" type="presParOf" srcId="{0BF5E7E2-6880-405B-9831-FB5C32E3D175}" destId="{EE4B413F-B35C-4CB5-8274-22247E55BFA7}" srcOrd="2" destOrd="0" presId="urn:microsoft.com/office/officeart/2005/8/layout/pList2#1"/>
    <dgm:cxn modelId="{83B6F3BF-152E-4510-8F97-8998483D0B64}" type="presParOf" srcId="{EE4B413F-B35C-4CB5-8274-22247E55BFA7}" destId="{7A6B0F4B-97B6-4F4D-8483-C6344DC2A536}" srcOrd="0" destOrd="0" presId="urn:microsoft.com/office/officeart/2005/8/layout/pList2#1"/>
    <dgm:cxn modelId="{94CA98DC-F818-4F2D-A92F-659AED4804E1}" type="presParOf" srcId="{EE4B413F-B35C-4CB5-8274-22247E55BFA7}" destId="{2E37F47E-761D-4CCF-90CE-000E82B4A536}" srcOrd="1" destOrd="0" presId="urn:microsoft.com/office/officeart/2005/8/layout/pList2#1"/>
    <dgm:cxn modelId="{C1825B05-AB46-4A13-9A30-4DD3AEAAC9F4}" type="presParOf" srcId="{EE4B413F-B35C-4CB5-8274-22247E55BFA7}" destId="{CE1AA173-4839-41D0-91F3-A75906354547}" srcOrd="2" destOrd="0" presId="urn:microsoft.com/office/officeart/2005/8/layout/pList2#1"/>
    <dgm:cxn modelId="{9109C180-311A-4B43-B4CD-42B8E05A8F65}" type="presParOf" srcId="{0BF5E7E2-6880-405B-9831-FB5C32E3D175}" destId="{9A3ABAD6-A3AA-4211-8439-E1CD8CEB41D8}" srcOrd="3" destOrd="0" presId="urn:microsoft.com/office/officeart/2005/8/layout/pList2#1"/>
    <dgm:cxn modelId="{E3DF7CA0-C37B-4401-B1E7-723696751435}" type="presParOf" srcId="{0BF5E7E2-6880-405B-9831-FB5C32E3D175}" destId="{A52DD4B6-FF8D-48F7-8E2D-CC724A2A0CDC}" srcOrd="4" destOrd="0" presId="urn:microsoft.com/office/officeart/2005/8/layout/pList2#1"/>
    <dgm:cxn modelId="{381C77D7-0374-4EC5-A7A3-AD05869F5EB7}" type="presParOf" srcId="{A52DD4B6-FF8D-48F7-8E2D-CC724A2A0CDC}" destId="{878E7696-045A-4B90-9010-1D04A3E9FE89}" srcOrd="0" destOrd="0" presId="urn:microsoft.com/office/officeart/2005/8/layout/pList2#1"/>
    <dgm:cxn modelId="{E2561B1F-A2A6-4506-AE6D-DD6FA63EE5C8}" type="presParOf" srcId="{A52DD4B6-FF8D-48F7-8E2D-CC724A2A0CDC}" destId="{6DC67C5C-C243-42F3-80CD-FA583D10B95C}" srcOrd="1" destOrd="0" presId="urn:microsoft.com/office/officeart/2005/8/layout/pList2#1"/>
    <dgm:cxn modelId="{451971FB-22B6-49B1-B6AB-BF60B6946E84}" type="presParOf" srcId="{A52DD4B6-FF8D-48F7-8E2D-CC724A2A0CDC}" destId="{33A4B366-4376-4FFD-B28C-0FC5916DA933}" srcOrd="2" destOrd="0" presId="urn:microsoft.com/office/officeart/2005/8/layout/pList2#1"/>
    <dgm:cxn modelId="{447CE820-644B-45F9-B627-28B8ADDC1700}" type="presParOf" srcId="{0BF5E7E2-6880-405B-9831-FB5C32E3D175}" destId="{7B6AE766-0B94-48B8-8E3D-5EF676A3B9E0}" srcOrd="5" destOrd="0" presId="urn:microsoft.com/office/officeart/2005/8/layout/pList2#1"/>
    <dgm:cxn modelId="{C7F5D50A-A7E1-4E39-B342-99D7BACF67A6}" type="presParOf" srcId="{0BF5E7E2-6880-405B-9831-FB5C32E3D175}" destId="{C2A34B92-8A5D-41BF-A3D7-C8D77AAFBDDE}" srcOrd="6" destOrd="0" presId="urn:microsoft.com/office/officeart/2005/8/layout/pList2#1"/>
    <dgm:cxn modelId="{64243512-B7F4-409E-BCBA-FD54B3CDC202}" type="presParOf" srcId="{C2A34B92-8A5D-41BF-A3D7-C8D77AAFBDDE}" destId="{B5F3BCBB-13DE-4507-9CE0-B64218589E75}" srcOrd="0" destOrd="0" presId="urn:microsoft.com/office/officeart/2005/8/layout/pList2#1"/>
    <dgm:cxn modelId="{A099CE5D-BB0A-4F8B-BF84-EF80C5333D19}" type="presParOf" srcId="{C2A34B92-8A5D-41BF-A3D7-C8D77AAFBDDE}" destId="{0E093D42-BD57-4D09-9B79-341E7BCB25CC}" srcOrd="1" destOrd="0" presId="urn:microsoft.com/office/officeart/2005/8/layout/pList2#1"/>
    <dgm:cxn modelId="{688D0C6A-2889-4A45-9952-D74B1D831A93}" type="presParOf" srcId="{C2A34B92-8A5D-41BF-A3D7-C8D77AAFBDDE}" destId="{3B6F866C-9A2D-4C58-8426-968D4B12908C}" srcOrd="2" destOrd="0" presId="urn:microsoft.com/office/officeart/2005/8/layout/pList2#1"/>
    <dgm:cxn modelId="{AA3281CA-741F-4AD9-B4F4-F8F4DB1B9A66}" type="presParOf" srcId="{0BF5E7E2-6880-405B-9831-FB5C32E3D175}" destId="{350EB02E-590D-41BA-ABD4-9E0E02073120}" srcOrd="7" destOrd="0" presId="urn:microsoft.com/office/officeart/2005/8/layout/pList2#1"/>
    <dgm:cxn modelId="{3AA4416B-537A-42EB-BDAB-73582CF46137}" type="presParOf" srcId="{0BF5E7E2-6880-405B-9831-FB5C32E3D175}" destId="{1077DA4F-24E0-4577-B248-49772911C13B}" srcOrd="8" destOrd="0" presId="urn:microsoft.com/office/officeart/2005/8/layout/pList2#1"/>
    <dgm:cxn modelId="{AB9C48EE-DF1D-4C36-86D2-625F6149DC99}" type="presParOf" srcId="{1077DA4F-24E0-4577-B248-49772911C13B}" destId="{A6AA7A1D-FB60-4847-A912-2077E8CC6E0B}" srcOrd="0" destOrd="0" presId="urn:microsoft.com/office/officeart/2005/8/layout/pList2#1"/>
    <dgm:cxn modelId="{129E4623-7C63-4EF9-9491-9D7B8E117E32}" type="presParOf" srcId="{1077DA4F-24E0-4577-B248-49772911C13B}" destId="{238B2A00-2891-441A-8004-ACF1DF8962EE}" srcOrd="1" destOrd="0" presId="urn:microsoft.com/office/officeart/2005/8/layout/pList2#1"/>
    <dgm:cxn modelId="{2211D757-506C-42AE-9217-B3B0B9995D58}" type="presParOf" srcId="{1077DA4F-24E0-4577-B248-49772911C13B}" destId="{2BA87490-DA8F-4CC3-9899-95DCF1166D79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959CB8F-587C-4D6F-B6B6-D99A04BEE9EF}">
      <dsp:nvSpPr>
        <dsp:cNvPr id="0" name=""/>
        <dsp:cNvSpPr/>
      </dsp:nvSpPr>
      <dsp:spPr>
        <a:xfrm>
          <a:off x="2865" y="663370"/>
          <a:ext cx="2273591" cy="136415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1. Setting the scene</a:t>
          </a:r>
        </a:p>
      </dsp:txBody>
      <dsp:txXfrm>
        <a:off x="2865" y="663370"/>
        <a:ext cx="2273591" cy="1364154"/>
      </dsp:txXfrm>
    </dsp:sp>
    <dsp:sp modelId="{9EF6E9A6-370E-4E9B-9399-7CD2298B0AE9}">
      <dsp:nvSpPr>
        <dsp:cNvPr id="0" name=""/>
        <dsp:cNvSpPr/>
      </dsp:nvSpPr>
      <dsp:spPr>
        <a:xfrm>
          <a:off x="2503816" y="663370"/>
          <a:ext cx="2273591" cy="1364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2. Governance</a:t>
          </a:r>
        </a:p>
      </dsp:txBody>
      <dsp:txXfrm>
        <a:off x="2503816" y="663370"/>
        <a:ext cx="2273591" cy="1364154"/>
      </dsp:txXfrm>
    </dsp:sp>
    <dsp:sp modelId="{1CE8EA6B-9C03-42E6-B3AF-D6592C06C820}">
      <dsp:nvSpPr>
        <dsp:cNvPr id="0" name=""/>
        <dsp:cNvSpPr/>
      </dsp:nvSpPr>
      <dsp:spPr>
        <a:xfrm>
          <a:off x="5004767" y="663370"/>
          <a:ext cx="2273591" cy="136415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3. SAQA &amp; the NQF</a:t>
          </a:r>
        </a:p>
      </dsp:txBody>
      <dsp:txXfrm>
        <a:off x="5004767" y="663370"/>
        <a:ext cx="2273591" cy="1364154"/>
      </dsp:txXfrm>
    </dsp:sp>
    <dsp:sp modelId="{7EF16203-5C76-442C-A43F-940D847693B2}">
      <dsp:nvSpPr>
        <dsp:cNvPr id="0" name=""/>
        <dsp:cNvSpPr/>
      </dsp:nvSpPr>
      <dsp:spPr>
        <a:xfrm>
          <a:off x="7505717" y="663370"/>
          <a:ext cx="2273591" cy="1364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4. SAQA’s contribution to national priorities</a:t>
          </a:r>
        </a:p>
      </dsp:txBody>
      <dsp:txXfrm>
        <a:off x="7505717" y="663370"/>
        <a:ext cx="2273591" cy="1364154"/>
      </dsp:txXfrm>
    </dsp:sp>
    <dsp:sp modelId="{C8746164-A3E4-48A7-97AA-540007257CCD}">
      <dsp:nvSpPr>
        <dsp:cNvPr id="0" name=""/>
        <dsp:cNvSpPr/>
      </dsp:nvSpPr>
      <dsp:spPr>
        <a:xfrm>
          <a:off x="2865" y="2254884"/>
          <a:ext cx="2273591" cy="1364154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5. Transformation within SAQA</a:t>
          </a:r>
        </a:p>
      </dsp:txBody>
      <dsp:txXfrm>
        <a:off x="2865" y="2254884"/>
        <a:ext cx="2273591" cy="1364154"/>
      </dsp:txXfrm>
    </dsp:sp>
    <dsp:sp modelId="{90AD24FE-F7E9-47D8-8BAC-3D919CF42EC3}">
      <dsp:nvSpPr>
        <dsp:cNvPr id="0" name=""/>
        <dsp:cNvSpPr/>
      </dsp:nvSpPr>
      <dsp:spPr>
        <a:xfrm>
          <a:off x="2503816" y="2254884"/>
          <a:ext cx="2273591" cy="136415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6. NQF Act Evaluation Findings</a:t>
          </a:r>
        </a:p>
      </dsp:txBody>
      <dsp:txXfrm>
        <a:off x="2503816" y="2254884"/>
        <a:ext cx="2273591" cy="1364154"/>
      </dsp:txXfrm>
    </dsp:sp>
    <dsp:sp modelId="{71F63E83-1BC1-4E30-B2EC-EF53A828554F}">
      <dsp:nvSpPr>
        <dsp:cNvPr id="0" name=""/>
        <dsp:cNvSpPr/>
      </dsp:nvSpPr>
      <dsp:spPr>
        <a:xfrm>
          <a:off x="5004767" y="2254884"/>
          <a:ext cx="2273591" cy="1364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7. Strategic Plan 2015-2020</a:t>
          </a:r>
        </a:p>
      </dsp:txBody>
      <dsp:txXfrm>
        <a:off x="5004767" y="2254884"/>
        <a:ext cx="2273591" cy="1364154"/>
      </dsp:txXfrm>
    </dsp:sp>
    <dsp:sp modelId="{5CB33726-FC9D-4CEF-9F88-703E4708520E}">
      <dsp:nvSpPr>
        <dsp:cNvPr id="0" name=""/>
        <dsp:cNvSpPr/>
      </dsp:nvSpPr>
      <dsp:spPr>
        <a:xfrm>
          <a:off x="7505717" y="2254884"/>
          <a:ext cx="2273591" cy="136415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8. Annual Performance Plan 2018/19</a:t>
          </a:r>
        </a:p>
      </dsp:txBody>
      <dsp:txXfrm>
        <a:off x="7505717" y="2254884"/>
        <a:ext cx="2273591" cy="1364154"/>
      </dsp:txXfrm>
    </dsp:sp>
    <dsp:sp modelId="{36106751-6DF5-4330-B552-D304261C9A80}">
      <dsp:nvSpPr>
        <dsp:cNvPr id="0" name=""/>
        <dsp:cNvSpPr/>
      </dsp:nvSpPr>
      <dsp:spPr>
        <a:xfrm>
          <a:off x="2503816" y="3846398"/>
          <a:ext cx="2273591" cy="136415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9. Prioritised Risks</a:t>
          </a:r>
        </a:p>
      </dsp:txBody>
      <dsp:txXfrm>
        <a:off x="2503816" y="3846398"/>
        <a:ext cx="2273591" cy="1364154"/>
      </dsp:txXfrm>
    </dsp:sp>
    <dsp:sp modelId="{65E07D94-E7A7-4BFB-82F6-6C35F1C9AEA6}">
      <dsp:nvSpPr>
        <dsp:cNvPr id="0" name=""/>
        <dsp:cNvSpPr/>
      </dsp:nvSpPr>
      <dsp:spPr>
        <a:xfrm>
          <a:off x="5004767" y="3846398"/>
          <a:ext cx="2273591" cy="1364154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000" kern="1200" dirty="0"/>
            <a:t>10. Financial Situation</a:t>
          </a:r>
        </a:p>
      </dsp:txBody>
      <dsp:txXfrm>
        <a:off x="5004767" y="3846398"/>
        <a:ext cx="2273591" cy="136415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27D175E-DDB6-44FA-AAC1-25E5525608D7}">
      <dsp:nvSpPr>
        <dsp:cNvPr id="0" name=""/>
        <dsp:cNvSpPr/>
      </dsp:nvSpPr>
      <dsp:spPr>
        <a:xfrm>
          <a:off x="2057400" y="3548856"/>
          <a:ext cx="369303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89AC43-F0FD-430D-9B25-20F66C733CC3}">
      <dsp:nvSpPr>
        <dsp:cNvPr id="0" name=""/>
        <dsp:cNvSpPr/>
      </dsp:nvSpPr>
      <dsp:spPr>
        <a:xfrm>
          <a:off x="2057400" y="977106"/>
          <a:ext cx="369303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6C930A-7325-4B69-A930-80E6CB8BBB7F}">
      <dsp:nvSpPr>
        <dsp:cNvPr id="0" name=""/>
        <dsp:cNvSpPr/>
      </dsp:nvSpPr>
      <dsp:spPr>
        <a:xfrm>
          <a:off x="0" y="244630"/>
          <a:ext cx="4114800" cy="41148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B31C52-CD55-4300-BFD6-DD25648EC48C}">
      <dsp:nvSpPr>
        <dsp:cNvPr id="0" name=""/>
        <dsp:cNvSpPr/>
      </dsp:nvSpPr>
      <dsp:spPr>
        <a:xfrm>
          <a:off x="2909459" y="0"/>
          <a:ext cx="2633472" cy="54046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3400" kern="1200" dirty="0">
            <a:solidFill>
              <a:schemeClr val="tx2"/>
            </a:solidFill>
          </a:endParaRPr>
        </a:p>
      </dsp:txBody>
      <dsp:txXfrm>
        <a:off x="2909459" y="0"/>
        <a:ext cx="2633472" cy="540464"/>
      </dsp:txXfrm>
    </dsp:sp>
    <dsp:sp modelId="{2274C9D0-36A5-4CFA-84E8-6D2BCF56CA3B}">
      <dsp:nvSpPr>
        <dsp:cNvPr id="0" name=""/>
        <dsp:cNvSpPr/>
      </dsp:nvSpPr>
      <dsp:spPr>
        <a:xfrm>
          <a:off x="4978908" y="205581"/>
          <a:ext cx="1543050" cy="154305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9B366B-D14D-47F3-ABBC-684E2ABC7D71}">
      <dsp:nvSpPr>
        <dsp:cNvPr id="0" name=""/>
        <dsp:cNvSpPr/>
      </dsp:nvSpPr>
      <dsp:spPr>
        <a:xfrm>
          <a:off x="6521958" y="205581"/>
          <a:ext cx="1707641" cy="15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Board and Committees’ structure</a:t>
          </a:r>
        </a:p>
      </dsp:txBody>
      <dsp:txXfrm>
        <a:off x="6521958" y="205581"/>
        <a:ext cx="1707641" cy="1543050"/>
      </dsp:txXfrm>
    </dsp:sp>
    <dsp:sp modelId="{20CB1B03-D342-40AC-B0F8-3DFDB2FA6A69}">
      <dsp:nvSpPr>
        <dsp:cNvPr id="0" name=""/>
        <dsp:cNvSpPr/>
      </dsp:nvSpPr>
      <dsp:spPr>
        <a:xfrm>
          <a:off x="4978908" y="2777331"/>
          <a:ext cx="1543050" cy="154305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6114C2-C5A3-412C-B3EC-6D65C9DD3E5F}">
      <dsp:nvSpPr>
        <dsp:cNvPr id="0" name=""/>
        <dsp:cNvSpPr/>
      </dsp:nvSpPr>
      <dsp:spPr>
        <a:xfrm>
          <a:off x="6521958" y="2777331"/>
          <a:ext cx="1659614" cy="154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/>
            <a:t>Governance matters</a:t>
          </a:r>
        </a:p>
      </dsp:txBody>
      <dsp:txXfrm>
        <a:off x="6521958" y="2777331"/>
        <a:ext cx="1659614" cy="15430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A31B4C8-BA5D-47B7-8F40-2BBC283B3D0B}">
      <dsp:nvSpPr>
        <dsp:cNvPr id="0" name=""/>
        <dsp:cNvSpPr/>
      </dsp:nvSpPr>
      <dsp:spPr>
        <a:xfrm>
          <a:off x="1801787" y="63406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Dr </a:t>
          </a:r>
          <a:r>
            <a:rPr lang="en-ZA" sz="1100" kern="1200" dirty="0" err="1"/>
            <a:t>V.Toni</a:t>
          </a:r>
          <a:r>
            <a:rPr lang="en-ZA" sz="1100" kern="1200" dirty="0"/>
            <a:t> </a:t>
          </a:r>
          <a:r>
            <a:rPr lang="en-ZA" sz="1100" kern="1200" dirty="0" err="1"/>
            <a:t>Penxa</a:t>
          </a:r>
          <a:r>
            <a:rPr lang="en-ZA" sz="1100" kern="1200" dirty="0"/>
            <a:t> </a:t>
          </a:r>
          <a:endParaRPr lang="en-ZA" sz="600" kern="1200" dirty="0"/>
        </a:p>
      </dsp:txBody>
      <dsp:txXfrm>
        <a:off x="1801787" y="63406"/>
        <a:ext cx="1312242" cy="196836"/>
      </dsp:txXfrm>
    </dsp:sp>
    <dsp:sp modelId="{57825E41-C9CE-4343-9B57-B22BAE7604F2}">
      <dsp:nvSpPr>
        <dsp:cNvPr id="0" name=""/>
        <dsp:cNvSpPr/>
      </dsp:nvSpPr>
      <dsp:spPr>
        <a:xfrm>
          <a:off x="1801787" y="299256"/>
          <a:ext cx="1312242" cy="131224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E6BD2-4316-4774-B6C0-26EA4BCBAA75}">
      <dsp:nvSpPr>
        <dsp:cNvPr id="0" name=""/>
        <dsp:cNvSpPr/>
      </dsp:nvSpPr>
      <dsp:spPr>
        <a:xfrm>
          <a:off x="3252745" y="63406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 err="1"/>
            <a:t>Prof.</a:t>
          </a:r>
          <a:r>
            <a:rPr lang="en-ZA" sz="1100" kern="1200" dirty="0"/>
            <a:t> </a:t>
          </a:r>
          <a:r>
            <a:rPr lang="en-ZA" sz="1100" kern="1200" dirty="0" err="1"/>
            <a:t>S.J.Howie</a:t>
          </a:r>
          <a:r>
            <a:rPr lang="en-ZA" sz="1100" kern="1200" dirty="0"/>
            <a:t> </a:t>
          </a:r>
          <a:endParaRPr lang="en-ZA" sz="500" kern="1200" dirty="0"/>
        </a:p>
      </dsp:txBody>
      <dsp:txXfrm>
        <a:off x="3252745" y="63406"/>
        <a:ext cx="1312242" cy="196836"/>
      </dsp:txXfrm>
    </dsp:sp>
    <dsp:sp modelId="{F1B84189-3465-4835-A4AD-7ABF20844395}">
      <dsp:nvSpPr>
        <dsp:cNvPr id="0" name=""/>
        <dsp:cNvSpPr/>
      </dsp:nvSpPr>
      <dsp:spPr>
        <a:xfrm>
          <a:off x="3252745" y="299256"/>
          <a:ext cx="1312242" cy="131224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9A9C2-925C-4B4D-9F7A-BC185C89CE78}">
      <dsp:nvSpPr>
        <dsp:cNvPr id="0" name=""/>
        <dsp:cNvSpPr/>
      </dsp:nvSpPr>
      <dsp:spPr>
        <a:xfrm>
          <a:off x="4703702" y="63406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Ms </a:t>
          </a:r>
          <a:r>
            <a:rPr lang="en-ZA" sz="1100" kern="1200" dirty="0" err="1"/>
            <a:t>A.K.Oberholzer</a:t>
          </a:r>
          <a:endParaRPr lang="en-ZA" sz="1100" kern="1200" dirty="0"/>
        </a:p>
      </dsp:txBody>
      <dsp:txXfrm>
        <a:off x="4703702" y="63406"/>
        <a:ext cx="1312242" cy="196836"/>
      </dsp:txXfrm>
    </dsp:sp>
    <dsp:sp modelId="{B24FE3BD-262C-4A20-8224-41C60451E436}">
      <dsp:nvSpPr>
        <dsp:cNvPr id="0" name=""/>
        <dsp:cNvSpPr/>
      </dsp:nvSpPr>
      <dsp:spPr>
        <a:xfrm>
          <a:off x="4703702" y="299256"/>
          <a:ext cx="1312242" cy="131224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F2091F-708F-4EAB-9C00-2A14298FC512}">
      <dsp:nvSpPr>
        <dsp:cNvPr id="0" name=""/>
        <dsp:cNvSpPr/>
      </dsp:nvSpPr>
      <dsp:spPr>
        <a:xfrm>
          <a:off x="6154660" y="63406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Mr </a:t>
          </a:r>
          <a:r>
            <a:rPr lang="en-ZA" sz="1100" kern="1200" dirty="0" err="1"/>
            <a:t>B.M.Gantile</a:t>
          </a:r>
          <a:endParaRPr lang="en-ZA" sz="1100" kern="1200" dirty="0"/>
        </a:p>
      </dsp:txBody>
      <dsp:txXfrm>
        <a:off x="6154660" y="63406"/>
        <a:ext cx="1312242" cy="196836"/>
      </dsp:txXfrm>
    </dsp:sp>
    <dsp:sp modelId="{BAFA85CD-0588-4BAD-A5F7-EC87283B54BB}">
      <dsp:nvSpPr>
        <dsp:cNvPr id="0" name=""/>
        <dsp:cNvSpPr/>
      </dsp:nvSpPr>
      <dsp:spPr>
        <a:xfrm>
          <a:off x="6154660" y="299256"/>
          <a:ext cx="1312242" cy="131224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06EBB2-8555-4DF9-8B2C-C08018C0F54B}">
      <dsp:nvSpPr>
        <dsp:cNvPr id="0" name=""/>
        <dsp:cNvSpPr/>
      </dsp:nvSpPr>
      <dsp:spPr>
        <a:xfrm>
          <a:off x="1801787" y="1742723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Ms </a:t>
          </a:r>
          <a:r>
            <a:rPr lang="en-ZA" sz="1100" kern="1200" dirty="0" err="1"/>
            <a:t>P.L.F.Nzimande</a:t>
          </a:r>
          <a:endParaRPr lang="en-ZA" sz="1100" kern="1200" dirty="0"/>
        </a:p>
      </dsp:txBody>
      <dsp:txXfrm>
        <a:off x="1801787" y="1742723"/>
        <a:ext cx="1312242" cy="196836"/>
      </dsp:txXfrm>
    </dsp:sp>
    <dsp:sp modelId="{34B718DF-22C7-4394-8CF6-0A62F8288563}">
      <dsp:nvSpPr>
        <dsp:cNvPr id="0" name=""/>
        <dsp:cNvSpPr/>
      </dsp:nvSpPr>
      <dsp:spPr>
        <a:xfrm>
          <a:off x="1801787" y="1978573"/>
          <a:ext cx="1312242" cy="131224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9C6312-5396-407B-9448-AEB8C295236F}">
      <dsp:nvSpPr>
        <dsp:cNvPr id="0" name=""/>
        <dsp:cNvSpPr/>
      </dsp:nvSpPr>
      <dsp:spPr>
        <a:xfrm>
          <a:off x="3252745" y="1742723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Mr </a:t>
          </a:r>
          <a:r>
            <a:rPr lang="en-ZA" sz="1100" kern="1200" dirty="0" err="1"/>
            <a:t>G.C.Louw</a:t>
          </a:r>
          <a:endParaRPr lang="en-ZA" sz="1100" kern="1200" dirty="0"/>
        </a:p>
      </dsp:txBody>
      <dsp:txXfrm>
        <a:off x="3252745" y="1742723"/>
        <a:ext cx="1312242" cy="196836"/>
      </dsp:txXfrm>
    </dsp:sp>
    <dsp:sp modelId="{B054552E-E15A-4336-9230-0D799162954F}">
      <dsp:nvSpPr>
        <dsp:cNvPr id="0" name=""/>
        <dsp:cNvSpPr/>
      </dsp:nvSpPr>
      <dsp:spPr>
        <a:xfrm>
          <a:off x="3252745" y="1978573"/>
          <a:ext cx="1312242" cy="131224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EB80B-5E46-43CA-B12F-EC3F34A59808}">
      <dsp:nvSpPr>
        <dsp:cNvPr id="0" name=""/>
        <dsp:cNvSpPr/>
      </dsp:nvSpPr>
      <dsp:spPr>
        <a:xfrm>
          <a:off x="4703702" y="1742723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Mr J.S. Samuels</a:t>
          </a:r>
        </a:p>
      </dsp:txBody>
      <dsp:txXfrm>
        <a:off x="4703702" y="1742723"/>
        <a:ext cx="1312242" cy="196836"/>
      </dsp:txXfrm>
    </dsp:sp>
    <dsp:sp modelId="{BB34043C-4515-49D1-A690-4E34A1E9CB34}">
      <dsp:nvSpPr>
        <dsp:cNvPr id="0" name=""/>
        <dsp:cNvSpPr/>
      </dsp:nvSpPr>
      <dsp:spPr>
        <a:xfrm>
          <a:off x="4703702" y="1978573"/>
          <a:ext cx="1312242" cy="1312242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EF570E-65AA-410A-B046-2BB3895798A2}">
      <dsp:nvSpPr>
        <dsp:cNvPr id="0" name=""/>
        <dsp:cNvSpPr/>
      </dsp:nvSpPr>
      <dsp:spPr>
        <a:xfrm>
          <a:off x="6154660" y="1742723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 err="1"/>
            <a:t>Prof.</a:t>
          </a:r>
          <a:r>
            <a:rPr lang="en-ZA" sz="1100" kern="1200" dirty="0"/>
            <a:t> </a:t>
          </a:r>
          <a:r>
            <a:rPr lang="en-ZA" sz="1100" kern="1200" dirty="0" err="1"/>
            <a:t>J.O.Kuye</a:t>
          </a:r>
          <a:endParaRPr lang="en-ZA" sz="1100" kern="1200" dirty="0"/>
        </a:p>
      </dsp:txBody>
      <dsp:txXfrm>
        <a:off x="6154660" y="1742723"/>
        <a:ext cx="1312242" cy="196836"/>
      </dsp:txXfrm>
    </dsp:sp>
    <dsp:sp modelId="{98625681-4BC8-4226-AB5F-58E12B33C049}">
      <dsp:nvSpPr>
        <dsp:cNvPr id="0" name=""/>
        <dsp:cNvSpPr/>
      </dsp:nvSpPr>
      <dsp:spPr>
        <a:xfrm>
          <a:off x="6154660" y="1978573"/>
          <a:ext cx="1312242" cy="1312242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E24332-4E3B-4771-BDE7-E5F3A474056B}">
      <dsp:nvSpPr>
        <dsp:cNvPr id="0" name=""/>
        <dsp:cNvSpPr/>
      </dsp:nvSpPr>
      <dsp:spPr>
        <a:xfrm>
          <a:off x="1801787" y="3422040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Mr V. Naidoo</a:t>
          </a:r>
        </a:p>
      </dsp:txBody>
      <dsp:txXfrm>
        <a:off x="1801787" y="3422040"/>
        <a:ext cx="1312242" cy="196836"/>
      </dsp:txXfrm>
    </dsp:sp>
    <dsp:sp modelId="{7D08E341-B059-4090-83D6-CEB9CB9088C3}">
      <dsp:nvSpPr>
        <dsp:cNvPr id="0" name=""/>
        <dsp:cNvSpPr/>
      </dsp:nvSpPr>
      <dsp:spPr>
        <a:xfrm>
          <a:off x="1801787" y="3657890"/>
          <a:ext cx="1312242" cy="13122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02C9A-02B2-4506-B10C-D19C3CCC2AA0}">
      <dsp:nvSpPr>
        <dsp:cNvPr id="0" name=""/>
        <dsp:cNvSpPr/>
      </dsp:nvSpPr>
      <dsp:spPr>
        <a:xfrm>
          <a:off x="3252745" y="3422040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Dr </a:t>
          </a:r>
          <a:r>
            <a:rPr lang="en-ZA" sz="1100" kern="1200" dirty="0" err="1"/>
            <a:t>M.S.Rakometsi</a:t>
          </a:r>
          <a:endParaRPr lang="en-ZA" sz="1100" kern="1200" dirty="0"/>
        </a:p>
      </dsp:txBody>
      <dsp:txXfrm>
        <a:off x="3252745" y="3422040"/>
        <a:ext cx="1312242" cy="196836"/>
      </dsp:txXfrm>
    </dsp:sp>
    <dsp:sp modelId="{CCD1FAA8-7C10-4C69-9F34-0661220E71D3}">
      <dsp:nvSpPr>
        <dsp:cNvPr id="0" name=""/>
        <dsp:cNvSpPr/>
      </dsp:nvSpPr>
      <dsp:spPr>
        <a:xfrm>
          <a:off x="3252745" y="3657890"/>
          <a:ext cx="1312242" cy="1312242"/>
        </a:xfrm>
        <a:prstGeom prst="rect">
          <a:avLst/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B57818-8954-40C7-A147-7E140050D82B}">
      <dsp:nvSpPr>
        <dsp:cNvPr id="0" name=""/>
        <dsp:cNvSpPr/>
      </dsp:nvSpPr>
      <dsp:spPr>
        <a:xfrm>
          <a:off x="4703702" y="3422040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Mr </a:t>
          </a:r>
          <a:r>
            <a:rPr lang="en-ZA" sz="1100" kern="1200" dirty="0" err="1"/>
            <a:t>M.Maleka</a:t>
          </a:r>
          <a:endParaRPr lang="en-ZA" sz="1100" kern="1200" dirty="0"/>
        </a:p>
      </dsp:txBody>
      <dsp:txXfrm>
        <a:off x="4703702" y="3422040"/>
        <a:ext cx="1312242" cy="196836"/>
      </dsp:txXfrm>
    </dsp:sp>
    <dsp:sp modelId="{B3F7384B-450D-4414-A9C1-AEDC4EDF367D}">
      <dsp:nvSpPr>
        <dsp:cNvPr id="0" name=""/>
        <dsp:cNvSpPr/>
      </dsp:nvSpPr>
      <dsp:spPr>
        <a:xfrm>
          <a:off x="4703702" y="3657890"/>
          <a:ext cx="1312242" cy="1312242"/>
        </a:xfrm>
        <a:prstGeom prst="rect">
          <a:avLst/>
        </a:prstGeom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C1C3D-5CA7-486E-B16A-343D50A6A590}">
      <dsp:nvSpPr>
        <dsp:cNvPr id="0" name=""/>
        <dsp:cNvSpPr/>
      </dsp:nvSpPr>
      <dsp:spPr>
        <a:xfrm>
          <a:off x="6154660" y="3422040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Ms </a:t>
          </a:r>
          <a:r>
            <a:rPr lang="en-ZA" sz="1100" kern="1200" dirty="0" err="1"/>
            <a:t>N.Starr</a:t>
          </a:r>
          <a:endParaRPr lang="en-ZA" sz="1100" kern="1200" dirty="0"/>
        </a:p>
      </dsp:txBody>
      <dsp:txXfrm>
        <a:off x="6154660" y="3422040"/>
        <a:ext cx="1312242" cy="196836"/>
      </dsp:txXfrm>
    </dsp:sp>
    <dsp:sp modelId="{B413ECB2-10CD-4826-B8E3-37A692985D72}">
      <dsp:nvSpPr>
        <dsp:cNvPr id="0" name=""/>
        <dsp:cNvSpPr/>
      </dsp:nvSpPr>
      <dsp:spPr>
        <a:xfrm>
          <a:off x="6154660" y="3657890"/>
          <a:ext cx="1312242" cy="1312242"/>
        </a:xfrm>
        <a:prstGeom prst="rect">
          <a:avLst/>
        </a:prstGeom>
        <a:blipFill>
          <a:blip xmlns:r="http://schemas.openxmlformats.org/officeDocument/2006/relationships"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BE4C3-4CD1-499F-89FE-9EBFB3C686AE}">
      <dsp:nvSpPr>
        <dsp:cNvPr id="0" name=""/>
        <dsp:cNvSpPr/>
      </dsp:nvSpPr>
      <dsp:spPr>
        <a:xfrm>
          <a:off x="2527266" y="5101357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 err="1"/>
            <a:t>Prof.</a:t>
          </a:r>
          <a:r>
            <a:rPr lang="en-ZA" sz="1100" kern="1200" dirty="0"/>
            <a:t> </a:t>
          </a:r>
          <a:r>
            <a:rPr lang="en-ZA" sz="1100" kern="1200" dirty="0" err="1"/>
            <a:t>N.Baijnath</a:t>
          </a:r>
          <a:endParaRPr lang="en-ZA" sz="1100" kern="1200" dirty="0"/>
        </a:p>
      </dsp:txBody>
      <dsp:txXfrm>
        <a:off x="2527266" y="5101357"/>
        <a:ext cx="1312242" cy="196836"/>
      </dsp:txXfrm>
    </dsp:sp>
    <dsp:sp modelId="{7F6C1740-E105-430B-A529-D01C0DD2E17B}">
      <dsp:nvSpPr>
        <dsp:cNvPr id="0" name=""/>
        <dsp:cNvSpPr/>
      </dsp:nvSpPr>
      <dsp:spPr>
        <a:xfrm>
          <a:off x="2527266" y="5337207"/>
          <a:ext cx="1312242" cy="1312242"/>
        </a:xfrm>
        <a:prstGeom prst="rect">
          <a:avLst/>
        </a:prstGeom>
        <a:blipFill>
          <a:blip xmlns:r="http://schemas.openxmlformats.org/officeDocument/2006/relationships"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F0822-EFFC-426F-A53D-B438BF969804}">
      <dsp:nvSpPr>
        <dsp:cNvPr id="0" name=""/>
        <dsp:cNvSpPr/>
      </dsp:nvSpPr>
      <dsp:spPr>
        <a:xfrm>
          <a:off x="3978224" y="5101357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Prof. T.G. Schultz</a:t>
          </a:r>
        </a:p>
      </dsp:txBody>
      <dsp:txXfrm>
        <a:off x="3978224" y="5101357"/>
        <a:ext cx="1312242" cy="196836"/>
      </dsp:txXfrm>
    </dsp:sp>
    <dsp:sp modelId="{06E926AF-1F2A-4857-853C-414A7C252539}">
      <dsp:nvSpPr>
        <dsp:cNvPr id="0" name=""/>
        <dsp:cNvSpPr/>
      </dsp:nvSpPr>
      <dsp:spPr>
        <a:xfrm>
          <a:off x="3978224" y="5337207"/>
          <a:ext cx="1312242" cy="1312242"/>
        </a:xfrm>
        <a:prstGeom prst="rect">
          <a:avLst/>
        </a:prstGeom>
        <a:blipFill>
          <a:blip xmlns:r="http://schemas.openxmlformats.org/officeDocument/2006/relationships"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89A53-2AB2-4F31-AC24-85E86CFD1DDE}">
      <dsp:nvSpPr>
        <dsp:cNvPr id="0" name=""/>
        <dsp:cNvSpPr/>
      </dsp:nvSpPr>
      <dsp:spPr>
        <a:xfrm>
          <a:off x="5429181" y="5101357"/>
          <a:ext cx="1312242" cy="1968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1910" rIns="41910" bIns="0" numCol="1" spcCol="1270" anchor="b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100" kern="1200" dirty="0"/>
            <a:t>Dr </a:t>
          </a:r>
          <a:r>
            <a:rPr lang="en-ZA" sz="1100" kern="1200" dirty="0" err="1"/>
            <a:t>S.D.Bhikha</a:t>
          </a:r>
          <a:endParaRPr lang="en-ZA" sz="1100" kern="1200" dirty="0"/>
        </a:p>
      </dsp:txBody>
      <dsp:txXfrm>
        <a:off x="5429181" y="5101357"/>
        <a:ext cx="1312242" cy="196836"/>
      </dsp:txXfrm>
    </dsp:sp>
    <dsp:sp modelId="{373FEFDF-B090-467B-A904-4762B9EB46DC}">
      <dsp:nvSpPr>
        <dsp:cNvPr id="0" name=""/>
        <dsp:cNvSpPr/>
      </dsp:nvSpPr>
      <dsp:spPr>
        <a:xfrm>
          <a:off x="5429181" y="5337207"/>
          <a:ext cx="1312242" cy="1312242"/>
        </a:xfrm>
        <a:prstGeom prst="rect">
          <a:avLst/>
        </a:prstGeom>
        <a:blipFill>
          <a:blip xmlns:r="http://schemas.openxmlformats.org/officeDocument/2006/relationships"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t="-15000" b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7438AB-E83C-4574-8CFB-398E2B4E14A2}">
      <dsp:nvSpPr>
        <dsp:cNvPr id="0" name=""/>
        <dsp:cNvSpPr/>
      </dsp:nvSpPr>
      <dsp:spPr>
        <a:xfrm>
          <a:off x="489067" y="2732363"/>
          <a:ext cx="2188881" cy="10130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94440" y="0"/>
              </a:lnTo>
              <a:lnTo>
                <a:pt x="1094440" y="1013017"/>
              </a:lnTo>
              <a:lnTo>
                <a:pt x="2188881" y="10130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700" kern="1200"/>
        </a:p>
      </dsp:txBody>
      <dsp:txXfrm>
        <a:off x="1523209" y="3178573"/>
        <a:ext cx="120596" cy="120596"/>
      </dsp:txXfrm>
    </dsp:sp>
    <dsp:sp modelId="{4D3EB0B6-8C22-4908-A4CD-5EF829946542}">
      <dsp:nvSpPr>
        <dsp:cNvPr id="0" name=""/>
        <dsp:cNvSpPr/>
      </dsp:nvSpPr>
      <dsp:spPr>
        <a:xfrm>
          <a:off x="2651193" y="2466974"/>
          <a:ext cx="1582734" cy="626799"/>
        </a:xfrm>
        <a:custGeom>
          <a:avLst/>
          <a:gdLst/>
          <a:ahLst/>
          <a:cxnLst/>
          <a:rect l="0" t="0" r="0" b="0"/>
          <a:pathLst>
            <a:path>
              <a:moveTo>
                <a:pt x="1582734" y="0"/>
              </a:moveTo>
              <a:lnTo>
                <a:pt x="0" y="62679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400002" y="2737816"/>
        <a:ext cx="85116" cy="85116"/>
      </dsp:txXfrm>
    </dsp:sp>
    <dsp:sp modelId="{D87BB823-D79F-42AF-9A03-B1E044FD46D5}">
      <dsp:nvSpPr>
        <dsp:cNvPr id="0" name=""/>
        <dsp:cNvSpPr/>
      </dsp:nvSpPr>
      <dsp:spPr>
        <a:xfrm>
          <a:off x="2404727" y="2466974"/>
          <a:ext cx="232816" cy="1286023"/>
        </a:xfrm>
        <a:custGeom>
          <a:avLst/>
          <a:gdLst/>
          <a:ahLst/>
          <a:cxnLst/>
          <a:rect l="0" t="0" r="0" b="0"/>
          <a:pathLst>
            <a:path>
              <a:moveTo>
                <a:pt x="0" y="1286023"/>
              </a:moveTo>
              <a:lnTo>
                <a:pt x="116408" y="1286023"/>
              </a:lnTo>
              <a:lnTo>
                <a:pt x="116408" y="0"/>
              </a:lnTo>
              <a:lnTo>
                <a:pt x="23281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488462" y="3077312"/>
        <a:ext cx="65346" cy="65346"/>
      </dsp:txXfrm>
    </dsp:sp>
    <dsp:sp modelId="{6261C7A1-6F3C-4E0E-B7CA-367B6C1617DB}">
      <dsp:nvSpPr>
        <dsp:cNvPr id="0" name=""/>
        <dsp:cNvSpPr/>
      </dsp:nvSpPr>
      <dsp:spPr>
        <a:xfrm>
          <a:off x="489067" y="2732363"/>
          <a:ext cx="319276" cy="10206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638" y="0"/>
              </a:lnTo>
              <a:lnTo>
                <a:pt x="159638" y="1020634"/>
              </a:lnTo>
              <a:lnTo>
                <a:pt x="319276" y="10206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621970" y="3215945"/>
        <a:ext cx="53470" cy="53470"/>
      </dsp:txXfrm>
    </dsp:sp>
    <dsp:sp modelId="{5CC53EA7-33AB-4D1A-A956-B0F13E1310F2}">
      <dsp:nvSpPr>
        <dsp:cNvPr id="0" name=""/>
        <dsp:cNvSpPr/>
      </dsp:nvSpPr>
      <dsp:spPr>
        <a:xfrm>
          <a:off x="2651177" y="1253411"/>
          <a:ext cx="1561135" cy="615994"/>
        </a:xfrm>
        <a:custGeom>
          <a:avLst/>
          <a:gdLst/>
          <a:ahLst/>
          <a:cxnLst/>
          <a:rect l="0" t="0" r="0" b="0"/>
          <a:pathLst>
            <a:path>
              <a:moveTo>
                <a:pt x="1561135" y="615994"/>
              </a:moveTo>
              <a:lnTo>
                <a:pt x="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3389788" y="1519452"/>
        <a:ext cx="83913" cy="83913"/>
      </dsp:txXfrm>
    </dsp:sp>
    <dsp:sp modelId="{E576463C-06B3-48BC-9369-B8E5CB2F4DAD}">
      <dsp:nvSpPr>
        <dsp:cNvPr id="0" name=""/>
        <dsp:cNvSpPr/>
      </dsp:nvSpPr>
      <dsp:spPr>
        <a:xfrm>
          <a:off x="2404727" y="1869406"/>
          <a:ext cx="211201" cy="1264408"/>
        </a:xfrm>
        <a:custGeom>
          <a:avLst/>
          <a:gdLst/>
          <a:ahLst/>
          <a:cxnLst/>
          <a:rect l="0" t="0" r="0" b="0"/>
          <a:pathLst>
            <a:path>
              <a:moveTo>
                <a:pt x="0" y="1264408"/>
              </a:moveTo>
              <a:lnTo>
                <a:pt x="105600" y="1264408"/>
              </a:lnTo>
              <a:lnTo>
                <a:pt x="105600" y="0"/>
              </a:lnTo>
              <a:lnTo>
                <a:pt x="21120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2478280" y="2469562"/>
        <a:ext cx="64096" cy="64096"/>
      </dsp:txXfrm>
    </dsp:sp>
    <dsp:sp modelId="{DD4A6326-0FF2-4E57-B757-EA39E5E6013F}">
      <dsp:nvSpPr>
        <dsp:cNvPr id="0" name=""/>
        <dsp:cNvSpPr/>
      </dsp:nvSpPr>
      <dsp:spPr>
        <a:xfrm>
          <a:off x="489067" y="2732363"/>
          <a:ext cx="319276" cy="4014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638" y="0"/>
              </a:lnTo>
              <a:lnTo>
                <a:pt x="159638" y="401451"/>
              </a:lnTo>
              <a:lnTo>
                <a:pt x="319276" y="40145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635882" y="2920265"/>
        <a:ext cx="25646" cy="25646"/>
      </dsp:txXfrm>
    </dsp:sp>
    <dsp:sp modelId="{1A3568F0-2288-42F7-9883-D904F569C60C}">
      <dsp:nvSpPr>
        <dsp:cNvPr id="0" name=""/>
        <dsp:cNvSpPr/>
      </dsp:nvSpPr>
      <dsp:spPr>
        <a:xfrm>
          <a:off x="489067" y="2514632"/>
          <a:ext cx="319276" cy="217731"/>
        </a:xfrm>
        <a:custGeom>
          <a:avLst/>
          <a:gdLst/>
          <a:ahLst/>
          <a:cxnLst/>
          <a:rect l="0" t="0" r="0" b="0"/>
          <a:pathLst>
            <a:path>
              <a:moveTo>
                <a:pt x="0" y="217731"/>
              </a:moveTo>
              <a:lnTo>
                <a:pt x="159638" y="217731"/>
              </a:lnTo>
              <a:lnTo>
                <a:pt x="159638" y="0"/>
              </a:lnTo>
              <a:lnTo>
                <a:pt x="31927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639044" y="2613836"/>
        <a:ext cx="19322" cy="19322"/>
      </dsp:txXfrm>
    </dsp:sp>
    <dsp:sp modelId="{B160EE23-927C-41E4-A4CA-7222ED144098}">
      <dsp:nvSpPr>
        <dsp:cNvPr id="0" name=""/>
        <dsp:cNvSpPr/>
      </dsp:nvSpPr>
      <dsp:spPr>
        <a:xfrm>
          <a:off x="489067" y="1873830"/>
          <a:ext cx="319276" cy="858533"/>
        </a:xfrm>
        <a:custGeom>
          <a:avLst/>
          <a:gdLst/>
          <a:ahLst/>
          <a:cxnLst/>
          <a:rect l="0" t="0" r="0" b="0"/>
          <a:pathLst>
            <a:path>
              <a:moveTo>
                <a:pt x="0" y="858533"/>
              </a:moveTo>
              <a:lnTo>
                <a:pt x="159638" y="858533"/>
              </a:lnTo>
              <a:lnTo>
                <a:pt x="159638" y="0"/>
              </a:lnTo>
              <a:lnTo>
                <a:pt x="31927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625806" y="2280197"/>
        <a:ext cx="45798" cy="45798"/>
      </dsp:txXfrm>
    </dsp:sp>
    <dsp:sp modelId="{4C0757B3-2A13-4EDF-8809-21E321BCB8B3}">
      <dsp:nvSpPr>
        <dsp:cNvPr id="0" name=""/>
        <dsp:cNvSpPr/>
      </dsp:nvSpPr>
      <dsp:spPr>
        <a:xfrm>
          <a:off x="489067" y="1265452"/>
          <a:ext cx="319276" cy="1466910"/>
        </a:xfrm>
        <a:custGeom>
          <a:avLst/>
          <a:gdLst/>
          <a:ahLst/>
          <a:cxnLst/>
          <a:rect l="0" t="0" r="0" b="0"/>
          <a:pathLst>
            <a:path>
              <a:moveTo>
                <a:pt x="0" y="1466910"/>
              </a:moveTo>
              <a:lnTo>
                <a:pt x="159638" y="1466910"/>
              </a:lnTo>
              <a:lnTo>
                <a:pt x="159638" y="0"/>
              </a:lnTo>
              <a:lnTo>
                <a:pt x="31927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ZA" sz="500" kern="1200"/>
        </a:p>
      </dsp:txBody>
      <dsp:txXfrm>
        <a:off x="611174" y="1961376"/>
        <a:ext cx="75062" cy="75062"/>
      </dsp:txXfrm>
    </dsp:sp>
    <dsp:sp modelId="{93981CC2-59BB-4F0F-A276-D00DD54A234E}">
      <dsp:nvSpPr>
        <dsp:cNvPr id="0" name=""/>
        <dsp:cNvSpPr/>
      </dsp:nvSpPr>
      <dsp:spPr>
        <a:xfrm rot="16200000">
          <a:off x="-1130831" y="2489012"/>
          <a:ext cx="2753095" cy="486702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kern="1200" dirty="0"/>
            <a:t>11 committees comprising at least 2 board members and other experts</a:t>
          </a:r>
        </a:p>
      </dsp:txBody>
      <dsp:txXfrm rot="16200000">
        <a:off x="-1130831" y="2489012"/>
        <a:ext cx="2753095" cy="486702"/>
      </dsp:txXfrm>
    </dsp:sp>
    <dsp:sp modelId="{5652D440-6791-4CCA-8E2A-2B77CD02836B}">
      <dsp:nvSpPr>
        <dsp:cNvPr id="0" name=""/>
        <dsp:cNvSpPr/>
      </dsp:nvSpPr>
      <dsp:spPr>
        <a:xfrm>
          <a:off x="808344" y="1022101"/>
          <a:ext cx="1596383" cy="486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Executive Committee</a:t>
          </a:r>
        </a:p>
      </dsp:txBody>
      <dsp:txXfrm>
        <a:off x="808344" y="1022101"/>
        <a:ext cx="1596383" cy="486702"/>
      </dsp:txXfrm>
    </dsp:sp>
    <dsp:sp modelId="{A8E555C0-AAA4-440F-ADA2-AAB7C57B966A}">
      <dsp:nvSpPr>
        <dsp:cNvPr id="0" name=""/>
        <dsp:cNvSpPr/>
      </dsp:nvSpPr>
      <dsp:spPr>
        <a:xfrm>
          <a:off x="808344" y="1630479"/>
          <a:ext cx="1596383" cy="486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Audit &amp; Risk</a:t>
          </a:r>
        </a:p>
      </dsp:txBody>
      <dsp:txXfrm>
        <a:off x="808344" y="1630479"/>
        <a:ext cx="1596383" cy="486702"/>
      </dsp:txXfrm>
    </dsp:sp>
    <dsp:sp modelId="{F2DA14B9-718E-4CD0-B180-782D1FC5E198}">
      <dsp:nvSpPr>
        <dsp:cNvPr id="0" name=""/>
        <dsp:cNvSpPr/>
      </dsp:nvSpPr>
      <dsp:spPr>
        <a:xfrm>
          <a:off x="808344" y="2271281"/>
          <a:ext cx="1596383" cy="486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Finance</a:t>
          </a:r>
        </a:p>
      </dsp:txBody>
      <dsp:txXfrm>
        <a:off x="808344" y="2271281"/>
        <a:ext cx="1596383" cy="486702"/>
      </dsp:txXfrm>
    </dsp:sp>
    <dsp:sp modelId="{FD6DF926-0638-436E-A421-585E39C20AAE}">
      <dsp:nvSpPr>
        <dsp:cNvPr id="0" name=""/>
        <dsp:cNvSpPr/>
      </dsp:nvSpPr>
      <dsp:spPr>
        <a:xfrm>
          <a:off x="808344" y="2890463"/>
          <a:ext cx="1596383" cy="486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Remuneration &amp; Human Resources</a:t>
          </a:r>
        </a:p>
      </dsp:txBody>
      <dsp:txXfrm>
        <a:off x="808344" y="2890463"/>
        <a:ext cx="1596383" cy="486702"/>
      </dsp:txXfrm>
    </dsp:sp>
    <dsp:sp modelId="{EB16910C-A037-461D-9B50-54C6042317A2}">
      <dsp:nvSpPr>
        <dsp:cNvPr id="0" name=""/>
        <dsp:cNvSpPr/>
      </dsp:nvSpPr>
      <dsp:spPr>
        <a:xfrm>
          <a:off x="2615929" y="1626055"/>
          <a:ext cx="1596383" cy="486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Information &amp; Information Technology</a:t>
          </a:r>
        </a:p>
      </dsp:txBody>
      <dsp:txXfrm>
        <a:off x="2615929" y="1626055"/>
        <a:ext cx="1596383" cy="486702"/>
      </dsp:txXfrm>
    </dsp:sp>
    <dsp:sp modelId="{BAD8CC7D-D9CD-4528-AF12-3CAA3CD13E36}">
      <dsp:nvSpPr>
        <dsp:cNvPr id="0" name=""/>
        <dsp:cNvSpPr/>
      </dsp:nvSpPr>
      <dsp:spPr>
        <a:xfrm>
          <a:off x="2651177" y="1010060"/>
          <a:ext cx="1596383" cy="486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Research</a:t>
          </a:r>
        </a:p>
      </dsp:txBody>
      <dsp:txXfrm>
        <a:off x="2651177" y="1010060"/>
        <a:ext cx="1596383" cy="486702"/>
      </dsp:txXfrm>
    </dsp:sp>
    <dsp:sp modelId="{F99A1EEE-5F8D-4899-8146-6F9C8E3ED17F}">
      <dsp:nvSpPr>
        <dsp:cNvPr id="0" name=""/>
        <dsp:cNvSpPr/>
      </dsp:nvSpPr>
      <dsp:spPr>
        <a:xfrm>
          <a:off x="808344" y="3509646"/>
          <a:ext cx="1596383" cy="486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Verification &amp; Comparison of Qualifications</a:t>
          </a:r>
        </a:p>
      </dsp:txBody>
      <dsp:txXfrm>
        <a:off x="808344" y="3509646"/>
        <a:ext cx="1596383" cy="486702"/>
      </dsp:txXfrm>
    </dsp:sp>
    <dsp:sp modelId="{83590F37-4325-4A1A-861A-B2234DDC6ABC}">
      <dsp:nvSpPr>
        <dsp:cNvPr id="0" name=""/>
        <dsp:cNvSpPr/>
      </dsp:nvSpPr>
      <dsp:spPr>
        <a:xfrm>
          <a:off x="2637544" y="2223623"/>
          <a:ext cx="1596383" cy="486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Qualifications &amp; Standards</a:t>
          </a:r>
        </a:p>
      </dsp:txBody>
      <dsp:txXfrm>
        <a:off x="2637544" y="2223623"/>
        <a:ext cx="1596383" cy="486702"/>
      </dsp:txXfrm>
    </dsp:sp>
    <dsp:sp modelId="{7A5F2FC4-554E-4099-B30B-E4CB8DCDFEE6}">
      <dsp:nvSpPr>
        <dsp:cNvPr id="0" name=""/>
        <dsp:cNvSpPr/>
      </dsp:nvSpPr>
      <dsp:spPr>
        <a:xfrm>
          <a:off x="2651193" y="2850422"/>
          <a:ext cx="1596383" cy="48670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Advocacy &amp; Communications</a:t>
          </a:r>
        </a:p>
      </dsp:txBody>
      <dsp:txXfrm>
        <a:off x="2651193" y="2850422"/>
        <a:ext cx="1596383" cy="486702"/>
      </dsp:txXfrm>
    </dsp:sp>
    <dsp:sp modelId="{DCAF4378-ECD3-4AC0-B96D-E5D14906588C}">
      <dsp:nvSpPr>
        <dsp:cNvPr id="0" name=""/>
        <dsp:cNvSpPr/>
      </dsp:nvSpPr>
      <dsp:spPr>
        <a:xfrm>
          <a:off x="2677948" y="3502029"/>
          <a:ext cx="1596383" cy="486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000" kern="1200" dirty="0"/>
            <a:t>2 Appeals Committees</a:t>
          </a:r>
        </a:p>
      </dsp:txBody>
      <dsp:txXfrm>
        <a:off x="2677948" y="3502029"/>
        <a:ext cx="1596383" cy="48670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01E97A-73E6-4880-A5B6-691EF7016B5F}">
      <dsp:nvSpPr>
        <dsp:cNvPr id="0" name=""/>
        <dsp:cNvSpPr/>
      </dsp:nvSpPr>
      <dsp:spPr>
        <a:xfrm>
          <a:off x="2121204" y="2494233"/>
          <a:ext cx="2592583" cy="2592583"/>
        </a:xfrm>
        <a:prstGeom prst="gear9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kern="1200" dirty="0"/>
            <a:t>Governance Manual containing Terms of Reference updated annually</a:t>
          </a:r>
        </a:p>
      </dsp:txBody>
      <dsp:txXfrm>
        <a:off x="2121204" y="2494233"/>
        <a:ext cx="2592583" cy="2592583"/>
      </dsp:txXfrm>
    </dsp:sp>
    <dsp:sp modelId="{4118B311-79AD-47D9-926D-A6CCA93AC0DE}">
      <dsp:nvSpPr>
        <dsp:cNvPr id="0" name=""/>
        <dsp:cNvSpPr/>
      </dsp:nvSpPr>
      <dsp:spPr>
        <a:xfrm>
          <a:off x="612792" y="1881441"/>
          <a:ext cx="1885515" cy="1885515"/>
        </a:xfrm>
        <a:prstGeom prst="gear6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kern="1200" dirty="0">
              <a:solidFill>
                <a:schemeClr val="tx1"/>
              </a:solidFill>
            </a:rPr>
            <a:t>Report on Committee work at Board meetings</a:t>
          </a:r>
        </a:p>
      </dsp:txBody>
      <dsp:txXfrm>
        <a:off x="612792" y="1881441"/>
        <a:ext cx="1885515" cy="1885515"/>
      </dsp:txXfrm>
    </dsp:sp>
    <dsp:sp modelId="{E4CBBD57-1ACE-448C-916B-65906C60D53C}">
      <dsp:nvSpPr>
        <dsp:cNvPr id="0" name=""/>
        <dsp:cNvSpPr/>
      </dsp:nvSpPr>
      <dsp:spPr>
        <a:xfrm rot="20700000">
          <a:off x="1668873" y="580628"/>
          <a:ext cx="1847420" cy="1847420"/>
        </a:xfrm>
        <a:prstGeom prst="gear6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200" kern="1200" dirty="0">
              <a:solidFill>
                <a:schemeClr val="tx1"/>
              </a:solidFill>
            </a:rPr>
            <a:t>Annual self-assessment</a:t>
          </a:r>
        </a:p>
      </dsp:txBody>
      <dsp:txXfrm>
        <a:off x="2074066" y="985821"/>
        <a:ext cx="1037033" cy="1037033"/>
      </dsp:txXfrm>
    </dsp:sp>
    <dsp:sp modelId="{87BEE024-40E0-4DA7-91A7-2D1A8BF71706}">
      <dsp:nvSpPr>
        <dsp:cNvPr id="0" name=""/>
        <dsp:cNvSpPr/>
      </dsp:nvSpPr>
      <dsp:spPr>
        <a:xfrm>
          <a:off x="1927594" y="2099744"/>
          <a:ext cx="3318506" cy="3318506"/>
        </a:xfrm>
        <a:prstGeom prst="circularArrow">
          <a:avLst>
            <a:gd name="adj1" fmla="val 4687"/>
            <a:gd name="adj2" fmla="val 299029"/>
            <a:gd name="adj3" fmla="val 2527318"/>
            <a:gd name="adj4" fmla="val 15837459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D573B-6795-4DBD-B8DE-D10A551CB323}">
      <dsp:nvSpPr>
        <dsp:cNvPr id="0" name=""/>
        <dsp:cNvSpPr/>
      </dsp:nvSpPr>
      <dsp:spPr>
        <a:xfrm>
          <a:off x="278871" y="1462018"/>
          <a:ext cx="2411102" cy="24111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E642D-DA8D-4776-8FDE-44C6723B8736}">
      <dsp:nvSpPr>
        <dsp:cNvPr id="0" name=""/>
        <dsp:cNvSpPr/>
      </dsp:nvSpPr>
      <dsp:spPr>
        <a:xfrm>
          <a:off x="1241546" y="173744"/>
          <a:ext cx="2599654" cy="259965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7646E-8811-423A-9C42-2CBFADA00A96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60E59-1627-4404-ACC5-51C744AB0F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677E230-58DD-43ED-96A1-552DDAB53532}" type="datetimeFigureOut">
              <a:rPr lang="en-US" smtClean="0"/>
              <a:pPr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41221E5-7225-48EB-A4EE-420E7BFCF7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277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94B42F-6FB4-44F0-A7F4-8B1BEE2B7DBA}" type="slidenum">
              <a:rPr lang="en-ZA" smtClean="0">
                <a:solidFill>
                  <a:prstClr val="black"/>
                </a:solidFill>
                <a:latin typeface="Calibri" panose="020F0502020204030204"/>
              </a:rPr>
              <a:pPr/>
              <a:t>13</a:t>
            </a:fld>
            <a:endParaRPr lang="en-ZA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365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57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ltGray">
          <a:xfrm>
            <a:off x="121888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 bwMode="gray">
          <a:xfrm>
            <a:off x="0" y="0"/>
            <a:ext cx="1218883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3" name="Straight Connector 12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15" name="Straight Connector 14"/>
          <p:cNvCxnSpPr/>
          <p:nvPr/>
        </p:nvCxnSpPr>
        <p:spPr bwMode="white">
          <a:xfrm>
            <a:off x="1218884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white">
          <a:xfrm>
            <a:off x="0" y="5631204"/>
            <a:ext cx="182832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B4E9C5-ADA0-4DDA-919D-C1B4549C156B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412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795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68E7-C984-451B-8194-49A54687400F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040880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1" name="Straight Connector 10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"/>
          <p:cNvSpPr>
            <a:spLocks/>
          </p:cNvSpPr>
          <p:nvPr/>
        </p:nvSpPr>
        <p:spPr bwMode="white">
          <a:xfrm rot="5400000"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6B05D-1012-44C2-8702-F25CE60E055D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61281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C931-0518-448F-A769-88E81A8B6FD5}" type="datetimeFigureOut">
              <a:rPr lang="en-ZA" smtClean="0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56D8E-6723-4024-833C-9878CD8E5148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363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31474-2B89-4CD4-A18F-4CB90BDFA635}" type="datetimeFigureOut">
              <a:rPr lang="en-ZA" smtClean="0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61D8D-A1D0-4108-83AB-1903767B86B5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6135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375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1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2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B66739-1867-4002-80AF-C282614A0F28}" type="datetimeFigureOut">
              <a:rPr lang="en-ZA" smtClean="0">
                <a:solidFill>
                  <a:prstClr val="black"/>
                </a:solidFill>
              </a:rPr>
              <a:pPr>
                <a:defRPr/>
              </a:pPr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251C5B-5081-4041-839C-3A1D1B8FADB9}" type="slidenum">
              <a:rPr lang="en-ZA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ZA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835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6114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27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E5B0D-877C-4773-9AA1-0EC5BBA3E4EF}" type="datetime1">
              <a:rPr lang="en-US" smtClean="0"/>
              <a:pPr/>
              <a:t>4/23/2018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85532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447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695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2866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19217" y="549401"/>
            <a:ext cx="10750394" cy="29516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sz="4500" dirty="0"/>
              <a:t>PRESENTATION TITLE INSERTED HERE</a:t>
            </a:r>
            <a:endParaRPr lang="en-Z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3645024"/>
            <a:ext cx="10750396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AMET, CONSETETUR SADIPSCING ELITR, SED DIAM NONUMY 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4581128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</a:t>
            </a:r>
            <a:r>
              <a:rPr lang="en-US" dirty="0"/>
              <a:t>Name and Surname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49019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19217" y="548684"/>
            <a:ext cx="10750394" cy="2016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sz="4500" dirty="0"/>
              <a:t>Presentation title inserted here</a:t>
            </a:r>
            <a:endParaRPr lang="en-Z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2636912"/>
            <a:ext cx="10750396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3429000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 and Surname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44792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1268760"/>
            <a:ext cx="1075039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2060848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 and Surname</a:t>
            </a:r>
            <a:endParaRPr lang="en-Z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6480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 inserted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34635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2780928"/>
            <a:ext cx="1075039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Description of this section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217" y="2204867"/>
            <a:ext cx="10750394" cy="504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xmlns="" val="37337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long)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48245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LONG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63175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long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48245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LONG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21895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short)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1916832"/>
            <a:ext cx="10750394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4287288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black">
          <a:xfrm>
            <a:off x="11579384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 bwMode="gray">
          <a:xfrm>
            <a:off x="11274663" y="5638800"/>
            <a:ext cx="304721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4" name="Rectangle 23"/>
          <p:cNvSpPr/>
          <p:nvPr/>
        </p:nvSpPr>
        <p:spPr bwMode="gray">
          <a:xfrm>
            <a:off x="1216152" y="5638800"/>
            <a:ext cx="609441" cy="121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 bwMode="ltGray">
          <a:xfrm>
            <a:off x="0" y="5638800"/>
            <a:ext cx="12188825" cy="12192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22" name="Straight Connector 21"/>
          <p:cNvCxnSpPr/>
          <p:nvPr/>
        </p:nvCxnSpPr>
        <p:spPr bwMode="white">
          <a:xfrm>
            <a:off x="11573293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 bwMode="black">
          <a:xfrm>
            <a:off x="0" y="5643132"/>
            <a:ext cx="1216152" cy="1214868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8" name="Pi"/>
          <p:cNvSpPr>
            <a:spLocks/>
          </p:cNvSpPr>
          <p:nvPr/>
        </p:nvSpPr>
        <p:spPr bwMode="white">
          <a:xfrm>
            <a:off x="276462" y="6032500"/>
            <a:ext cx="593189" cy="519176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23" name="Straight Connector 22"/>
          <p:cNvCxnSpPr/>
          <p:nvPr/>
        </p:nvCxnSpPr>
        <p:spPr bwMode="white">
          <a:xfrm>
            <a:off x="1216152" y="5638800"/>
            <a:ext cx="0" cy="1219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 bwMode="black">
          <a:xfrm>
            <a:off x="11579384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7" name="Rectangle 26"/>
          <p:cNvSpPr/>
          <p:nvPr/>
        </p:nvSpPr>
        <p:spPr bwMode="gray">
          <a:xfrm>
            <a:off x="11274663" y="0"/>
            <a:ext cx="304721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8" name="Rectangle 27"/>
          <p:cNvSpPr/>
          <p:nvPr/>
        </p:nvSpPr>
        <p:spPr bwMode="gray">
          <a:xfrm>
            <a:off x="1218883" y="0"/>
            <a:ext cx="609441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-2" y="0"/>
            <a:ext cx="1218883" cy="609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 bwMode="ltGray">
          <a:xfrm>
            <a:off x="0" y="0"/>
            <a:ext cx="12188825" cy="609600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1" name="Straight Connector 30"/>
          <p:cNvCxnSpPr/>
          <p:nvPr/>
        </p:nvCxnSpPr>
        <p:spPr bwMode="white">
          <a:xfrm>
            <a:off x="11573293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 bwMode="black">
          <a:xfrm>
            <a:off x="0" y="0"/>
            <a:ext cx="1216152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cxnSp>
        <p:nvCxnSpPr>
          <p:cNvPr id="33" name="Straight Connector 32"/>
          <p:cNvCxnSpPr/>
          <p:nvPr/>
        </p:nvCxnSpPr>
        <p:spPr bwMode="white">
          <a:xfrm>
            <a:off x="1218884" y="0"/>
            <a:ext cx="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FBCB8BA-0313-4CD6-9521-445A86A2E180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6571" y="6356351"/>
            <a:ext cx="609441" cy="36512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467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short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1916832"/>
            <a:ext cx="10750394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143944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832357" y="1700832"/>
            <a:ext cx="6525570" cy="2520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4941171"/>
            <a:ext cx="10750392" cy="93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description with a xx%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60716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832357" y="1700832"/>
            <a:ext cx="6525570" cy="2520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4941171"/>
            <a:ext cx="10750397" cy="93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description with a xx%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82769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3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776513" y="764704"/>
            <a:ext cx="8637254" cy="259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3861048"/>
            <a:ext cx="10750397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description with a xx% goes here.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consetetur</a:t>
            </a:r>
            <a:r>
              <a:rPr lang="en-ZA" dirty="0"/>
              <a:t> </a:t>
            </a:r>
            <a:r>
              <a:rPr lang="en-ZA" dirty="0" err="1"/>
              <a:t>sadipscing</a:t>
            </a:r>
            <a:r>
              <a:rPr lang="en-ZA" dirty="0"/>
              <a:t> </a:t>
            </a:r>
            <a:r>
              <a:rPr lang="en-ZA" dirty="0" err="1"/>
              <a:t>elitr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nonumy</a:t>
            </a:r>
            <a:r>
              <a:rPr lang="en-ZA" dirty="0"/>
              <a:t> </a:t>
            </a:r>
            <a:r>
              <a:rPr lang="en-ZA" dirty="0" err="1"/>
              <a:t>eirmod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invidunt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labore</a:t>
            </a:r>
            <a:r>
              <a:rPr lang="en-ZA" dirty="0"/>
              <a:t> et </a:t>
            </a:r>
            <a:r>
              <a:rPr lang="en-ZA" dirty="0" err="1"/>
              <a:t>dolore</a:t>
            </a:r>
            <a:r>
              <a:rPr lang="en-ZA" dirty="0"/>
              <a:t> magna </a:t>
            </a:r>
            <a:r>
              <a:rPr lang="en-ZA" dirty="0" err="1"/>
              <a:t>aliquyam</a:t>
            </a:r>
            <a:r>
              <a:rPr lang="en-ZA" dirty="0"/>
              <a:t> </a:t>
            </a:r>
            <a:r>
              <a:rPr lang="en-ZA" dirty="0" err="1"/>
              <a:t>erat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voluptua</a:t>
            </a:r>
            <a:r>
              <a:rPr lang="en-ZA" dirty="0"/>
              <a:t>. At </a:t>
            </a:r>
            <a:r>
              <a:rPr lang="en-ZA" dirty="0" err="1"/>
              <a:t>vero</a:t>
            </a:r>
            <a:r>
              <a:rPr lang="en-ZA" dirty="0"/>
              <a:t> </a:t>
            </a:r>
            <a:r>
              <a:rPr lang="en-ZA" dirty="0" err="1"/>
              <a:t>eos</a:t>
            </a:r>
            <a:r>
              <a:rPr lang="en-ZA" dirty="0"/>
              <a:t> et </a:t>
            </a:r>
            <a:r>
              <a:rPr lang="en-ZA" dirty="0" err="1"/>
              <a:t>accusam</a:t>
            </a:r>
            <a:r>
              <a:rPr lang="en-ZA" dirty="0"/>
              <a:t> et </a:t>
            </a:r>
            <a:r>
              <a:rPr lang="en-ZA" dirty="0" err="1"/>
              <a:t>justo</a:t>
            </a:r>
            <a:r>
              <a:rPr lang="en-ZA" dirty="0"/>
              <a:t> duo </a:t>
            </a:r>
            <a:r>
              <a:rPr lang="en-ZA" dirty="0" err="1"/>
              <a:t>dolores</a:t>
            </a:r>
            <a:r>
              <a:rPr lang="en-ZA" dirty="0"/>
              <a:t> et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rebum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5453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776513" y="764704"/>
            <a:ext cx="8637254" cy="259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3861048"/>
            <a:ext cx="10750397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description with a xx% goes here.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consetetur</a:t>
            </a:r>
            <a:r>
              <a:rPr lang="en-ZA" dirty="0"/>
              <a:t> </a:t>
            </a:r>
            <a:r>
              <a:rPr lang="en-ZA" dirty="0" err="1"/>
              <a:t>sadipscing</a:t>
            </a:r>
            <a:r>
              <a:rPr lang="en-ZA" dirty="0"/>
              <a:t> </a:t>
            </a:r>
            <a:r>
              <a:rPr lang="en-ZA" dirty="0" err="1"/>
              <a:t>elitr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nonumy</a:t>
            </a:r>
            <a:r>
              <a:rPr lang="en-ZA" dirty="0"/>
              <a:t> </a:t>
            </a:r>
            <a:r>
              <a:rPr lang="en-ZA" dirty="0" err="1"/>
              <a:t>eirmod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invidunt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labore</a:t>
            </a:r>
            <a:r>
              <a:rPr lang="en-ZA" dirty="0"/>
              <a:t> et </a:t>
            </a:r>
            <a:r>
              <a:rPr lang="en-ZA" dirty="0" err="1"/>
              <a:t>dolore</a:t>
            </a:r>
            <a:r>
              <a:rPr lang="en-ZA" dirty="0"/>
              <a:t> magna </a:t>
            </a:r>
            <a:r>
              <a:rPr lang="en-ZA" dirty="0" err="1"/>
              <a:t>aliquyam</a:t>
            </a:r>
            <a:r>
              <a:rPr lang="en-ZA" dirty="0"/>
              <a:t> </a:t>
            </a:r>
            <a:r>
              <a:rPr lang="en-ZA" dirty="0" err="1"/>
              <a:t>erat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voluptua</a:t>
            </a:r>
            <a:r>
              <a:rPr lang="en-ZA" dirty="0"/>
              <a:t>. At </a:t>
            </a:r>
            <a:r>
              <a:rPr lang="en-ZA" dirty="0" err="1"/>
              <a:t>vero</a:t>
            </a:r>
            <a:r>
              <a:rPr lang="en-ZA" dirty="0"/>
              <a:t> </a:t>
            </a:r>
            <a:r>
              <a:rPr lang="en-ZA" dirty="0" err="1"/>
              <a:t>eos</a:t>
            </a:r>
            <a:r>
              <a:rPr lang="en-ZA" dirty="0"/>
              <a:t> et </a:t>
            </a:r>
            <a:r>
              <a:rPr lang="en-ZA" dirty="0" err="1"/>
              <a:t>accusam</a:t>
            </a:r>
            <a:r>
              <a:rPr lang="en-ZA" dirty="0"/>
              <a:t> et </a:t>
            </a:r>
            <a:r>
              <a:rPr lang="en-ZA" dirty="0" err="1"/>
              <a:t>justo</a:t>
            </a:r>
            <a:r>
              <a:rPr lang="en-ZA" dirty="0"/>
              <a:t> duo </a:t>
            </a:r>
            <a:r>
              <a:rPr lang="en-ZA" dirty="0" err="1"/>
              <a:t>dolores</a:t>
            </a:r>
            <a:r>
              <a:rPr lang="en-ZA" dirty="0"/>
              <a:t> et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rebum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10708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9218" y="1124744"/>
            <a:ext cx="10750394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endParaRPr lang="en-ZA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2659"/>
            <a:ext cx="10749699" cy="64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</p:spTree>
    <p:extLst>
      <p:ext uri="{BB962C8B-B14F-4D97-AF65-F5344CB8AC3E}">
        <p14:creationId xmlns:p14="http://schemas.microsoft.com/office/powerpoint/2010/main" xmlns="" val="3764427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9218" y="1124744"/>
            <a:ext cx="10750394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ZA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2659"/>
            <a:ext cx="10749699" cy="64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</p:spTree>
    <p:extLst>
      <p:ext uri="{BB962C8B-B14F-4D97-AF65-F5344CB8AC3E}">
        <p14:creationId xmlns:p14="http://schemas.microsoft.com/office/powerpoint/2010/main" xmlns="" val="130130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3627994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91981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56773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5E04-8F9E-43F9-A0C8-228BD8C7EF73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23911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9943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421369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014809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39606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TABLE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719217" y="1556792"/>
            <a:ext cx="10750394" cy="3888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xmlns="" val="393669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39624" y="2421384"/>
            <a:ext cx="6910272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205035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39624" y="2421384"/>
            <a:ext cx="6910272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2977441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203841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2406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EE66811-7BA7-6845-A34C-EB2EA277F0FC}" type="datetimeFigureOut">
              <a:rPr lang="en-US" smtClean="0">
                <a:solidFill>
                  <a:prstClr val="black"/>
                </a:solidFill>
              </a:rPr>
              <a:pPr/>
              <a:t>4/23/2018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DB9737FC-D14B-5A4B-AE3D-50575B6B1E8B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469345" y="6092825"/>
            <a:ext cx="1218883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722816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57349" y="1499616"/>
            <a:ext cx="4818888" cy="93878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7349" y="2514600"/>
            <a:ext cx="4818888" cy="36555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0C027-92AC-4157-8D46-80A29546E051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3835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BEE66811-7BA7-6845-A34C-EB2EA277F0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DB9737FC-D14B-5A4B-AE3D-50575B6B1E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1469345" y="6092825"/>
            <a:ext cx="1218883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300928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43168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1122363"/>
            <a:ext cx="10360501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628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205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40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99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4971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7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18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3796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2032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02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A4D80-DDCE-4C82-9134-1CFA0F436C99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16357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7"/>
            <a:ext cx="6170593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69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75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2305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D7DF5728-4963-4C08-AA09-1F13095958C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3F85EA2-179B-4CB3-89BE-2D2770AAF37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77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solidFill>
          <a:srgbClr val="DAED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6953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997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ing">
    <p:bg>
      <p:bgPr>
        <a:solidFill>
          <a:srgbClr val="0056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5" y="2780928"/>
            <a:ext cx="1075039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Description of this section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216" y="2204865"/>
            <a:ext cx="10750394" cy="504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xmlns="" val="238977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9217" y="1124744"/>
            <a:ext cx="10750394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en-ZA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2657"/>
            <a:ext cx="10749699" cy="64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1A6F8984-5467-4FFB-B353-092BA6166A43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686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600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1397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56903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ltGray">
          <a:xfrm>
            <a:off x="626239" y="0"/>
            <a:ext cx="30472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6" name="Rectangle 5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7" name="Straight Connector 6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 bwMode="gray">
          <a:xfrm>
            <a:off x="10969942" y="0"/>
            <a:ext cx="922621" cy="6858000"/>
          </a:xfrm>
          <a:prstGeom prst="rect">
            <a:avLst/>
          </a:prstGeom>
          <a:solidFill>
            <a:schemeClr val="accent1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black">
          <a:xfrm>
            <a:off x="11892563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69F5-CE63-48CD-B0F2-B8733BBF50CA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78381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FCDE6F7-E124-4F52-A28F-A932133FBFD5}" type="slidenum">
              <a:rPr lang="en-US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6787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88388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19217" y="549401"/>
            <a:ext cx="10750394" cy="29516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sz="4500" dirty="0"/>
              <a:t>PRESENTATION TITLE INSERTED HERE</a:t>
            </a:r>
            <a:endParaRPr lang="en-Z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3645024"/>
            <a:ext cx="10750396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AMET, CONSETETUR SADIPSCING ELITR, SED DIAM NONUMY 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4581128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Presenter </a:t>
            </a:r>
            <a:r>
              <a:rPr lang="en-US" dirty="0"/>
              <a:t>Name and Surname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324659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19217" y="548684"/>
            <a:ext cx="10750394" cy="20162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ZA" sz="4500" dirty="0"/>
              <a:t>Presentation title inserted here</a:t>
            </a:r>
            <a:endParaRPr lang="en-Z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2636912"/>
            <a:ext cx="10750396" cy="86409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3429000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 and Surname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663866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1268760"/>
            <a:ext cx="1075039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Subheading inserted here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endParaRPr lang="en-Z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2060848"/>
            <a:ext cx="10750394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Presenter Name and Surname</a:t>
            </a:r>
            <a:endParaRPr lang="en-ZA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64807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Presentation title inserted here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1432753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19216" y="2780928"/>
            <a:ext cx="10750396" cy="72008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Description of this section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217" y="2204867"/>
            <a:ext cx="10750394" cy="5048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ZA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xmlns="" val="38399843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long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48245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LONG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8620703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long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548680"/>
            <a:ext cx="10750394" cy="482453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LONG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At </a:t>
            </a:r>
            <a:r>
              <a:rPr lang="en-US" dirty="0" err="1"/>
              <a:t>vero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</a:t>
            </a:r>
            <a:r>
              <a:rPr lang="en-US" dirty="0" err="1"/>
              <a:t>accusam</a:t>
            </a:r>
            <a:r>
              <a:rPr lang="en-US" dirty="0"/>
              <a:t> et </a:t>
            </a:r>
            <a:r>
              <a:rPr lang="en-US" dirty="0" err="1"/>
              <a:t>justo</a:t>
            </a:r>
            <a:r>
              <a:rPr lang="en-US" dirty="0"/>
              <a:t> duo </a:t>
            </a:r>
            <a:r>
              <a:rPr lang="en-US" dirty="0" err="1"/>
              <a:t>dolores</a:t>
            </a:r>
            <a:r>
              <a:rPr lang="en-US" dirty="0"/>
              <a:t> et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rebum</a:t>
            </a:r>
            <a:r>
              <a:rPr lang="en-US" dirty="0"/>
              <a:t>. Stet </a:t>
            </a:r>
            <a:r>
              <a:rPr lang="en-US" dirty="0" err="1"/>
              <a:t>clita</a:t>
            </a:r>
            <a:r>
              <a:rPr lang="en-US" dirty="0"/>
              <a:t> </a:t>
            </a:r>
            <a:r>
              <a:rPr lang="en-US" dirty="0" err="1"/>
              <a:t>kasd</a:t>
            </a:r>
            <a:r>
              <a:rPr lang="en-US" dirty="0"/>
              <a:t> </a:t>
            </a:r>
            <a:r>
              <a:rPr lang="en-US" dirty="0" err="1"/>
              <a:t>gubergren</a:t>
            </a:r>
            <a:r>
              <a:rPr lang="en-US" dirty="0"/>
              <a:t>, no sea </a:t>
            </a:r>
            <a:r>
              <a:rPr lang="en-US" dirty="0" err="1"/>
              <a:t>takimata</a:t>
            </a:r>
            <a:r>
              <a:rPr lang="en-US" dirty="0"/>
              <a:t> </a:t>
            </a:r>
            <a:r>
              <a:rPr lang="en-US" dirty="0" err="1"/>
              <a:t>sanctus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023208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short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1916832"/>
            <a:ext cx="10750394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2071762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(short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19217" y="1916832"/>
            <a:ext cx="10750394" cy="172819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75" b="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SHORT QUOTE SLIDE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consetetur</a:t>
            </a:r>
            <a:r>
              <a:rPr lang="en-US" dirty="0"/>
              <a:t> </a:t>
            </a:r>
            <a:r>
              <a:rPr lang="en-US" dirty="0" err="1"/>
              <a:t>sadipscing</a:t>
            </a:r>
            <a:r>
              <a:rPr lang="en-US" dirty="0"/>
              <a:t> </a:t>
            </a:r>
            <a:r>
              <a:rPr lang="en-US" dirty="0" err="1"/>
              <a:t>elitr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aliquyam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voluptua</a:t>
            </a:r>
            <a:r>
              <a:rPr lang="en-US" dirty="0"/>
              <a:t>.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19481" y="5804498"/>
            <a:ext cx="10750130" cy="36080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750">
                <a:solidFill>
                  <a:srgbClr val="000000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Source: Lorem Ipsum Dolor Sit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52528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gray">
          <a:xfrm>
            <a:off x="621792" y="0"/>
            <a:ext cx="4147717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621792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white"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482600"/>
            <a:ext cx="6195986" cy="568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white"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94E4-E10D-49A7-95FA-251A8A20CA16}" type="datetime1">
              <a:rPr lang="en-US" smtClean="0"/>
              <a:pPr/>
              <a:t>4/23/2018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5180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832357" y="1700832"/>
            <a:ext cx="6525570" cy="2520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7" y="4941171"/>
            <a:ext cx="10750392" cy="93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description with a xx%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914048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832357" y="1700832"/>
            <a:ext cx="6525570" cy="252025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4941171"/>
            <a:ext cx="10750397" cy="9366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description with a xx% goes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2918593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776513" y="764704"/>
            <a:ext cx="8637254" cy="259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3861048"/>
            <a:ext cx="10750397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description with a xx% goes here.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consetetur</a:t>
            </a:r>
            <a:r>
              <a:rPr lang="en-ZA" dirty="0"/>
              <a:t> </a:t>
            </a:r>
            <a:r>
              <a:rPr lang="en-ZA" dirty="0" err="1"/>
              <a:t>sadipscing</a:t>
            </a:r>
            <a:r>
              <a:rPr lang="en-ZA" dirty="0"/>
              <a:t> </a:t>
            </a:r>
            <a:r>
              <a:rPr lang="en-ZA" dirty="0" err="1"/>
              <a:t>elitr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nonumy</a:t>
            </a:r>
            <a:r>
              <a:rPr lang="en-ZA" dirty="0"/>
              <a:t> </a:t>
            </a:r>
            <a:r>
              <a:rPr lang="en-ZA" dirty="0" err="1"/>
              <a:t>eirmod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invidunt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labore</a:t>
            </a:r>
            <a:r>
              <a:rPr lang="en-ZA" dirty="0"/>
              <a:t> et </a:t>
            </a:r>
            <a:r>
              <a:rPr lang="en-ZA" dirty="0" err="1"/>
              <a:t>dolore</a:t>
            </a:r>
            <a:r>
              <a:rPr lang="en-ZA" dirty="0"/>
              <a:t> magna </a:t>
            </a:r>
            <a:r>
              <a:rPr lang="en-ZA" dirty="0" err="1"/>
              <a:t>aliquyam</a:t>
            </a:r>
            <a:r>
              <a:rPr lang="en-ZA" dirty="0"/>
              <a:t> </a:t>
            </a:r>
            <a:r>
              <a:rPr lang="en-ZA" dirty="0" err="1"/>
              <a:t>erat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voluptua</a:t>
            </a:r>
            <a:r>
              <a:rPr lang="en-ZA" dirty="0"/>
              <a:t>. At </a:t>
            </a:r>
            <a:r>
              <a:rPr lang="en-ZA" dirty="0" err="1"/>
              <a:t>vero</a:t>
            </a:r>
            <a:r>
              <a:rPr lang="en-ZA" dirty="0"/>
              <a:t> </a:t>
            </a:r>
            <a:r>
              <a:rPr lang="en-ZA" dirty="0" err="1"/>
              <a:t>eos</a:t>
            </a:r>
            <a:r>
              <a:rPr lang="en-ZA" dirty="0"/>
              <a:t> et </a:t>
            </a:r>
            <a:r>
              <a:rPr lang="en-ZA" dirty="0" err="1"/>
              <a:t>accusam</a:t>
            </a:r>
            <a:r>
              <a:rPr lang="en-ZA" dirty="0"/>
              <a:t> et </a:t>
            </a:r>
            <a:r>
              <a:rPr lang="en-ZA" dirty="0" err="1"/>
              <a:t>justo</a:t>
            </a:r>
            <a:r>
              <a:rPr lang="en-ZA" dirty="0"/>
              <a:t> duo </a:t>
            </a:r>
            <a:r>
              <a:rPr lang="en-ZA" dirty="0" err="1"/>
              <a:t>dolores</a:t>
            </a:r>
            <a:r>
              <a:rPr lang="en-ZA" dirty="0"/>
              <a:t> et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rebum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161834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1776513" y="764704"/>
            <a:ext cx="8637254" cy="2592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icon(s)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5" y="3861048"/>
            <a:ext cx="10750397" cy="2160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65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description with a xx% goes here. Lorem ipsum </a:t>
            </a:r>
            <a:r>
              <a:rPr lang="en-ZA" dirty="0" err="1"/>
              <a:t>dolor</a:t>
            </a:r>
            <a:r>
              <a:rPr lang="en-ZA" dirty="0"/>
              <a:t> sit </a:t>
            </a:r>
            <a:r>
              <a:rPr lang="en-ZA" dirty="0" err="1"/>
              <a:t>amet</a:t>
            </a:r>
            <a:r>
              <a:rPr lang="en-ZA" dirty="0"/>
              <a:t>, </a:t>
            </a:r>
            <a:r>
              <a:rPr lang="en-ZA" dirty="0" err="1"/>
              <a:t>consetetur</a:t>
            </a:r>
            <a:r>
              <a:rPr lang="en-ZA" dirty="0"/>
              <a:t> </a:t>
            </a:r>
            <a:r>
              <a:rPr lang="en-ZA" dirty="0" err="1"/>
              <a:t>sadipscing</a:t>
            </a:r>
            <a:r>
              <a:rPr lang="en-ZA" dirty="0"/>
              <a:t> </a:t>
            </a:r>
            <a:r>
              <a:rPr lang="en-ZA" dirty="0" err="1"/>
              <a:t>elitr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nonumy</a:t>
            </a:r>
            <a:r>
              <a:rPr lang="en-ZA" dirty="0"/>
              <a:t> </a:t>
            </a:r>
            <a:r>
              <a:rPr lang="en-ZA" dirty="0" err="1"/>
              <a:t>eirmod</a:t>
            </a:r>
            <a:r>
              <a:rPr lang="en-ZA" dirty="0"/>
              <a:t> </a:t>
            </a:r>
            <a:r>
              <a:rPr lang="en-ZA" dirty="0" err="1"/>
              <a:t>tempor</a:t>
            </a:r>
            <a:r>
              <a:rPr lang="en-ZA" dirty="0"/>
              <a:t> </a:t>
            </a:r>
            <a:r>
              <a:rPr lang="en-ZA" dirty="0" err="1"/>
              <a:t>invidunt</a:t>
            </a:r>
            <a:r>
              <a:rPr lang="en-ZA" dirty="0"/>
              <a:t> </a:t>
            </a:r>
            <a:r>
              <a:rPr lang="en-ZA" dirty="0" err="1"/>
              <a:t>ut</a:t>
            </a:r>
            <a:r>
              <a:rPr lang="en-ZA" dirty="0"/>
              <a:t> </a:t>
            </a:r>
            <a:r>
              <a:rPr lang="en-ZA" dirty="0" err="1"/>
              <a:t>labore</a:t>
            </a:r>
            <a:r>
              <a:rPr lang="en-ZA" dirty="0"/>
              <a:t> et </a:t>
            </a:r>
            <a:r>
              <a:rPr lang="en-ZA" dirty="0" err="1"/>
              <a:t>dolore</a:t>
            </a:r>
            <a:r>
              <a:rPr lang="en-ZA" dirty="0"/>
              <a:t> magna </a:t>
            </a:r>
            <a:r>
              <a:rPr lang="en-ZA" dirty="0" err="1"/>
              <a:t>aliquyam</a:t>
            </a:r>
            <a:r>
              <a:rPr lang="en-ZA" dirty="0"/>
              <a:t> </a:t>
            </a:r>
            <a:r>
              <a:rPr lang="en-ZA" dirty="0" err="1"/>
              <a:t>erat</a:t>
            </a:r>
            <a:r>
              <a:rPr lang="en-ZA" dirty="0"/>
              <a:t>, </a:t>
            </a:r>
            <a:r>
              <a:rPr lang="en-ZA" dirty="0" err="1"/>
              <a:t>sed</a:t>
            </a:r>
            <a:r>
              <a:rPr lang="en-ZA" dirty="0"/>
              <a:t> </a:t>
            </a:r>
            <a:r>
              <a:rPr lang="en-ZA" dirty="0" err="1"/>
              <a:t>diam</a:t>
            </a:r>
            <a:r>
              <a:rPr lang="en-ZA" dirty="0"/>
              <a:t> </a:t>
            </a:r>
            <a:r>
              <a:rPr lang="en-ZA" dirty="0" err="1"/>
              <a:t>voluptua</a:t>
            </a:r>
            <a:r>
              <a:rPr lang="en-ZA" dirty="0"/>
              <a:t>. At </a:t>
            </a:r>
            <a:r>
              <a:rPr lang="en-ZA" dirty="0" err="1"/>
              <a:t>vero</a:t>
            </a:r>
            <a:r>
              <a:rPr lang="en-ZA" dirty="0"/>
              <a:t> </a:t>
            </a:r>
            <a:r>
              <a:rPr lang="en-ZA" dirty="0" err="1"/>
              <a:t>eos</a:t>
            </a:r>
            <a:r>
              <a:rPr lang="en-ZA" dirty="0"/>
              <a:t> et </a:t>
            </a:r>
            <a:r>
              <a:rPr lang="en-ZA" dirty="0" err="1"/>
              <a:t>accusam</a:t>
            </a:r>
            <a:r>
              <a:rPr lang="en-ZA" dirty="0"/>
              <a:t> et </a:t>
            </a:r>
            <a:r>
              <a:rPr lang="en-ZA" dirty="0" err="1"/>
              <a:t>justo</a:t>
            </a:r>
            <a:r>
              <a:rPr lang="en-ZA" dirty="0"/>
              <a:t> duo </a:t>
            </a:r>
            <a:r>
              <a:rPr lang="en-ZA" dirty="0" err="1"/>
              <a:t>dolores</a:t>
            </a:r>
            <a:r>
              <a:rPr lang="en-ZA" dirty="0"/>
              <a:t> et </a:t>
            </a:r>
            <a:r>
              <a:rPr lang="en-ZA" dirty="0" err="1"/>
              <a:t>ea</a:t>
            </a:r>
            <a:r>
              <a:rPr lang="en-ZA" dirty="0"/>
              <a:t> </a:t>
            </a:r>
            <a:r>
              <a:rPr lang="en-ZA" dirty="0" err="1"/>
              <a:t>rebum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49693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9218" y="1124744"/>
            <a:ext cx="10750394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 marL="1028700" indent="0"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endParaRPr lang="en-ZA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2659"/>
            <a:ext cx="10749699" cy="64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</p:spTree>
    <p:extLst>
      <p:ext uri="{BB962C8B-B14F-4D97-AF65-F5344CB8AC3E}">
        <p14:creationId xmlns:p14="http://schemas.microsoft.com/office/powerpoint/2010/main" xmlns="" val="2279385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19218" y="1124744"/>
            <a:ext cx="10750394" cy="4824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ZA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2659"/>
            <a:ext cx="10749699" cy="6473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SHORT HEADING GOES HERE </a:t>
            </a:r>
          </a:p>
        </p:txBody>
      </p:sp>
    </p:spTree>
    <p:extLst>
      <p:ext uri="{BB962C8B-B14F-4D97-AF65-F5344CB8AC3E}">
        <p14:creationId xmlns:p14="http://schemas.microsoft.com/office/powerpoint/2010/main" xmlns="" val="28647111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2148968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189942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504974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297571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black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9" name="Rectangle 8"/>
          <p:cNvSpPr/>
          <p:nvPr/>
        </p:nvSpPr>
        <p:spPr bwMode="ltGray">
          <a:xfrm>
            <a:off x="4875530" y="0"/>
            <a:ext cx="70170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1371600"/>
          </a:xfrm>
        </p:spPr>
        <p:txBody>
          <a:bodyPr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 bwMode="auto">
          <a:xfrm>
            <a:off x="5180251" y="482600"/>
            <a:ext cx="6195986" cy="5689600"/>
          </a:xfrm>
          <a:ln w="1905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828800"/>
            <a:ext cx="3293422" cy="43434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07F7C94-0BD7-4371-A30D-5441F4F28A87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 bwMode="white">
          <a:xfrm>
            <a:off x="11879867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3900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38530335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792753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GRAPH</a:t>
            </a:r>
          </a:p>
        </p:txBody>
      </p:sp>
    </p:spTree>
    <p:extLst>
      <p:ext uri="{BB962C8B-B14F-4D97-AF65-F5344CB8AC3E}">
        <p14:creationId xmlns:p14="http://schemas.microsoft.com/office/powerpoint/2010/main" xmlns="" val="11096147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719911" y="333375"/>
            <a:ext cx="10749699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GIVE A HEADING TO THIS TABLE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719217" y="1556792"/>
            <a:ext cx="10750394" cy="38884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ZA" dirty="0"/>
              <a:t>Insert table</a:t>
            </a:r>
          </a:p>
        </p:txBody>
      </p:sp>
    </p:spTree>
    <p:extLst>
      <p:ext uri="{BB962C8B-B14F-4D97-AF65-F5344CB8AC3E}">
        <p14:creationId xmlns:p14="http://schemas.microsoft.com/office/powerpoint/2010/main" xmlns="" val="9606580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2093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43575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39624" y="2421384"/>
            <a:ext cx="6910272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ZA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1869133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639624" y="2421384"/>
            <a:ext cx="6910272" cy="863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ZA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xmlns="" val="31943639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8BC8F391-ABAF-4135-94D3-ABE14B3E8989}" type="datetimeFigureOut">
              <a:rPr lang="en-ZA">
                <a:solidFill>
                  <a:prstClr val="black"/>
                </a:solidFill>
              </a:rPr>
              <a:pPr/>
              <a:t>2018/04/23</a:t>
            </a:fld>
            <a:endParaRPr lang="en-Z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Z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/>
          <a:lstStyle/>
          <a:p>
            <a:fld id="{244D53AC-F863-4425-B061-DB1BFFE448CB}" type="slidenum">
              <a:rPr lang="en-ZA">
                <a:solidFill>
                  <a:prstClr val="black"/>
                </a:solidFill>
              </a:rPr>
              <a:pPr/>
              <a:t>‹#›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09640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156945" y="2971801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914162" y="2948354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8" hasCustomPrompt="1"/>
          </p:nvPr>
        </p:nvSpPr>
        <p:spPr>
          <a:xfrm>
            <a:off x="914162" y="691051"/>
            <a:ext cx="10360501" cy="451948"/>
          </a:xfrm>
        </p:spPr>
        <p:txBody>
          <a:bodyPr anchor="t"/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  <a:defRPr sz="1700" b="0">
                <a:solidFill>
                  <a:schemeClr val="accent3"/>
                </a:solidFill>
                <a:latin typeface="Franklin Gothic Demi Cond" panose="020B07060304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4" name="Text Placeholder 3"/>
          <p:cNvSpPr>
            <a:spLocks noGrp="1"/>
          </p:cNvSpPr>
          <p:nvPr>
            <p:ph type="body" sz="half" idx="29" hasCustomPrompt="1"/>
          </p:nvPr>
        </p:nvSpPr>
        <p:spPr>
          <a:xfrm>
            <a:off x="2156945" y="3886206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5" name="Text Placeholder 29"/>
          <p:cNvSpPr>
            <a:spLocks noGrp="1"/>
          </p:cNvSpPr>
          <p:nvPr>
            <p:ph type="body" sz="quarter" idx="30" hasCustomPrompt="1"/>
          </p:nvPr>
        </p:nvSpPr>
        <p:spPr>
          <a:xfrm>
            <a:off x="914162" y="3862759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half" idx="31" hasCustomPrompt="1"/>
          </p:nvPr>
        </p:nvSpPr>
        <p:spPr>
          <a:xfrm>
            <a:off x="2156945" y="4800611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7" name="Text Placeholder 29"/>
          <p:cNvSpPr>
            <a:spLocks noGrp="1"/>
          </p:cNvSpPr>
          <p:nvPr>
            <p:ph type="body" sz="quarter" idx="32" hasCustomPrompt="1"/>
          </p:nvPr>
        </p:nvSpPr>
        <p:spPr>
          <a:xfrm>
            <a:off x="914162" y="4777164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98" name="Text Placeholder 3"/>
          <p:cNvSpPr>
            <a:spLocks noGrp="1"/>
          </p:cNvSpPr>
          <p:nvPr>
            <p:ph type="body" sz="half" idx="33" hasCustomPrompt="1"/>
          </p:nvPr>
        </p:nvSpPr>
        <p:spPr>
          <a:xfrm>
            <a:off x="7641916" y="2971801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99" name="Text Placeholder 29"/>
          <p:cNvSpPr>
            <a:spLocks noGrp="1"/>
          </p:cNvSpPr>
          <p:nvPr>
            <p:ph type="body" sz="quarter" idx="34" hasCustomPrompt="1"/>
          </p:nvPr>
        </p:nvSpPr>
        <p:spPr>
          <a:xfrm>
            <a:off x="6399133" y="2948354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35" hasCustomPrompt="1"/>
          </p:nvPr>
        </p:nvSpPr>
        <p:spPr>
          <a:xfrm>
            <a:off x="7641916" y="3886206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1" name="Text Placeholder 29"/>
          <p:cNvSpPr>
            <a:spLocks noGrp="1"/>
          </p:cNvSpPr>
          <p:nvPr>
            <p:ph type="body" sz="quarter" idx="36" hasCustomPrompt="1"/>
          </p:nvPr>
        </p:nvSpPr>
        <p:spPr>
          <a:xfrm>
            <a:off x="6399133" y="3862759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02" name="Text Placeholder 3"/>
          <p:cNvSpPr>
            <a:spLocks noGrp="1"/>
          </p:cNvSpPr>
          <p:nvPr>
            <p:ph type="body" sz="half" idx="37" hasCustomPrompt="1"/>
          </p:nvPr>
        </p:nvSpPr>
        <p:spPr>
          <a:xfrm>
            <a:off x="7641916" y="4800611"/>
            <a:ext cx="3632747" cy="914399"/>
          </a:xfrm>
        </p:spPr>
        <p:txBody>
          <a:bodyPr anchor="t" anchorCtr="0">
            <a:noAutofit/>
          </a:bodyPr>
          <a:lstStyle>
            <a:lvl1pPr marL="0" indent="0">
              <a:lnSpc>
                <a:spcPts val="1700"/>
              </a:lnSpc>
              <a:buNone/>
              <a:defRPr sz="15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section title</a:t>
            </a:r>
          </a:p>
        </p:txBody>
      </p:sp>
      <p:sp>
        <p:nvSpPr>
          <p:cNvPr id="103" name="Text Placeholder 29"/>
          <p:cNvSpPr>
            <a:spLocks noGrp="1"/>
          </p:cNvSpPr>
          <p:nvPr>
            <p:ph type="body" sz="quarter" idx="38" hasCustomPrompt="1"/>
          </p:nvPr>
        </p:nvSpPr>
        <p:spPr>
          <a:xfrm>
            <a:off x="6399133" y="4777164"/>
            <a:ext cx="1242783" cy="937839"/>
          </a:xfrm>
        </p:spPr>
        <p:txBody>
          <a:bodyPr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5000">
                <a:solidFill>
                  <a:schemeClr val="accent2"/>
                </a:solidFill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</p:spTree>
    <p:extLst>
      <p:ext uri="{BB962C8B-B14F-4D97-AF65-F5344CB8AC3E}">
        <p14:creationId xmlns:p14="http://schemas.microsoft.com/office/powerpoint/2010/main" xmlns="" val="1269955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image" Target="../media/image1.jpe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4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11884104" y="0"/>
            <a:ext cx="304721" cy="6858000"/>
          </a:xfrm>
          <a:prstGeom prst="rect">
            <a:avLst/>
          </a:pr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/>
            <a:endParaRPr/>
          </a:p>
        </p:txBody>
      </p:sp>
      <p:sp>
        <p:nvSpPr>
          <p:cNvPr id="8" name="Rectangle 7"/>
          <p:cNvSpPr/>
          <p:nvPr/>
        </p:nvSpPr>
        <p:spPr bwMode="ltGray">
          <a:xfrm>
            <a:off x="617143" y="0"/>
            <a:ext cx="60944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 bwMode="gray">
          <a:xfrm>
            <a:off x="0" y="0"/>
            <a:ext cx="609441" cy="6858000"/>
          </a:xfrm>
          <a:prstGeom prst="rect">
            <a:avLst/>
          </a:prstGeom>
          <a:solidFill>
            <a:schemeClr val="accent1">
              <a:lumMod val="75000"/>
              <a:alpha val="8784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 bwMode="black">
          <a:xfrm>
            <a:off x="617143" y="736219"/>
            <a:ext cx="609441" cy="609600"/>
          </a:xfrm>
          <a:prstGeom prst="rect">
            <a:avLst/>
          </a:prstGeom>
          <a:solidFill>
            <a:schemeClr val="accent1">
              <a:lumMod val="5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14" name="Straight Connector 13"/>
          <p:cNvCxnSpPr/>
          <p:nvPr/>
        </p:nvCxnSpPr>
        <p:spPr bwMode="white">
          <a:xfrm>
            <a:off x="617143" y="7362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white">
          <a:xfrm>
            <a:off x="617143" y="1345819"/>
            <a:ext cx="60944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"/>
          <p:cNvSpPr>
            <a:spLocks/>
          </p:cNvSpPr>
          <p:nvPr/>
        </p:nvSpPr>
        <p:spPr bwMode="white">
          <a:xfrm>
            <a:off x="756095" y="898102"/>
            <a:ext cx="336023" cy="294097"/>
          </a:xfrm>
          <a:custGeom>
            <a:avLst/>
            <a:gdLst>
              <a:gd name="T0" fmla="*/ 411 w 426"/>
              <a:gd name="T1" fmla="*/ 0 h 372"/>
              <a:gd name="T2" fmla="*/ 90 w 426"/>
              <a:gd name="T3" fmla="*/ 0 h 372"/>
              <a:gd name="T4" fmla="*/ 3 w 426"/>
              <a:gd name="T5" fmla="*/ 64 h 372"/>
              <a:gd name="T6" fmla="*/ 12 w 426"/>
              <a:gd name="T7" fmla="*/ 83 h 372"/>
              <a:gd name="T8" fmla="*/ 17 w 426"/>
              <a:gd name="T9" fmla="*/ 83 h 372"/>
              <a:gd name="T10" fmla="*/ 31 w 426"/>
              <a:gd name="T11" fmla="*/ 73 h 372"/>
              <a:gd name="T12" fmla="*/ 90 w 426"/>
              <a:gd name="T13" fmla="*/ 30 h 372"/>
              <a:gd name="T14" fmla="*/ 131 w 426"/>
              <a:gd name="T15" fmla="*/ 30 h 372"/>
              <a:gd name="T16" fmla="*/ 61 w 426"/>
              <a:gd name="T17" fmla="*/ 334 h 372"/>
              <a:gd name="T18" fmla="*/ 61 w 426"/>
              <a:gd name="T19" fmla="*/ 355 h 372"/>
              <a:gd name="T20" fmla="*/ 72 w 426"/>
              <a:gd name="T21" fmla="*/ 359 h 372"/>
              <a:gd name="T22" fmla="*/ 83 w 426"/>
              <a:gd name="T23" fmla="*/ 355 h 372"/>
              <a:gd name="T24" fmla="*/ 161 w 426"/>
              <a:gd name="T25" fmla="*/ 30 h 372"/>
              <a:gd name="T26" fmla="*/ 272 w 426"/>
              <a:gd name="T27" fmla="*/ 30 h 372"/>
              <a:gd name="T28" fmla="*/ 253 w 426"/>
              <a:gd name="T29" fmla="*/ 270 h 372"/>
              <a:gd name="T30" fmla="*/ 277 w 426"/>
              <a:gd name="T31" fmla="*/ 355 h 372"/>
              <a:gd name="T32" fmla="*/ 322 w 426"/>
              <a:gd name="T33" fmla="*/ 372 h 372"/>
              <a:gd name="T34" fmla="*/ 335 w 426"/>
              <a:gd name="T35" fmla="*/ 371 h 372"/>
              <a:gd name="T36" fmla="*/ 417 w 426"/>
              <a:gd name="T37" fmla="*/ 280 h 372"/>
              <a:gd name="T38" fmla="*/ 406 w 426"/>
              <a:gd name="T39" fmla="*/ 262 h 372"/>
              <a:gd name="T40" fmla="*/ 388 w 426"/>
              <a:gd name="T41" fmla="*/ 273 h 372"/>
              <a:gd name="T42" fmla="*/ 331 w 426"/>
              <a:gd name="T43" fmla="*/ 341 h 372"/>
              <a:gd name="T44" fmla="*/ 298 w 426"/>
              <a:gd name="T45" fmla="*/ 333 h 372"/>
              <a:gd name="T46" fmla="*/ 283 w 426"/>
              <a:gd name="T47" fmla="*/ 272 h 372"/>
              <a:gd name="T48" fmla="*/ 302 w 426"/>
              <a:gd name="T49" fmla="*/ 30 h 372"/>
              <a:gd name="T50" fmla="*/ 411 w 426"/>
              <a:gd name="T51" fmla="*/ 30 h 372"/>
              <a:gd name="T52" fmla="*/ 426 w 426"/>
              <a:gd name="T53" fmla="*/ 15 h 372"/>
              <a:gd name="T54" fmla="*/ 411 w 426"/>
              <a:gd name="T5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26" h="372">
                <a:moveTo>
                  <a:pt x="411" y="0"/>
                </a:moveTo>
                <a:cubicBezTo>
                  <a:pt x="90" y="0"/>
                  <a:pt x="90" y="0"/>
                  <a:pt x="90" y="0"/>
                </a:cubicBezTo>
                <a:cubicBezTo>
                  <a:pt x="25" y="0"/>
                  <a:pt x="4" y="61"/>
                  <a:pt x="3" y="64"/>
                </a:cubicBezTo>
                <a:cubicBezTo>
                  <a:pt x="0" y="71"/>
                  <a:pt x="4" y="80"/>
                  <a:pt x="12" y="83"/>
                </a:cubicBezTo>
                <a:cubicBezTo>
                  <a:pt x="14" y="83"/>
                  <a:pt x="15" y="83"/>
                  <a:pt x="17" y="83"/>
                </a:cubicBezTo>
                <a:cubicBezTo>
                  <a:pt x="23" y="83"/>
                  <a:pt x="29" y="80"/>
                  <a:pt x="31" y="73"/>
                </a:cubicBezTo>
                <a:cubicBezTo>
                  <a:pt x="31" y="73"/>
                  <a:pt x="46" y="30"/>
                  <a:pt x="90" y="30"/>
                </a:cubicBezTo>
                <a:cubicBezTo>
                  <a:pt x="131" y="30"/>
                  <a:pt x="131" y="30"/>
                  <a:pt x="131" y="30"/>
                </a:cubicBezTo>
                <a:cubicBezTo>
                  <a:pt x="129" y="83"/>
                  <a:pt x="118" y="274"/>
                  <a:pt x="61" y="334"/>
                </a:cubicBezTo>
                <a:cubicBezTo>
                  <a:pt x="55" y="340"/>
                  <a:pt x="55" y="350"/>
                  <a:pt x="61" y="355"/>
                </a:cubicBezTo>
                <a:cubicBezTo>
                  <a:pt x="64" y="358"/>
                  <a:pt x="68" y="359"/>
                  <a:pt x="72" y="359"/>
                </a:cubicBezTo>
                <a:cubicBezTo>
                  <a:pt x="76" y="359"/>
                  <a:pt x="80" y="358"/>
                  <a:pt x="83" y="355"/>
                </a:cubicBezTo>
                <a:cubicBezTo>
                  <a:pt x="148" y="286"/>
                  <a:pt x="159" y="84"/>
                  <a:pt x="161" y="30"/>
                </a:cubicBezTo>
                <a:cubicBezTo>
                  <a:pt x="272" y="30"/>
                  <a:pt x="272" y="30"/>
                  <a:pt x="272" y="30"/>
                </a:cubicBezTo>
                <a:cubicBezTo>
                  <a:pt x="253" y="270"/>
                  <a:pt x="253" y="270"/>
                  <a:pt x="253" y="270"/>
                </a:cubicBezTo>
                <a:cubicBezTo>
                  <a:pt x="253" y="272"/>
                  <a:pt x="248" y="327"/>
                  <a:pt x="277" y="355"/>
                </a:cubicBezTo>
                <a:cubicBezTo>
                  <a:pt x="289" y="366"/>
                  <a:pt x="304" y="372"/>
                  <a:pt x="322" y="372"/>
                </a:cubicBezTo>
                <a:cubicBezTo>
                  <a:pt x="326" y="372"/>
                  <a:pt x="330" y="372"/>
                  <a:pt x="335" y="371"/>
                </a:cubicBezTo>
                <a:cubicBezTo>
                  <a:pt x="398" y="362"/>
                  <a:pt x="416" y="283"/>
                  <a:pt x="417" y="280"/>
                </a:cubicBezTo>
                <a:cubicBezTo>
                  <a:pt x="419" y="271"/>
                  <a:pt x="414" y="264"/>
                  <a:pt x="406" y="262"/>
                </a:cubicBezTo>
                <a:cubicBezTo>
                  <a:pt x="398" y="260"/>
                  <a:pt x="390" y="265"/>
                  <a:pt x="388" y="273"/>
                </a:cubicBezTo>
                <a:cubicBezTo>
                  <a:pt x="388" y="274"/>
                  <a:pt x="373" y="335"/>
                  <a:pt x="331" y="341"/>
                </a:cubicBezTo>
                <a:cubicBezTo>
                  <a:pt x="316" y="343"/>
                  <a:pt x="306" y="341"/>
                  <a:pt x="298" y="333"/>
                </a:cubicBezTo>
                <a:cubicBezTo>
                  <a:pt x="282" y="318"/>
                  <a:pt x="282" y="284"/>
                  <a:pt x="283" y="272"/>
                </a:cubicBezTo>
                <a:cubicBezTo>
                  <a:pt x="302" y="30"/>
                  <a:pt x="302" y="30"/>
                  <a:pt x="302" y="30"/>
                </a:cubicBezTo>
                <a:cubicBezTo>
                  <a:pt x="411" y="30"/>
                  <a:pt x="411" y="30"/>
                  <a:pt x="411" y="30"/>
                </a:cubicBezTo>
                <a:cubicBezTo>
                  <a:pt x="419" y="30"/>
                  <a:pt x="426" y="24"/>
                  <a:pt x="426" y="15"/>
                </a:cubicBezTo>
                <a:cubicBezTo>
                  <a:pt x="426" y="7"/>
                  <a:pt x="419" y="0"/>
                  <a:pt x="41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/>
          </a:p>
        </p:txBody>
      </p:sp>
      <p:cxnSp>
        <p:nvCxnSpPr>
          <p:cNvPr id="16" name="Straight Connector 15"/>
          <p:cNvCxnSpPr/>
          <p:nvPr/>
        </p:nvCxnSpPr>
        <p:spPr bwMode="white">
          <a:xfrm>
            <a:off x="617143" y="0"/>
            <a:ext cx="0" cy="6858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80250" y="635635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0F1001FE-9507-4877-9C58-4F1948F5407E}" type="datetime1">
              <a:rPr lang="en-US" smtClean="0"/>
              <a:pPr/>
              <a:t>4/23/2018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5933" y="635635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6796" y="635635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all" baseline="0">
                <a:solidFill>
                  <a:schemeClr val="tx1"/>
                </a:solidFill>
              </a:defRPr>
            </a:lvl1pPr>
          </a:lstStyle>
          <a:p>
            <a:fld id="{7DC1BBB0-96F0-4077-A278-0F3FB5C104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32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7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2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0074"/>
            <a:ext cx="12188825" cy="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81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2" r:id="rId4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6200072"/>
            <a:ext cx="12188825" cy="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684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1" r:id="rId17"/>
    <p:sldLayoutId id="2147483722" r:id="rId18"/>
    <p:sldLayoutId id="2147483723" r:id="rId19"/>
    <p:sldLayoutId id="2147483724" r:id="rId20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4"/>
            <a:ext cx="10969943" cy="420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39154"/>
            <a:ext cx="12188825" cy="7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86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 typeface="Arial" panose="020B0604020202020204" pitchFamily="34" charset="0"/>
        <a:buNone/>
        <a:defRPr sz="187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1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11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1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49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4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49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4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1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Strategic Plan 2015-2020 &amp; Annual Performance Plan 2018/19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Presentation to the Portfolio Committee on Education and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111" y="0"/>
            <a:ext cx="2274005" cy="1383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9887" y="6033185"/>
            <a:ext cx="208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Joe Samuels</a:t>
            </a:r>
          </a:p>
          <a:p>
            <a:r>
              <a:rPr lang="en-ZA" dirty="0"/>
              <a:t>19 April 2018</a:t>
            </a:r>
          </a:p>
        </p:txBody>
      </p:sp>
    </p:spTree>
    <p:extLst>
      <p:ext uri="{BB962C8B-B14F-4D97-AF65-F5344CB8AC3E}">
        <p14:creationId xmlns:p14="http://schemas.microsoft.com/office/powerpoint/2010/main" xmlns="" val="50676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1324743"/>
          </a:xfrm>
        </p:spPr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SAQA and the NQF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1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514895"/>
          </a:xfrm>
        </p:spPr>
        <p:txBody>
          <a:bodyPr>
            <a:normAutofit/>
          </a:bodyPr>
          <a:lstStyle/>
          <a:p>
            <a:pPr algn="ctr"/>
            <a:r>
              <a:rPr lang="en-ZA" sz="2800" dirty="0"/>
              <a:t>SAQA and the NQF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51170155"/>
              </p:ext>
            </p:extLst>
          </p:nvPr>
        </p:nvGraphicFramePr>
        <p:xfrm>
          <a:off x="1593850" y="908721"/>
          <a:ext cx="9782175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11</a:t>
            </a:fld>
            <a:endParaRPr lang="en-Z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9793" y="177801"/>
            <a:ext cx="227400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3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260648"/>
            <a:ext cx="3293422" cy="792088"/>
          </a:xfrm>
        </p:spPr>
        <p:txBody>
          <a:bodyPr>
            <a:normAutofit fontScale="90000"/>
          </a:bodyPr>
          <a:lstStyle/>
          <a:p>
            <a:r>
              <a:rPr lang="en-ZA" dirty="0"/>
              <a:t>Government priorities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4240" y="1052736"/>
            <a:ext cx="3293422" cy="463143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ZA" dirty="0"/>
              <a:t>30.4 million people in SA were living in poverty in 2015</a:t>
            </a:r>
          </a:p>
          <a:p>
            <a:pPr lvl="0"/>
            <a:r>
              <a:rPr lang="en-ZA" dirty="0"/>
              <a:t>26.7% (5.9 million) unemployed </a:t>
            </a:r>
            <a:r>
              <a:rPr lang="en-ZA" sz="1200" dirty="0">
                <a:solidFill>
                  <a:srgbClr val="FFFFFF"/>
                </a:solidFill>
              </a:rPr>
              <a:t>(QLFS Q4 2017)</a:t>
            </a:r>
          </a:p>
          <a:p>
            <a:pPr lvl="0"/>
            <a:r>
              <a:rPr lang="en-ZA" sz="1200" dirty="0">
                <a:solidFill>
                  <a:srgbClr val="FFFFFF"/>
                </a:solidFill>
              </a:rPr>
              <a:t>NDP Target is 13.7% by 2020</a:t>
            </a:r>
          </a:p>
          <a:p>
            <a:r>
              <a:rPr lang="en-ZA" dirty="0"/>
              <a:t>56% of unemployed did not complete Grade 12</a:t>
            </a:r>
          </a:p>
          <a:p>
            <a:r>
              <a:rPr lang="en-ZA" dirty="0"/>
              <a:t>34% have Grade 12 certificate</a:t>
            </a:r>
          </a:p>
          <a:p>
            <a:pPr lvl="0"/>
            <a:r>
              <a:rPr lang="en-ZA" dirty="0">
                <a:solidFill>
                  <a:srgbClr val="FFFFFF"/>
                </a:solidFill>
              </a:rPr>
              <a:t>Almost 20 million between 15 and 34 years old </a:t>
            </a:r>
            <a:r>
              <a:rPr lang="en-ZA" sz="1100" dirty="0">
                <a:solidFill>
                  <a:srgbClr val="FFFFFF"/>
                </a:solidFill>
              </a:rPr>
              <a:t>(mid year estimates 2017)</a:t>
            </a:r>
          </a:p>
          <a:p>
            <a:r>
              <a:rPr lang="en-ZA" dirty="0"/>
              <a:t>84% of unemployed are between 15 and 34 years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12</a:t>
            </a:fld>
            <a:endParaRPr lang="en-ZA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0" b="10801"/>
          <a:stretch/>
        </p:blipFill>
        <p:spPr>
          <a:xfrm>
            <a:off x="4892515" y="1052736"/>
            <a:ext cx="6867274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735" y="6243010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200" dirty="0">
                <a:solidFill>
                  <a:schemeClr val="bg1"/>
                </a:solidFill>
              </a:rPr>
              <a:t>Source: Stats SA QLFS and Mid Year Estimates</a:t>
            </a:r>
          </a:p>
        </p:txBody>
      </p:sp>
    </p:spTree>
    <p:extLst>
      <p:ext uri="{BB962C8B-B14F-4D97-AF65-F5344CB8AC3E}">
        <p14:creationId xmlns:p14="http://schemas.microsoft.com/office/powerpoint/2010/main" xmlns="" val="129633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Picture Placeholder 4"/>
          <p:cNvGraphicFramePr>
            <a:graphicFrameLocks noGrp="1"/>
          </p:cNvGraphicFramePr>
          <p:nvPr>
            <p:ph type="pic" sz="quarter" idx="10"/>
            <p:extLst/>
          </p:nvPr>
        </p:nvGraphicFramePr>
        <p:xfrm>
          <a:off x="1684702" y="779299"/>
          <a:ext cx="1828800" cy="4669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Picture Placeholder 4"/>
          <p:cNvGraphicFramePr>
            <a:graphicFrameLocks/>
          </p:cNvGraphicFramePr>
          <p:nvPr>
            <p:extLst/>
          </p:nvPr>
        </p:nvGraphicFramePr>
        <p:xfrm>
          <a:off x="2880158" y="1496031"/>
          <a:ext cx="1828800" cy="461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Picture Placeholder 4"/>
          <p:cNvGraphicFramePr>
            <a:graphicFrameLocks/>
          </p:cNvGraphicFramePr>
          <p:nvPr>
            <p:extLst/>
          </p:nvPr>
        </p:nvGraphicFramePr>
        <p:xfrm>
          <a:off x="4237903" y="1486723"/>
          <a:ext cx="1828800" cy="4627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Picture Placeholder 4"/>
          <p:cNvGraphicFramePr>
            <a:graphicFrameLocks/>
          </p:cNvGraphicFramePr>
          <p:nvPr>
            <p:extLst/>
          </p:nvPr>
        </p:nvGraphicFramePr>
        <p:xfrm>
          <a:off x="5631956" y="1486723"/>
          <a:ext cx="1828800" cy="4618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Picture Placeholder 4"/>
          <p:cNvGraphicFramePr>
            <a:graphicFrameLocks/>
          </p:cNvGraphicFramePr>
          <p:nvPr>
            <p:extLst/>
          </p:nvPr>
        </p:nvGraphicFramePr>
        <p:xfrm>
          <a:off x="8258285" y="1495341"/>
          <a:ext cx="1828800" cy="46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Picture Placeholder 4"/>
          <p:cNvGraphicFramePr>
            <a:graphicFrameLocks/>
          </p:cNvGraphicFramePr>
          <p:nvPr>
            <p:extLst/>
          </p:nvPr>
        </p:nvGraphicFramePr>
        <p:xfrm>
          <a:off x="6953393" y="1495816"/>
          <a:ext cx="1828800" cy="46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170279" y="5689779"/>
            <a:ext cx="3671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>
                <a:solidFill>
                  <a:prstClr val="black"/>
                </a:solidFill>
              </a:rPr>
              <a:t>For Periods 2006 / 2009 / 2011 / 2015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51376" y="2451755"/>
            <a:ext cx="1039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2B72B5"/>
                </a:solidFill>
              </a:rPr>
              <a:t>No Education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9255" y="2919902"/>
            <a:ext cx="10798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ED7D31"/>
                </a:solidFill>
              </a:rPr>
              <a:t>Some Primary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43466" y="3114286"/>
            <a:ext cx="6871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A5A5A5"/>
                </a:solidFill>
              </a:rPr>
              <a:t>Primary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4680" y="3414755"/>
            <a:ext cx="1242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FFC000"/>
                </a:solidFill>
              </a:rPr>
              <a:t>Some Secondary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51248" y="4419735"/>
            <a:ext cx="761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4472C4"/>
                </a:solidFill>
              </a:rPr>
              <a:t>Grade 12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97144" y="4993220"/>
            <a:ext cx="12797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200" b="1" dirty="0">
                <a:solidFill>
                  <a:srgbClr val="62993E"/>
                </a:solidFill>
              </a:rPr>
              <a:t>Higher Education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905995" y="5586180"/>
            <a:ext cx="7994188" cy="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223142" y="1473168"/>
            <a:ext cx="3973065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ZA" sz="16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61,6% </a:t>
            </a:r>
            <a:r>
              <a:rPr lang="en-ZA" sz="16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of individuals with no formal education were poor compared to only </a:t>
            </a:r>
            <a:r>
              <a:rPr lang="en-ZA" sz="1600" b="1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4,4% </a:t>
            </a:r>
            <a:r>
              <a:rPr lang="en-ZA" sz="1600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of individuals who had a post-school qualification in 2015</a:t>
            </a:r>
          </a:p>
        </p:txBody>
      </p:sp>
      <p:sp>
        <p:nvSpPr>
          <p:cNvPr id="27" name="TextBox 26"/>
          <p:cNvSpPr txBox="1"/>
          <p:nvPr/>
        </p:nvSpPr>
        <p:spPr>
          <a:xfrm rot="16200000">
            <a:off x="1267743" y="3793417"/>
            <a:ext cx="6655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800" b="1" i="1" dirty="0">
                <a:solidFill>
                  <a:prstClr val="black"/>
                </a:solidFill>
              </a:rPr>
              <a:t>Percentage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70363" y="5805053"/>
            <a:ext cx="2561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1400" b="1" i="1" dirty="0">
                <a:solidFill>
                  <a:prstClr val="black"/>
                </a:solidFill>
              </a:rPr>
              <a:t>Data applies to persons age 18+</a:t>
            </a:r>
          </a:p>
        </p:txBody>
      </p:sp>
      <p:sp>
        <p:nvSpPr>
          <p:cNvPr id="30" name="Rectangle 1"/>
          <p:cNvSpPr/>
          <p:nvPr/>
        </p:nvSpPr>
        <p:spPr>
          <a:xfrm>
            <a:off x="1549897" y="188640"/>
            <a:ext cx="8946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prstClr val="white">
                    <a:lumMod val="50000"/>
                  </a:prstClr>
                </a:solidFill>
              </a:rPr>
              <a:t>Individual poverty by level of education (LBPL)</a:t>
            </a:r>
          </a:p>
        </p:txBody>
      </p:sp>
    </p:spTree>
    <p:extLst>
      <p:ext uri="{BB962C8B-B14F-4D97-AF65-F5344CB8AC3E}">
        <p14:creationId xmlns:p14="http://schemas.microsoft.com/office/powerpoint/2010/main" xmlns="" val="347881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/>
        </p:nvSpPr>
        <p:spPr>
          <a:xfrm>
            <a:off x="1549897" y="188640"/>
            <a:ext cx="89463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prstClr val="white">
                    <a:lumMod val="50000"/>
                  </a:prstClr>
                </a:solidFill>
              </a:rPr>
              <a:t>No Income by Level of Education and 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0849"/>
          <a:stretch/>
        </p:blipFill>
        <p:spPr>
          <a:xfrm>
            <a:off x="2205980" y="980728"/>
            <a:ext cx="8151058" cy="4793778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63" t="9798" b="21226"/>
          <a:stretch/>
        </p:blipFill>
        <p:spPr>
          <a:xfrm>
            <a:off x="3128239" y="1005138"/>
            <a:ext cx="6306541" cy="3969125"/>
          </a:xfrm>
          <a:prstGeom prst="rect">
            <a:avLst/>
          </a:prstGeom>
        </p:spPr>
      </p:pic>
      <p:grpSp>
        <p:nvGrpSpPr>
          <p:cNvPr id="19" name="Group 14"/>
          <p:cNvGrpSpPr/>
          <p:nvPr/>
        </p:nvGrpSpPr>
        <p:grpSpPr>
          <a:xfrm>
            <a:off x="4470403" y="2351836"/>
            <a:ext cx="3396343" cy="2685901"/>
            <a:chOff x="2731966" y="2094561"/>
            <a:chExt cx="3396343" cy="268590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6729" t="94729"/>
            <a:stretch/>
          </p:blipFill>
          <p:spPr>
            <a:xfrm>
              <a:off x="2731966" y="4477141"/>
              <a:ext cx="1661344" cy="30332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9284" t="92423" r="54327"/>
            <a:stretch/>
          </p:blipFill>
          <p:spPr>
            <a:xfrm>
              <a:off x="4063931" y="2514398"/>
              <a:ext cx="1170038" cy="43605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0209" t="93554" r="70045"/>
            <a:stretch/>
          </p:blipFill>
          <p:spPr>
            <a:xfrm>
              <a:off x="4718609" y="2094561"/>
              <a:ext cx="1409700" cy="37091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5122" t="92764" r="38489"/>
            <a:stretch/>
          </p:blipFill>
          <p:spPr>
            <a:xfrm>
              <a:off x="4133590" y="3042849"/>
              <a:ext cx="1170039" cy="41639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613" t="94779" r="23890"/>
            <a:stretch/>
          </p:blipFill>
          <p:spPr>
            <a:xfrm>
              <a:off x="3911530" y="3734278"/>
              <a:ext cx="963561" cy="300453"/>
            </a:xfrm>
            <a:prstGeom prst="rect">
              <a:avLst/>
            </a:prstGeom>
          </p:spPr>
        </p:pic>
      </p:grpSp>
      <p:sp>
        <p:nvSpPr>
          <p:cNvPr id="26" name="TextBox 13"/>
          <p:cNvSpPr txBox="1"/>
          <p:nvPr/>
        </p:nvSpPr>
        <p:spPr>
          <a:xfrm>
            <a:off x="8782218" y="5823594"/>
            <a:ext cx="1710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200" i="1" dirty="0">
                <a:solidFill>
                  <a:prstClr val="black"/>
                </a:solidFill>
              </a:rPr>
              <a:t>Source: Census 2011</a:t>
            </a:r>
            <a:endParaRPr lang="en-ZA" sz="12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3067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>
            <p:extLst/>
          </p:nvPr>
        </p:nvGraphicFramePr>
        <p:xfrm>
          <a:off x="1647104" y="1385456"/>
          <a:ext cx="9019309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98395" y="4214053"/>
            <a:ext cx="6048672" cy="1026114"/>
          </a:xfrm>
        </p:spPr>
        <p:txBody>
          <a:bodyPr>
            <a:noAutofit/>
          </a:bodyPr>
          <a:lstStyle/>
          <a:p>
            <a:r>
              <a:rPr lang="en-US" sz="1400" b="1" i="1" dirty="0">
                <a:solidFill>
                  <a:srgbClr val="BE4B48"/>
                </a:solidFill>
              </a:rPr>
              <a:t>Females remain more disadvantaged 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than males consistently recording a higher headcount, gap and severity measures at each point in time; however, the difference between the sexes is narrowing.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ZA" sz="1400" dirty="0"/>
          </a:p>
        </p:txBody>
      </p:sp>
      <p:sp>
        <p:nvSpPr>
          <p:cNvPr id="7" name="Freeform 6"/>
          <p:cNvSpPr/>
          <p:nvPr/>
        </p:nvSpPr>
        <p:spPr>
          <a:xfrm>
            <a:off x="9047068" y="4214054"/>
            <a:ext cx="1019779" cy="892227"/>
          </a:xfrm>
          <a:custGeom>
            <a:avLst/>
            <a:gdLst/>
            <a:ahLst/>
            <a:cxnLst/>
            <a:rect l="l" t="t" r="r" b="b"/>
            <a:pathLst>
              <a:path w="576995" h="504825">
                <a:moveTo>
                  <a:pt x="477833" y="0"/>
                </a:moveTo>
                <a:lnTo>
                  <a:pt x="558966" y="0"/>
                </a:lnTo>
                <a:cubicBezTo>
                  <a:pt x="563849" y="0"/>
                  <a:pt x="568074" y="1784"/>
                  <a:pt x="571643" y="5352"/>
                </a:cubicBezTo>
                <a:cubicBezTo>
                  <a:pt x="575212" y="8921"/>
                  <a:pt x="576995" y="13146"/>
                  <a:pt x="576995" y="18029"/>
                </a:cubicBezTo>
                <a:lnTo>
                  <a:pt x="576995" y="99162"/>
                </a:lnTo>
                <a:cubicBezTo>
                  <a:pt x="576995" y="101791"/>
                  <a:pt x="576150" y="103951"/>
                  <a:pt x="574460" y="105641"/>
                </a:cubicBezTo>
                <a:cubicBezTo>
                  <a:pt x="572770" y="107332"/>
                  <a:pt x="570610" y="108177"/>
                  <a:pt x="567981" y="108177"/>
                </a:cubicBezTo>
                <a:lnTo>
                  <a:pt x="549951" y="108177"/>
                </a:lnTo>
                <a:cubicBezTo>
                  <a:pt x="547322" y="108177"/>
                  <a:pt x="545162" y="107332"/>
                  <a:pt x="543472" y="105641"/>
                </a:cubicBezTo>
                <a:cubicBezTo>
                  <a:pt x="541781" y="103951"/>
                  <a:pt x="540937" y="101791"/>
                  <a:pt x="540937" y="99162"/>
                </a:cubicBezTo>
                <a:lnTo>
                  <a:pt x="540937" y="61413"/>
                </a:lnTo>
                <a:lnTo>
                  <a:pt x="469382" y="133249"/>
                </a:lnTo>
                <a:cubicBezTo>
                  <a:pt x="483656" y="151091"/>
                  <a:pt x="493750" y="171186"/>
                  <a:pt x="499666" y="193535"/>
                </a:cubicBezTo>
                <a:cubicBezTo>
                  <a:pt x="505582" y="215884"/>
                  <a:pt x="506474" y="239078"/>
                  <a:pt x="502342" y="263118"/>
                </a:cubicBezTo>
                <a:cubicBezTo>
                  <a:pt x="496333" y="296923"/>
                  <a:pt x="480886" y="326033"/>
                  <a:pt x="456001" y="350448"/>
                </a:cubicBezTo>
                <a:cubicBezTo>
                  <a:pt x="431117" y="374863"/>
                  <a:pt x="401678" y="389605"/>
                  <a:pt x="367684" y="394676"/>
                </a:cubicBezTo>
                <a:cubicBezTo>
                  <a:pt x="325804" y="401062"/>
                  <a:pt x="287397" y="392610"/>
                  <a:pt x="252465" y="369322"/>
                </a:cubicBezTo>
                <a:cubicBezTo>
                  <a:pt x="230492" y="383971"/>
                  <a:pt x="206453" y="392704"/>
                  <a:pt x="180347" y="395521"/>
                </a:cubicBezTo>
                <a:lnTo>
                  <a:pt x="180347" y="432707"/>
                </a:lnTo>
                <a:lnTo>
                  <a:pt x="207391" y="432707"/>
                </a:lnTo>
                <a:cubicBezTo>
                  <a:pt x="210021" y="432707"/>
                  <a:pt x="212181" y="433552"/>
                  <a:pt x="213871" y="435243"/>
                </a:cubicBezTo>
                <a:cubicBezTo>
                  <a:pt x="215561" y="436933"/>
                  <a:pt x="216406" y="439093"/>
                  <a:pt x="216406" y="441722"/>
                </a:cubicBezTo>
                <a:lnTo>
                  <a:pt x="216406" y="459751"/>
                </a:lnTo>
                <a:cubicBezTo>
                  <a:pt x="216406" y="462381"/>
                  <a:pt x="215561" y="464540"/>
                  <a:pt x="213871" y="466231"/>
                </a:cubicBezTo>
                <a:cubicBezTo>
                  <a:pt x="212181" y="467921"/>
                  <a:pt x="210021" y="468766"/>
                  <a:pt x="207391" y="468766"/>
                </a:cubicBezTo>
                <a:lnTo>
                  <a:pt x="180347" y="468766"/>
                </a:lnTo>
                <a:lnTo>
                  <a:pt x="180347" y="495810"/>
                </a:lnTo>
                <a:cubicBezTo>
                  <a:pt x="180347" y="498440"/>
                  <a:pt x="179503" y="500599"/>
                  <a:pt x="177811" y="502290"/>
                </a:cubicBezTo>
                <a:cubicBezTo>
                  <a:pt x="176121" y="503980"/>
                  <a:pt x="173962" y="504825"/>
                  <a:pt x="171333" y="504825"/>
                </a:cubicBezTo>
                <a:lnTo>
                  <a:pt x="153303" y="504825"/>
                </a:lnTo>
                <a:cubicBezTo>
                  <a:pt x="150674" y="504825"/>
                  <a:pt x="148514" y="503980"/>
                  <a:pt x="146823" y="502290"/>
                </a:cubicBezTo>
                <a:cubicBezTo>
                  <a:pt x="145133" y="500599"/>
                  <a:pt x="144288" y="498440"/>
                  <a:pt x="144288" y="495810"/>
                </a:cubicBezTo>
                <a:lnTo>
                  <a:pt x="144288" y="468766"/>
                </a:lnTo>
                <a:lnTo>
                  <a:pt x="117244" y="468766"/>
                </a:lnTo>
                <a:cubicBezTo>
                  <a:pt x="114615" y="468766"/>
                  <a:pt x="112455" y="467921"/>
                  <a:pt x="110765" y="466231"/>
                </a:cubicBezTo>
                <a:cubicBezTo>
                  <a:pt x="109075" y="464540"/>
                  <a:pt x="108229" y="462381"/>
                  <a:pt x="108229" y="459751"/>
                </a:cubicBezTo>
                <a:lnTo>
                  <a:pt x="108229" y="441722"/>
                </a:lnTo>
                <a:cubicBezTo>
                  <a:pt x="108229" y="439093"/>
                  <a:pt x="109075" y="436933"/>
                  <a:pt x="110765" y="435243"/>
                </a:cubicBezTo>
                <a:cubicBezTo>
                  <a:pt x="112455" y="433552"/>
                  <a:pt x="114615" y="432707"/>
                  <a:pt x="117244" y="432707"/>
                </a:cubicBezTo>
                <a:lnTo>
                  <a:pt x="144288" y="432707"/>
                </a:lnTo>
                <a:lnTo>
                  <a:pt x="144288" y="395521"/>
                </a:lnTo>
                <a:cubicBezTo>
                  <a:pt x="115179" y="392329"/>
                  <a:pt x="88932" y="382046"/>
                  <a:pt x="65550" y="364674"/>
                </a:cubicBezTo>
                <a:cubicBezTo>
                  <a:pt x="42168" y="347302"/>
                  <a:pt x="24609" y="325000"/>
                  <a:pt x="12871" y="297768"/>
                </a:cubicBezTo>
                <a:cubicBezTo>
                  <a:pt x="1133" y="270536"/>
                  <a:pt x="-2576" y="241708"/>
                  <a:pt x="1743" y="211283"/>
                </a:cubicBezTo>
                <a:cubicBezTo>
                  <a:pt x="6439" y="176163"/>
                  <a:pt x="21416" y="145879"/>
                  <a:pt x="46675" y="120431"/>
                </a:cubicBezTo>
                <a:cubicBezTo>
                  <a:pt x="71936" y="94983"/>
                  <a:pt x="102031" y="79536"/>
                  <a:pt x="136963" y="74090"/>
                </a:cubicBezTo>
                <a:cubicBezTo>
                  <a:pt x="179033" y="67704"/>
                  <a:pt x="217533" y="76156"/>
                  <a:pt x="252465" y="99444"/>
                </a:cubicBezTo>
                <a:cubicBezTo>
                  <a:pt x="279885" y="81226"/>
                  <a:pt x="309934" y="72118"/>
                  <a:pt x="342612" y="72118"/>
                </a:cubicBezTo>
                <a:cubicBezTo>
                  <a:pt x="380362" y="72118"/>
                  <a:pt x="414073" y="83950"/>
                  <a:pt x="443747" y="107613"/>
                </a:cubicBezTo>
                <a:lnTo>
                  <a:pt x="515582" y="36059"/>
                </a:lnTo>
                <a:lnTo>
                  <a:pt x="477833" y="36059"/>
                </a:lnTo>
                <a:cubicBezTo>
                  <a:pt x="475205" y="36059"/>
                  <a:pt x="473044" y="35214"/>
                  <a:pt x="471354" y="33524"/>
                </a:cubicBezTo>
                <a:cubicBezTo>
                  <a:pt x="469664" y="31833"/>
                  <a:pt x="468818" y="29674"/>
                  <a:pt x="468818" y="27044"/>
                </a:cubicBezTo>
                <a:lnTo>
                  <a:pt x="468818" y="9015"/>
                </a:lnTo>
                <a:cubicBezTo>
                  <a:pt x="468818" y="6385"/>
                  <a:pt x="469664" y="4226"/>
                  <a:pt x="471354" y="2536"/>
                </a:cubicBezTo>
                <a:cubicBezTo>
                  <a:pt x="473044" y="845"/>
                  <a:pt x="475205" y="0"/>
                  <a:pt x="477833" y="0"/>
                </a:cubicBezTo>
                <a:close/>
                <a:moveTo>
                  <a:pt x="162318" y="108177"/>
                </a:moveTo>
                <a:cubicBezTo>
                  <a:pt x="127574" y="108177"/>
                  <a:pt x="97853" y="120525"/>
                  <a:pt x="73157" y="145222"/>
                </a:cubicBezTo>
                <a:cubicBezTo>
                  <a:pt x="48459" y="169918"/>
                  <a:pt x="36111" y="199639"/>
                  <a:pt x="36111" y="234383"/>
                </a:cubicBezTo>
                <a:cubicBezTo>
                  <a:pt x="36111" y="269127"/>
                  <a:pt x="48459" y="298848"/>
                  <a:pt x="73157" y="323544"/>
                </a:cubicBezTo>
                <a:cubicBezTo>
                  <a:pt x="97853" y="348241"/>
                  <a:pt x="127574" y="360589"/>
                  <a:pt x="162318" y="360589"/>
                </a:cubicBezTo>
                <a:cubicBezTo>
                  <a:pt x="184291" y="360589"/>
                  <a:pt x="204763" y="355237"/>
                  <a:pt x="223730" y="344532"/>
                </a:cubicBezTo>
                <a:cubicBezTo>
                  <a:pt x="194809" y="313168"/>
                  <a:pt x="180347" y="276452"/>
                  <a:pt x="180347" y="234383"/>
                </a:cubicBezTo>
                <a:cubicBezTo>
                  <a:pt x="180347" y="192314"/>
                  <a:pt x="194809" y="155598"/>
                  <a:pt x="223730" y="124234"/>
                </a:cubicBezTo>
                <a:cubicBezTo>
                  <a:pt x="204763" y="113529"/>
                  <a:pt x="184291" y="108177"/>
                  <a:pt x="162318" y="108177"/>
                </a:cubicBezTo>
                <a:close/>
                <a:moveTo>
                  <a:pt x="342612" y="108177"/>
                </a:moveTo>
                <a:cubicBezTo>
                  <a:pt x="320639" y="108177"/>
                  <a:pt x="300168" y="113529"/>
                  <a:pt x="281200" y="124234"/>
                </a:cubicBezTo>
                <a:cubicBezTo>
                  <a:pt x="310122" y="155598"/>
                  <a:pt x="324583" y="192314"/>
                  <a:pt x="324583" y="234383"/>
                </a:cubicBezTo>
                <a:cubicBezTo>
                  <a:pt x="324583" y="276452"/>
                  <a:pt x="310122" y="313168"/>
                  <a:pt x="281200" y="344532"/>
                </a:cubicBezTo>
                <a:cubicBezTo>
                  <a:pt x="300168" y="355237"/>
                  <a:pt x="320639" y="360589"/>
                  <a:pt x="342612" y="360589"/>
                </a:cubicBezTo>
                <a:cubicBezTo>
                  <a:pt x="377357" y="360589"/>
                  <a:pt x="407077" y="348241"/>
                  <a:pt x="431774" y="323544"/>
                </a:cubicBezTo>
                <a:cubicBezTo>
                  <a:pt x="456471" y="298848"/>
                  <a:pt x="468818" y="269127"/>
                  <a:pt x="468818" y="234383"/>
                </a:cubicBezTo>
                <a:cubicBezTo>
                  <a:pt x="468818" y="199639"/>
                  <a:pt x="456471" y="169918"/>
                  <a:pt x="431774" y="145222"/>
                </a:cubicBezTo>
                <a:cubicBezTo>
                  <a:pt x="407077" y="120525"/>
                  <a:pt x="377357" y="108177"/>
                  <a:pt x="342612" y="108177"/>
                </a:cubicBezTo>
                <a:close/>
                <a:moveTo>
                  <a:pt x="252465" y="146208"/>
                </a:moveTo>
                <a:cubicBezTo>
                  <a:pt x="228426" y="170810"/>
                  <a:pt x="216406" y="200202"/>
                  <a:pt x="216406" y="234383"/>
                </a:cubicBezTo>
                <a:cubicBezTo>
                  <a:pt x="216406" y="268564"/>
                  <a:pt x="228426" y="297956"/>
                  <a:pt x="252465" y="322558"/>
                </a:cubicBezTo>
                <a:cubicBezTo>
                  <a:pt x="276504" y="297956"/>
                  <a:pt x="288524" y="268564"/>
                  <a:pt x="288524" y="234383"/>
                </a:cubicBezTo>
                <a:cubicBezTo>
                  <a:pt x="288524" y="200202"/>
                  <a:pt x="276504" y="170810"/>
                  <a:pt x="252465" y="146208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341082">
            <a:off x="3827218" y="319355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2B72B5"/>
                </a:solidFill>
              </a:rPr>
              <a:t>Male</a:t>
            </a:r>
          </a:p>
        </p:txBody>
      </p:sp>
      <p:sp>
        <p:nvSpPr>
          <p:cNvPr id="9" name="TextBox 8"/>
          <p:cNvSpPr txBox="1"/>
          <p:nvPr/>
        </p:nvSpPr>
        <p:spPr>
          <a:xfrm rot="249337">
            <a:off x="3822808" y="2451215"/>
            <a:ext cx="8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b="1" dirty="0">
                <a:solidFill>
                  <a:srgbClr val="953834"/>
                </a:solidFill>
              </a:rPr>
              <a:t>Female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22412" y="432080"/>
            <a:ext cx="5890846" cy="528951"/>
            <a:chOff x="0" y="432079"/>
            <a:chExt cx="5411513" cy="902272"/>
          </a:xfrm>
        </p:grpSpPr>
        <p:sp>
          <p:nvSpPr>
            <p:cNvPr id="11" name="Rectangle 10"/>
            <p:cNvSpPr/>
            <p:nvPr/>
          </p:nvSpPr>
          <p:spPr>
            <a:xfrm>
              <a:off x="0" y="432079"/>
              <a:ext cx="5115555" cy="892496"/>
            </a:xfrm>
            <a:prstGeom prst="rect">
              <a:avLst/>
            </a:prstGeom>
            <a:solidFill>
              <a:srgbClr val="A5A5A5">
                <a:lumMod val="50000"/>
                <a:alpha val="95000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en-ZA" sz="2800" b="1" kern="0" dirty="0">
                  <a:solidFill>
                    <a:prstClr val="white"/>
                  </a:solidFill>
                </a:rPr>
                <a:t>Poverty headcounts by sex</a:t>
              </a:r>
            </a:p>
          </p:txBody>
        </p:sp>
        <p:sp>
          <p:nvSpPr>
            <p:cNvPr id="12" name="Flowchart: Delay 11"/>
            <p:cNvSpPr/>
            <p:nvPr/>
          </p:nvSpPr>
          <p:spPr>
            <a:xfrm>
              <a:off x="5115555" y="432081"/>
              <a:ext cx="295958" cy="902270"/>
            </a:xfrm>
            <a:prstGeom prst="flowChartDelay">
              <a:avLst/>
            </a:prstGeom>
            <a:solidFill>
              <a:srgbClr val="A5A5A5">
                <a:lumMod val="50000"/>
                <a:alpha val="95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ZA" kern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2999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3932" y="2276872"/>
            <a:ext cx="8283272" cy="1324743"/>
          </a:xfrm>
        </p:spPr>
        <p:txBody>
          <a:bodyPr>
            <a:normAutofit fontScale="90000"/>
          </a:bodyPr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SAQA’s contribution to national priorities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99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12" y="0"/>
            <a:ext cx="4176464" cy="482600"/>
          </a:xfrm>
        </p:spPr>
        <p:txBody>
          <a:bodyPr/>
          <a:lstStyle/>
          <a:p>
            <a:r>
              <a:rPr lang="en-ZA" dirty="0"/>
              <a:t>Value for money</a:t>
            </a:r>
          </a:p>
        </p:txBody>
      </p:sp>
      <p:graphicFrame>
        <p:nvGraphicFramePr>
          <p:cNvPr id="6" name="Picture Placeholder 5"/>
          <p:cNvGraphicFramePr>
            <a:graphicFrameLocks noGrp="1"/>
          </p:cNvGraphicFramePr>
          <p:nvPr>
            <p:ph type="pic" idx="1"/>
            <p:extLst/>
          </p:nvPr>
        </p:nvGraphicFramePr>
        <p:xfrm>
          <a:off x="5302324" y="666751"/>
          <a:ext cx="6196012" cy="568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358" y="1340768"/>
            <a:ext cx="4233918" cy="38942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8136" y="5267223"/>
            <a:ext cx="44278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65562"/>
                </a:solidFill>
              </a:rPr>
              <a:t>Expenditure over last 3 years:  </a:t>
            </a:r>
          </a:p>
          <a:p>
            <a:r>
              <a:rPr lang="en-US" sz="2400" dirty="0">
                <a:solidFill>
                  <a:srgbClr val="465562"/>
                </a:solidFill>
              </a:rPr>
              <a:t>R 318 960 000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2062" y="116632"/>
            <a:ext cx="572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65562"/>
                </a:solidFill>
              </a:rPr>
              <a:t>Major achievements over last 3 years:</a:t>
            </a:r>
          </a:p>
        </p:txBody>
      </p:sp>
    </p:spTree>
    <p:extLst>
      <p:ext uri="{BB962C8B-B14F-4D97-AF65-F5344CB8AC3E}">
        <p14:creationId xmlns:p14="http://schemas.microsoft.com/office/powerpoint/2010/main" xmlns="" val="363398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852" y="116632"/>
            <a:ext cx="3293422" cy="527720"/>
          </a:xfrm>
        </p:spPr>
        <p:txBody>
          <a:bodyPr/>
          <a:lstStyle/>
          <a:p>
            <a:pPr algn="ctr"/>
            <a:r>
              <a:rPr lang="en-ZA" dirty="0"/>
              <a:t>RPL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798266" y="188641"/>
          <a:ext cx="7056789" cy="5983558"/>
        </p:xfrm>
        <a:graphic>
          <a:graphicData uri="http://schemas.openxmlformats.org/drawingml/2006/table">
            <a:tbl>
              <a:tblPr/>
              <a:tblGrid>
                <a:gridCol w="24439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2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49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33217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</a:tblGrid>
              <a:tr h="598357">
                <a:tc>
                  <a:txBody>
                    <a:bodyPr/>
                    <a:lstStyle/>
                    <a:p>
                      <a:pPr algn="ctr" fontAlgn="b"/>
                      <a:r>
                        <a:rPr lang="en-ZA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ZA" sz="20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ZA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RPL data - 2006-2015</a:t>
                      </a: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96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No. of learners who achieved 1/more qualifications via RPL</a:t>
                      </a: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</a:t>
                      </a:r>
                      <a:r>
                        <a:rPr lang="en-Z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23 260 </a:t>
                      </a: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18" marR="7318" marT="731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96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No. of learners who achieved 1/more part-qualifications via RPL</a:t>
                      </a: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</a:t>
                      </a:r>
                    </a:p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45 806 </a:t>
                      </a:r>
                      <a:endParaRPr lang="en-ZA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18" marR="7318" marT="731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6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No. of records of achievement of qualifications via RPL</a:t>
                      </a: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Z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</a:t>
                      </a:r>
                      <a:r>
                        <a:rPr lang="en-ZA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25 631 </a:t>
                      </a: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18" marR="7318" marT="731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671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No. of records of achievement of part-qualifications via RPL</a:t>
                      </a: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Z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</a:t>
                      </a:r>
                    </a:p>
                    <a:p>
                      <a:pPr algn="ctr" fontAlgn="b"/>
                      <a:r>
                        <a:rPr lang="en-ZA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1 067 802 </a:t>
                      </a:r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  <a:p>
                      <a:pPr algn="l" fontAlgn="b"/>
                      <a:r>
                        <a:rPr lang="en-ZA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318" marR="7318" marT="731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8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35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No. of qualifications achieved through RPL</a:t>
                      </a:r>
                    </a:p>
                  </a:txBody>
                  <a:tcPr marL="7318" marR="7318" marT="7318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178</a:t>
                      </a:r>
                      <a:endParaRPr lang="en-ZA" sz="1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F8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18" marR="7318" marT="73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18</a:t>
            </a:fld>
            <a:endParaRPr lang="en-ZA">
              <a:solidFill>
                <a:srgbClr val="465562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48"/>
          <a:stretch/>
        </p:blipFill>
        <p:spPr>
          <a:xfrm>
            <a:off x="1485900" y="2267577"/>
            <a:ext cx="2448272" cy="25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28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63A03AE6-1C66-46C2-8980-8594FAFA4EA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4037" y="0"/>
            <a:ext cx="6000750" cy="6858000"/>
          </a:xfrm>
          <a:prstGeom prst="rect">
            <a:avLst/>
          </a:prstGeom>
        </p:spPr>
      </p:pic>
      <p:sp>
        <p:nvSpPr>
          <p:cNvPr id="9218" name="AutoShape 2" descr="Image result for phone monitor screen - infographi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65562"/>
              </a:solidFill>
            </a:endParaRPr>
          </a:p>
        </p:txBody>
      </p:sp>
      <p:sp>
        <p:nvSpPr>
          <p:cNvPr id="9220" name="AutoShape 4" descr="Image result for phone monitor screen - infographic"/>
          <p:cNvSpPr>
            <a:spLocks noChangeAspect="1" noChangeArrowheads="1"/>
          </p:cNvSpPr>
          <p:nvPr/>
        </p:nvSpPr>
        <p:spPr bwMode="auto">
          <a:xfrm>
            <a:off x="1677987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65562"/>
              </a:solidFill>
            </a:endParaRPr>
          </a:p>
        </p:txBody>
      </p:sp>
      <p:grpSp>
        <p:nvGrpSpPr>
          <p:cNvPr id="9230" name="Group 9229">
            <a:extLst>
              <a:ext uri="{FF2B5EF4-FFF2-40B4-BE49-F238E27FC236}">
                <a16:creationId xmlns:a16="http://schemas.microsoft.com/office/drawing/2014/main" xmlns="" id="{5DC43075-25AD-4AD6-A88C-1F93494B29C2}"/>
              </a:ext>
            </a:extLst>
          </p:cNvPr>
          <p:cNvGrpSpPr/>
          <p:nvPr/>
        </p:nvGrpSpPr>
        <p:grpSpPr>
          <a:xfrm>
            <a:off x="1563355" y="5707652"/>
            <a:ext cx="3916909" cy="276999"/>
            <a:chOff x="40942" y="5707651"/>
            <a:chExt cx="3916909" cy="27699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DE9507D-2400-43D5-A754-5A0CCD121B58}"/>
                </a:ext>
              </a:extLst>
            </p:cNvPr>
            <p:cNvSpPr txBox="1"/>
            <p:nvPr/>
          </p:nvSpPr>
          <p:spPr>
            <a:xfrm>
              <a:off x="40942" y="5707651"/>
              <a:ext cx="1739731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Real-time confirmation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DC23E9A2-07D2-461D-85DE-826D0E8B46D1}"/>
                </a:ext>
              </a:extLst>
            </p:cNvPr>
            <p:cNvCxnSpPr>
              <a:cxnSpLocks/>
            </p:cNvCxnSpPr>
            <p:nvPr/>
          </p:nvCxnSpPr>
          <p:spPr>
            <a:xfrm>
              <a:off x="1768969" y="5835254"/>
              <a:ext cx="2188882" cy="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27" name="Group 9226">
            <a:extLst>
              <a:ext uri="{FF2B5EF4-FFF2-40B4-BE49-F238E27FC236}">
                <a16:creationId xmlns:a16="http://schemas.microsoft.com/office/drawing/2014/main" xmlns="" id="{5B9691E4-C1F3-41FE-8C6D-54B1E7FA8ADB}"/>
              </a:ext>
            </a:extLst>
          </p:cNvPr>
          <p:cNvGrpSpPr/>
          <p:nvPr/>
        </p:nvGrpSpPr>
        <p:grpSpPr>
          <a:xfrm>
            <a:off x="8762220" y="1223734"/>
            <a:ext cx="1808659" cy="461665"/>
            <a:chOff x="7239807" y="1121460"/>
            <a:chExt cx="1808659" cy="461665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54C26ACD-6AEF-4499-BA44-A967E1102D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807" y="1357159"/>
              <a:ext cx="1164676" cy="891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BF357E1-9ACE-49D1-84F2-99EAA27A509D}"/>
                </a:ext>
              </a:extLst>
            </p:cNvPr>
            <p:cNvSpPr txBox="1"/>
            <p:nvPr/>
          </p:nvSpPr>
          <p:spPr>
            <a:xfrm>
              <a:off x="7451678" y="1121460"/>
              <a:ext cx="1596788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Linked to paper-based</a:t>
              </a:r>
            </a:p>
          </p:txBody>
        </p:sp>
      </p:grpSp>
      <p:grpSp>
        <p:nvGrpSpPr>
          <p:cNvPr id="9225" name="Group 9224">
            <a:extLst>
              <a:ext uri="{FF2B5EF4-FFF2-40B4-BE49-F238E27FC236}">
                <a16:creationId xmlns:a16="http://schemas.microsoft.com/office/drawing/2014/main" xmlns="" id="{FAD7718E-9E58-4658-85B5-0067F58263CF}"/>
              </a:ext>
            </a:extLst>
          </p:cNvPr>
          <p:cNvGrpSpPr/>
          <p:nvPr/>
        </p:nvGrpSpPr>
        <p:grpSpPr>
          <a:xfrm>
            <a:off x="7978600" y="1880020"/>
            <a:ext cx="2592278" cy="461665"/>
            <a:chOff x="6456188" y="1880019"/>
            <a:chExt cx="2592278" cy="461665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F154AE49-88F9-4AB1-AA74-00D07B292A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56188" y="2091866"/>
              <a:ext cx="1164676" cy="891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F02185A-6719-4100-8B6F-0C06A25A483A}"/>
                </a:ext>
              </a:extLst>
            </p:cNvPr>
            <p:cNvSpPr txBox="1"/>
            <p:nvPr/>
          </p:nvSpPr>
          <p:spPr>
            <a:xfrm>
              <a:off x="7451678" y="1880019"/>
              <a:ext cx="1596788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Holder’s qualification details</a:t>
              </a:r>
            </a:p>
          </p:txBody>
        </p:sp>
      </p:grpSp>
      <p:grpSp>
        <p:nvGrpSpPr>
          <p:cNvPr id="9228" name="Group 9227">
            <a:extLst>
              <a:ext uri="{FF2B5EF4-FFF2-40B4-BE49-F238E27FC236}">
                <a16:creationId xmlns:a16="http://schemas.microsoft.com/office/drawing/2014/main" xmlns="" id="{349F8D25-68BE-43F0-8B34-22FA26CD13A4}"/>
              </a:ext>
            </a:extLst>
          </p:cNvPr>
          <p:cNvGrpSpPr/>
          <p:nvPr/>
        </p:nvGrpSpPr>
        <p:grpSpPr>
          <a:xfrm>
            <a:off x="7978600" y="3791915"/>
            <a:ext cx="2592278" cy="646331"/>
            <a:chOff x="6456188" y="3791914"/>
            <a:chExt cx="2592278" cy="64633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54C9A19A-2FE5-46EB-AD38-A8F8DCEC1F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56188" y="4115079"/>
              <a:ext cx="1164676" cy="891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3FDF664-C3D4-4826-977F-324AA630B28C}"/>
                </a:ext>
              </a:extLst>
            </p:cNvPr>
            <p:cNvSpPr txBox="1"/>
            <p:nvPr/>
          </p:nvSpPr>
          <p:spPr>
            <a:xfrm>
              <a:off x="7451678" y="3791914"/>
              <a:ext cx="1596788" cy="64633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Closest comparable qualification, NQF Level and credits</a:t>
              </a:r>
            </a:p>
          </p:txBody>
        </p:sp>
      </p:grpSp>
      <p:grpSp>
        <p:nvGrpSpPr>
          <p:cNvPr id="9224" name="Group 9223">
            <a:extLst>
              <a:ext uri="{FF2B5EF4-FFF2-40B4-BE49-F238E27FC236}">
                <a16:creationId xmlns:a16="http://schemas.microsoft.com/office/drawing/2014/main" xmlns="" id="{8F8D4EC4-BDE9-4280-911F-27B4DAAECC22}"/>
              </a:ext>
            </a:extLst>
          </p:cNvPr>
          <p:cNvGrpSpPr/>
          <p:nvPr/>
        </p:nvGrpSpPr>
        <p:grpSpPr>
          <a:xfrm>
            <a:off x="1590834" y="1223734"/>
            <a:ext cx="2004735" cy="461665"/>
            <a:chOff x="68421" y="1181529"/>
            <a:chExt cx="2004735" cy="461665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A31F0DB9-71E9-4B5A-94BD-80DA5D51AC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8480" y="1439047"/>
              <a:ext cx="1164676" cy="8918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D523B76-11AC-4281-A5A9-0AA70D8F6B27}"/>
                </a:ext>
              </a:extLst>
            </p:cNvPr>
            <p:cNvSpPr txBox="1"/>
            <p:nvPr/>
          </p:nvSpPr>
          <p:spPr>
            <a:xfrm>
              <a:off x="68421" y="1181529"/>
              <a:ext cx="1618660" cy="4616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Name of certificate holder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44908" y="5849919"/>
            <a:ext cx="4325970" cy="395285"/>
            <a:chOff x="4722496" y="5849918"/>
            <a:chExt cx="4325970" cy="39528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xmlns="" id="{2B90E22B-312D-4EDC-921B-0AEB1BB1B300}"/>
                </a:ext>
              </a:extLst>
            </p:cNvPr>
            <p:cNvCxnSpPr>
              <a:cxnSpLocks/>
            </p:cNvCxnSpPr>
            <p:nvPr/>
          </p:nvCxnSpPr>
          <p:spPr>
            <a:xfrm>
              <a:off x="4726595" y="5995283"/>
              <a:ext cx="0" cy="249920"/>
            </a:xfrm>
            <a:prstGeom prst="straightConnector1">
              <a:avLst/>
            </a:prstGeom>
            <a:ln w="190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E82CA16-12F8-4B6A-ACA6-B8C8DC549920}"/>
                </a:ext>
              </a:extLst>
            </p:cNvPr>
            <p:cNvSpPr txBox="1"/>
            <p:nvPr/>
          </p:nvSpPr>
          <p:spPr>
            <a:xfrm>
              <a:off x="7451678" y="5849918"/>
              <a:ext cx="1596788" cy="2769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200" dirty="0">
                  <a:solidFill>
                    <a:srgbClr val="46556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Click to confirm</a:t>
              </a:r>
            </a:p>
          </p:txBody>
        </p:sp>
        <p:cxnSp>
          <p:nvCxnSpPr>
            <p:cNvPr id="9217" name="Straight Connector 9216">
              <a:extLst>
                <a:ext uri="{FF2B5EF4-FFF2-40B4-BE49-F238E27FC236}">
                  <a16:creationId xmlns:a16="http://schemas.microsoft.com/office/drawing/2014/main" xmlns="" id="{3ADFD60E-FC13-490E-B776-06F1C30187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22496" y="5990942"/>
              <a:ext cx="2711457" cy="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970723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16632"/>
            <a:ext cx="9782801" cy="730920"/>
          </a:xfrm>
        </p:spPr>
        <p:txBody>
          <a:bodyPr/>
          <a:lstStyle/>
          <a:p>
            <a:r>
              <a:rPr lang="en-ZA" dirty="0"/>
              <a:t>Overview of presentation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90664605"/>
              </p:ext>
            </p:extLst>
          </p:nvPr>
        </p:nvGraphicFramePr>
        <p:xfrm>
          <a:off x="1593850" y="847552"/>
          <a:ext cx="9782175" cy="5873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4139491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1612775"/>
          </a:xfrm>
        </p:spPr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Transformation within SAQA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67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1884" y="0"/>
            <a:ext cx="9782801" cy="730920"/>
          </a:xfrm>
        </p:spPr>
        <p:txBody>
          <a:bodyPr>
            <a:normAutofit/>
          </a:bodyPr>
          <a:lstStyle/>
          <a:p>
            <a:r>
              <a:rPr lang="en-ZA" sz="2800" b="1" dirty="0"/>
              <a:t>Transformation within SAQA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21</a:t>
            </a:fld>
            <a:endParaRPr lang="en-ZA">
              <a:solidFill>
                <a:srgbClr val="46556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79111068"/>
              </p:ext>
            </p:extLst>
          </p:nvPr>
        </p:nvGraphicFramePr>
        <p:xfrm>
          <a:off x="0" y="1052736"/>
          <a:ext cx="6022404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92356768"/>
              </p:ext>
            </p:extLst>
          </p:nvPr>
        </p:nvGraphicFramePr>
        <p:xfrm>
          <a:off x="5960641" y="980728"/>
          <a:ext cx="6228184" cy="471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6094412" y="1196752"/>
            <a:ext cx="0" cy="460851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289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-12879"/>
            <a:ext cx="9782801" cy="730920"/>
          </a:xfrm>
        </p:spPr>
        <p:txBody>
          <a:bodyPr>
            <a:normAutofit/>
          </a:bodyPr>
          <a:lstStyle/>
          <a:p>
            <a:r>
              <a:rPr lang="en-ZA" sz="2800" b="1" dirty="0"/>
              <a:t>Transformation within SAQA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22</a:t>
            </a:fld>
            <a:endParaRPr lang="en-ZA">
              <a:solidFill>
                <a:srgbClr val="465562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1485900" y="1052736"/>
          <a:ext cx="90609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20790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NQF Act Evaluation Findings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09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652020" cy="959768"/>
          </a:xfrm>
        </p:spPr>
        <p:txBody>
          <a:bodyPr/>
          <a:lstStyle/>
          <a:p>
            <a:r>
              <a:rPr lang="en-US" dirty="0"/>
              <a:t>Relevance and appropriateness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46340" y="724040"/>
            <a:ext cx="6092825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sz="2400" dirty="0"/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NQF Act relevant and appropriate</a:t>
            </a:r>
          </a:p>
          <a:p>
            <a:endParaRPr lang="en-US" sz="2400" dirty="0"/>
          </a:p>
          <a:p>
            <a:r>
              <a:rPr lang="en-US" sz="2400" dirty="0"/>
              <a:t>Weakness: 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Does not specify contribution to E&amp;T system; and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No measurable objectives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/>
          </a:p>
          <a:p>
            <a:r>
              <a:rPr lang="en-US" sz="2400" dirty="0"/>
              <a:t>As a result thereof: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NQF bodies held accountable for broad E&amp;T goals over which they have no influence; and</a:t>
            </a:r>
          </a:p>
          <a:p>
            <a:pPr marL="285750" indent="-285750">
              <a:buBlip>
                <a:blip r:embed="rId2"/>
              </a:buBlip>
            </a:pPr>
            <a:r>
              <a:rPr lang="en-US" sz="2400" dirty="0"/>
              <a:t>Institution roles overlooked</a:t>
            </a:r>
          </a:p>
          <a:p>
            <a:pPr marL="285750" indent="-285750">
              <a:buBlip>
                <a:blip r:embed="rId2"/>
              </a:buBlip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7948" y="2603181"/>
            <a:ext cx="1117855" cy="27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128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4" y="146732"/>
            <a:ext cx="3293422" cy="671736"/>
          </a:xfrm>
        </p:spPr>
        <p:txBody>
          <a:bodyPr/>
          <a:lstStyle/>
          <a:p>
            <a:r>
              <a:rPr lang="en-US" dirty="0"/>
              <a:t>coherence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83031" y="1700808"/>
            <a:ext cx="6195986" cy="2514352"/>
          </a:xfrm>
        </p:spPr>
        <p:txBody>
          <a:bodyPr>
            <a:normAutofit lnSpcReduction="10000"/>
          </a:bodyPr>
          <a:lstStyle/>
          <a:p>
            <a:pPr>
              <a:buBlip>
                <a:blip r:embed="rId2"/>
              </a:buBlip>
            </a:pPr>
            <a:r>
              <a:rPr lang="en-US" sz="2400" dirty="0"/>
              <a:t>There is coherence amongst NQF Policies</a:t>
            </a:r>
          </a:p>
          <a:p>
            <a:pPr marL="0" indent="0">
              <a:buNone/>
            </a:pPr>
            <a:endParaRPr lang="en-US" sz="2400" dirty="0"/>
          </a:p>
          <a:p>
            <a:pPr>
              <a:buBlip>
                <a:blip r:embed="rId2"/>
              </a:buBlip>
            </a:pPr>
            <a:r>
              <a:rPr lang="en-US" sz="2400" dirty="0"/>
              <a:t>Less alignment between broader PSET and NQF policy frameworks due to insufficient engagement between branches at DHET and NQF bodies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25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555" y="2492896"/>
            <a:ext cx="38100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150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218740"/>
            <a:ext cx="3293422" cy="527720"/>
          </a:xfrm>
        </p:spPr>
        <p:txBody>
          <a:bodyPr/>
          <a:lstStyle/>
          <a:p>
            <a:r>
              <a:rPr lang="en-ZA" dirty="0"/>
              <a:t>efficiency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0251" y="2187797"/>
            <a:ext cx="6195986" cy="3090416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dirty="0"/>
              <a:t>Challenges in efficiency due to funding.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Funding for SAQA and CHE decreased in real terms. </a:t>
            </a:r>
          </a:p>
          <a:p>
            <a:pPr>
              <a:buBlip>
                <a:blip r:embed="rId2"/>
              </a:buBlip>
            </a:pPr>
            <a:r>
              <a:rPr lang="en-US" sz="2400" dirty="0" err="1"/>
              <a:t>Umalusi</a:t>
            </a:r>
            <a:r>
              <a:rPr lang="en-US" sz="2400" dirty="0"/>
              <a:t> and QCTO also have insufficient funding to deliver on their mandates.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26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723" y="2187797"/>
            <a:ext cx="4104456" cy="271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45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240" y="381000"/>
            <a:ext cx="3293422" cy="527720"/>
          </a:xfrm>
        </p:spPr>
        <p:txBody>
          <a:bodyPr/>
          <a:lstStyle/>
          <a:p>
            <a:r>
              <a:rPr lang="en-ZA" dirty="0"/>
              <a:t>effectiveness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9395" y="1637359"/>
            <a:ext cx="6195986" cy="3450456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US" sz="2400" dirty="0"/>
              <a:t> RPL viewed as key mechanism to address past unfair discrimination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OQSF ahead of the GFETQSF and HEQSF in implementing RPL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OQSF implements RPL for access and credits</a:t>
            </a:r>
          </a:p>
          <a:p>
            <a:pPr>
              <a:buBlip>
                <a:blip r:embed="rId2"/>
              </a:buBlip>
            </a:pPr>
            <a:r>
              <a:rPr lang="en-US" sz="2400" dirty="0"/>
              <a:t>HEQSF – limited access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27</a:t>
            </a:fld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5523" y="1637359"/>
            <a:ext cx="3590855" cy="45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6556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Strategic Plan </a:t>
            </a:r>
            <a:br>
              <a:rPr lang="en-US" dirty="0"/>
            </a:br>
            <a:r>
              <a:rPr lang="en-US" dirty="0"/>
              <a:t>     2015-2020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425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xmlns="" val="1517157631"/>
              </p:ext>
            </p:extLst>
          </p:nvPr>
        </p:nvGraphicFramePr>
        <p:xfrm>
          <a:off x="1757940" y="0"/>
          <a:ext cx="890847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29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195665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1468759"/>
          </a:xfrm>
        </p:spPr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Setting the scene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5412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586904"/>
          </a:xfrm>
        </p:spPr>
        <p:txBody>
          <a:bodyPr>
            <a:normAutofit/>
          </a:bodyPr>
          <a:lstStyle/>
          <a:p>
            <a:r>
              <a:rPr lang="en-ZA" sz="2800" b="1" dirty="0"/>
              <a:t>Strategic Imperatives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20472600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30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111" y="0"/>
            <a:ext cx="227400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43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Annual Performance Plan 2018/19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94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177801"/>
            <a:ext cx="9782801" cy="586904"/>
          </a:xfrm>
        </p:spPr>
        <p:txBody>
          <a:bodyPr/>
          <a:lstStyle/>
          <a:p>
            <a:r>
              <a:rPr lang="en-ZA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Focus areas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85799633"/>
              </p:ext>
            </p:extLst>
          </p:nvPr>
        </p:nvGraphicFramePr>
        <p:xfrm>
          <a:off x="1979612" y="1108364"/>
          <a:ext cx="8562109" cy="574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1D0-281C-4923-83DA-FC7EDBD61290}" type="slidenum">
              <a:rPr lang="en-ZA" smtClean="0"/>
              <a:pPr/>
              <a:t>32</a:t>
            </a:fld>
            <a:endParaRPr lang="en-ZA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3855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5147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High Level Deliverables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5541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8" y="0"/>
            <a:ext cx="10705578" cy="1143000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Implementing the National Qualifications </a:t>
            </a:r>
            <a:br>
              <a:rPr lang="en-ZA" sz="2800" b="1" dirty="0">
                <a:solidFill>
                  <a:schemeClr val="tx1"/>
                </a:solidFill>
              </a:rPr>
            </a:br>
            <a:r>
              <a:rPr lang="en-ZA" sz="2800" b="1" dirty="0">
                <a:solidFill>
                  <a:schemeClr val="tx1"/>
                </a:solidFill>
              </a:rPr>
              <a:t>Framework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11955724"/>
              </p:ext>
            </p:extLst>
          </p:nvPr>
        </p:nvGraphicFramePr>
        <p:xfrm>
          <a:off x="1979612" y="1143000"/>
          <a:ext cx="9011344" cy="5526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30146" y="-120650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7216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4594" y="17319"/>
            <a:ext cx="8229600" cy="675377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Ensuring Genuine Qualifications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57410128"/>
              </p:ext>
            </p:extLst>
          </p:nvPr>
        </p:nvGraphicFramePr>
        <p:xfrm>
          <a:off x="1522413" y="942110"/>
          <a:ext cx="9144000" cy="5915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87653" y="-103331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273162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612" y="0"/>
            <a:ext cx="8229600" cy="548680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Research &amp; Articulation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ZA" dirty="0"/>
          </a:p>
          <a:p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2565706155"/>
              </p:ext>
            </p:extLst>
          </p:nvPr>
        </p:nvGraphicFramePr>
        <p:xfrm>
          <a:off x="1522412" y="260648"/>
          <a:ext cx="9144000" cy="7290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3112" y="0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82217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436" y="-387424"/>
            <a:ext cx="8229600" cy="955964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Advocacy &amp; corporate reputation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145997414"/>
              </p:ext>
            </p:extLst>
          </p:nvPr>
        </p:nvGraphicFramePr>
        <p:xfrm>
          <a:off x="1522413" y="858982"/>
          <a:ext cx="9144000" cy="599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37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111" y="0"/>
            <a:ext cx="227400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786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April201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11927059" cy="5213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1964" y="188640"/>
            <a:ext cx="4097597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ZA" sz="2800" b="1" dirty="0"/>
              <a:t>SADCQVN Established</a:t>
            </a:r>
          </a:p>
        </p:txBody>
      </p:sp>
    </p:spTree>
    <p:extLst>
      <p:ext uri="{BB962C8B-B14F-4D97-AF65-F5344CB8AC3E}">
        <p14:creationId xmlns:p14="http://schemas.microsoft.com/office/powerpoint/2010/main" xmlns="" val="2691874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574" y="0"/>
            <a:ext cx="8229600" cy="620688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Information and Technology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522412" y="914400"/>
          <a:ext cx="91440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9938" y="1"/>
            <a:ext cx="2276475" cy="13811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39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3067945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12" y="188640"/>
            <a:ext cx="4104456" cy="1563960"/>
          </a:xfrm>
        </p:spPr>
        <p:txBody>
          <a:bodyPr>
            <a:normAutofit/>
          </a:bodyPr>
          <a:lstStyle/>
          <a:p>
            <a:r>
              <a:rPr lang="en-US" dirty="0"/>
              <a:t>Commemorating the 100</a:t>
            </a:r>
            <a:r>
              <a:rPr lang="en-US" baseline="30000" dirty="0"/>
              <a:t>th</a:t>
            </a:r>
            <a:r>
              <a:rPr lang="en-US" dirty="0"/>
              <a:t> year of Nelson </a:t>
            </a:r>
            <a:r>
              <a:rPr lang="en-US" dirty="0" err="1"/>
              <a:t>mandela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638" r="16638"/>
          <a:stretch>
            <a:fillRect/>
          </a:stretch>
        </p:blipFill>
        <p:spPr>
          <a:xfrm>
            <a:off x="5180251" y="482600"/>
            <a:ext cx="6195986" cy="5689600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837828" y="1752600"/>
            <a:ext cx="3293422" cy="3836640"/>
          </a:xfrm>
        </p:spPr>
        <p:txBody>
          <a:bodyPr>
            <a:normAutofit fontScale="70000" lnSpcReduction="20000"/>
          </a:bodyPr>
          <a:lstStyle/>
          <a:p>
            <a:endParaRPr lang="en-US" sz="2400" dirty="0"/>
          </a:p>
          <a:p>
            <a:r>
              <a:rPr lang="en-US" sz="2400" dirty="0"/>
              <a:t>“Education is the great engine of personal development.  It is through education that the daughter of a peasant can become a doctor, that the son of a mine worker can become the head of the mine, that the child of farm workers can become the president of a great nation.  It is what we make out of what we have, not what we are given, that separates one person from another.”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50396" y="6172200"/>
            <a:ext cx="4816400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400"/>
              </a:spcBef>
            </a:pPr>
            <a:r>
              <a:rPr lang="en-US" sz="1300">
                <a:solidFill>
                  <a:srgbClr val="465562"/>
                </a:solidFill>
              </a:rPr>
              <a:t>“Education is the most powerful weapon which you can use to change the world”</a:t>
            </a:r>
            <a:endParaRPr lang="en-US" sz="1300" dirty="0">
              <a:solidFill>
                <a:srgbClr val="465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105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2" y="0"/>
            <a:ext cx="8229600" cy="692696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Staff Development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36969475"/>
              </p:ext>
            </p:extLst>
          </p:nvPr>
        </p:nvGraphicFramePr>
        <p:xfrm>
          <a:off x="1979612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9938" y="1"/>
            <a:ext cx="2276475" cy="13811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862711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Prioritised</a:t>
            </a:r>
            <a:r>
              <a:rPr lang="en-US" dirty="0"/>
              <a:t> Risks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3755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940" y="-99392"/>
            <a:ext cx="8229600" cy="692696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Major risks for 2018/19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09121550"/>
              </p:ext>
            </p:extLst>
          </p:nvPr>
        </p:nvGraphicFramePr>
        <p:xfrm>
          <a:off x="1979612" y="942110"/>
          <a:ext cx="8229600" cy="5915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8558" y="-94542"/>
            <a:ext cx="2276475" cy="13811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xmlns="" val="107068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Financial Situation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209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9948056"/>
              </p:ext>
            </p:extLst>
          </p:nvPr>
        </p:nvGraphicFramePr>
        <p:xfrm>
          <a:off x="1341884" y="919560"/>
          <a:ext cx="1036915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1629916" y="476672"/>
            <a:ext cx="9782801" cy="4428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ZA" dirty="0">
                <a:solidFill>
                  <a:srgbClr val="465562"/>
                </a:solidFill>
              </a:rPr>
              <a:t>Six-Year Revenue Projection (%)</a:t>
            </a:r>
          </a:p>
        </p:txBody>
      </p:sp>
    </p:spTree>
    <p:extLst>
      <p:ext uri="{BB962C8B-B14F-4D97-AF65-F5344CB8AC3E}">
        <p14:creationId xmlns:p14="http://schemas.microsoft.com/office/powerpoint/2010/main" xmlns="" val="298799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7908" y="116632"/>
            <a:ext cx="9782801" cy="658912"/>
          </a:xfrm>
        </p:spPr>
        <p:txBody>
          <a:bodyPr>
            <a:normAutofit fontScale="90000"/>
          </a:bodyPr>
          <a:lstStyle/>
          <a:p>
            <a:r>
              <a:rPr lang="en-ZA" dirty="0"/>
              <a:t>Government Grant in Relation to Expenditure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15946480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45</a:t>
            </a:fld>
            <a:endParaRPr lang="en-ZA">
              <a:solidFill>
                <a:srgbClr val="4655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642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339" y="0"/>
            <a:ext cx="8229600" cy="554182"/>
          </a:xfrm>
        </p:spPr>
        <p:txBody>
          <a:bodyPr>
            <a:noAutofit/>
          </a:bodyPr>
          <a:lstStyle/>
          <a:p>
            <a:r>
              <a:rPr lang="en-ZA" sz="2800" b="1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ZA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ZA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Expenditure per Programme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1D0-281C-4923-83DA-FC7EDBD61290}" type="slidenum">
              <a:rPr lang="en-ZA" smtClean="0"/>
              <a:pPr/>
              <a:t>46</a:t>
            </a:fld>
            <a:endParaRPr lang="en-ZA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389608453"/>
              </p:ext>
            </p:extLst>
          </p:nvPr>
        </p:nvGraphicFramePr>
        <p:xfrm>
          <a:off x="1744085" y="993279"/>
          <a:ext cx="8977831" cy="5611573"/>
        </p:xfrm>
        <a:graphic>
          <a:graphicData uri="http://schemas.openxmlformats.org/drawingml/2006/table">
            <a:tbl>
              <a:tblPr/>
              <a:tblGrid>
                <a:gridCol w="26360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9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38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98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352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28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2977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5930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352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533851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33521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33521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4902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1642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316580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204862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1642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1068282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  <a:gridCol w="554962">
                  <a:extLst>
                    <a:ext uri="{9D8B030D-6E8A-4147-A177-3AD203B41FA5}">
                      <a16:colId xmlns:a16="http://schemas.microsoft.com/office/drawing/2014/main" xmlns="" val="20018"/>
                    </a:ext>
                  </a:extLst>
                </a:gridCol>
                <a:gridCol w="554962">
                  <a:extLst>
                    <a:ext uri="{9D8B030D-6E8A-4147-A177-3AD203B41FA5}">
                      <a16:colId xmlns:a16="http://schemas.microsoft.com/office/drawing/2014/main" xmlns="" val="20019"/>
                    </a:ext>
                  </a:extLst>
                </a:gridCol>
              </a:tblGrid>
              <a:tr h="48676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Administration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9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68 802 000 (51%)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35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Z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Foreign</a:t>
                      </a:r>
                      <a:r>
                        <a:rPr lang="en-ZA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Qualifications Evaluation and Advisory Services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16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29</a:t>
                      </a:r>
                      <a:r>
                        <a:rPr lang="en-ZA" sz="1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712 000 (22%)</a:t>
                      </a:r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85000"/>
                        <a:lumOff val="1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354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16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35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ZA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National</a:t>
                      </a:r>
                      <a:r>
                        <a:rPr lang="en-ZA" sz="15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Learners’ Records Database</a:t>
                      </a:r>
                      <a:endParaRPr lang="en-ZA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7 155 643 </a:t>
                      </a:r>
                      <a:r>
                        <a:rPr lang="en-ZA" sz="1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(5%)</a:t>
                      </a:r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 fontAlgn="ctr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 fontAlgn="ctr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354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Verifications</a:t>
                      </a:r>
                      <a:r>
                        <a:rPr lang="en-ZA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Project</a:t>
                      </a:r>
                      <a:endParaRPr lang="en-ZA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10 991 </a:t>
                      </a:r>
                      <a:r>
                        <a:rPr lang="en-ZA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831</a:t>
                      </a:r>
                      <a:r>
                        <a:rPr lang="en-ZA" sz="1900" b="1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 </a:t>
                      </a:r>
                      <a:r>
                        <a:rPr lang="en-ZA" sz="1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(8%)</a:t>
                      </a:r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ZA" dirty="0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ZA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endParaRPr lang="en-ZA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en-ZA" sz="1900" b="1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ZA" dirty="0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3541"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ZA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Registration and Recognition</a:t>
                      </a:r>
                    </a:p>
                    <a:p>
                      <a:pPr algn="ctr" fontAlgn="ctr"/>
                      <a:endParaRPr lang="en-ZA" sz="13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6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10</a:t>
                      </a:r>
                      <a:r>
                        <a:rPr lang="en-ZA" sz="1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031 000 (7%)</a:t>
                      </a:r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gridSpan="8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b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964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6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8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lang="en-ZA"/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35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ZA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Research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5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6</a:t>
                      </a:r>
                      <a:r>
                        <a:rPr lang="en-ZA" sz="1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102 000 (5%)</a:t>
                      </a:r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algn="ctr" fontAlgn="ctr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 algn="ctr" fontAlgn="ctr"/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043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84805">
                <a:tc>
                  <a:txBody>
                    <a:bodyPr/>
                    <a:lstStyle/>
                    <a:p>
                      <a:pPr algn="ctr" fontAlgn="ctr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ZA" sz="19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835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ZA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International Liaison</a:t>
                      </a: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ZA" sz="19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R 2</a:t>
                      </a:r>
                      <a:r>
                        <a:rPr lang="en-ZA" sz="1900" b="1" i="0" u="none" strike="noStrike" baseline="0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575 000 (2%)</a:t>
                      </a:r>
                      <a:endParaRPr lang="en-ZA" sz="19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endParaRPr lang="en-ZA" dirty="0"/>
                    </a:p>
                  </a:txBody>
                  <a:tcPr marL="8121" marR="8121" marT="812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18481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Z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121" marR="8121" marT="81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56834" y="1"/>
            <a:ext cx="2009578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58899" y="5691332"/>
            <a:ext cx="3061855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ZA" sz="2400" b="1" dirty="0">
                <a:solidFill>
                  <a:schemeClr val="bg1"/>
                </a:solidFill>
              </a:rPr>
              <a:t>2018/19 </a:t>
            </a:r>
          </a:p>
        </p:txBody>
      </p:sp>
    </p:spTree>
    <p:extLst>
      <p:ext uri="{BB962C8B-B14F-4D97-AF65-F5344CB8AC3E}">
        <p14:creationId xmlns:p14="http://schemas.microsoft.com/office/powerpoint/2010/main" xmlns="" val="49449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7868" y="0"/>
            <a:ext cx="9782801" cy="586904"/>
          </a:xfrm>
        </p:spPr>
        <p:txBody>
          <a:bodyPr>
            <a:normAutofit/>
          </a:bodyPr>
          <a:lstStyle/>
          <a:p>
            <a:pPr algn="ctr"/>
            <a:r>
              <a:rPr lang="en-ZA" sz="2800" dirty="0">
                <a:solidFill>
                  <a:schemeClr val="tx1"/>
                </a:solidFill>
              </a:rPr>
              <a:t>Financial Challenges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84488512"/>
              </p:ext>
            </p:extLst>
          </p:nvPr>
        </p:nvGraphicFramePr>
        <p:xfrm>
          <a:off x="1593850" y="1600200"/>
          <a:ext cx="9782175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47</a:t>
            </a:fld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5111" y="0"/>
            <a:ext cx="227400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775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60" y="116632"/>
            <a:ext cx="7200800" cy="800632"/>
          </a:xfrm>
        </p:spPr>
        <p:txBody>
          <a:bodyPr>
            <a:normAutofit fontScale="90000"/>
          </a:bodyPr>
          <a:lstStyle/>
          <a:p>
            <a:r>
              <a:rPr lang="en-ZA" dirty="0"/>
              <a:t>Follow-up from last meeting with PFC – 25 October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48</a:t>
            </a:fld>
            <a:endParaRPr lang="en-ZA">
              <a:solidFill>
                <a:srgbClr val="46556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dirty="0"/>
              <a:t>Letter of motivation </a:t>
            </a:r>
            <a:r>
              <a:rPr lang="en-GB" dirty="0"/>
              <a:t>regarding R10 million on baseline funding was sent to PFC – still awaiting response</a:t>
            </a:r>
          </a:p>
          <a:p>
            <a:r>
              <a:rPr lang="en-GB" dirty="0"/>
              <a:t>Replied to </a:t>
            </a:r>
            <a:r>
              <a:rPr lang="en-GB" b="1" dirty="0"/>
              <a:t>concerns raised in the minutes </a:t>
            </a:r>
            <a:r>
              <a:rPr lang="en-GB" dirty="0"/>
              <a:t>of the PFC – received acknowledgement but no indication whether changes were made.</a:t>
            </a:r>
          </a:p>
          <a:p>
            <a:r>
              <a:rPr lang="en-GB" b="1" dirty="0"/>
              <a:t>Articulation</a:t>
            </a:r>
            <a:r>
              <a:rPr lang="en-GB" dirty="0"/>
              <a:t> – baseline study undertaken. This will be shared with the committee by the end of April 2018.</a:t>
            </a:r>
          </a:p>
          <a:p>
            <a:r>
              <a:rPr lang="en-GB" b="1" dirty="0"/>
              <a:t>Verification</a:t>
            </a:r>
            <a:r>
              <a:rPr lang="en-GB" dirty="0"/>
              <a:t> unit to be strengthened to improve turn around times. – Turn around times has been excellent over the last financial year</a:t>
            </a:r>
          </a:p>
        </p:txBody>
      </p:sp>
    </p:spTree>
    <p:extLst>
      <p:ext uri="{BB962C8B-B14F-4D97-AF65-F5344CB8AC3E}">
        <p14:creationId xmlns:p14="http://schemas.microsoft.com/office/powerpoint/2010/main" xmlns="" val="69952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60" y="116632"/>
            <a:ext cx="7200800" cy="800632"/>
          </a:xfrm>
        </p:spPr>
        <p:txBody>
          <a:bodyPr/>
          <a:lstStyle/>
          <a:p>
            <a:r>
              <a:rPr lang="en-ZA" dirty="0"/>
              <a:t>In 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>
                <a:solidFill>
                  <a:srgbClr val="465562"/>
                </a:solidFill>
              </a:rPr>
              <a:pPr/>
              <a:t>49</a:t>
            </a:fld>
            <a:endParaRPr lang="en-ZA">
              <a:solidFill>
                <a:srgbClr val="465562"/>
              </a:solidFill>
            </a:endParaRPr>
          </a:p>
        </p:txBody>
      </p:sp>
      <p:pic>
        <p:nvPicPr>
          <p:cNvPr id="6" name="Content Placeholder 5" descr="Flower in crack!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86100" y="942756"/>
            <a:ext cx="5472608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9752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Remembering </a:t>
            </a:r>
            <a:r>
              <a:rPr lang="en-US" dirty="0" err="1"/>
              <a:t>winnie</a:t>
            </a:r>
            <a:r>
              <a:rPr lang="en-US" dirty="0"/>
              <a:t> </a:t>
            </a:r>
            <a:r>
              <a:rPr lang="en-US" dirty="0" err="1"/>
              <a:t>madikizela</a:t>
            </a:r>
            <a:r>
              <a:rPr lang="en-US" dirty="0"/>
              <a:t> </a:t>
            </a:r>
            <a:r>
              <a:rPr lang="en-US" dirty="0" err="1"/>
              <a:t>mandela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0013" y="1142012"/>
            <a:ext cx="6196012" cy="437077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"They think because they have put my husband on an island that he will be forgotten. They are wrong. The harder they try to silence him, the louder I will become!"</a:t>
            </a:r>
          </a:p>
          <a:p>
            <a:r>
              <a:rPr lang="en-US" dirty="0"/>
              <a:t>– 1962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ZA" smtClean="0"/>
              <a:pPr/>
              <a:t>5</a:t>
            </a:fld>
            <a:endParaRPr lang="en-ZA"/>
          </a:p>
        </p:txBody>
      </p:sp>
      <p:sp>
        <p:nvSpPr>
          <p:cNvPr id="6" name="Rectangle 5"/>
          <p:cNvSpPr/>
          <p:nvPr/>
        </p:nvSpPr>
        <p:spPr>
          <a:xfrm>
            <a:off x="5317496" y="5615583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"To those who oppose us, we say, 'Strike the woman, and you strike the rock'."</a:t>
            </a:r>
            <a:br>
              <a:rPr lang="en-US" b="1" dirty="0"/>
            </a:br>
            <a:r>
              <a:rPr lang="en-US" b="1" dirty="0"/>
              <a:t>– 1966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xmlns="" val="308428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Strategic Plan 2015-2020 &amp; Annual Performance Plan 2018/19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Presentation to the Portfolio Committee on Education and Training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5111" y="0"/>
            <a:ext cx="2274005" cy="13839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49887" y="6033185"/>
            <a:ext cx="208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Joe Samuels</a:t>
            </a:r>
          </a:p>
          <a:p>
            <a:r>
              <a:rPr lang="en-ZA" dirty="0"/>
              <a:t>19 April 2018</a:t>
            </a:r>
          </a:p>
        </p:txBody>
      </p:sp>
    </p:spTree>
    <p:extLst>
      <p:ext uri="{BB962C8B-B14F-4D97-AF65-F5344CB8AC3E}">
        <p14:creationId xmlns:p14="http://schemas.microsoft.com/office/powerpoint/2010/main" xmlns="" val="272414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1036711"/>
          </a:xfrm>
        </p:spPr>
        <p:txBody>
          <a:bodyPr/>
          <a:lstStyle/>
          <a:p>
            <a:pPr marL="685800" indent="-685800">
              <a:buBlip>
                <a:blip r:embed="rId2"/>
              </a:buBlip>
            </a:pPr>
            <a:r>
              <a:rPr lang="en-US" dirty="0"/>
              <a:t>Governance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BBB0-96F0-4077-A278-0F3FB5C104D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7779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979612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1D0-281C-4923-83DA-FC7EDBD61290}" type="slidenum">
              <a:rPr lang="en-ZA" smtClean="0">
                <a:solidFill>
                  <a:srgbClr val="465562"/>
                </a:solidFill>
              </a:rPr>
              <a:pPr/>
              <a:t>7</a:t>
            </a:fld>
            <a:endParaRPr lang="en-ZA">
              <a:solidFill>
                <a:srgbClr val="465562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82044" y="352960"/>
            <a:ext cx="4680520" cy="70609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2800" b="1" dirty="0">
                <a:solidFill>
                  <a:schemeClr val="tx1"/>
                </a:solidFill>
              </a:rPr>
              <a:t>Governance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3855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2315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261073" y="145144"/>
          <a:ext cx="9268691" cy="6712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1D0-281C-4923-83DA-FC7EDBD61290}" type="slidenum">
              <a:rPr lang="en-ZA" smtClean="0">
                <a:solidFill>
                  <a:srgbClr val="465562"/>
                </a:solidFill>
              </a:rPr>
              <a:pPr/>
              <a:t>8</a:t>
            </a:fld>
            <a:endParaRPr lang="en-ZA">
              <a:solidFill>
                <a:srgbClr val="46556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51113" y="2725597"/>
            <a:ext cx="27044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Blip>
                <a:blip r:embed="rId7"/>
              </a:buBlip>
            </a:pPr>
            <a:endParaRPr lang="en-ZA" sz="1600" dirty="0">
              <a:solidFill>
                <a:srgbClr val="465562"/>
              </a:solidFill>
            </a:endParaRPr>
          </a:p>
          <a:p>
            <a:pPr marL="285750" indent="-285750">
              <a:buFontTx/>
              <a:buBlip>
                <a:blip r:embed="rId7"/>
              </a:buBlip>
            </a:pPr>
            <a:r>
              <a:rPr lang="en-ZA" sz="1600" dirty="0">
                <a:solidFill>
                  <a:srgbClr val="465562"/>
                </a:solidFill>
              </a:rPr>
              <a:t>Board comprises  12 members nominated from the Education, Training and Development Sector and appointed by the Minister in their personal capacities and  the 4 CEO’s of SAQA and the Quality Councils by virtue of their Offices</a:t>
            </a:r>
          </a:p>
          <a:p>
            <a:pPr marL="285750" indent="-285750">
              <a:buFontTx/>
              <a:buBlip>
                <a:blip r:embed="rId7"/>
              </a:buBlip>
            </a:pPr>
            <a:r>
              <a:rPr lang="en-ZA" sz="1600" dirty="0">
                <a:solidFill>
                  <a:srgbClr val="465562"/>
                </a:solidFill>
              </a:rPr>
              <a:t>1 Vacancy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6820" y="-38637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62335" y="1607915"/>
            <a:ext cx="2704461" cy="1089070"/>
          </a:xfrm>
        </p:spPr>
        <p:txBody>
          <a:bodyPr anchor="t" anchorCtr="0">
            <a:normAutofit/>
          </a:bodyPr>
          <a:lstStyle/>
          <a:p>
            <a:pPr algn="l"/>
            <a:r>
              <a:rPr lang="en-ZA" sz="32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6</a:t>
            </a:r>
            <a:r>
              <a:rPr lang="en-ZA" sz="3200" baseline="300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th</a:t>
            </a:r>
            <a:r>
              <a:rPr lang="en-ZA" sz="3200" dirty="0">
                <a:solidFill>
                  <a:schemeClr val="accent1">
                    <a:lumMod val="75000"/>
                  </a:schemeClr>
                </a:solidFill>
                <a:latin typeface="Arial Rounded MT Bold" pitchFamily="34" charset="0"/>
              </a:rPr>
              <a:t> Board </a:t>
            </a:r>
          </a:p>
        </p:txBody>
      </p:sp>
    </p:spTree>
    <p:extLst>
      <p:ext uri="{BB962C8B-B14F-4D97-AF65-F5344CB8AC3E}">
        <p14:creationId xmlns:p14="http://schemas.microsoft.com/office/powerpoint/2010/main" xmlns="" val="1280705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92" y="16357"/>
            <a:ext cx="7668344" cy="536167"/>
          </a:xfrm>
        </p:spPr>
        <p:txBody>
          <a:bodyPr>
            <a:normAutofit/>
          </a:bodyPr>
          <a:lstStyle/>
          <a:p>
            <a:r>
              <a:rPr lang="en-ZA" sz="2800" b="1" dirty="0">
                <a:solidFill>
                  <a:schemeClr val="tx1"/>
                </a:solidFill>
              </a:rPr>
              <a:t>Board and Committee Structure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1845940" y="897686"/>
          <a:ext cx="6238413" cy="5464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BB1D0-281C-4923-83DA-FC7EDBD61290}" type="slidenum">
              <a:rPr lang="en-ZA" smtClean="0">
                <a:solidFill>
                  <a:srgbClr val="465562"/>
                </a:solidFill>
              </a:rPr>
              <a:pPr/>
              <a:t>9</a:t>
            </a:fld>
            <a:endParaRPr lang="en-ZA">
              <a:solidFill>
                <a:srgbClr val="465562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/>
          </p:nvPr>
        </p:nvGraphicFramePr>
        <p:xfrm>
          <a:off x="6662449" y="1398155"/>
          <a:ext cx="4713788" cy="5459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3855"/>
            <a:ext cx="22733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6461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th 16x9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9696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 education presentation with Pi  (widescreen).potx" id="{DF132673-7A8C-4FB7-A35E-0123B6C0D98B}" vid="{CCAAB50D-2EF2-4925-80C2-C83131AE58AC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heerful and friendly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B616D"/>
      </a:accent1>
      <a:accent2>
        <a:srgbClr val="B2DBD5"/>
      </a:accent2>
      <a:accent3>
        <a:srgbClr val="FFFFFF"/>
      </a:accent3>
      <a:accent4>
        <a:srgbClr val="FA8D62"/>
      </a:accent4>
      <a:accent5>
        <a:srgbClr val="000000"/>
      </a:accent5>
      <a:accent6>
        <a:srgbClr val="8A8A8A"/>
      </a:accent6>
      <a:hlink>
        <a:srgbClr val="0096D2"/>
      </a:hlink>
      <a:folHlink>
        <a:srgbClr val="00578B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Stats SA 2">
      <a:dk1>
        <a:sysClr val="windowText" lastClr="000000"/>
      </a:dk1>
      <a:lt1>
        <a:sysClr val="window" lastClr="FFFFFF"/>
      </a:lt1>
      <a:dk2>
        <a:srgbClr val="0056A7"/>
      </a:dk2>
      <a:lt2>
        <a:srgbClr val="FFFFFF"/>
      </a:lt2>
      <a:accent1>
        <a:srgbClr val="2B72B5"/>
      </a:accent1>
      <a:accent2>
        <a:srgbClr val="9BBB58"/>
      </a:accent2>
      <a:accent3>
        <a:srgbClr val="C0504C"/>
      </a:accent3>
      <a:accent4>
        <a:srgbClr val="4AACC5"/>
      </a:accent4>
      <a:accent5>
        <a:srgbClr val="FDBE2D"/>
      </a:accent5>
      <a:accent6>
        <a:srgbClr val="8064A1"/>
      </a:accent6>
      <a:hlink>
        <a:srgbClr val="000000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Math_16x9">
      <a:dk1>
        <a:srgbClr val="465562"/>
      </a:dk1>
      <a:lt1>
        <a:srgbClr val="FFFFFF"/>
      </a:lt1>
      <a:dk2>
        <a:srgbClr val="000000"/>
      </a:dk2>
      <a:lt2>
        <a:srgbClr val="F2ECE2"/>
      </a:lt2>
      <a:accent1>
        <a:srgbClr val="9BAAB7"/>
      </a:accent1>
      <a:accent2>
        <a:srgbClr val="B8D082"/>
      </a:accent2>
      <a:accent3>
        <a:srgbClr val="EFDB85"/>
      </a:accent3>
      <a:accent4>
        <a:srgbClr val="E8A565"/>
      </a:accent4>
      <a:accent5>
        <a:srgbClr val="BC9AAE"/>
      </a:accent5>
      <a:accent6>
        <a:srgbClr val="BABABA"/>
      </a:accent6>
      <a:hlink>
        <a:srgbClr val="8FC48C"/>
      </a:hlink>
      <a:folHlink>
        <a:srgbClr val="A97C96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Math education presentation with Pi  (widescreen)</Template>
  <TotalTime>1197</TotalTime>
  <Words>1694</Words>
  <Application>Microsoft Office PowerPoint</Application>
  <PresentationFormat>Custom</PresentationFormat>
  <Paragraphs>354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Math 16x9</vt:lpstr>
      <vt:lpstr>3_Office Theme</vt:lpstr>
      <vt:lpstr>1_Office Theme</vt:lpstr>
      <vt:lpstr>2_Office Theme</vt:lpstr>
      <vt:lpstr>Strategic Plan 2015-2020 &amp; Annual Performance Plan 2018/19</vt:lpstr>
      <vt:lpstr>Overview of presentation</vt:lpstr>
      <vt:lpstr>Setting the scene</vt:lpstr>
      <vt:lpstr>Commemorating the 100th year of Nelson mandela</vt:lpstr>
      <vt:lpstr>Remembering winnie madikizela mandela</vt:lpstr>
      <vt:lpstr>Governance</vt:lpstr>
      <vt:lpstr>Governance </vt:lpstr>
      <vt:lpstr>6th Board </vt:lpstr>
      <vt:lpstr>Board and Committee Structure</vt:lpstr>
      <vt:lpstr>SAQA and the NQF</vt:lpstr>
      <vt:lpstr>SAQA and the NQF</vt:lpstr>
      <vt:lpstr>Government priorities</vt:lpstr>
      <vt:lpstr>Slide 13</vt:lpstr>
      <vt:lpstr>Slide 14</vt:lpstr>
      <vt:lpstr>Slide 15</vt:lpstr>
      <vt:lpstr>SAQA’s contribution to national priorities</vt:lpstr>
      <vt:lpstr>Value for money</vt:lpstr>
      <vt:lpstr>RPL</vt:lpstr>
      <vt:lpstr>Slide 19</vt:lpstr>
      <vt:lpstr>Transformation within SAQA</vt:lpstr>
      <vt:lpstr>Transformation within SAQA</vt:lpstr>
      <vt:lpstr>Transformation within SAQA</vt:lpstr>
      <vt:lpstr>NQF Act Evaluation Findings</vt:lpstr>
      <vt:lpstr>Relevance and appropriateness</vt:lpstr>
      <vt:lpstr>coherence</vt:lpstr>
      <vt:lpstr>efficiency</vt:lpstr>
      <vt:lpstr>effectiveness</vt:lpstr>
      <vt:lpstr>Strategic Plan       2015-2020</vt:lpstr>
      <vt:lpstr>Slide 29</vt:lpstr>
      <vt:lpstr>Strategic Imperatives</vt:lpstr>
      <vt:lpstr>Annual Performance Plan 2018/19</vt:lpstr>
      <vt:lpstr>Focus areas</vt:lpstr>
      <vt:lpstr>High Level Deliverables</vt:lpstr>
      <vt:lpstr>Implementing the National Qualifications  Framework</vt:lpstr>
      <vt:lpstr>Ensuring Genuine Qualifications </vt:lpstr>
      <vt:lpstr>Research &amp; Articulation</vt:lpstr>
      <vt:lpstr>Advocacy &amp; corporate reputation</vt:lpstr>
      <vt:lpstr>Slide 38</vt:lpstr>
      <vt:lpstr>Information and Technology</vt:lpstr>
      <vt:lpstr>Staff Development</vt:lpstr>
      <vt:lpstr>Prioritised Risks</vt:lpstr>
      <vt:lpstr>Major risks for 2018/19</vt:lpstr>
      <vt:lpstr>Financial Situation</vt:lpstr>
      <vt:lpstr>Slide 44</vt:lpstr>
      <vt:lpstr>Government Grant in Relation to Expenditure</vt:lpstr>
      <vt:lpstr> Expenditure per Programme</vt:lpstr>
      <vt:lpstr>Financial Challenges</vt:lpstr>
      <vt:lpstr>Follow-up from last meeting with PFC – 25 October 2017</vt:lpstr>
      <vt:lpstr>In Summary</vt:lpstr>
      <vt:lpstr>Strategic Plan 2015-2020 &amp; Annual Performance Plan 2018/19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Plan 2015-2020 &amp; Annual Performance Plan 2018/19</dc:title>
  <dc:creator>Nireen Naidoo</dc:creator>
  <cp:lastModifiedBy>PUMZA</cp:lastModifiedBy>
  <cp:revision>86</cp:revision>
  <cp:lastPrinted>2018-04-19T05:07:36Z</cp:lastPrinted>
  <dcterms:created xsi:type="dcterms:W3CDTF">2018-04-12T10:26:22Z</dcterms:created>
  <dcterms:modified xsi:type="dcterms:W3CDTF">2018-04-23T11:12:25Z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