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  <p:sldMasterId id="2147483674" r:id="rId2"/>
  </p:sldMasterIdLst>
  <p:notesMasterIdLst>
    <p:notesMasterId r:id="rId23"/>
  </p:notesMasterIdLst>
  <p:sldIdLst>
    <p:sldId id="284" r:id="rId3"/>
    <p:sldId id="285" r:id="rId4"/>
    <p:sldId id="362" r:id="rId5"/>
    <p:sldId id="363" r:id="rId6"/>
    <p:sldId id="364" r:id="rId7"/>
    <p:sldId id="365" r:id="rId8"/>
    <p:sldId id="360" r:id="rId9"/>
    <p:sldId id="331" r:id="rId10"/>
    <p:sldId id="332" r:id="rId11"/>
    <p:sldId id="333" r:id="rId12"/>
    <p:sldId id="335" r:id="rId13"/>
    <p:sldId id="336" r:id="rId14"/>
    <p:sldId id="339" r:id="rId15"/>
    <p:sldId id="341" r:id="rId16"/>
    <p:sldId id="340" r:id="rId17"/>
    <p:sldId id="342" r:id="rId18"/>
    <p:sldId id="343" r:id="rId19"/>
    <p:sldId id="345" r:id="rId20"/>
    <p:sldId id="348" r:id="rId21"/>
    <p:sldId id="359" r:id="rId22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9C9E"/>
    <a:srgbClr val="FFFF00"/>
    <a:srgbClr val="FF6666"/>
    <a:srgbClr val="92D050"/>
    <a:srgbClr val="FFFF80"/>
    <a:srgbClr val="FFFFFF"/>
    <a:srgbClr val="FDEFE9"/>
    <a:srgbClr val="FCDDCF"/>
    <a:srgbClr val="D4D4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35" autoAdjust="0"/>
    <p:restoredTop sz="92593" autoAdjust="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10D52-4ECA-4F60-B7BB-C6850B4B14B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42838A-3A56-48DF-BF63-28085FC42026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MDDA Act review</a:t>
          </a:r>
          <a:endParaRPr lang="en-US" sz="1400" dirty="0"/>
        </a:p>
      </dgm:t>
    </dgm:pt>
    <dgm:pt modelId="{CDFC057F-6804-4F85-A059-7EB4163AC9E4}" type="parTrans" cxnId="{BF794E04-96CD-421B-B8B2-EA013231D8C6}">
      <dgm:prSet/>
      <dgm:spPr/>
      <dgm:t>
        <a:bodyPr/>
        <a:lstStyle/>
        <a:p>
          <a:endParaRPr lang="en-US"/>
        </a:p>
      </dgm:t>
    </dgm:pt>
    <dgm:pt modelId="{B231F7F8-1825-417B-9B8C-096085FB7D88}" type="sibTrans" cxnId="{BF794E04-96CD-421B-B8B2-EA013231D8C6}">
      <dgm:prSet/>
      <dgm:spPr/>
      <dgm:t>
        <a:bodyPr/>
        <a:lstStyle/>
        <a:p>
          <a:endParaRPr lang="en-US"/>
        </a:p>
      </dgm:t>
    </dgm:pt>
    <dgm:pt modelId="{A5409868-A4DD-4C4F-9699-D01DE5169F55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pPr>
            <a:buFont typeface="Wingdings" panose="05000000000000000000" pitchFamily="2" charset="2"/>
            <a:buChar char="Ø"/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Initiated process at Board Strat Session (Jan 2018)</a:t>
          </a:r>
        </a:p>
      </dgm:t>
    </dgm:pt>
    <dgm:pt modelId="{F060C916-A352-4D3A-88B3-5D9809E3A945}" type="parTrans" cxnId="{888F75E9-B872-4D0D-84C0-1A2875DBADC0}">
      <dgm:prSet/>
      <dgm:spPr/>
      <dgm:t>
        <a:bodyPr/>
        <a:lstStyle/>
        <a:p>
          <a:endParaRPr lang="en-US"/>
        </a:p>
      </dgm:t>
    </dgm:pt>
    <dgm:pt modelId="{D793FE84-E9FA-4052-A820-2C8DE66859E3}" type="sibTrans" cxnId="{888F75E9-B872-4D0D-84C0-1A2875DBADC0}">
      <dgm:prSet/>
      <dgm:spPr/>
      <dgm:t>
        <a:bodyPr/>
        <a:lstStyle/>
        <a:p>
          <a:endParaRPr lang="en-US"/>
        </a:p>
      </dgm:t>
    </dgm:pt>
    <dgm:pt modelId="{F7D37BE8-F23F-49AA-8EED-54661A167BF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Lobby for media diversity &amp; public engagement</a:t>
          </a:r>
          <a:endParaRPr lang="en-US" sz="1400" dirty="0"/>
        </a:p>
      </dgm:t>
    </dgm:pt>
    <dgm:pt modelId="{9E1077DC-2A62-4DFB-B98B-E3284D18DAB1}" type="parTrans" cxnId="{34706EC2-FA52-46FF-B9B1-E096007D72C8}">
      <dgm:prSet/>
      <dgm:spPr/>
      <dgm:t>
        <a:bodyPr/>
        <a:lstStyle/>
        <a:p>
          <a:endParaRPr lang="en-US"/>
        </a:p>
      </dgm:t>
    </dgm:pt>
    <dgm:pt modelId="{CC31D7D3-0844-4E39-BE3D-0FEC9D0692FB}" type="sibTrans" cxnId="{34706EC2-FA52-46FF-B9B1-E096007D72C8}">
      <dgm:prSet/>
      <dgm:spPr/>
      <dgm:t>
        <a:bodyPr/>
        <a:lstStyle/>
        <a:p>
          <a:endParaRPr lang="en-US"/>
        </a:p>
      </dgm:t>
    </dgm:pt>
    <dgm:pt modelId="{0EC5E93E-9CE4-486F-98F3-F8A2BD1D64E0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pPr marL="60325" lvl="1" indent="-60325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Ø"/>
          </a:pPr>
          <a:r>
            <a:rPr lang="en-ZA" sz="1400" dirty="0">
              <a:latin typeface="Arial" panose="020B0604020202020204" pitchFamily="34" charset="0"/>
              <a:cs typeface="Arial" panose="020B0604020202020204" pitchFamily="34" charset="0"/>
            </a:rPr>
            <a:t>Community Media Indaba planned for Q1 of 2018/19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FEF32C-0961-4FD9-9F7A-A6D4186AE2D4}" type="parTrans" cxnId="{5FBEAEAA-6097-44D6-B718-7406118C452F}">
      <dgm:prSet/>
      <dgm:spPr/>
      <dgm:t>
        <a:bodyPr/>
        <a:lstStyle/>
        <a:p>
          <a:endParaRPr lang="en-US"/>
        </a:p>
      </dgm:t>
    </dgm:pt>
    <dgm:pt modelId="{30F42EB8-1A27-46E3-9E05-08095ADA5649}" type="sibTrans" cxnId="{5FBEAEAA-6097-44D6-B718-7406118C452F}">
      <dgm:prSet/>
      <dgm:spPr/>
      <dgm:t>
        <a:bodyPr/>
        <a:lstStyle/>
        <a:p>
          <a:endParaRPr lang="en-US"/>
        </a:p>
      </dgm:t>
    </dgm:pt>
    <dgm:pt modelId="{C502F903-8240-4011-8198-03564C2293BA}">
      <dgm:prSet custT="1"/>
      <dgm:spPr/>
      <dgm:t>
        <a:bodyPr lIns="0" tIns="0" rIns="0" bIns="0"/>
        <a:lstStyle/>
        <a:p>
          <a:pPr marL="171450" lvl="1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ZA" sz="1400" b="1" dirty="0">
              <a:latin typeface="Arial" panose="020B0604020202020204" pitchFamily="34" charset="0"/>
            </a:rPr>
            <a:t>Sustainability Strategy</a:t>
          </a:r>
        </a:p>
      </dgm:t>
    </dgm:pt>
    <dgm:pt modelId="{42B48D4F-974E-4A4C-9ACB-40EFAC4DDA4F}" type="parTrans" cxnId="{3D5942F0-2F2C-4F9C-B688-B39645791D6D}">
      <dgm:prSet/>
      <dgm:spPr/>
      <dgm:t>
        <a:bodyPr/>
        <a:lstStyle/>
        <a:p>
          <a:endParaRPr lang="en-US"/>
        </a:p>
      </dgm:t>
    </dgm:pt>
    <dgm:pt modelId="{BC635943-33A4-427E-8EA9-8D11C203BF1F}" type="sibTrans" cxnId="{3D5942F0-2F2C-4F9C-B688-B39645791D6D}">
      <dgm:prSet/>
      <dgm:spPr/>
      <dgm:t>
        <a:bodyPr/>
        <a:lstStyle/>
        <a:p>
          <a:endParaRPr lang="en-US"/>
        </a:p>
      </dgm:t>
    </dgm:pt>
    <dgm:pt modelId="{A004C190-03DD-4FE2-9D61-47774E7C7D19}">
      <dgm:prSet custT="1"/>
      <dgm:spPr>
        <a:solidFill>
          <a:srgbClr val="002060"/>
        </a:solidFill>
      </dgm:spPr>
      <dgm:t>
        <a:bodyPr/>
        <a:lstStyle/>
        <a:p>
          <a:pPr marL="171450" lvl="1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Regulation and Fair Competition</a:t>
          </a:r>
          <a:endParaRPr lang="en-GB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2B446D-353A-4ECE-AE26-A8840A20A0E3}" type="parTrans" cxnId="{726FB7A8-94E8-48D2-B13E-E1B15EFAE4A8}">
      <dgm:prSet/>
      <dgm:spPr/>
      <dgm:t>
        <a:bodyPr/>
        <a:lstStyle/>
        <a:p>
          <a:endParaRPr lang="en-US"/>
        </a:p>
      </dgm:t>
    </dgm:pt>
    <dgm:pt modelId="{5CF700CC-BAA2-4340-84B7-145334EC6A10}" type="sibTrans" cxnId="{726FB7A8-94E8-48D2-B13E-E1B15EFAE4A8}">
      <dgm:prSet/>
      <dgm:spPr/>
      <dgm:t>
        <a:bodyPr/>
        <a:lstStyle/>
        <a:p>
          <a:endParaRPr lang="en-US"/>
        </a:p>
      </dgm:t>
    </dgm:pt>
    <dgm:pt modelId="{008CFFB1-8162-4171-B042-98CA525E3ED8}">
      <dgm:prSet phldrT="[Text]" custT="1"/>
      <dgm:spPr/>
      <dgm:t>
        <a:bodyPr anchor="ctr" anchorCtr="0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ZA" sz="1400" b="0" dirty="0">
              <a:latin typeface="Arial" panose="020B0604020202020204" pitchFamily="34" charset="0"/>
            </a:rPr>
            <a:t>Engaged with SALGA on supporting community media in 2017/18</a:t>
          </a:r>
        </a:p>
      </dgm:t>
    </dgm:pt>
    <dgm:pt modelId="{2266DA53-4269-46AE-820D-4972899FE3AE}" type="parTrans" cxnId="{ED467FB8-BC6F-4D3E-B291-C12FD0F7BB12}">
      <dgm:prSet/>
      <dgm:spPr/>
      <dgm:t>
        <a:bodyPr/>
        <a:lstStyle/>
        <a:p>
          <a:endParaRPr lang="en-US"/>
        </a:p>
      </dgm:t>
    </dgm:pt>
    <dgm:pt modelId="{4D68235B-DFAA-48D4-8E8F-EB27C7251D3B}" type="sibTrans" cxnId="{ED467FB8-BC6F-4D3E-B291-C12FD0F7BB12}">
      <dgm:prSet/>
      <dgm:spPr/>
      <dgm:t>
        <a:bodyPr/>
        <a:lstStyle/>
        <a:p>
          <a:endParaRPr lang="en-US"/>
        </a:p>
      </dgm:t>
    </dgm:pt>
    <dgm:pt modelId="{6E13FC4C-0427-4A12-A223-2B9145769BC8}">
      <dgm:prSet custT="1"/>
      <dgm:spPr/>
      <dgm:t>
        <a:bodyPr anchor="ctr" anchorCtr="0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400" b="0" dirty="0">
              <a:latin typeface="Arial" panose="020B0604020202020204" pitchFamily="34" charset="0"/>
            </a:rPr>
            <a:t>Reviewing funding model, call for applications and M&amp;E framework in 2018/19</a:t>
          </a:r>
        </a:p>
      </dgm:t>
    </dgm:pt>
    <dgm:pt modelId="{70A11D89-4AC2-4FD0-B0A5-216DC6D3951F}" type="parTrans" cxnId="{74DAC0C4-A873-433C-AFBA-92A410505C74}">
      <dgm:prSet/>
      <dgm:spPr/>
      <dgm:t>
        <a:bodyPr/>
        <a:lstStyle/>
        <a:p>
          <a:endParaRPr lang="en-US"/>
        </a:p>
      </dgm:t>
    </dgm:pt>
    <dgm:pt modelId="{D4AF6DD5-ED08-4992-8A1B-5EEB571914A3}" type="sibTrans" cxnId="{74DAC0C4-A873-433C-AFBA-92A410505C74}">
      <dgm:prSet/>
      <dgm:spPr/>
      <dgm:t>
        <a:bodyPr/>
        <a:lstStyle/>
        <a:p>
          <a:endParaRPr lang="en-US"/>
        </a:p>
      </dgm:t>
    </dgm:pt>
    <dgm:pt modelId="{7DCD4943-238F-44E7-94A2-E8645DF0C7CC}">
      <dgm:prSet phldrT="[Text]" custT="1"/>
      <dgm:spPr/>
      <dgm:t>
        <a:bodyPr anchor="ctr" anchorCtr="0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ZA" sz="1400" b="0" dirty="0">
              <a:latin typeface="Arial" panose="020B0604020202020204" pitchFamily="34" charset="0"/>
            </a:rPr>
            <a:t>Engaged with Sentech on transmission costs, negotiation with </a:t>
          </a:r>
          <a:r>
            <a:rPr lang="en-ZA" sz="1400" b="0" dirty="0" err="1">
              <a:latin typeface="Arial" panose="020B0604020202020204" pitchFamily="34" charset="0"/>
            </a:rPr>
            <a:t>DoC</a:t>
          </a:r>
          <a:r>
            <a:rPr lang="en-ZA" sz="1400" b="0" dirty="0">
              <a:latin typeface="Arial" panose="020B0604020202020204" pitchFamily="34" charset="0"/>
            </a:rPr>
            <a:t> on late fees </a:t>
          </a:r>
        </a:p>
      </dgm:t>
    </dgm:pt>
    <dgm:pt modelId="{15C0D3D8-5A21-40D5-B482-D92ABC73C3C6}" type="parTrans" cxnId="{DD5FF6D9-E57B-4846-B3B7-209C2E2D02EC}">
      <dgm:prSet/>
      <dgm:spPr/>
      <dgm:t>
        <a:bodyPr/>
        <a:lstStyle/>
        <a:p>
          <a:endParaRPr lang="en-US"/>
        </a:p>
      </dgm:t>
    </dgm:pt>
    <dgm:pt modelId="{6DF4E3C1-125E-4168-B1D6-538FF04A508C}" type="sibTrans" cxnId="{DD5FF6D9-E57B-4846-B3B7-209C2E2D02EC}">
      <dgm:prSet/>
      <dgm:spPr/>
      <dgm:t>
        <a:bodyPr/>
        <a:lstStyle/>
        <a:p>
          <a:endParaRPr lang="en-US"/>
        </a:p>
      </dgm:t>
    </dgm:pt>
    <dgm:pt modelId="{CF2FA137-8FAC-47D1-85EE-1DAAC716A594}">
      <dgm:prSet custT="1"/>
      <dgm:spPr/>
      <dgm:t>
        <a:bodyPr anchor="ctr" anchorCtr="0"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Training in governance/</a:t>
          </a:r>
          <a:r>
            <a:rPr lang="en-ZA" sz="1400" b="0" dirty="0">
              <a:latin typeface="Arial" panose="020B0604020202020204" pitchFamily="34" charset="0"/>
            </a:rPr>
            <a:t>business enterprise development –SEDA MOU in 2018/19</a:t>
          </a:r>
        </a:p>
      </dgm:t>
    </dgm:pt>
    <dgm:pt modelId="{FAED06D5-E35D-4AB0-A82B-37B923AD2D4B}" type="parTrans" cxnId="{02B1E9F5-8CEC-4936-8FFA-5A265727748E}">
      <dgm:prSet/>
      <dgm:spPr/>
      <dgm:t>
        <a:bodyPr/>
        <a:lstStyle/>
        <a:p>
          <a:endParaRPr lang="en-US"/>
        </a:p>
      </dgm:t>
    </dgm:pt>
    <dgm:pt modelId="{87D8E338-7CDA-4085-90D3-E46F0655A90E}" type="sibTrans" cxnId="{02B1E9F5-8CEC-4936-8FFA-5A265727748E}">
      <dgm:prSet/>
      <dgm:spPr/>
      <dgm:t>
        <a:bodyPr/>
        <a:lstStyle/>
        <a:p>
          <a:endParaRPr lang="en-US"/>
        </a:p>
      </dgm:t>
    </dgm:pt>
    <dgm:pt modelId="{FF6BD477-2DBF-4F7C-97C0-28745A3DD910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122238" lvl="1" indent="-122238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GB" sz="1400" b="0" dirty="0">
              <a:latin typeface="Arial" panose="020B0604020202020204" pitchFamily="34" charset="0"/>
              <a:cs typeface="Arial" panose="020B0604020202020204" pitchFamily="34" charset="0"/>
            </a:rPr>
            <a:t>Engaged with Competition Commission in 2017/18 on unfair competition and managing Empowerment Fund – MoU in progress</a:t>
          </a:r>
        </a:p>
      </dgm:t>
    </dgm:pt>
    <dgm:pt modelId="{EEA4D30F-115D-485B-A98B-879E277D1FA1}" type="parTrans" cxnId="{D3ADE24F-1FF8-4745-A01B-AB4D4EFB0B64}">
      <dgm:prSet/>
      <dgm:spPr/>
      <dgm:t>
        <a:bodyPr/>
        <a:lstStyle/>
        <a:p>
          <a:endParaRPr lang="en-US"/>
        </a:p>
      </dgm:t>
    </dgm:pt>
    <dgm:pt modelId="{4C37B009-30C6-4A08-952A-3E09E0547EEE}" type="sibTrans" cxnId="{D3ADE24F-1FF8-4745-A01B-AB4D4EFB0B64}">
      <dgm:prSet/>
      <dgm:spPr/>
      <dgm:t>
        <a:bodyPr/>
        <a:lstStyle/>
        <a:p>
          <a:endParaRPr lang="en-US"/>
        </a:p>
      </dgm:t>
    </dgm:pt>
    <dgm:pt modelId="{9A668774-A75C-4CE6-85B2-9CAE69031A6C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171450" lvl="1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v"/>
          </a:pPr>
          <a:r>
            <a:rPr lang="en-ZA" sz="1400" b="1" dirty="0">
              <a:latin typeface="Arial" panose="020B0604020202020204" pitchFamily="34" charset="0"/>
            </a:rPr>
            <a:t>Content Diversity Strategy</a:t>
          </a:r>
          <a:endParaRPr lang="en-GB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3FD8B3-C4A6-4D8B-9551-C6BF573B8D3F}" type="parTrans" cxnId="{9D778B66-1136-48A5-8DD3-644074F13024}">
      <dgm:prSet/>
      <dgm:spPr/>
      <dgm:t>
        <a:bodyPr/>
        <a:lstStyle/>
        <a:p>
          <a:endParaRPr lang="en-US"/>
        </a:p>
      </dgm:t>
    </dgm:pt>
    <dgm:pt modelId="{E198E03E-A95C-4F9C-946D-50463A28E0B5}" type="sibTrans" cxnId="{9D778B66-1136-48A5-8DD3-644074F13024}">
      <dgm:prSet/>
      <dgm:spPr/>
      <dgm:t>
        <a:bodyPr/>
        <a:lstStyle/>
        <a:p>
          <a:endParaRPr lang="en-US"/>
        </a:p>
      </dgm:t>
    </dgm:pt>
    <dgm:pt modelId="{DEEE4477-F867-4777-9768-D2FE6545306E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122238" lvl="1" indent="-122238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Ø"/>
          </a:pPr>
          <a:r>
            <a:rPr lang="en-ZA" sz="1400" dirty="0">
              <a:solidFill>
                <a:schemeClr val="tx1"/>
              </a:solidFill>
              <a:latin typeface="Arial" panose="020B0604020202020204" pitchFamily="34" charset="0"/>
            </a:rPr>
            <a:t>MoU with SAASTA on Science and Technology reporting training in progress</a:t>
          </a:r>
        </a:p>
      </dgm:t>
    </dgm:pt>
    <dgm:pt modelId="{00179BC4-B3C6-4F67-8018-077C2795A5A2}" type="parTrans" cxnId="{E8BE0AE8-E8DD-434E-873D-9908D4818D17}">
      <dgm:prSet/>
      <dgm:spPr/>
      <dgm:t>
        <a:bodyPr/>
        <a:lstStyle/>
        <a:p>
          <a:endParaRPr lang="en-US"/>
        </a:p>
      </dgm:t>
    </dgm:pt>
    <dgm:pt modelId="{CC26A634-52DB-4485-8C01-0F679C68FB9E}" type="sibTrans" cxnId="{E8BE0AE8-E8DD-434E-873D-9908D4818D17}">
      <dgm:prSet/>
      <dgm:spPr/>
      <dgm:t>
        <a:bodyPr/>
        <a:lstStyle/>
        <a:p>
          <a:endParaRPr lang="en-US"/>
        </a:p>
      </dgm:t>
    </dgm:pt>
    <dgm:pt modelId="{F649A6E8-031F-49F3-ABF8-EDD7F4C83A0C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122238" lvl="1" indent="-122238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Ø"/>
          </a:pPr>
          <a:r>
            <a:rPr lang="en-ZA" sz="1400" dirty="0">
              <a:solidFill>
                <a:schemeClr val="tx1"/>
              </a:solidFill>
              <a:latin typeface="Arial" panose="020B0604020202020204" pitchFamily="34" charset="0"/>
            </a:rPr>
            <a:t>Intensifying support to projects for people living with disabilities through project applications</a:t>
          </a:r>
        </a:p>
      </dgm:t>
    </dgm:pt>
    <dgm:pt modelId="{77EB1B13-E4D1-49A0-BCB4-EE64253582AA}" type="parTrans" cxnId="{5DE2C040-48E0-478E-BB69-27C7CB99594A}">
      <dgm:prSet/>
      <dgm:spPr/>
      <dgm:t>
        <a:bodyPr/>
        <a:lstStyle/>
        <a:p>
          <a:endParaRPr lang="en-US"/>
        </a:p>
      </dgm:t>
    </dgm:pt>
    <dgm:pt modelId="{B3DC020C-4F4C-420E-83DC-6C073056C5E2}" type="sibTrans" cxnId="{5DE2C040-48E0-478E-BB69-27C7CB99594A}">
      <dgm:prSet/>
      <dgm:spPr/>
      <dgm:t>
        <a:bodyPr/>
        <a:lstStyle/>
        <a:p>
          <a:endParaRPr lang="en-US"/>
        </a:p>
      </dgm:t>
    </dgm:pt>
    <dgm:pt modelId="{59C277B0-E3A0-454D-A9EF-8DDB492D8CF6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122238" lvl="1" indent="-122238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Ø"/>
          </a:pPr>
          <a:r>
            <a:rPr lang="en-ZA" sz="1400" dirty="0">
              <a:solidFill>
                <a:schemeClr val="tx1"/>
              </a:solidFill>
              <a:latin typeface="Arial" panose="020B0604020202020204" pitchFamily="34" charset="0"/>
            </a:rPr>
            <a:t>Research with </a:t>
          </a:r>
          <a:r>
            <a:rPr lang="en-ZA" sz="1400" dirty="0" err="1">
              <a:solidFill>
                <a:schemeClr val="tx1"/>
              </a:solidFill>
              <a:latin typeface="Arial" panose="020B0604020202020204" pitchFamily="34" charset="0"/>
            </a:rPr>
            <a:t>GenderLinks</a:t>
          </a:r>
          <a:r>
            <a:rPr lang="en-ZA" sz="1400" dirty="0">
              <a:solidFill>
                <a:schemeClr val="tx1"/>
              </a:solidFill>
              <a:latin typeface="Arial" panose="020B0604020202020204" pitchFamily="34" charset="0"/>
            </a:rPr>
            <a:t> on Women in Media commissioned in Q3 2017/2018</a:t>
          </a:r>
        </a:p>
      </dgm:t>
    </dgm:pt>
    <dgm:pt modelId="{227F32F5-9F98-459A-9C96-CA7C4F987047}" type="parTrans" cxnId="{4B6B79BD-1EAC-44A5-98BB-A65991F93918}">
      <dgm:prSet/>
      <dgm:spPr/>
      <dgm:t>
        <a:bodyPr/>
        <a:lstStyle/>
        <a:p>
          <a:endParaRPr lang="en-US"/>
        </a:p>
      </dgm:t>
    </dgm:pt>
    <dgm:pt modelId="{FC94F0CA-822A-4776-9533-FF3FED84F4A6}" type="sibTrans" cxnId="{4B6B79BD-1EAC-44A5-98BB-A65991F93918}">
      <dgm:prSet/>
      <dgm:spPr/>
      <dgm:t>
        <a:bodyPr/>
        <a:lstStyle/>
        <a:p>
          <a:endParaRPr lang="en-US"/>
        </a:p>
      </dgm:t>
    </dgm:pt>
    <dgm:pt modelId="{15BD43A7-446B-42BD-B168-66490E66D818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122238" lvl="1" indent="-122238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Ø"/>
          </a:pPr>
          <a:r>
            <a:rPr lang="en-ZA" sz="1400" dirty="0">
              <a:solidFill>
                <a:schemeClr val="tx1"/>
              </a:solidFill>
              <a:latin typeface="Arial" panose="020B0604020202020204" pitchFamily="34" charset="0"/>
            </a:rPr>
            <a:t>Partnership </a:t>
          </a:r>
          <a:r>
            <a:rPr lang="en-ZA" sz="1400" dirty="0">
              <a:latin typeface="Arial" panose="020B0604020202020204" pitchFamily="34" charset="0"/>
            </a:rPr>
            <a:t>with Soul City on training on reporting on gender violence on progress</a:t>
          </a:r>
        </a:p>
      </dgm:t>
    </dgm:pt>
    <dgm:pt modelId="{2A60D592-9CD9-403E-AD1F-3A8342547D0C}" type="parTrans" cxnId="{9A07C7C7-ABD3-4CAF-9BCB-6F90827A1EC8}">
      <dgm:prSet/>
      <dgm:spPr/>
      <dgm:t>
        <a:bodyPr/>
        <a:lstStyle/>
        <a:p>
          <a:endParaRPr lang="en-US"/>
        </a:p>
      </dgm:t>
    </dgm:pt>
    <dgm:pt modelId="{4C6DE058-933B-45BC-84FB-5CB9303B33BD}" type="sibTrans" cxnId="{9A07C7C7-ABD3-4CAF-9BCB-6F90827A1EC8}">
      <dgm:prSet/>
      <dgm:spPr/>
      <dgm:t>
        <a:bodyPr/>
        <a:lstStyle/>
        <a:p>
          <a:endParaRPr lang="en-US"/>
        </a:p>
      </dgm:t>
    </dgm:pt>
    <dgm:pt modelId="{444D5DE0-D922-4441-B792-3A69114E5792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pPr marL="60325" lvl="1" indent="-60325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Ø"/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Intensified media engagement in Q4 of 2017/18</a:t>
          </a:r>
        </a:p>
      </dgm:t>
    </dgm:pt>
    <dgm:pt modelId="{43174018-9FBD-4034-89C8-4C3D2D571285}" type="parTrans" cxnId="{75C42035-8F64-4244-8935-796CDA272C56}">
      <dgm:prSet/>
      <dgm:spPr/>
      <dgm:t>
        <a:bodyPr/>
        <a:lstStyle/>
        <a:p>
          <a:endParaRPr lang="en-US"/>
        </a:p>
      </dgm:t>
    </dgm:pt>
    <dgm:pt modelId="{22DED3BE-D05D-4CCA-8BE4-C249D996814F}" type="sibTrans" cxnId="{75C42035-8F64-4244-8935-796CDA272C56}">
      <dgm:prSet/>
      <dgm:spPr/>
      <dgm:t>
        <a:bodyPr/>
        <a:lstStyle/>
        <a:p>
          <a:endParaRPr lang="en-US"/>
        </a:p>
      </dgm:t>
    </dgm:pt>
    <dgm:pt modelId="{D1E8C12B-A6B0-4451-98A0-AAAA06436BAD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marL="171450" lvl="1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Ø"/>
          </a:pPr>
          <a:r>
            <a:rPr lang="en-ZA" sz="1400" b="1" dirty="0">
              <a:latin typeface="Arial" panose="020B0604020202020204" pitchFamily="34" charset="0"/>
            </a:rPr>
            <a:t>Increase MDDA funding base</a:t>
          </a:r>
        </a:p>
      </dgm:t>
    </dgm:pt>
    <dgm:pt modelId="{438C82D0-6705-41C6-9833-01D8694C24CF}" type="parTrans" cxnId="{B45E55A1-7D26-4535-B3AD-BA0F708CDDF1}">
      <dgm:prSet/>
      <dgm:spPr/>
      <dgm:t>
        <a:bodyPr/>
        <a:lstStyle/>
        <a:p>
          <a:endParaRPr lang="en-US"/>
        </a:p>
      </dgm:t>
    </dgm:pt>
    <dgm:pt modelId="{51AFD08F-2E0A-425E-95CA-A69FB364CF87}" type="sibTrans" cxnId="{B45E55A1-7D26-4535-B3AD-BA0F708CDDF1}">
      <dgm:prSet/>
      <dgm:spPr/>
      <dgm:t>
        <a:bodyPr/>
        <a:lstStyle/>
        <a:p>
          <a:endParaRPr lang="en-US"/>
        </a:p>
      </dgm:t>
    </dgm:pt>
    <dgm:pt modelId="{A247EA1C-750E-4AF3-9EF4-01A7020907D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122238" lvl="1" indent="-122238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ZA" sz="1400" dirty="0">
              <a:latin typeface="Arial" panose="020B0604020202020204" pitchFamily="34" charset="0"/>
              <a:cs typeface="Arial" panose="020B0604020202020204" pitchFamily="34" charset="0"/>
            </a:rPr>
            <a:t>Engaged mainstream print media in 2017/18</a:t>
          </a:r>
        </a:p>
      </dgm:t>
    </dgm:pt>
    <dgm:pt modelId="{D615F27A-D39E-49C5-B95A-1570ACA63C66}" type="parTrans" cxnId="{8D582F5C-8374-409B-B4DA-92B71048917F}">
      <dgm:prSet/>
      <dgm:spPr/>
      <dgm:t>
        <a:bodyPr/>
        <a:lstStyle/>
        <a:p>
          <a:endParaRPr lang="en-US"/>
        </a:p>
      </dgm:t>
    </dgm:pt>
    <dgm:pt modelId="{9A8943B0-DDDD-400A-B1DE-F3D5188071D2}" type="sibTrans" cxnId="{8D582F5C-8374-409B-B4DA-92B71048917F}">
      <dgm:prSet/>
      <dgm:spPr/>
      <dgm:t>
        <a:bodyPr/>
        <a:lstStyle/>
        <a:p>
          <a:endParaRPr lang="en-US"/>
        </a:p>
      </dgm:t>
    </dgm:pt>
    <dgm:pt modelId="{9A26F92E-F3DF-4339-BA47-BC9F4D93B686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122238" lvl="1" indent="-122238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ZA" sz="1400" dirty="0">
              <a:latin typeface="Arial" panose="020B0604020202020204" pitchFamily="34" charset="0"/>
              <a:cs typeface="Arial" panose="020B0604020202020204" pitchFamily="34" charset="0"/>
            </a:rPr>
            <a:t>Review of the MDDA Act to address funding allocations in 2018/2019</a:t>
          </a:r>
        </a:p>
      </dgm:t>
    </dgm:pt>
    <dgm:pt modelId="{D5C270B1-DF59-46CA-9BD3-ADC773F7BBF1}" type="parTrans" cxnId="{715B977E-FEE2-45B1-B930-1DB57181A17D}">
      <dgm:prSet/>
      <dgm:spPr/>
      <dgm:t>
        <a:bodyPr/>
        <a:lstStyle/>
        <a:p>
          <a:endParaRPr lang="en-US"/>
        </a:p>
      </dgm:t>
    </dgm:pt>
    <dgm:pt modelId="{21915EB1-F57D-4548-A863-F28EEA76E5F7}" type="sibTrans" cxnId="{715B977E-FEE2-45B1-B930-1DB57181A17D}">
      <dgm:prSet/>
      <dgm:spPr/>
      <dgm:t>
        <a:bodyPr/>
        <a:lstStyle/>
        <a:p>
          <a:endParaRPr lang="en-US"/>
        </a:p>
      </dgm:t>
    </dgm:pt>
    <dgm:pt modelId="{49457DE1-2225-447E-8D37-550034D59425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122238" lvl="1" indent="-122238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ZA" sz="1400" dirty="0">
              <a:latin typeface="Arial" panose="020B0604020202020204" pitchFamily="34" charset="0"/>
              <a:cs typeface="Arial" panose="020B0604020202020204" pitchFamily="34" charset="0"/>
            </a:rPr>
            <a:t>Develop aggressive funding strategy in 2018/2019</a:t>
          </a:r>
        </a:p>
      </dgm:t>
    </dgm:pt>
    <dgm:pt modelId="{8A8D1673-FACB-45BB-935F-C0CBC0BB16BC}" type="parTrans" cxnId="{86914780-6746-4210-9E53-58261138535F}">
      <dgm:prSet/>
      <dgm:spPr/>
      <dgm:t>
        <a:bodyPr/>
        <a:lstStyle/>
        <a:p>
          <a:endParaRPr lang="en-US"/>
        </a:p>
      </dgm:t>
    </dgm:pt>
    <dgm:pt modelId="{8BE1DE43-76A2-4B9C-A4BE-5AA23697FA8F}" type="sibTrans" cxnId="{86914780-6746-4210-9E53-58261138535F}">
      <dgm:prSet/>
      <dgm:spPr/>
      <dgm:t>
        <a:bodyPr/>
        <a:lstStyle/>
        <a:p>
          <a:endParaRPr lang="en-US"/>
        </a:p>
      </dgm:t>
    </dgm:pt>
    <dgm:pt modelId="{0EA08BE2-1558-4CA7-87DA-13F99E63CFE0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122238" lvl="1" indent="-122238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ZA" sz="1400" b="0" dirty="0">
              <a:latin typeface="Arial" panose="020B0604020202020204" pitchFamily="34" charset="0"/>
            </a:rPr>
            <a:t>ICASA Moratorium – to propose joint research on regulation of community broadcast </a:t>
          </a:r>
          <a:endParaRPr lang="en-GB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71BBF5-1683-4533-A2FA-A8AE55EF67C7}" type="parTrans" cxnId="{5F149F9E-DA10-40B5-AB0C-62B106D61DFD}">
      <dgm:prSet/>
      <dgm:spPr/>
      <dgm:t>
        <a:bodyPr/>
        <a:lstStyle/>
        <a:p>
          <a:endParaRPr lang="en-US"/>
        </a:p>
      </dgm:t>
    </dgm:pt>
    <dgm:pt modelId="{26332795-8F99-4AF3-90E2-C28A42B68948}" type="sibTrans" cxnId="{5F149F9E-DA10-40B5-AB0C-62B106D61DFD}">
      <dgm:prSet/>
      <dgm:spPr/>
      <dgm:t>
        <a:bodyPr/>
        <a:lstStyle/>
        <a:p>
          <a:endParaRPr lang="en-US"/>
        </a:p>
      </dgm:t>
    </dgm:pt>
    <dgm:pt modelId="{5BF2FFB1-1B7B-48A3-9A69-8F3F2D678717}">
      <dgm:prSet custT="1"/>
      <dgm:spPr/>
      <dgm:t>
        <a:bodyPr anchor="ctr" anchorCtr="0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400" b="0" dirty="0">
              <a:latin typeface="Arial" panose="020B0604020202020204" pitchFamily="34" charset="0"/>
            </a:rPr>
            <a:t>Meetings to explore revival of Social engagement strategy being set up</a:t>
          </a:r>
        </a:p>
      </dgm:t>
    </dgm:pt>
    <dgm:pt modelId="{85D6A14F-B14A-4E4E-82C4-D9CC92977C0C}" type="parTrans" cxnId="{CE5F2050-BB43-4950-AF98-1D4F228287FD}">
      <dgm:prSet/>
      <dgm:spPr/>
      <dgm:t>
        <a:bodyPr/>
        <a:lstStyle/>
        <a:p>
          <a:endParaRPr lang="en-US"/>
        </a:p>
      </dgm:t>
    </dgm:pt>
    <dgm:pt modelId="{F549AFAA-8096-458A-A46C-F24C8F4CD3C4}" type="sibTrans" cxnId="{CE5F2050-BB43-4950-AF98-1D4F228287FD}">
      <dgm:prSet/>
      <dgm:spPr/>
      <dgm:t>
        <a:bodyPr/>
        <a:lstStyle/>
        <a:p>
          <a:endParaRPr lang="en-US"/>
        </a:p>
      </dgm:t>
    </dgm:pt>
    <dgm:pt modelId="{F63FCEF3-FE2E-45F9-891F-CEC53C3BF2BC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122238" lvl="1" indent="-122238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ZA" sz="1400" dirty="0">
              <a:latin typeface="Arial" panose="020B0604020202020204" pitchFamily="34" charset="0"/>
              <a:cs typeface="Arial" panose="020B0604020202020204" pitchFamily="34" charset="0"/>
            </a:rPr>
            <a:t>Lobby for print contribution regulation/ include in MDDA Act review</a:t>
          </a:r>
        </a:p>
      </dgm:t>
    </dgm:pt>
    <dgm:pt modelId="{6FA4CD21-3595-413E-8DD9-049EF3294F33}" type="parTrans" cxnId="{1C7D6909-FE1C-4511-BB55-314FB6AF6D66}">
      <dgm:prSet/>
      <dgm:spPr/>
      <dgm:t>
        <a:bodyPr/>
        <a:lstStyle/>
        <a:p>
          <a:endParaRPr lang="en-US"/>
        </a:p>
      </dgm:t>
    </dgm:pt>
    <dgm:pt modelId="{5476DF7B-2D29-4662-A167-006DF7C50259}" type="sibTrans" cxnId="{1C7D6909-FE1C-4511-BB55-314FB6AF6D66}">
      <dgm:prSet/>
      <dgm:spPr/>
      <dgm:t>
        <a:bodyPr/>
        <a:lstStyle/>
        <a:p>
          <a:endParaRPr lang="en-US"/>
        </a:p>
      </dgm:t>
    </dgm:pt>
    <dgm:pt modelId="{E1583C04-037F-4770-9BAA-C0BBA18595F1}" type="pres">
      <dgm:prSet presAssocID="{65E10D52-4ECA-4F60-B7BB-C6850B4B14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819FFD4B-F1DD-49BB-9790-FA0D221DBC06}" type="pres">
      <dgm:prSet presAssocID="{7F42838A-3A56-48DF-BF63-28085FC42026}" presName="linNode" presStyleCnt="0"/>
      <dgm:spPr/>
    </dgm:pt>
    <dgm:pt modelId="{A17736C6-8010-40FF-821B-DD6C4313434A}" type="pres">
      <dgm:prSet presAssocID="{7F42838A-3A56-48DF-BF63-28085FC42026}" presName="parentShp" presStyleLbl="node1" presStyleIdx="0" presStyleCnt="6" custScaleX="41849" custScaleY="16419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C2FDAF8-018E-4B8C-9F59-39479AF8D209}" type="pres">
      <dgm:prSet presAssocID="{7F42838A-3A56-48DF-BF63-28085FC42026}" presName="childShp" presStyleLbl="bgAccFollowNode1" presStyleIdx="0" presStyleCnt="6" custScaleX="137037" custScaleY="15314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F82C4DB-6403-4F38-9C3E-B0AB23FB68D1}" type="pres">
      <dgm:prSet presAssocID="{B231F7F8-1825-417B-9B8C-096085FB7D88}" presName="spacing" presStyleCnt="0"/>
      <dgm:spPr/>
    </dgm:pt>
    <dgm:pt modelId="{779E1771-E841-48EC-B864-39E22D5CCB91}" type="pres">
      <dgm:prSet presAssocID="{F7D37BE8-F23F-49AA-8EED-54661A167BF3}" presName="linNode" presStyleCnt="0"/>
      <dgm:spPr/>
    </dgm:pt>
    <dgm:pt modelId="{B735D4D2-F7C3-488E-B0C8-B80E6948F753}" type="pres">
      <dgm:prSet presAssocID="{F7D37BE8-F23F-49AA-8EED-54661A167BF3}" presName="parentShp" presStyleLbl="node1" presStyleIdx="1" presStyleCnt="6" custScaleX="42593" custScaleY="307808" custLinFactNeighborY="-645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F88BE1A-0BF9-43AF-A942-C9F47DAD9514}" type="pres">
      <dgm:prSet presAssocID="{F7D37BE8-F23F-49AA-8EED-54661A167BF3}" presName="childShp" presStyleLbl="bgAccFollowNode1" presStyleIdx="1" presStyleCnt="6" custScaleX="138271" custScaleY="310578" custLinFactNeighborY="-1157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8C9466E-31B3-40B2-B582-7416FC2CA9A9}" type="pres">
      <dgm:prSet presAssocID="{CC31D7D3-0844-4E39-BE3D-0FEC9D0692FB}" presName="spacing" presStyleCnt="0"/>
      <dgm:spPr/>
    </dgm:pt>
    <dgm:pt modelId="{35E82CAD-3370-4EB8-977E-684455E9DB7B}" type="pres">
      <dgm:prSet presAssocID="{C502F903-8240-4011-8198-03564C2293BA}" presName="linNode" presStyleCnt="0"/>
      <dgm:spPr/>
    </dgm:pt>
    <dgm:pt modelId="{12909174-FDFE-446A-8404-D8124B5F1E43}" type="pres">
      <dgm:prSet presAssocID="{C502F903-8240-4011-8198-03564C2293BA}" presName="parentShp" presStyleLbl="node1" presStyleIdx="2" presStyleCnt="6" custScaleX="41518" custScaleY="428816" custLinFactNeighborX="547" custLinFactNeighborY="-551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A0441DA-592D-49C2-A179-EEF0348F5443}" type="pres">
      <dgm:prSet presAssocID="{C502F903-8240-4011-8198-03564C2293BA}" presName="childShp" presStyleLbl="bgAccFollowNode1" presStyleIdx="2" presStyleCnt="6" custScaleX="139091" custScaleY="517028" custLinFactNeighborX="45" custLinFactNeighborY="-2149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2D6DDD7-D1A0-40D0-A9B9-0912F7D9657C}" type="pres">
      <dgm:prSet presAssocID="{BC635943-33A4-427E-8EA9-8D11C203BF1F}" presName="spacing" presStyleCnt="0"/>
      <dgm:spPr/>
    </dgm:pt>
    <dgm:pt modelId="{16AD0951-357D-42D3-8F8C-199C73D4F913}" type="pres">
      <dgm:prSet presAssocID="{A004C190-03DD-4FE2-9D61-47774E7C7D19}" presName="linNode" presStyleCnt="0"/>
      <dgm:spPr/>
    </dgm:pt>
    <dgm:pt modelId="{4184C175-F4A8-4B87-A154-39CBBC569562}" type="pres">
      <dgm:prSet presAssocID="{A004C190-03DD-4FE2-9D61-47774E7C7D19}" presName="parentShp" presStyleLbl="node1" presStyleIdx="3" presStyleCnt="6" custScaleX="46476" custScaleY="302308" custLinFactNeighborX="-5" custLinFactNeighborY="-3780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B2E0E9D-8874-4B89-81EA-77A9D10F0749}" type="pres">
      <dgm:prSet presAssocID="{A004C190-03DD-4FE2-9D61-47774E7C7D19}" presName="childShp" presStyleLbl="bgAccFollowNode1" presStyleIdx="3" presStyleCnt="6" custScaleX="145679" custScaleY="334242" custLinFactNeighborX="8" custLinFactNeighborY="-3544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D68C8A5-7736-49AB-830A-9AC98D85AFBA}" type="pres">
      <dgm:prSet presAssocID="{5CF700CC-BAA2-4340-84B7-145334EC6A10}" presName="spacing" presStyleCnt="0"/>
      <dgm:spPr/>
    </dgm:pt>
    <dgm:pt modelId="{91DB85D2-479D-4E58-AB7F-DFB157D52542}" type="pres">
      <dgm:prSet presAssocID="{9A668774-A75C-4CE6-85B2-9CAE69031A6C}" presName="linNode" presStyleCnt="0"/>
      <dgm:spPr/>
    </dgm:pt>
    <dgm:pt modelId="{251EBA81-8FA9-4A08-A498-2E4341EDBFB7}" type="pres">
      <dgm:prSet presAssocID="{9A668774-A75C-4CE6-85B2-9CAE69031A6C}" presName="parentShp" presStyleLbl="node1" presStyleIdx="4" presStyleCnt="6" custScaleX="47133" custScaleY="428462" custLinFactNeighborX="-89" custLinFactNeighborY="482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9CF3127-71B2-49D9-92F5-BD92B4993E8B}" type="pres">
      <dgm:prSet presAssocID="{9A668774-A75C-4CE6-85B2-9CAE69031A6C}" presName="childShp" presStyleLbl="bgAccFollowNode1" presStyleIdx="4" presStyleCnt="6" custScaleX="145074" custScaleY="507174" custLinFactNeighborX="494" custLinFactNeighborY="686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2381125-D8F7-4407-BDEA-B2D02AC3852D}" type="pres">
      <dgm:prSet presAssocID="{E198E03E-A95C-4F9C-946D-50463A28E0B5}" presName="spacing" presStyleCnt="0"/>
      <dgm:spPr/>
    </dgm:pt>
    <dgm:pt modelId="{E5FA1879-B21F-40F7-9EA8-997AC911D7D5}" type="pres">
      <dgm:prSet presAssocID="{D1E8C12B-A6B0-4451-98A0-AAAA06436BAD}" presName="linNode" presStyleCnt="0"/>
      <dgm:spPr/>
    </dgm:pt>
    <dgm:pt modelId="{FAF49DEA-52CC-4F4B-B2C5-A1A77875D8C2}" type="pres">
      <dgm:prSet presAssocID="{D1E8C12B-A6B0-4451-98A0-AAAA06436BAD}" presName="parentShp" presStyleLbl="node1" presStyleIdx="5" presStyleCnt="6" custScaleX="44265" custScaleY="380280" custLinFactNeighborX="-2276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60E455C-A5B5-43D7-A680-81363B472CF8}" type="pres">
      <dgm:prSet presAssocID="{D1E8C12B-A6B0-4451-98A0-AAAA06436BAD}" presName="childShp" presStyleLbl="bgAccFollowNode1" presStyleIdx="5" presStyleCnt="6" custScaleX="138613" custScaleY="478330" custLinFactNeighborY="81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E4ACD29A-C6F5-4C30-9B77-57AE8310D939}" type="presOf" srcId="{6E13FC4C-0427-4A12-A223-2B9145769BC8}" destId="{CA0441DA-592D-49C2-A179-EEF0348F5443}" srcOrd="0" destOrd="3" presId="urn:microsoft.com/office/officeart/2005/8/layout/vList6"/>
    <dgm:cxn modelId="{9A07C7C7-ABD3-4CAF-9BCB-6F90827A1EC8}" srcId="{9A668774-A75C-4CE6-85B2-9CAE69031A6C}" destId="{15BD43A7-446B-42BD-B168-66490E66D818}" srcOrd="3" destOrd="0" parTransId="{2A60D592-9CD9-403E-AD1F-3A8342547D0C}" sibTransId="{4C6DE058-933B-45BC-84FB-5CB9303B33BD}"/>
    <dgm:cxn modelId="{B45E55A1-7D26-4535-B3AD-BA0F708CDDF1}" srcId="{65E10D52-4ECA-4F60-B7BB-C6850B4B14BB}" destId="{D1E8C12B-A6B0-4451-98A0-AAAA06436BAD}" srcOrd="5" destOrd="0" parTransId="{438C82D0-6705-41C6-9833-01D8694C24CF}" sibTransId="{51AFD08F-2E0A-425E-95CA-A69FB364CF87}"/>
    <dgm:cxn modelId="{4B6B79BD-1EAC-44A5-98BB-A65991F93918}" srcId="{9A668774-A75C-4CE6-85B2-9CAE69031A6C}" destId="{59C277B0-E3A0-454D-A9EF-8DDB492D8CF6}" srcOrd="2" destOrd="0" parTransId="{227F32F5-9F98-459A-9C96-CA7C4F987047}" sibTransId="{FC94F0CA-822A-4776-9533-FF3FED84F4A6}"/>
    <dgm:cxn modelId="{726FB7A8-94E8-48D2-B13E-E1B15EFAE4A8}" srcId="{65E10D52-4ECA-4F60-B7BB-C6850B4B14BB}" destId="{A004C190-03DD-4FE2-9D61-47774E7C7D19}" srcOrd="3" destOrd="0" parTransId="{EE2B446D-353A-4ECE-AE26-A8840A20A0E3}" sibTransId="{5CF700CC-BAA2-4340-84B7-145334EC6A10}"/>
    <dgm:cxn modelId="{0E556900-B349-4F33-AF15-A5AE5984CC7B}" type="presOf" srcId="{9A26F92E-F3DF-4339-BA47-BC9F4D93B686}" destId="{B60E455C-A5B5-43D7-A680-81363B472CF8}" srcOrd="0" destOrd="3" presId="urn:microsoft.com/office/officeart/2005/8/layout/vList6"/>
    <dgm:cxn modelId="{5DE2C040-48E0-478E-BB69-27C7CB99594A}" srcId="{9A668774-A75C-4CE6-85B2-9CAE69031A6C}" destId="{F649A6E8-031F-49F3-ABF8-EDD7F4C83A0C}" srcOrd="1" destOrd="0" parTransId="{77EB1B13-E4D1-49A0-BCB4-EE64253582AA}" sibTransId="{B3DC020C-4F4C-420E-83DC-6C073056C5E2}"/>
    <dgm:cxn modelId="{859B0B95-4A9E-4C05-9401-333D9D85D0BC}" type="presOf" srcId="{15BD43A7-446B-42BD-B168-66490E66D818}" destId="{D9CF3127-71B2-49D9-92F5-BD92B4993E8B}" srcOrd="0" destOrd="3" presId="urn:microsoft.com/office/officeart/2005/8/layout/vList6"/>
    <dgm:cxn modelId="{7FC8030A-C067-4788-B12D-F99215A456DA}" type="presOf" srcId="{49457DE1-2225-447E-8D37-550034D59425}" destId="{B60E455C-A5B5-43D7-A680-81363B472CF8}" srcOrd="0" destOrd="2" presId="urn:microsoft.com/office/officeart/2005/8/layout/vList6"/>
    <dgm:cxn modelId="{EDAB5A61-8B50-49A1-B6C3-31B65C285939}" type="presOf" srcId="{C502F903-8240-4011-8198-03564C2293BA}" destId="{12909174-FDFE-446A-8404-D8124B5F1E43}" srcOrd="0" destOrd="0" presId="urn:microsoft.com/office/officeart/2005/8/layout/vList6"/>
    <dgm:cxn modelId="{75C42035-8F64-4244-8935-796CDA272C56}" srcId="{F7D37BE8-F23F-49AA-8EED-54661A167BF3}" destId="{444D5DE0-D922-4441-B792-3A69114E5792}" srcOrd="1" destOrd="0" parTransId="{43174018-9FBD-4034-89C8-4C3D2D571285}" sibTransId="{22DED3BE-D05D-4CCA-8BE4-C249D996814F}"/>
    <dgm:cxn modelId="{74DAC0C4-A873-433C-AFBA-92A410505C74}" srcId="{C502F903-8240-4011-8198-03564C2293BA}" destId="{6E13FC4C-0427-4A12-A223-2B9145769BC8}" srcOrd="3" destOrd="0" parTransId="{70A11D89-4AC2-4FD0-B0A5-216DC6D3951F}" sibTransId="{D4AF6DD5-ED08-4992-8A1B-5EEB571914A3}"/>
    <dgm:cxn modelId="{CE5F2050-BB43-4950-AF98-1D4F228287FD}" srcId="{C502F903-8240-4011-8198-03564C2293BA}" destId="{5BF2FFB1-1B7B-48A3-9A69-8F3F2D678717}" srcOrd="4" destOrd="0" parTransId="{85D6A14F-B14A-4E4E-82C4-D9CC92977C0C}" sibTransId="{F549AFAA-8096-458A-A46C-F24C8F4CD3C4}"/>
    <dgm:cxn modelId="{9A55AA19-DF51-4164-B7AF-02E425AF2E4D}" type="presOf" srcId="{F649A6E8-031F-49F3-ABF8-EDD7F4C83A0C}" destId="{D9CF3127-71B2-49D9-92F5-BD92B4993E8B}" srcOrd="0" destOrd="1" presId="urn:microsoft.com/office/officeart/2005/8/layout/vList6"/>
    <dgm:cxn modelId="{F1E7EAAD-2181-4A8E-ABFB-78AE1EC30FC1}" type="presOf" srcId="{A5409868-A4DD-4C4F-9699-D01DE5169F55}" destId="{7C2FDAF8-018E-4B8C-9F59-39479AF8D209}" srcOrd="0" destOrd="0" presId="urn:microsoft.com/office/officeart/2005/8/layout/vList6"/>
    <dgm:cxn modelId="{4C7C3975-24BE-4C10-B9BA-756EEB592CCD}" type="presOf" srcId="{A004C190-03DD-4FE2-9D61-47774E7C7D19}" destId="{4184C175-F4A8-4B87-A154-39CBBC569562}" srcOrd="0" destOrd="0" presId="urn:microsoft.com/office/officeart/2005/8/layout/vList6"/>
    <dgm:cxn modelId="{3A9BADD8-E950-4530-A403-E3CF26B466A5}" type="presOf" srcId="{59C277B0-E3A0-454D-A9EF-8DDB492D8CF6}" destId="{D9CF3127-71B2-49D9-92F5-BD92B4993E8B}" srcOrd="0" destOrd="2" presId="urn:microsoft.com/office/officeart/2005/8/layout/vList6"/>
    <dgm:cxn modelId="{5FBEAEAA-6097-44D6-B718-7406118C452F}" srcId="{F7D37BE8-F23F-49AA-8EED-54661A167BF3}" destId="{0EC5E93E-9CE4-486F-98F3-F8A2BD1D64E0}" srcOrd="0" destOrd="0" parTransId="{9CFEF32C-0961-4FD9-9F7A-A6D4186AE2D4}" sibTransId="{30F42EB8-1A27-46E3-9E05-08095ADA5649}"/>
    <dgm:cxn modelId="{888F75E9-B872-4D0D-84C0-1A2875DBADC0}" srcId="{7F42838A-3A56-48DF-BF63-28085FC42026}" destId="{A5409868-A4DD-4C4F-9699-D01DE5169F55}" srcOrd="0" destOrd="0" parTransId="{F060C916-A352-4D3A-88B3-5D9809E3A945}" sibTransId="{D793FE84-E9FA-4052-A820-2C8DE66859E3}"/>
    <dgm:cxn modelId="{E8BE0AE8-E8DD-434E-873D-9908D4818D17}" srcId="{9A668774-A75C-4CE6-85B2-9CAE69031A6C}" destId="{DEEE4477-F867-4777-9768-D2FE6545306E}" srcOrd="0" destOrd="0" parTransId="{00179BC4-B3C6-4F67-8018-077C2795A5A2}" sibTransId="{CC26A634-52DB-4485-8C01-0F679C68FB9E}"/>
    <dgm:cxn modelId="{FA230F61-65DE-45C1-84E0-BD272922CDE1}" type="presOf" srcId="{444D5DE0-D922-4441-B792-3A69114E5792}" destId="{CF88BE1A-0BF9-43AF-A942-C9F47DAD9514}" srcOrd="0" destOrd="1" presId="urn:microsoft.com/office/officeart/2005/8/layout/vList6"/>
    <dgm:cxn modelId="{9642796C-0008-44B1-AED5-20069A266F6D}" type="presOf" srcId="{F63FCEF3-FE2E-45F9-891F-CEC53C3BF2BC}" destId="{B60E455C-A5B5-43D7-A680-81363B472CF8}" srcOrd="0" destOrd="1" presId="urn:microsoft.com/office/officeart/2005/8/layout/vList6"/>
    <dgm:cxn modelId="{B3E783F6-5B7B-45DF-916F-70B025144A78}" type="presOf" srcId="{008CFFB1-8162-4171-B042-98CA525E3ED8}" destId="{CA0441DA-592D-49C2-A179-EEF0348F5443}" srcOrd="0" destOrd="1" presId="urn:microsoft.com/office/officeart/2005/8/layout/vList6"/>
    <dgm:cxn modelId="{E1ABBF02-6499-437B-AE3F-49A332777021}" type="presOf" srcId="{D1E8C12B-A6B0-4451-98A0-AAAA06436BAD}" destId="{FAF49DEA-52CC-4F4B-B2C5-A1A77875D8C2}" srcOrd="0" destOrd="0" presId="urn:microsoft.com/office/officeart/2005/8/layout/vList6"/>
    <dgm:cxn modelId="{34706EC2-FA52-46FF-B9B1-E096007D72C8}" srcId="{65E10D52-4ECA-4F60-B7BB-C6850B4B14BB}" destId="{F7D37BE8-F23F-49AA-8EED-54661A167BF3}" srcOrd="1" destOrd="0" parTransId="{9E1077DC-2A62-4DFB-B98B-E3284D18DAB1}" sibTransId="{CC31D7D3-0844-4E39-BE3D-0FEC9D0692FB}"/>
    <dgm:cxn modelId="{D3ADE24F-1FF8-4745-A01B-AB4D4EFB0B64}" srcId="{A004C190-03DD-4FE2-9D61-47774E7C7D19}" destId="{FF6BD477-2DBF-4F7C-97C0-28745A3DD910}" srcOrd="0" destOrd="0" parTransId="{EEA4D30F-115D-485B-A98B-879E277D1FA1}" sibTransId="{4C37B009-30C6-4A08-952A-3E09E0547EEE}"/>
    <dgm:cxn modelId="{B56D125D-54F1-4D05-BC46-00271148D5B1}" type="presOf" srcId="{0EA08BE2-1558-4CA7-87DA-13F99E63CFE0}" destId="{7B2E0E9D-8874-4B89-81EA-77A9D10F0749}" srcOrd="0" destOrd="1" presId="urn:microsoft.com/office/officeart/2005/8/layout/vList6"/>
    <dgm:cxn modelId="{86914780-6746-4210-9E53-58261138535F}" srcId="{D1E8C12B-A6B0-4451-98A0-AAAA06436BAD}" destId="{49457DE1-2225-447E-8D37-550034D59425}" srcOrd="2" destOrd="0" parTransId="{8A8D1673-FACB-45BB-935F-C0CBC0BB16BC}" sibTransId="{8BE1DE43-76A2-4B9C-A4BE-5AA23697FA8F}"/>
    <dgm:cxn modelId="{D2B0E2FA-DE92-4674-BD90-23362078CA11}" type="presOf" srcId="{9A668774-A75C-4CE6-85B2-9CAE69031A6C}" destId="{251EBA81-8FA9-4A08-A498-2E4341EDBFB7}" srcOrd="0" destOrd="0" presId="urn:microsoft.com/office/officeart/2005/8/layout/vList6"/>
    <dgm:cxn modelId="{44BB575E-A3FB-48D8-990A-F55B9A8CD0C4}" type="presOf" srcId="{CF2FA137-8FAC-47D1-85EE-1DAAC716A594}" destId="{CA0441DA-592D-49C2-A179-EEF0348F5443}" srcOrd="0" destOrd="0" presId="urn:microsoft.com/office/officeart/2005/8/layout/vList6"/>
    <dgm:cxn modelId="{2971F57B-893E-400A-9D4A-3F3259338AFA}" type="presOf" srcId="{DEEE4477-F867-4777-9768-D2FE6545306E}" destId="{D9CF3127-71B2-49D9-92F5-BD92B4993E8B}" srcOrd="0" destOrd="0" presId="urn:microsoft.com/office/officeart/2005/8/layout/vList6"/>
    <dgm:cxn modelId="{02B1E9F5-8CEC-4936-8FFA-5A265727748E}" srcId="{C502F903-8240-4011-8198-03564C2293BA}" destId="{CF2FA137-8FAC-47D1-85EE-1DAAC716A594}" srcOrd="0" destOrd="0" parTransId="{FAED06D5-E35D-4AB0-A82B-37B923AD2D4B}" sibTransId="{87D8E338-7CDA-4085-90D3-E46F0655A90E}"/>
    <dgm:cxn modelId="{1C7D6909-FE1C-4511-BB55-314FB6AF6D66}" srcId="{D1E8C12B-A6B0-4451-98A0-AAAA06436BAD}" destId="{F63FCEF3-FE2E-45F9-891F-CEC53C3BF2BC}" srcOrd="1" destOrd="0" parTransId="{6FA4CD21-3595-413E-8DD9-049EF3294F33}" sibTransId="{5476DF7B-2D29-4662-A167-006DF7C50259}"/>
    <dgm:cxn modelId="{8D582F5C-8374-409B-B4DA-92B71048917F}" srcId="{D1E8C12B-A6B0-4451-98A0-AAAA06436BAD}" destId="{A247EA1C-750E-4AF3-9EF4-01A7020907D8}" srcOrd="0" destOrd="0" parTransId="{D615F27A-D39E-49C5-B95A-1570ACA63C66}" sibTransId="{9A8943B0-DDDD-400A-B1DE-F3D5188071D2}"/>
    <dgm:cxn modelId="{6A2656A7-2063-4E22-93FD-1348EDEDE0DD}" type="presOf" srcId="{5BF2FFB1-1B7B-48A3-9A69-8F3F2D678717}" destId="{CA0441DA-592D-49C2-A179-EEF0348F5443}" srcOrd="0" destOrd="4" presId="urn:microsoft.com/office/officeart/2005/8/layout/vList6"/>
    <dgm:cxn modelId="{9D778B66-1136-48A5-8DD3-644074F13024}" srcId="{65E10D52-4ECA-4F60-B7BB-C6850B4B14BB}" destId="{9A668774-A75C-4CE6-85B2-9CAE69031A6C}" srcOrd="4" destOrd="0" parTransId="{143FD8B3-C4A6-4D8B-9551-C6BF573B8D3F}" sibTransId="{E198E03E-A95C-4F9C-946D-50463A28E0B5}"/>
    <dgm:cxn modelId="{715B977E-FEE2-45B1-B930-1DB57181A17D}" srcId="{D1E8C12B-A6B0-4451-98A0-AAAA06436BAD}" destId="{9A26F92E-F3DF-4339-BA47-BC9F4D93B686}" srcOrd="3" destOrd="0" parTransId="{D5C270B1-DF59-46CA-9BD3-ADC773F7BBF1}" sibTransId="{21915EB1-F57D-4548-A863-F28EEA76E5F7}"/>
    <dgm:cxn modelId="{18C85934-55E9-4CF6-9F68-20646E0DF8CB}" type="presOf" srcId="{7DCD4943-238F-44E7-94A2-E8645DF0C7CC}" destId="{CA0441DA-592D-49C2-A179-EEF0348F5443}" srcOrd="0" destOrd="2" presId="urn:microsoft.com/office/officeart/2005/8/layout/vList6"/>
    <dgm:cxn modelId="{ED467FB8-BC6F-4D3E-B291-C12FD0F7BB12}" srcId="{C502F903-8240-4011-8198-03564C2293BA}" destId="{008CFFB1-8162-4171-B042-98CA525E3ED8}" srcOrd="1" destOrd="0" parTransId="{2266DA53-4269-46AE-820D-4972899FE3AE}" sibTransId="{4D68235B-DFAA-48D4-8E8F-EB27C7251D3B}"/>
    <dgm:cxn modelId="{3D5942F0-2F2C-4F9C-B688-B39645791D6D}" srcId="{65E10D52-4ECA-4F60-B7BB-C6850B4B14BB}" destId="{C502F903-8240-4011-8198-03564C2293BA}" srcOrd="2" destOrd="0" parTransId="{42B48D4F-974E-4A4C-9ACB-40EFAC4DDA4F}" sibTransId="{BC635943-33A4-427E-8EA9-8D11C203BF1F}"/>
    <dgm:cxn modelId="{5F149F9E-DA10-40B5-AB0C-62B106D61DFD}" srcId="{A004C190-03DD-4FE2-9D61-47774E7C7D19}" destId="{0EA08BE2-1558-4CA7-87DA-13F99E63CFE0}" srcOrd="1" destOrd="0" parTransId="{E971BBF5-1683-4533-A2FA-A8AE55EF67C7}" sibTransId="{26332795-8F99-4AF3-90E2-C28A42B68948}"/>
    <dgm:cxn modelId="{C8DD5ADA-CF0B-48D4-928F-A349A239631E}" type="presOf" srcId="{7F42838A-3A56-48DF-BF63-28085FC42026}" destId="{A17736C6-8010-40FF-821B-DD6C4313434A}" srcOrd="0" destOrd="0" presId="urn:microsoft.com/office/officeart/2005/8/layout/vList6"/>
    <dgm:cxn modelId="{DD5FF6D9-E57B-4846-B3B7-209C2E2D02EC}" srcId="{C502F903-8240-4011-8198-03564C2293BA}" destId="{7DCD4943-238F-44E7-94A2-E8645DF0C7CC}" srcOrd="2" destOrd="0" parTransId="{15C0D3D8-5A21-40D5-B482-D92ABC73C3C6}" sibTransId="{6DF4E3C1-125E-4168-B1D6-538FF04A508C}"/>
    <dgm:cxn modelId="{BF794E04-96CD-421B-B8B2-EA013231D8C6}" srcId="{65E10D52-4ECA-4F60-B7BB-C6850B4B14BB}" destId="{7F42838A-3A56-48DF-BF63-28085FC42026}" srcOrd="0" destOrd="0" parTransId="{CDFC057F-6804-4F85-A059-7EB4163AC9E4}" sibTransId="{B231F7F8-1825-417B-9B8C-096085FB7D88}"/>
    <dgm:cxn modelId="{919E0921-9AE4-4416-9C40-A82DAB951EFC}" type="presOf" srcId="{A247EA1C-750E-4AF3-9EF4-01A7020907D8}" destId="{B60E455C-A5B5-43D7-A680-81363B472CF8}" srcOrd="0" destOrd="0" presId="urn:microsoft.com/office/officeart/2005/8/layout/vList6"/>
    <dgm:cxn modelId="{2B027AA1-41F5-4ACE-97BC-05F4667286B1}" type="presOf" srcId="{F7D37BE8-F23F-49AA-8EED-54661A167BF3}" destId="{B735D4D2-F7C3-488E-B0C8-B80E6948F753}" srcOrd="0" destOrd="0" presId="urn:microsoft.com/office/officeart/2005/8/layout/vList6"/>
    <dgm:cxn modelId="{27A50090-3A9B-4441-A54C-113BE6574D97}" type="presOf" srcId="{0EC5E93E-9CE4-486F-98F3-F8A2BD1D64E0}" destId="{CF88BE1A-0BF9-43AF-A942-C9F47DAD9514}" srcOrd="0" destOrd="0" presId="urn:microsoft.com/office/officeart/2005/8/layout/vList6"/>
    <dgm:cxn modelId="{DB5B9BD3-98EF-493C-994A-1401BD4A2C5C}" type="presOf" srcId="{65E10D52-4ECA-4F60-B7BB-C6850B4B14BB}" destId="{E1583C04-037F-4770-9BAA-C0BBA18595F1}" srcOrd="0" destOrd="0" presId="urn:microsoft.com/office/officeart/2005/8/layout/vList6"/>
    <dgm:cxn modelId="{769D5867-BDEB-47A0-AB62-E00EB4F34576}" type="presOf" srcId="{FF6BD477-2DBF-4F7C-97C0-28745A3DD910}" destId="{7B2E0E9D-8874-4B89-81EA-77A9D10F0749}" srcOrd="0" destOrd="0" presId="urn:microsoft.com/office/officeart/2005/8/layout/vList6"/>
    <dgm:cxn modelId="{F049B55F-9749-47D3-8B0A-A582C610DD78}" type="presParOf" srcId="{E1583C04-037F-4770-9BAA-C0BBA18595F1}" destId="{819FFD4B-F1DD-49BB-9790-FA0D221DBC06}" srcOrd="0" destOrd="0" presId="urn:microsoft.com/office/officeart/2005/8/layout/vList6"/>
    <dgm:cxn modelId="{737EA22F-D176-4E55-A127-DD934949E067}" type="presParOf" srcId="{819FFD4B-F1DD-49BB-9790-FA0D221DBC06}" destId="{A17736C6-8010-40FF-821B-DD6C4313434A}" srcOrd="0" destOrd="0" presId="urn:microsoft.com/office/officeart/2005/8/layout/vList6"/>
    <dgm:cxn modelId="{56E4E706-E77E-4D09-9805-9F4A93D3FA7C}" type="presParOf" srcId="{819FFD4B-F1DD-49BB-9790-FA0D221DBC06}" destId="{7C2FDAF8-018E-4B8C-9F59-39479AF8D209}" srcOrd="1" destOrd="0" presId="urn:microsoft.com/office/officeart/2005/8/layout/vList6"/>
    <dgm:cxn modelId="{F1B494E8-F5BD-46F0-A674-A70C08CDCDEA}" type="presParOf" srcId="{E1583C04-037F-4770-9BAA-C0BBA18595F1}" destId="{BF82C4DB-6403-4F38-9C3E-B0AB23FB68D1}" srcOrd="1" destOrd="0" presId="urn:microsoft.com/office/officeart/2005/8/layout/vList6"/>
    <dgm:cxn modelId="{C22AF9D3-C90C-41B1-BAE6-CCC9DDFC58E1}" type="presParOf" srcId="{E1583C04-037F-4770-9BAA-C0BBA18595F1}" destId="{779E1771-E841-48EC-B864-39E22D5CCB91}" srcOrd="2" destOrd="0" presId="urn:microsoft.com/office/officeart/2005/8/layout/vList6"/>
    <dgm:cxn modelId="{CCAD3D43-2C3B-432E-9DF4-D0ADEC0FF95E}" type="presParOf" srcId="{779E1771-E841-48EC-B864-39E22D5CCB91}" destId="{B735D4D2-F7C3-488E-B0C8-B80E6948F753}" srcOrd="0" destOrd="0" presId="urn:microsoft.com/office/officeart/2005/8/layout/vList6"/>
    <dgm:cxn modelId="{6B5AAE46-57F4-45CD-B5AB-A8A3C8BE37A7}" type="presParOf" srcId="{779E1771-E841-48EC-B864-39E22D5CCB91}" destId="{CF88BE1A-0BF9-43AF-A942-C9F47DAD9514}" srcOrd="1" destOrd="0" presId="urn:microsoft.com/office/officeart/2005/8/layout/vList6"/>
    <dgm:cxn modelId="{DD191EEC-D4A0-487F-A66A-D8A254F76E9D}" type="presParOf" srcId="{E1583C04-037F-4770-9BAA-C0BBA18595F1}" destId="{D8C9466E-31B3-40B2-B582-7416FC2CA9A9}" srcOrd="3" destOrd="0" presId="urn:microsoft.com/office/officeart/2005/8/layout/vList6"/>
    <dgm:cxn modelId="{4386BED1-F771-481C-B72C-F72473EE0D89}" type="presParOf" srcId="{E1583C04-037F-4770-9BAA-C0BBA18595F1}" destId="{35E82CAD-3370-4EB8-977E-684455E9DB7B}" srcOrd="4" destOrd="0" presId="urn:microsoft.com/office/officeart/2005/8/layout/vList6"/>
    <dgm:cxn modelId="{4614E431-4E49-416E-ABA3-2F1046BF8D4C}" type="presParOf" srcId="{35E82CAD-3370-4EB8-977E-684455E9DB7B}" destId="{12909174-FDFE-446A-8404-D8124B5F1E43}" srcOrd="0" destOrd="0" presId="urn:microsoft.com/office/officeart/2005/8/layout/vList6"/>
    <dgm:cxn modelId="{F8C4C197-E413-41D7-B49A-4FB927C168D7}" type="presParOf" srcId="{35E82CAD-3370-4EB8-977E-684455E9DB7B}" destId="{CA0441DA-592D-49C2-A179-EEF0348F5443}" srcOrd="1" destOrd="0" presId="urn:microsoft.com/office/officeart/2005/8/layout/vList6"/>
    <dgm:cxn modelId="{2F8B3A39-639B-4D53-8BA7-571D968A2191}" type="presParOf" srcId="{E1583C04-037F-4770-9BAA-C0BBA18595F1}" destId="{D2D6DDD7-D1A0-40D0-A9B9-0912F7D9657C}" srcOrd="5" destOrd="0" presId="urn:microsoft.com/office/officeart/2005/8/layout/vList6"/>
    <dgm:cxn modelId="{D7265738-E42D-4A8F-A923-5CFDC61F5EA7}" type="presParOf" srcId="{E1583C04-037F-4770-9BAA-C0BBA18595F1}" destId="{16AD0951-357D-42D3-8F8C-199C73D4F913}" srcOrd="6" destOrd="0" presId="urn:microsoft.com/office/officeart/2005/8/layout/vList6"/>
    <dgm:cxn modelId="{1BC38369-A8CE-4DB5-9212-26F33B6771D5}" type="presParOf" srcId="{16AD0951-357D-42D3-8F8C-199C73D4F913}" destId="{4184C175-F4A8-4B87-A154-39CBBC569562}" srcOrd="0" destOrd="0" presId="urn:microsoft.com/office/officeart/2005/8/layout/vList6"/>
    <dgm:cxn modelId="{E7B37272-F437-4618-BFCC-5551C86B0343}" type="presParOf" srcId="{16AD0951-357D-42D3-8F8C-199C73D4F913}" destId="{7B2E0E9D-8874-4B89-81EA-77A9D10F0749}" srcOrd="1" destOrd="0" presId="urn:microsoft.com/office/officeart/2005/8/layout/vList6"/>
    <dgm:cxn modelId="{4154868D-41A3-4DA1-8BD7-FFD9554FBC10}" type="presParOf" srcId="{E1583C04-037F-4770-9BAA-C0BBA18595F1}" destId="{4D68C8A5-7736-49AB-830A-9AC98D85AFBA}" srcOrd="7" destOrd="0" presId="urn:microsoft.com/office/officeart/2005/8/layout/vList6"/>
    <dgm:cxn modelId="{83A3AD7B-7111-4A9D-842D-62C4C74073CA}" type="presParOf" srcId="{E1583C04-037F-4770-9BAA-C0BBA18595F1}" destId="{91DB85D2-479D-4E58-AB7F-DFB157D52542}" srcOrd="8" destOrd="0" presId="urn:microsoft.com/office/officeart/2005/8/layout/vList6"/>
    <dgm:cxn modelId="{BF4C7F43-150D-4D8F-990D-28E85A015333}" type="presParOf" srcId="{91DB85D2-479D-4E58-AB7F-DFB157D52542}" destId="{251EBA81-8FA9-4A08-A498-2E4341EDBFB7}" srcOrd="0" destOrd="0" presId="urn:microsoft.com/office/officeart/2005/8/layout/vList6"/>
    <dgm:cxn modelId="{8878061C-174C-454E-A711-02005A08BF00}" type="presParOf" srcId="{91DB85D2-479D-4E58-AB7F-DFB157D52542}" destId="{D9CF3127-71B2-49D9-92F5-BD92B4993E8B}" srcOrd="1" destOrd="0" presId="urn:microsoft.com/office/officeart/2005/8/layout/vList6"/>
    <dgm:cxn modelId="{DC645130-FBB4-4203-9BDE-32FC20F7A5BC}" type="presParOf" srcId="{E1583C04-037F-4770-9BAA-C0BBA18595F1}" destId="{22381125-D8F7-4407-BDEA-B2D02AC3852D}" srcOrd="9" destOrd="0" presId="urn:microsoft.com/office/officeart/2005/8/layout/vList6"/>
    <dgm:cxn modelId="{DEA32B40-7D1B-47AA-B3D6-2FD62F2CFE38}" type="presParOf" srcId="{E1583C04-037F-4770-9BAA-C0BBA18595F1}" destId="{E5FA1879-B21F-40F7-9EA8-997AC911D7D5}" srcOrd="10" destOrd="0" presId="urn:microsoft.com/office/officeart/2005/8/layout/vList6"/>
    <dgm:cxn modelId="{45C82AD1-5A29-4998-9C04-D5A5CDE8F89B}" type="presParOf" srcId="{E5FA1879-B21F-40F7-9EA8-997AC911D7D5}" destId="{FAF49DEA-52CC-4F4B-B2C5-A1A77875D8C2}" srcOrd="0" destOrd="0" presId="urn:microsoft.com/office/officeart/2005/8/layout/vList6"/>
    <dgm:cxn modelId="{9E94DB21-156C-44ED-BB29-95F2902E8487}" type="presParOf" srcId="{E5FA1879-B21F-40F7-9EA8-997AC911D7D5}" destId="{B60E455C-A5B5-43D7-A680-81363B472CF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79C584-B6A4-4942-A3B3-039190E2ACF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44317D-7860-4662-B6BB-8DF99C7B7A8E}">
      <dgm:prSet phldrT="[Text]"/>
      <dgm:spPr/>
      <dgm:t>
        <a:bodyPr/>
        <a:lstStyle/>
        <a:p>
          <a:pPr algn="l"/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Training and capacity building of sector identified as core need  but receives fraction of amount</a:t>
          </a:r>
        </a:p>
      </dgm:t>
    </dgm:pt>
    <dgm:pt modelId="{BAF24CCC-F0D5-4943-B235-0D74A9EB4BA7}" type="parTrans" cxnId="{CD3868C5-9E53-41B5-95AD-68BA4CAA2842}">
      <dgm:prSet/>
      <dgm:spPr/>
      <dgm:t>
        <a:bodyPr/>
        <a:lstStyle/>
        <a:p>
          <a:endParaRPr lang="en-US"/>
        </a:p>
      </dgm:t>
    </dgm:pt>
    <dgm:pt modelId="{899C8FEB-EEAF-43E6-8808-9814235AA7A6}" type="sibTrans" cxnId="{CD3868C5-9E53-41B5-95AD-68BA4CAA2842}">
      <dgm:prSet/>
      <dgm:spPr/>
      <dgm:t>
        <a:bodyPr/>
        <a:lstStyle/>
        <a:p>
          <a:endParaRPr lang="en-US"/>
        </a:p>
      </dgm:t>
    </dgm:pt>
    <dgm:pt modelId="{A1384684-1261-44BF-861C-2833451C321C}">
      <dgm:prSet phldrT="[Text]" custT="1"/>
      <dgm:spPr/>
      <dgm:t>
        <a:bodyPr/>
        <a:lstStyle/>
        <a:p>
          <a:r>
            <a:rPr lang="en-ZA" sz="1200" dirty="0">
              <a:latin typeface="Arial" panose="020B0604020202020204" pitchFamily="34" charset="0"/>
              <a:cs typeface="Arial" panose="020B0604020202020204" pitchFamily="34" charset="0"/>
            </a:rPr>
            <a:t>MDDA regulations determining percentages of different funding allocations must be reviewed</a:t>
          </a:r>
          <a:endParaRPr lang="en-US" sz="1200" dirty="0"/>
        </a:p>
      </dgm:t>
    </dgm:pt>
    <dgm:pt modelId="{9547D2FA-DEE8-43FF-B544-4D49B9BEB4BF}" type="parTrans" cxnId="{B6F5E873-9A3A-4A9B-8247-659B9F4CF8CF}">
      <dgm:prSet/>
      <dgm:spPr/>
      <dgm:t>
        <a:bodyPr/>
        <a:lstStyle/>
        <a:p>
          <a:endParaRPr lang="en-US"/>
        </a:p>
      </dgm:t>
    </dgm:pt>
    <dgm:pt modelId="{939EE0FE-9E42-4C5A-A788-E137C3DC9C0D}" type="sibTrans" cxnId="{B6F5E873-9A3A-4A9B-8247-659B9F4CF8CF}">
      <dgm:prSet/>
      <dgm:spPr/>
      <dgm:t>
        <a:bodyPr/>
        <a:lstStyle/>
        <a:p>
          <a:endParaRPr lang="en-US"/>
        </a:p>
      </dgm:t>
    </dgm:pt>
    <dgm:pt modelId="{CB63F37F-93E3-4206-9B06-6D7BD7FE6000}">
      <dgm:prSet/>
      <dgm:spPr/>
      <dgm:t>
        <a:bodyPr/>
        <a:lstStyle/>
        <a:p>
          <a:pPr algn="l"/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Sustainability of media projects remains major issue</a:t>
          </a:r>
        </a:p>
      </dgm:t>
    </dgm:pt>
    <dgm:pt modelId="{9D8D2359-23C8-4D1D-8A59-574C3608E171}" type="parTrans" cxnId="{D594A8A5-0A0A-436D-9FCE-7F6587EA7CE6}">
      <dgm:prSet/>
      <dgm:spPr/>
      <dgm:t>
        <a:bodyPr/>
        <a:lstStyle/>
        <a:p>
          <a:endParaRPr lang="en-US"/>
        </a:p>
      </dgm:t>
    </dgm:pt>
    <dgm:pt modelId="{B2E53610-5C00-46A3-906D-EF748FBCD6F3}" type="sibTrans" cxnId="{D594A8A5-0A0A-436D-9FCE-7F6587EA7CE6}">
      <dgm:prSet/>
      <dgm:spPr/>
      <dgm:t>
        <a:bodyPr/>
        <a:lstStyle/>
        <a:p>
          <a:endParaRPr lang="en-US"/>
        </a:p>
      </dgm:t>
    </dgm:pt>
    <dgm:pt modelId="{F458DAD2-80FD-4975-884F-FDFE439B5D22}">
      <dgm:prSet custT="1"/>
      <dgm:spPr/>
      <dgm:t>
        <a:bodyPr/>
        <a:lstStyle/>
        <a:p>
          <a:r>
            <a:rPr lang="en-ZA" sz="1200" dirty="0">
              <a:latin typeface="Arial" panose="020B0604020202020204" pitchFamily="34" charset="0"/>
              <a:cs typeface="Arial" panose="020B0604020202020204" pitchFamily="34" charset="0"/>
            </a:rPr>
            <a:t>Pre-assessment, M&amp;E systems require revision</a:t>
          </a:r>
        </a:p>
      </dgm:t>
    </dgm:pt>
    <dgm:pt modelId="{64510FCE-CD9B-44F4-A78F-D9DC01C88928}" type="parTrans" cxnId="{F0CB6920-DAE2-49B2-BEED-A957D731B92D}">
      <dgm:prSet/>
      <dgm:spPr/>
      <dgm:t>
        <a:bodyPr/>
        <a:lstStyle/>
        <a:p>
          <a:endParaRPr lang="en-US"/>
        </a:p>
      </dgm:t>
    </dgm:pt>
    <dgm:pt modelId="{0E6429FE-A3A3-4CBF-9AF0-A03A57B6795A}" type="sibTrans" cxnId="{F0CB6920-DAE2-49B2-BEED-A957D731B92D}">
      <dgm:prSet/>
      <dgm:spPr/>
      <dgm:t>
        <a:bodyPr/>
        <a:lstStyle/>
        <a:p>
          <a:endParaRPr lang="en-US"/>
        </a:p>
      </dgm:t>
    </dgm:pt>
    <dgm:pt modelId="{BDC32CE5-B42C-42FC-8DB6-6CDE214BA6FB}">
      <dgm:prSet custT="1"/>
      <dgm:spPr/>
      <dgm:t>
        <a:bodyPr/>
        <a:lstStyle/>
        <a:p>
          <a:r>
            <a:rPr lang="en-ZA" sz="1200" dirty="0">
              <a:latin typeface="Arial" panose="020B0604020202020204" pitchFamily="34" charset="0"/>
              <a:cs typeface="Arial" panose="020B0604020202020204" pitchFamily="34" charset="0"/>
            </a:rPr>
            <a:t>Funding model and grant dispersal activities must be reviewed</a:t>
          </a:r>
        </a:p>
      </dgm:t>
    </dgm:pt>
    <dgm:pt modelId="{B39DB4BE-E055-4988-813E-FB816BDFCD65}" type="parTrans" cxnId="{6F7A0D8B-DF2A-46A9-81EC-7089BE9F5503}">
      <dgm:prSet/>
      <dgm:spPr/>
      <dgm:t>
        <a:bodyPr/>
        <a:lstStyle/>
        <a:p>
          <a:endParaRPr lang="en-US"/>
        </a:p>
      </dgm:t>
    </dgm:pt>
    <dgm:pt modelId="{9CE3CB8F-D801-4821-AFF0-72A04E590859}" type="sibTrans" cxnId="{6F7A0D8B-DF2A-46A9-81EC-7089BE9F5503}">
      <dgm:prSet/>
      <dgm:spPr/>
      <dgm:t>
        <a:bodyPr/>
        <a:lstStyle/>
        <a:p>
          <a:endParaRPr lang="en-US"/>
        </a:p>
      </dgm:t>
    </dgm:pt>
    <dgm:pt modelId="{F7402EDE-B923-4B13-84D5-608F5621115C}">
      <dgm:prSet/>
      <dgm:spPr/>
      <dgm:t>
        <a:bodyPr/>
        <a:lstStyle/>
        <a:p>
          <a:pPr algn="l"/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Technological changes wreaking havoc in industry </a:t>
          </a:r>
        </a:p>
      </dgm:t>
    </dgm:pt>
    <dgm:pt modelId="{72D2B4C0-0518-49D8-BED4-01D8E2CEA01F}" type="parTrans" cxnId="{EA2AA341-1AE1-467E-8DA3-43240630D9B6}">
      <dgm:prSet/>
      <dgm:spPr/>
      <dgm:t>
        <a:bodyPr/>
        <a:lstStyle/>
        <a:p>
          <a:endParaRPr lang="en-US"/>
        </a:p>
      </dgm:t>
    </dgm:pt>
    <dgm:pt modelId="{88E464FF-C0DB-465A-8260-8C53CE315538}" type="sibTrans" cxnId="{EA2AA341-1AE1-467E-8DA3-43240630D9B6}">
      <dgm:prSet/>
      <dgm:spPr/>
      <dgm:t>
        <a:bodyPr/>
        <a:lstStyle/>
        <a:p>
          <a:endParaRPr lang="en-US"/>
        </a:p>
      </dgm:t>
    </dgm:pt>
    <dgm:pt modelId="{9A8406AD-F64D-4AA9-8EBF-8F2A7B116155}">
      <dgm:prSet custT="1"/>
      <dgm:spPr/>
      <dgm:t>
        <a:bodyPr/>
        <a:lstStyle/>
        <a:p>
          <a:r>
            <a:rPr lang="en-ZA" sz="1200" dirty="0">
              <a:latin typeface="Arial" panose="020B0604020202020204" pitchFamily="34" charset="0"/>
              <a:cs typeface="Arial" panose="020B0604020202020204" pitchFamily="34" charset="0"/>
            </a:rPr>
            <a:t>MDDA should adopt ‘Digital First’ strategy</a:t>
          </a:r>
        </a:p>
      </dgm:t>
    </dgm:pt>
    <dgm:pt modelId="{EDADADA7-F691-4557-A98E-64418BF8113B}" type="parTrans" cxnId="{1759A204-4BD6-4F69-9E9A-CE2C5A21A8BB}">
      <dgm:prSet/>
      <dgm:spPr/>
      <dgm:t>
        <a:bodyPr/>
        <a:lstStyle/>
        <a:p>
          <a:endParaRPr lang="en-US"/>
        </a:p>
      </dgm:t>
    </dgm:pt>
    <dgm:pt modelId="{54EF0957-8E29-4289-854C-2002409C8090}" type="sibTrans" cxnId="{1759A204-4BD6-4F69-9E9A-CE2C5A21A8BB}">
      <dgm:prSet/>
      <dgm:spPr/>
      <dgm:t>
        <a:bodyPr/>
        <a:lstStyle/>
        <a:p>
          <a:endParaRPr lang="en-US"/>
        </a:p>
      </dgm:t>
    </dgm:pt>
    <dgm:pt modelId="{33052BF9-B5C0-4132-841A-CACA0AA364FB}">
      <dgm:prSet custT="1"/>
      <dgm:spPr/>
      <dgm:t>
        <a:bodyPr/>
        <a:lstStyle/>
        <a:p>
          <a:r>
            <a:rPr lang="en-ZA" sz="1200" dirty="0">
              <a:latin typeface="Arial" panose="020B0604020202020204" pitchFamily="34" charset="0"/>
              <a:cs typeface="Arial" panose="020B0604020202020204" pitchFamily="34" charset="0"/>
            </a:rPr>
            <a:t>MDDA needs to research / engage with community sector around impact of technological change</a:t>
          </a:r>
        </a:p>
      </dgm:t>
    </dgm:pt>
    <dgm:pt modelId="{E091D258-CF48-4A87-8AB3-7C3BADE02A66}" type="parTrans" cxnId="{1A248EB1-0BE8-4435-8D73-4F3740A95342}">
      <dgm:prSet/>
      <dgm:spPr/>
      <dgm:t>
        <a:bodyPr/>
        <a:lstStyle/>
        <a:p>
          <a:endParaRPr lang="en-US"/>
        </a:p>
      </dgm:t>
    </dgm:pt>
    <dgm:pt modelId="{9751FFEC-01C4-43DB-A553-27227C58DF89}" type="sibTrans" cxnId="{1A248EB1-0BE8-4435-8D73-4F3740A95342}">
      <dgm:prSet/>
      <dgm:spPr/>
      <dgm:t>
        <a:bodyPr/>
        <a:lstStyle/>
        <a:p>
          <a:endParaRPr lang="en-US"/>
        </a:p>
      </dgm:t>
    </dgm:pt>
    <dgm:pt modelId="{B2DEF405-1B43-466C-8B8A-5CE4B421FD57}">
      <dgm:prSet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Instability of leadership and capacity issues detract from ability to deliver on mandate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4DD27C-CE7A-40EA-A9F4-03FE93E7EAE7}" type="parTrans" cxnId="{ED62F69C-883C-4F57-970E-F9A49487D3C9}">
      <dgm:prSet/>
      <dgm:spPr/>
      <dgm:t>
        <a:bodyPr/>
        <a:lstStyle/>
        <a:p>
          <a:endParaRPr lang="en-US"/>
        </a:p>
      </dgm:t>
    </dgm:pt>
    <dgm:pt modelId="{8C95FE10-3175-41CD-A9FD-CCAB1C768E25}" type="sibTrans" cxnId="{ED62F69C-883C-4F57-970E-F9A49487D3C9}">
      <dgm:prSet/>
      <dgm:spPr/>
      <dgm:t>
        <a:bodyPr/>
        <a:lstStyle/>
        <a:p>
          <a:endParaRPr lang="en-US"/>
        </a:p>
      </dgm:t>
    </dgm:pt>
    <dgm:pt modelId="{E060C3D4-6A39-4B98-B406-A55346066192}">
      <dgm:prSet custT="1"/>
      <dgm:spPr/>
      <dgm:t>
        <a:bodyPr/>
        <a:lstStyle/>
        <a:p>
          <a:r>
            <a:rPr lang="en-ZA" sz="1200" dirty="0">
              <a:latin typeface="Arial" panose="020B0604020202020204" pitchFamily="34" charset="0"/>
              <a:cs typeface="Arial" panose="020B0604020202020204" pitchFamily="34" charset="0"/>
            </a:rPr>
            <a:t>Governance instability must be eliminated as senior manager posts are  vacant and MDDA Board members change frequently</a:t>
          </a:r>
        </a:p>
      </dgm:t>
    </dgm:pt>
    <dgm:pt modelId="{41F24BE8-A563-4A81-8A09-47E18179C7E8}" type="parTrans" cxnId="{542CE6ED-7D4D-40E6-A821-C605528DD830}">
      <dgm:prSet/>
      <dgm:spPr/>
      <dgm:t>
        <a:bodyPr/>
        <a:lstStyle/>
        <a:p>
          <a:endParaRPr lang="en-US"/>
        </a:p>
      </dgm:t>
    </dgm:pt>
    <dgm:pt modelId="{A6D65977-0429-486C-ABCA-41694EE661EB}" type="sibTrans" cxnId="{542CE6ED-7D4D-40E6-A821-C605528DD830}">
      <dgm:prSet/>
      <dgm:spPr/>
      <dgm:t>
        <a:bodyPr/>
        <a:lstStyle/>
        <a:p>
          <a:endParaRPr lang="en-US"/>
        </a:p>
      </dgm:t>
    </dgm:pt>
    <dgm:pt modelId="{4CFAFD53-F638-4100-9606-F06E822E5069}">
      <dgm:prSet custT="1"/>
      <dgm:spPr/>
      <dgm:t>
        <a:bodyPr/>
        <a:lstStyle/>
        <a:p>
          <a:r>
            <a:rPr lang="en-ZA" sz="1200" dirty="0">
              <a:latin typeface="Arial" panose="020B0604020202020204" pitchFamily="34" charset="0"/>
              <a:cs typeface="Arial" panose="020B0604020202020204" pitchFamily="34" charset="0"/>
            </a:rPr>
            <a:t>MDDA Act should be reviewed to re-look at powers, roles and responsibilities of Board </a:t>
          </a:r>
          <a:r>
            <a:rPr lang="en-ZA" sz="1200" dirty="0" err="1">
              <a:latin typeface="Arial" panose="020B0604020202020204" pitchFamily="34" charset="0"/>
              <a:cs typeface="Arial" panose="020B0604020202020204" pitchFamily="34" charset="0"/>
            </a:rPr>
            <a:t>vis</a:t>
          </a:r>
          <a:r>
            <a:rPr lang="en-ZA" sz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ZA" sz="1200" dirty="0" err="1">
              <a:latin typeface="Arial" panose="020B0604020202020204" pitchFamily="34" charset="0"/>
              <a:cs typeface="Arial" panose="020B0604020202020204" pitchFamily="34" charset="0"/>
            </a:rPr>
            <a:t>vis</a:t>
          </a:r>
          <a:r>
            <a:rPr lang="en-ZA" sz="1200" dirty="0">
              <a:latin typeface="Arial" panose="020B0604020202020204" pitchFamily="34" charset="0"/>
              <a:cs typeface="Arial" panose="020B0604020202020204" pitchFamily="34" charset="0"/>
            </a:rPr>
            <a:t> MDDA management</a:t>
          </a:r>
        </a:p>
      </dgm:t>
    </dgm:pt>
    <dgm:pt modelId="{D6D8FD75-CAE6-41CC-8A75-63AEF94695C2}" type="parTrans" cxnId="{0CA68412-9746-4555-8355-DF5E5C59F46D}">
      <dgm:prSet/>
      <dgm:spPr/>
      <dgm:t>
        <a:bodyPr/>
        <a:lstStyle/>
        <a:p>
          <a:endParaRPr lang="en-US"/>
        </a:p>
      </dgm:t>
    </dgm:pt>
    <dgm:pt modelId="{2BF9C175-3A7D-4F96-8E53-298805CB91DA}" type="sibTrans" cxnId="{0CA68412-9746-4555-8355-DF5E5C59F46D}">
      <dgm:prSet/>
      <dgm:spPr/>
      <dgm:t>
        <a:bodyPr/>
        <a:lstStyle/>
        <a:p>
          <a:endParaRPr lang="en-US"/>
        </a:p>
      </dgm:t>
    </dgm:pt>
    <dgm:pt modelId="{232A0684-05FB-4A99-9B57-968ACA62A5A2}">
      <dgm:prSet custT="1"/>
      <dgm:spPr/>
      <dgm:t>
        <a:bodyPr/>
        <a:lstStyle/>
        <a:p>
          <a:r>
            <a:rPr lang="en-ZA" sz="1200" dirty="0">
              <a:latin typeface="Arial" panose="020B0604020202020204" pitchFamily="34" charset="0"/>
              <a:cs typeface="Arial" panose="020B0604020202020204" pitchFamily="34" charset="0"/>
            </a:rPr>
            <a:t>Resolve impasse on advertising  for projects through collaboration with Government and commercial sector </a:t>
          </a:r>
        </a:p>
      </dgm:t>
    </dgm:pt>
    <dgm:pt modelId="{8FCBD768-ED37-49A8-8C84-5C546A3489E8}" type="parTrans" cxnId="{16E24C11-098B-4E68-927B-AD4E11074CFB}">
      <dgm:prSet/>
      <dgm:spPr/>
      <dgm:t>
        <a:bodyPr/>
        <a:lstStyle/>
        <a:p>
          <a:endParaRPr lang="en-US"/>
        </a:p>
      </dgm:t>
    </dgm:pt>
    <dgm:pt modelId="{2DD40E40-9395-4014-8792-AF857131CBAA}" type="sibTrans" cxnId="{16E24C11-098B-4E68-927B-AD4E11074CFB}">
      <dgm:prSet/>
      <dgm:spPr/>
      <dgm:t>
        <a:bodyPr/>
        <a:lstStyle/>
        <a:p>
          <a:endParaRPr lang="en-US"/>
        </a:p>
      </dgm:t>
    </dgm:pt>
    <dgm:pt modelId="{F6CD8277-3EED-49D3-84A5-BE86BAF6B15F}">
      <dgm:prSet phldrT="[Text]"/>
      <dgm:spPr/>
      <dgm:t>
        <a:bodyPr/>
        <a:lstStyle/>
        <a:p>
          <a:pPr algn="l"/>
          <a:r>
            <a:rPr lang="en-ZA" dirty="0">
              <a:latin typeface="Arial" panose="020B0604020202020204" pitchFamily="34" charset="0"/>
              <a:cs typeface="Arial" panose="020B0604020202020204" pitchFamily="34" charset="0"/>
            </a:rPr>
            <a:t>Budget is restrictive - just under half amount required to service all proposals </a:t>
          </a:r>
        </a:p>
      </dgm:t>
    </dgm:pt>
    <dgm:pt modelId="{3E8B2506-00D6-4086-B61A-E39AAFAA5A95}" type="parTrans" cxnId="{A4208952-E422-4480-ACB7-A2A3609BAFD1}">
      <dgm:prSet/>
      <dgm:spPr/>
      <dgm:t>
        <a:bodyPr/>
        <a:lstStyle/>
        <a:p>
          <a:endParaRPr lang="en-US"/>
        </a:p>
      </dgm:t>
    </dgm:pt>
    <dgm:pt modelId="{2BD4A6A1-59D5-4780-AEEE-17A021057EE2}" type="sibTrans" cxnId="{A4208952-E422-4480-ACB7-A2A3609BAFD1}">
      <dgm:prSet/>
      <dgm:spPr/>
      <dgm:t>
        <a:bodyPr/>
        <a:lstStyle/>
        <a:p>
          <a:endParaRPr lang="en-US"/>
        </a:p>
      </dgm:t>
    </dgm:pt>
    <dgm:pt modelId="{ACF4CFF6-A74B-4E05-B7F0-4F6622824C99}">
      <dgm:prSet phldrT="[Text]" custT="1"/>
      <dgm:spPr/>
      <dgm:t>
        <a:bodyPr/>
        <a:lstStyle/>
        <a:p>
          <a:pPr algn="l"/>
          <a:r>
            <a:rPr lang="en-ZA" sz="1200" dirty="0">
              <a:latin typeface="Arial" panose="020B0604020202020204" pitchFamily="34" charset="0"/>
              <a:cs typeface="Arial" panose="020B0604020202020204" pitchFamily="34" charset="0"/>
            </a:rPr>
            <a:t>MDDA needs to adopt different approaches to fundraising</a:t>
          </a:r>
        </a:p>
      </dgm:t>
    </dgm:pt>
    <dgm:pt modelId="{4C226731-2B4E-466F-9EAA-AD8407D6D9D9}" type="parTrans" cxnId="{D54F8A80-3248-47BB-AA4D-51682D72275F}">
      <dgm:prSet/>
      <dgm:spPr/>
      <dgm:t>
        <a:bodyPr/>
        <a:lstStyle/>
        <a:p>
          <a:endParaRPr lang="en-US"/>
        </a:p>
      </dgm:t>
    </dgm:pt>
    <dgm:pt modelId="{C74E7F84-6C5F-4734-AF73-A449DCBB2B72}" type="sibTrans" cxnId="{D54F8A80-3248-47BB-AA4D-51682D72275F}">
      <dgm:prSet/>
      <dgm:spPr/>
      <dgm:t>
        <a:bodyPr/>
        <a:lstStyle/>
        <a:p>
          <a:endParaRPr lang="en-US"/>
        </a:p>
      </dgm:t>
    </dgm:pt>
    <dgm:pt modelId="{6602A103-140B-4DA7-8469-0C96ADD824E3}">
      <dgm:prSet phldrT="[Text]"/>
      <dgm:spPr/>
      <dgm:t>
        <a:bodyPr/>
        <a:lstStyle/>
        <a:p>
          <a:pPr algn="l"/>
          <a:endParaRPr lang="en-ZA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6EA828-8ACE-43A3-8B03-760DA1EA32C7}" type="parTrans" cxnId="{BDA890A4-8543-4198-A56F-D5F496EC15E6}">
      <dgm:prSet/>
      <dgm:spPr/>
      <dgm:t>
        <a:bodyPr/>
        <a:lstStyle/>
        <a:p>
          <a:endParaRPr lang="en-US"/>
        </a:p>
      </dgm:t>
    </dgm:pt>
    <dgm:pt modelId="{2FE105AC-289B-45A3-A21B-1422C386E808}" type="sibTrans" cxnId="{BDA890A4-8543-4198-A56F-D5F496EC15E6}">
      <dgm:prSet/>
      <dgm:spPr/>
      <dgm:t>
        <a:bodyPr/>
        <a:lstStyle/>
        <a:p>
          <a:endParaRPr lang="en-US"/>
        </a:p>
      </dgm:t>
    </dgm:pt>
    <dgm:pt modelId="{A1715E5E-7E8A-4FAE-9FC2-EBC20413420E}">
      <dgm:prSet phldrT="[Text]" custT="1"/>
      <dgm:spPr/>
      <dgm:t>
        <a:bodyPr/>
        <a:lstStyle/>
        <a:p>
          <a:pPr algn="l"/>
          <a:r>
            <a:rPr lang="en-ZA" sz="1200" dirty="0">
              <a:latin typeface="Arial" panose="020B0604020202020204" pitchFamily="34" charset="0"/>
              <a:cs typeface="Arial" panose="020B0604020202020204" pitchFamily="34" charset="0"/>
            </a:rPr>
            <a:t>Greater collaboration required between Government and stakeholders</a:t>
          </a:r>
        </a:p>
      </dgm:t>
    </dgm:pt>
    <dgm:pt modelId="{F7654FAC-FBA2-41F4-AC15-4A76B86288A2}" type="parTrans" cxnId="{2787298E-12FC-47EC-B967-CAA99BDD783D}">
      <dgm:prSet/>
      <dgm:spPr/>
      <dgm:t>
        <a:bodyPr/>
        <a:lstStyle/>
        <a:p>
          <a:endParaRPr lang="en-US"/>
        </a:p>
      </dgm:t>
    </dgm:pt>
    <dgm:pt modelId="{E94B55E3-7D6F-42B8-8747-912AD1F248DE}" type="sibTrans" cxnId="{2787298E-12FC-47EC-B967-CAA99BDD783D}">
      <dgm:prSet/>
      <dgm:spPr/>
      <dgm:t>
        <a:bodyPr/>
        <a:lstStyle/>
        <a:p>
          <a:endParaRPr lang="en-US"/>
        </a:p>
      </dgm:t>
    </dgm:pt>
    <dgm:pt modelId="{EE79746C-4A3B-40A5-AA51-A19E0DFB3855}" type="pres">
      <dgm:prSet presAssocID="{6379C584-B6A4-4942-A3B3-039190E2ACF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7004B5E7-CE4A-4FE2-B54A-1DF9B3B410CD}" type="pres">
      <dgm:prSet presAssocID="{F6CD8277-3EED-49D3-84A5-BE86BAF6B15F}" presName="linNode" presStyleCnt="0"/>
      <dgm:spPr/>
    </dgm:pt>
    <dgm:pt modelId="{C9ACB689-A207-4024-8487-942E31D08149}" type="pres">
      <dgm:prSet presAssocID="{F6CD8277-3EED-49D3-84A5-BE86BAF6B15F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76ABB2E-91AF-4CD8-B2BC-A1A0A0DD3C20}" type="pres">
      <dgm:prSet presAssocID="{F6CD8277-3EED-49D3-84A5-BE86BAF6B15F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F2DAB33-158D-4261-A21E-1EB6E6BE8486}" type="pres">
      <dgm:prSet presAssocID="{2BD4A6A1-59D5-4780-AEEE-17A021057EE2}" presName="spacing" presStyleCnt="0"/>
      <dgm:spPr/>
    </dgm:pt>
    <dgm:pt modelId="{2D5D2118-6B96-4E09-A3DE-30DBA847A55C}" type="pres">
      <dgm:prSet presAssocID="{E944317D-7860-4662-B6BB-8DF99C7B7A8E}" presName="linNode" presStyleCnt="0"/>
      <dgm:spPr/>
    </dgm:pt>
    <dgm:pt modelId="{9C840849-BD1F-444C-9674-5FF9ACB9F710}" type="pres">
      <dgm:prSet presAssocID="{E944317D-7860-4662-B6BB-8DF99C7B7A8E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69F6CCD-8B39-4C00-8267-44EF24EC4148}" type="pres">
      <dgm:prSet presAssocID="{E944317D-7860-4662-B6BB-8DF99C7B7A8E}" presName="childShp" presStyleLbl="bgAccFollowNode1" presStyleIdx="1" presStyleCnt="5" custLinFactNeighborY="83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CBDBAF7-322E-4E62-97F7-677B6653AF97}" type="pres">
      <dgm:prSet presAssocID="{899C8FEB-EEAF-43E6-8808-9814235AA7A6}" presName="spacing" presStyleCnt="0"/>
      <dgm:spPr/>
    </dgm:pt>
    <dgm:pt modelId="{664AF0E4-3F8A-4316-BDF3-8B688E47D139}" type="pres">
      <dgm:prSet presAssocID="{CB63F37F-93E3-4206-9B06-6D7BD7FE6000}" presName="linNode" presStyleCnt="0"/>
      <dgm:spPr/>
    </dgm:pt>
    <dgm:pt modelId="{1E68A236-3240-4D32-8235-5F043CD9E894}" type="pres">
      <dgm:prSet presAssocID="{CB63F37F-93E3-4206-9B06-6D7BD7FE6000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659E007-F83A-416B-A02F-F3ECFA8852F7}" type="pres">
      <dgm:prSet presAssocID="{CB63F37F-93E3-4206-9B06-6D7BD7FE6000}" presName="childShp" presStyleLbl="bgAccFollowNode1" presStyleIdx="2" presStyleCnt="5" custScaleY="131523" custLinFactNeighborY="73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EF1F84A-0C57-44C5-AF43-908A23A9E1AF}" type="pres">
      <dgm:prSet presAssocID="{B2E53610-5C00-46A3-906D-EF748FBCD6F3}" presName="spacing" presStyleCnt="0"/>
      <dgm:spPr/>
    </dgm:pt>
    <dgm:pt modelId="{B995D38B-46F0-4B08-945A-0B158B5498D3}" type="pres">
      <dgm:prSet presAssocID="{F7402EDE-B923-4B13-84D5-608F5621115C}" presName="linNode" presStyleCnt="0"/>
      <dgm:spPr/>
    </dgm:pt>
    <dgm:pt modelId="{383FF90C-83B7-4E7D-A878-6B7151D6B618}" type="pres">
      <dgm:prSet presAssocID="{F7402EDE-B923-4B13-84D5-608F5621115C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94ACE57-B5FB-4385-ACDD-96E7B4F570C6}" type="pres">
      <dgm:prSet presAssocID="{F7402EDE-B923-4B13-84D5-608F5621115C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99F5843-6C73-4368-9DBE-68C58BA10AD4}" type="pres">
      <dgm:prSet presAssocID="{88E464FF-C0DB-465A-8260-8C53CE315538}" presName="spacing" presStyleCnt="0"/>
      <dgm:spPr/>
    </dgm:pt>
    <dgm:pt modelId="{207F6C8F-BE5C-4135-ADBC-C11814D1DBE1}" type="pres">
      <dgm:prSet presAssocID="{B2DEF405-1B43-466C-8B8A-5CE4B421FD57}" presName="linNode" presStyleCnt="0"/>
      <dgm:spPr/>
    </dgm:pt>
    <dgm:pt modelId="{A0B9ED21-5B8A-4D67-8284-7036C2371894}" type="pres">
      <dgm:prSet presAssocID="{B2DEF405-1B43-466C-8B8A-5CE4B421FD57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C20322A-A1E1-4A9E-9ED9-5363B008B9C7}" type="pres">
      <dgm:prSet presAssocID="{B2DEF405-1B43-466C-8B8A-5CE4B421FD57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759A204-4BD6-4F69-9E9A-CE2C5A21A8BB}" srcId="{F7402EDE-B923-4B13-84D5-608F5621115C}" destId="{9A8406AD-F64D-4AA9-8EBF-8F2A7B116155}" srcOrd="0" destOrd="0" parTransId="{EDADADA7-F691-4557-A98E-64418BF8113B}" sibTransId="{54EF0957-8E29-4289-854C-2002409C8090}"/>
    <dgm:cxn modelId="{ADABE342-8802-42DF-8494-FDB2528CDC4B}" type="presOf" srcId="{BDC32CE5-B42C-42FC-8DB6-6CDE214BA6FB}" destId="{B659E007-F83A-416B-A02F-F3ECFA8852F7}" srcOrd="0" destOrd="0" presId="urn:microsoft.com/office/officeart/2005/8/layout/vList6"/>
    <dgm:cxn modelId="{ED62F69C-883C-4F57-970E-F9A49487D3C9}" srcId="{6379C584-B6A4-4942-A3B3-039190E2ACF1}" destId="{B2DEF405-1B43-466C-8B8A-5CE4B421FD57}" srcOrd="4" destOrd="0" parTransId="{9F4DD27C-CE7A-40EA-A9F4-03FE93E7EAE7}" sibTransId="{8C95FE10-3175-41CD-A9FD-CCAB1C768E25}"/>
    <dgm:cxn modelId="{A4208952-E422-4480-ACB7-A2A3609BAFD1}" srcId="{6379C584-B6A4-4942-A3B3-039190E2ACF1}" destId="{F6CD8277-3EED-49D3-84A5-BE86BAF6B15F}" srcOrd="0" destOrd="0" parTransId="{3E8B2506-00D6-4086-B61A-E39AAFAA5A95}" sibTransId="{2BD4A6A1-59D5-4780-AEEE-17A021057EE2}"/>
    <dgm:cxn modelId="{269FF4A9-2398-47A9-9169-D7FFDE31035F}" type="presOf" srcId="{4CFAFD53-F638-4100-9606-F06E822E5069}" destId="{DC20322A-A1E1-4A9E-9ED9-5363B008B9C7}" srcOrd="0" destOrd="1" presId="urn:microsoft.com/office/officeart/2005/8/layout/vList6"/>
    <dgm:cxn modelId="{542CE6ED-7D4D-40E6-A821-C605528DD830}" srcId="{B2DEF405-1B43-466C-8B8A-5CE4B421FD57}" destId="{E060C3D4-6A39-4B98-B406-A55346066192}" srcOrd="0" destOrd="0" parTransId="{41F24BE8-A563-4A81-8A09-47E18179C7E8}" sibTransId="{A6D65977-0429-486C-ABCA-41694EE661EB}"/>
    <dgm:cxn modelId="{CC509F6D-3A11-4C8F-922D-B0288317A42E}" type="presOf" srcId="{F458DAD2-80FD-4975-884F-FDFE439B5D22}" destId="{B659E007-F83A-416B-A02F-F3ECFA8852F7}" srcOrd="0" destOrd="2" presId="urn:microsoft.com/office/officeart/2005/8/layout/vList6"/>
    <dgm:cxn modelId="{B7DA9B40-E03D-46AA-8D1C-BBBACB4CDC98}" type="presOf" srcId="{6379C584-B6A4-4942-A3B3-039190E2ACF1}" destId="{EE79746C-4A3B-40A5-AA51-A19E0DFB3855}" srcOrd="0" destOrd="0" presId="urn:microsoft.com/office/officeart/2005/8/layout/vList6"/>
    <dgm:cxn modelId="{4E67AC13-BD55-4915-9F94-DA75CA6F1215}" type="presOf" srcId="{232A0684-05FB-4A99-9B57-968ACA62A5A2}" destId="{B659E007-F83A-416B-A02F-F3ECFA8852F7}" srcOrd="0" destOrd="1" presId="urn:microsoft.com/office/officeart/2005/8/layout/vList6"/>
    <dgm:cxn modelId="{8C1DE836-0746-4CF4-BDBE-6F91C248A4BB}" type="presOf" srcId="{A1715E5E-7E8A-4FAE-9FC2-EBC20413420E}" destId="{B76ABB2E-91AF-4CD8-B2BC-A1A0A0DD3C20}" srcOrd="0" destOrd="1" presId="urn:microsoft.com/office/officeart/2005/8/layout/vList6"/>
    <dgm:cxn modelId="{8A96995D-4295-4DF4-AD97-7D1652F9C9CE}" type="presOf" srcId="{B2DEF405-1B43-466C-8B8A-5CE4B421FD57}" destId="{A0B9ED21-5B8A-4D67-8284-7036C2371894}" srcOrd="0" destOrd="0" presId="urn:microsoft.com/office/officeart/2005/8/layout/vList6"/>
    <dgm:cxn modelId="{16E24C11-098B-4E68-927B-AD4E11074CFB}" srcId="{CB63F37F-93E3-4206-9B06-6D7BD7FE6000}" destId="{232A0684-05FB-4A99-9B57-968ACA62A5A2}" srcOrd="1" destOrd="0" parTransId="{8FCBD768-ED37-49A8-8C84-5C546A3489E8}" sibTransId="{2DD40E40-9395-4014-8792-AF857131CBAA}"/>
    <dgm:cxn modelId="{3F158E22-21E7-4CF3-BFD0-D45E410965BB}" type="presOf" srcId="{ACF4CFF6-A74B-4E05-B7F0-4F6622824C99}" destId="{B76ABB2E-91AF-4CD8-B2BC-A1A0A0DD3C20}" srcOrd="0" destOrd="0" presId="urn:microsoft.com/office/officeart/2005/8/layout/vList6"/>
    <dgm:cxn modelId="{D594A8A5-0A0A-436D-9FCE-7F6587EA7CE6}" srcId="{6379C584-B6A4-4942-A3B3-039190E2ACF1}" destId="{CB63F37F-93E3-4206-9B06-6D7BD7FE6000}" srcOrd="2" destOrd="0" parTransId="{9D8D2359-23C8-4D1D-8A59-574C3608E171}" sibTransId="{B2E53610-5C00-46A3-906D-EF748FBCD6F3}"/>
    <dgm:cxn modelId="{4E5B1CE2-F17D-4DAD-8C1F-9587FAB8E470}" type="presOf" srcId="{F6CD8277-3EED-49D3-84A5-BE86BAF6B15F}" destId="{C9ACB689-A207-4024-8487-942E31D08149}" srcOrd="0" destOrd="0" presId="urn:microsoft.com/office/officeart/2005/8/layout/vList6"/>
    <dgm:cxn modelId="{E9509607-FBD0-4FB5-9CF8-426272FB919A}" type="presOf" srcId="{E944317D-7860-4662-B6BB-8DF99C7B7A8E}" destId="{9C840849-BD1F-444C-9674-5FF9ACB9F710}" srcOrd="0" destOrd="0" presId="urn:microsoft.com/office/officeart/2005/8/layout/vList6"/>
    <dgm:cxn modelId="{B6F5E873-9A3A-4A9B-8247-659B9F4CF8CF}" srcId="{E944317D-7860-4662-B6BB-8DF99C7B7A8E}" destId="{A1384684-1261-44BF-861C-2833451C321C}" srcOrd="0" destOrd="0" parTransId="{9547D2FA-DEE8-43FF-B544-4D49B9BEB4BF}" sibTransId="{939EE0FE-9E42-4C5A-A788-E137C3DC9C0D}"/>
    <dgm:cxn modelId="{0CA68412-9746-4555-8355-DF5E5C59F46D}" srcId="{B2DEF405-1B43-466C-8B8A-5CE4B421FD57}" destId="{4CFAFD53-F638-4100-9606-F06E822E5069}" srcOrd="1" destOrd="0" parTransId="{D6D8FD75-CAE6-41CC-8A75-63AEF94695C2}" sibTransId="{2BF9C175-3A7D-4F96-8E53-298805CB91DA}"/>
    <dgm:cxn modelId="{4B231104-C01C-4058-802D-11BF57DB4567}" type="presOf" srcId="{CB63F37F-93E3-4206-9B06-6D7BD7FE6000}" destId="{1E68A236-3240-4D32-8235-5F043CD9E894}" srcOrd="0" destOrd="0" presId="urn:microsoft.com/office/officeart/2005/8/layout/vList6"/>
    <dgm:cxn modelId="{1A248EB1-0BE8-4435-8D73-4F3740A95342}" srcId="{F7402EDE-B923-4B13-84D5-608F5621115C}" destId="{33052BF9-B5C0-4132-841A-CACA0AA364FB}" srcOrd="1" destOrd="0" parTransId="{E091D258-CF48-4A87-8AB3-7C3BADE02A66}" sibTransId="{9751FFEC-01C4-43DB-A553-27227C58DF89}"/>
    <dgm:cxn modelId="{86C40CFC-E333-4C15-AAAC-CE71A63D8A94}" type="presOf" srcId="{6602A103-140B-4DA7-8469-0C96ADD824E3}" destId="{B76ABB2E-91AF-4CD8-B2BC-A1A0A0DD3C20}" srcOrd="0" destOrd="2" presId="urn:microsoft.com/office/officeart/2005/8/layout/vList6"/>
    <dgm:cxn modelId="{D5C058A4-08AD-4C0F-BF97-D20DA4734B23}" type="presOf" srcId="{F7402EDE-B923-4B13-84D5-608F5621115C}" destId="{383FF90C-83B7-4E7D-A878-6B7151D6B618}" srcOrd="0" destOrd="0" presId="urn:microsoft.com/office/officeart/2005/8/layout/vList6"/>
    <dgm:cxn modelId="{8042C3BD-8248-48CD-BB03-8577FE6D56BE}" type="presOf" srcId="{A1384684-1261-44BF-861C-2833451C321C}" destId="{169F6CCD-8B39-4C00-8267-44EF24EC4148}" srcOrd="0" destOrd="0" presId="urn:microsoft.com/office/officeart/2005/8/layout/vList6"/>
    <dgm:cxn modelId="{2787298E-12FC-47EC-B967-CAA99BDD783D}" srcId="{F6CD8277-3EED-49D3-84A5-BE86BAF6B15F}" destId="{A1715E5E-7E8A-4FAE-9FC2-EBC20413420E}" srcOrd="1" destOrd="0" parTransId="{F7654FAC-FBA2-41F4-AC15-4A76B86288A2}" sibTransId="{E94B55E3-7D6F-42B8-8747-912AD1F248DE}"/>
    <dgm:cxn modelId="{BDA890A4-8543-4198-A56F-D5F496EC15E6}" srcId="{F6CD8277-3EED-49D3-84A5-BE86BAF6B15F}" destId="{6602A103-140B-4DA7-8469-0C96ADD824E3}" srcOrd="2" destOrd="0" parTransId="{F56EA828-8ACE-43A3-8B03-760DA1EA32C7}" sibTransId="{2FE105AC-289B-45A3-A21B-1422C386E808}"/>
    <dgm:cxn modelId="{6F7A0D8B-DF2A-46A9-81EC-7089BE9F5503}" srcId="{CB63F37F-93E3-4206-9B06-6D7BD7FE6000}" destId="{BDC32CE5-B42C-42FC-8DB6-6CDE214BA6FB}" srcOrd="0" destOrd="0" parTransId="{B39DB4BE-E055-4988-813E-FB816BDFCD65}" sibTransId="{9CE3CB8F-D801-4821-AFF0-72A04E590859}"/>
    <dgm:cxn modelId="{F0CB6920-DAE2-49B2-BEED-A957D731B92D}" srcId="{CB63F37F-93E3-4206-9B06-6D7BD7FE6000}" destId="{F458DAD2-80FD-4975-884F-FDFE439B5D22}" srcOrd="2" destOrd="0" parTransId="{64510FCE-CD9B-44F4-A78F-D9DC01C88928}" sibTransId="{0E6429FE-A3A3-4CBF-9AF0-A03A57B6795A}"/>
    <dgm:cxn modelId="{CD3868C5-9E53-41B5-95AD-68BA4CAA2842}" srcId="{6379C584-B6A4-4942-A3B3-039190E2ACF1}" destId="{E944317D-7860-4662-B6BB-8DF99C7B7A8E}" srcOrd="1" destOrd="0" parTransId="{BAF24CCC-F0D5-4943-B235-0D74A9EB4BA7}" sibTransId="{899C8FEB-EEAF-43E6-8808-9814235AA7A6}"/>
    <dgm:cxn modelId="{D54F8A80-3248-47BB-AA4D-51682D72275F}" srcId="{F6CD8277-3EED-49D3-84A5-BE86BAF6B15F}" destId="{ACF4CFF6-A74B-4E05-B7F0-4F6622824C99}" srcOrd="0" destOrd="0" parTransId="{4C226731-2B4E-466F-9EAA-AD8407D6D9D9}" sibTransId="{C74E7F84-6C5F-4734-AF73-A449DCBB2B72}"/>
    <dgm:cxn modelId="{EA2AA341-1AE1-467E-8DA3-43240630D9B6}" srcId="{6379C584-B6A4-4942-A3B3-039190E2ACF1}" destId="{F7402EDE-B923-4B13-84D5-608F5621115C}" srcOrd="3" destOrd="0" parTransId="{72D2B4C0-0518-49D8-BED4-01D8E2CEA01F}" sibTransId="{88E464FF-C0DB-465A-8260-8C53CE315538}"/>
    <dgm:cxn modelId="{9CD3D9C5-81EE-40F2-9773-028F52545F0D}" type="presOf" srcId="{E060C3D4-6A39-4B98-B406-A55346066192}" destId="{DC20322A-A1E1-4A9E-9ED9-5363B008B9C7}" srcOrd="0" destOrd="0" presId="urn:microsoft.com/office/officeart/2005/8/layout/vList6"/>
    <dgm:cxn modelId="{F3718B9A-FA22-4D45-BFC1-568D5738EC56}" type="presOf" srcId="{33052BF9-B5C0-4132-841A-CACA0AA364FB}" destId="{D94ACE57-B5FB-4385-ACDD-96E7B4F570C6}" srcOrd="0" destOrd="1" presId="urn:microsoft.com/office/officeart/2005/8/layout/vList6"/>
    <dgm:cxn modelId="{9B172C81-DA99-4435-BC22-CA9B70392075}" type="presOf" srcId="{9A8406AD-F64D-4AA9-8EBF-8F2A7B116155}" destId="{D94ACE57-B5FB-4385-ACDD-96E7B4F570C6}" srcOrd="0" destOrd="0" presId="urn:microsoft.com/office/officeart/2005/8/layout/vList6"/>
    <dgm:cxn modelId="{7B7451F9-3A00-4675-86C0-DEFC4B1979E9}" type="presParOf" srcId="{EE79746C-4A3B-40A5-AA51-A19E0DFB3855}" destId="{7004B5E7-CE4A-4FE2-B54A-1DF9B3B410CD}" srcOrd="0" destOrd="0" presId="urn:microsoft.com/office/officeart/2005/8/layout/vList6"/>
    <dgm:cxn modelId="{A158B06A-7BEE-4C92-B9E7-98662CFC11EB}" type="presParOf" srcId="{7004B5E7-CE4A-4FE2-B54A-1DF9B3B410CD}" destId="{C9ACB689-A207-4024-8487-942E31D08149}" srcOrd="0" destOrd="0" presId="urn:microsoft.com/office/officeart/2005/8/layout/vList6"/>
    <dgm:cxn modelId="{2CF03FAA-F94D-4858-B0BF-AB21BD914B00}" type="presParOf" srcId="{7004B5E7-CE4A-4FE2-B54A-1DF9B3B410CD}" destId="{B76ABB2E-91AF-4CD8-B2BC-A1A0A0DD3C20}" srcOrd="1" destOrd="0" presId="urn:microsoft.com/office/officeart/2005/8/layout/vList6"/>
    <dgm:cxn modelId="{4CCBBF71-7226-4139-B881-749D24E6CA9C}" type="presParOf" srcId="{EE79746C-4A3B-40A5-AA51-A19E0DFB3855}" destId="{9F2DAB33-158D-4261-A21E-1EB6E6BE8486}" srcOrd="1" destOrd="0" presId="urn:microsoft.com/office/officeart/2005/8/layout/vList6"/>
    <dgm:cxn modelId="{800AC94E-E58C-4AB7-B114-D370090358F6}" type="presParOf" srcId="{EE79746C-4A3B-40A5-AA51-A19E0DFB3855}" destId="{2D5D2118-6B96-4E09-A3DE-30DBA847A55C}" srcOrd="2" destOrd="0" presId="urn:microsoft.com/office/officeart/2005/8/layout/vList6"/>
    <dgm:cxn modelId="{828CE8B2-F66F-458D-9FC7-28B55B9AF65E}" type="presParOf" srcId="{2D5D2118-6B96-4E09-A3DE-30DBA847A55C}" destId="{9C840849-BD1F-444C-9674-5FF9ACB9F710}" srcOrd="0" destOrd="0" presId="urn:microsoft.com/office/officeart/2005/8/layout/vList6"/>
    <dgm:cxn modelId="{B6E71423-A6F6-4C83-964B-BEAB0839C371}" type="presParOf" srcId="{2D5D2118-6B96-4E09-A3DE-30DBA847A55C}" destId="{169F6CCD-8B39-4C00-8267-44EF24EC4148}" srcOrd="1" destOrd="0" presId="urn:microsoft.com/office/officeart/2005/8/layout/vList6"/>
    <dgm:cxn modelId="{37C8E8AB-D8E3-4D30-93A1-72DF96CC5F47}" type="presParOf" srcId="{EE79746C-4A3B-40A5-AA51-A19E0DFB3855}" destId="{DCBDBAF7-322E-4E62-97F7-677B6653AF97}" srcOrd="3" destOrd="0" presId="urn:microsoft.com/office/officeart/2005/8/layout/vList6"/>
    <dgm:cxn modelId="{D1FC4C2B-AAF0-4F97-A9E8-2D4CB2D0561E}" type="presParOf" srcId="{EE79746C-4A3B-40A5-AA51-A19E0DFB3855}" destId="{664AF0E4-3F8A-4316-BDF3-8B688E47D139}" srcOrd="4" destOrd="0" presId="urn:microsoft.com/office/officeart/2005/8/layout/vList6"/>
    <dgm:cxn modelId="{BA85E1AF-FACC-44FA-8F39-2C1ADEACCD69}" type="presParOf" srcId="{664AF0E4-3F8A-4316-BDF3-8B688E47D139}" destId="{1E68A236-3240-4D32-8235-5F043CD9E894}" srcOrd="0" destOrd="0" presId="urn:microsoft.com/office/officeart/2005/8/layout/vList6"/>
    <dgm:cxn modelId="{9A8F344D-98D2-4FF8-AF1D-239D20FFEE51}" type="presParOf" srcId="{664AF0E4-3F8A-4316-BDF3-8B688E47D139}" destId="{B659E007-F83A-416B-A02F-F3ECFA8852F7}" srcOrd="1" destOrd="0" presId="urn:microsoft.com/office/officeart/2005/8/layout/vList6"/>
    <dgm:cxn modelId="{00952ACA-9848-4F5A-B2A9-D53318FDD2E0}" type="presParOf" srcId="{EE79746C-4A3B-40A5-AA51-A19E0DFB3855}" destId="{AEF1F84A-0C57-44C5-AF43-908A23A9E1AF}" srcOrd="5" destOrd="0" presId="urn:microsoft.com/office/officeart/2005/8/layout/vList6"/>
    <dgm:cxn modelId="{DED0B5B2-2081-4925-B0B1-133F77BB1B61}" type="presParOf" srcId="{EE79746C-4A3B-40A5-AA51-A19E0DFB3855}" destId="{B995D38B-46F0-4B08-945A-0B158B5498D3}" srcOrd="6" destOrd="0" presId="urn:microsoft.com/office/officeart/2005/8/layout/vList6"/>
    <dgm:cxn modelId="{EDF3AEE8-4457-4E4A-AC6E-A50E224E2C60}" type="presParOf" srcId="{B995D38B-46F0-4B08-945A-0B158B5498D3}" destId="{383FF90C-83B7-4E7D-A878-6B7151D6B618}" srcOrd="0" destOrd="0" presId="urn:microsoft.com/office/officeart/2005/8/layout/vList6"/>
    <dgm:cxn modelId="{A55658A4-ECE5-4785-BBCC-1ED3930E9042}" type="presParOf" srcId="{B995D38B-46F0-4B08-945A-0B158B5498D3}" destId="{D94ACE57-B5FB-4385-ACDD-96E7B4F570C6}" srcOrd="1" destOrd="0" presId="urn:microsoft.com/office/officeart/2005/8/layout/vList6"/>
    <dgm:cxn modelId="{73F5A52C-9025-4BC4-A3E4-A2B768597834}" type="presParOf" srcId="{EE79746C-4A3B-40A5-AA51-A19E0DFB3855}" destId="{199F5843-6C73-4368-9DBE-68C58BA10AD4}" srcOrd="7" destOrd="0" presId="urn:microsoft.com/office/officeart/2005/8/layout/vList6"/>
    <dgm:cxn modelId="{89504DAD-62BC-4268-9010-1503F5D2C8CB}" type="presParOf" srcId="{EE79746C-4A3B-40A5-AA51-A19E0DFB3855}" destId="{207F6C8F-BE5C-4135-ADBC-C11814D1DBE1}" srcOrd="8" destOrd="0" presId="urn:microsoft.com/office/officeart/2005/8/layout/vList6"/>
    <dgm:cxn modelId="{A863F83C-3AFB-4328-943B-23DFBD8E9EDE}" type="presParOf" srcId="{207F6C8F-BE5C-4135-ADBC-C11814D1DBE1}" destId="{A0B9ED21-5B8A-4D67-8284-7036C2371894}" srcOrd="0" destOrd="0" presId="urn:microsoft.com/office/officeart/2005/8/layout/vList6"/>
    <dgm:cxn modelId="{3E3B5F51-5AE7-4048-BD28-67542A6E0AAD}" type="presParOf" srcId="{207F6C8F-BE5C-4135-ADBC-C11814D1DBE1}" destId="{DC20322A-A1E1-4A9E-9ED9-5363B008B9C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94EA4F-003A-4282-B004-E7388AA13C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C5EA31-1725-4EC0-8C1A-D7BCAC721B00}">
      <dgm:prSet phldrT="[Text]"/>
      <dgm:spPr/>
      <dgm:t>
        <a:bodyPr/>
        <a:lstStyle/>
        <a:p>
          <a:r>
            <a:rPr lang="en-US"/>
            <a:t>Chief Executive Officer</a:t>
          </a:r>
        </a:p>
      </dgm:t>
    </dgm:pt>
    <dgm:pt modelId="{94BE207D-456A-4CD0-B64B-D59FED12106E}" type="parTrans" cxnId="{656C08BF-E035-4884-9C91-EA2C6BB7518A}">
      <dgm:prSet/>
      <dgm:spPr/>
      <dgm:t>
        <a:bodyPr/>
        <a:lstStyle/>
        <a:p>
          <a:endParaRPr lang="en-US"/>
        </a:p>
      </dgm:t>
    </dgm:pt>
    <dgm:pt modelId="{6C441645-C427-4F1E-8C56-5F22ADA92665}" type="sibTrans" cxnId="{656C08BF-E035-4884-9C91-EA2C6BB7518A}">
      <dgm:prSet/>
      <dgm:spPr/>
      <dgm:t>
        <a:bodyPr/>
        <a:lstStyle/>
        <a:p>
          <a:endParaRPr lang="en-US"/>
        </a:p>
      </dgm:t>
    </dgm:pt>
    <dgm:pt modelId="{0B4105C4-ACA4-43FA-B047-5B50FB7E36FD}" type="asst">
      <dgm:prSet phldrT="[Text]"/>
      <dgm:spPr/>
      <dgm:t>
        <a:bodyPr/>
        <a:lstStyle/>
        <a:p>
          <a:r>
            <a:rPr lang="en-US"/>
            <a:t>Executive Secretary</a:t>
          </a:r>
        </a:p>
      </dgm:t>
    </dgm:pt>
    <dgm:pt modelId="{402EF557-CF1B-4BCD-9EF8-82949B07AB7D}" type="parTrans" cxnId="{F76ACE6A-E2E3-4100-B4E2-FE8AF8E83570}">
      <dgm:prSet/>
      <dgm:spPr/>
      <dgm:t>
        <a:bodyPr/>
        <a:lstStyle/>
        <a:p>
          <a:endParaRPr lang="en-US"/>
        </a:p>
      </dgm:t>
    </dgm:pt>
    <dgm:pt modelId="{3C2543D3-C764-4E58-8444-318DC3E5E5D7}" type="sibTrans" cxnId="{F76ACE6A-E2E3-4100-B4E2-FE8AF8E83570}">
      <dgm:prSet/>
      <dgm:spPr/>
      <dgm:t>
        <a:bodyPr/>
        <a:lstStyle/>
        <a:p>
          <a:endParaRPr lang="en-US"/>
        </a:p>
      </dgm:t>
    </dgm:pt>
    <dgm:pt modelId="{D3144CA1-9E0F-4D4F-8B28-54C547E802EC}">
      <dgm:prSet phldrT="[Text]"/>
      <dgm:spPr/>
      <dgm:t>
        <a:bodyPr/>
        <a:lstStyle/>
        <a:p>
          <a:r>
            <a:rPr lang="en-US"/>
            <a:t>Internal Audit Manager</a:t>
          </a:r>
        </a:p>
      </dgm:t>
    </dgm:pt>
    <dgm:pt modelId="{EC0D949E-F891-498E-85CE-C23204F5FED7}" type="parTrans" cxnId="{579754E8-58D9-4E24-866A-D32149ED102F}">
      <dgm:prSet/>
      <dgm:spPr/>
      <dgm:t>
        <a:bodyPr/>
        <a:lstStyle/>
        <a:p>
          <a:endParaRPr lang="en-US"/>
        </a:p>
      </dgm:t>
    </dgm:pt>
    <dgm:pt modelId="{DF20F964-C3F6-49DD-991F-F427020BAE3A}" type="sibTrans" cxnId="{579754E8-58D9-4E24-866A-D32149ED102F}">
      <dgm:prSet/>
      <dgm:spPr/>
      <dgm:t>
        <a:bodyPr/>
        <a:lstStyle/>
        <a:p>
          <a:endParaRPr lang="en-US"/>
        </a:p>
      </dgm:t>
    </dgm:pt>
    <dgm:pt modelId="{422B9827-780E-4FFB-8A7A-3DB2BF2FB0C7}">
      <dgm:prSet phldrT="[Text]"/>
      <dgm:spPr/>
      <dgm:t>
        <a:bodyPr/>
        <a:lstStyle/>
        <a:p>
          <a:r>
            <a:rPr lang="en-US"/>
            <a:t>Risk Specialist</a:t>
          </a:r>
        </a:p>
      </dgm:t>
    </dgm:pt>
    <dgm:pt modelId="{7093F46F-1DDE-4143-913A-B09BB9D298E0}" type="parTrans" cxnId="{AE95CA40-147B-4D04-BBCA-92E2CBEE6D08}">
      <dgm:prSet/>
      <dgm:spPr/>
      <dgm:t>
        <a:bodyPr/>
        <a:lstStyle/>
        <a:p>
          <a:endParaRPr lang="en-US"/>
        </a:p>
      </dgm:t>
    </dgm:pt>
    <dgm:pt modelId="{BD7CEDF8-FB3F-4B10-8749-140CDB412512}" type="sibTrans" cxnId="{AE95CA40-147B-4D04-BBCA-92E2CBEE6D08}">
      <dgm:prSet/>
      <dgm:spPr/>
      <dgm:t>
        <a:bodyPr/>
        <a:lstStyle/>
        <a:p>
          <a:endParaRPr lang="en-US"/>
        </a:p>
      </dgm:t>
    </dgm:pt>
    <dgm:pt modelId="{C0165544-937A-42F6-9662-AB55F510D675}">
      <dgm:prSet phldrT="[Text]"/>
      <dgm:spPr/>
      <dgm:t>
        <a:bodyPr/>
        <a:lstStyle/>
        <a:p>
          <a:r>
            <a:rPr lang="en-US"/>
            <a:t>Communications Manager</a:t>
          </a:r>
        </a:p>
      </dgm:t>
    </dgm:pt>
    <dgm:pt modelId="{10139F1C-D7C7-467E-B985-896370E29C5A}" type="parTrans" cxnId="{1B2D1F42-6FDE-42D2-8382-80E67372BF5C}">
      <dgm:prSet/>
      <dgm:spPr/>
      <dgm:t>
        <a:bodyPr/>
        <a:lstStyle/>
        <a:p>
          <a:endParaRPr lang="en-US"/>
        </a:p>
      </dgm:t>
    </dgm:pt>
    <dgm:pt modelId="{1467460D-FF34-4DC4-A5C5-FCE5F9449B6C}" type="sibTrans" cxnId="{1B2D1F42-6FDE-42D2-8382-80E67372BF5C}">
      <dgm:prSet/>
      <dgm:spPr/>
      <dgm:t>
        <a:bodyPr/>
        <a:lstStyle/>
        <a:p>
          <a:endParaRPr lang="en-US"/>
        </a:p>
      </dgm:t>
    </dgm:pt>
    <dgm:pt modelId="{0D54DF6E-46AB-4AEE-8B1B-73836FC11C87}" type="asst">
      <dgm:prSet/>
      <dgm:spPr/>
      <dgm:t>
        <a:bodyPr/>
        <a:lstStyle/>
        <a:p>
          <a:r>
            <a:rPr lang="en-US"/>
            <a:t>Company Secretary</a:t>
          </a:r>
        </a:p>
      </dgm:t>
    </dgm:pt>
    <dgm:pt modelId="{5E66A25C-5CED-41A2-84FC-70B01D3CDADD}" type="parTrans" cxnId="{33F0EB5E-BF0F-44F5-96EB-43C750960207}">
      <dgm:prSet/>
      <dgm:spPr/>
      <dgm:t>
        <a:bodyPr/>
        <a:lstStyle/>
        <a:p>
          <a:endParaRPr lang="en-US"/>
        </a:p>
      </dgm:t>
    </dgm:pt>
    <dgm:pt modelId="{05AF481D-433C-4AE6-A21B-1EB41B65BF26}" type="sibTrans" cxnId="{33F0EB5E-BF0F-44F5-96EB-43C750960207}">
      <dgm:prSet/>
      <dgm:spPr/>
      <dgm:t>
        <a:bodyPr/>
        <a:lstStyle/>
        <a:p>
          <a:endParaRPr lang="en-US"/>
        </a:p>
      </dgm:t>
    </dgm:pt>
    <dgm:pt modelId="{A3B037A2-CE40-4CC0-8F00-F5F55CC97F1B}">
      <dgm:prSet/>
      <dgm:spPr/>
      <dgm:t>
        <a:bodyPr/>
        <a:lstStyle/>
        <a:p>
          <a:r>
            <a:rPr lang="en-US"/>
            <a:t>Assistant</a:t>
          </a:r>
        </a:p>
      </dgm:t>
    </dgm:pt>
    <dgm:pt modelId="{EC7787AB-0C6F-4F10-A952-8D8DE9A3C98F}" type="parTrans" cxnId="{A0B6CDFC-1DBA-43D6-93D3-7647097BE124}">
      <dgm:prSet/>
      <dgm:spPr/>
      <dgm:t>
        <a:bodyPr/>
        <a:lstStyle/>
        <a:p>
          <a:endParaRPr lang="en-US"/>
        </a:p>
      </dgm:t>
    </dgm:pt>
    <dgm:pt modelId="{E5F9611C-CF97-49CF-BB5B-56E05312E113}" type="sibTrans" cxnId="{A0B6CDFC-1DBA-43D6-93D3-7647097BE124}">
      <dgm:prSet/>
      <dgm:spPr/>
      <dgm:t>
        <a:bodyPr/>
        <a:lstStyle/>
        <a:p>
          <a:endParaRPr lang="en-US"/>
        </a:p>
      </dgm:t>
    </dgm:pt>
    <dgm:pt modelId="{02207C7A-213A-4C12-B069-D0C2FF97235E}">
      <dgm:prSet/>
      <dgm:spPr/>
      <dgm:t>
        <a:bodyPr/>
        <a:lstStyle/>
        <a:p>
          <a:r>
            <a:rPr lang="en-US"/>
            <a:t>Knowledge Management Co-ordinator</a:t>
          </a:r>
        </a:p>
      </dgm:t>
    </dgm:pt>
    <dgm:pt modelId="{4A56539B-EB49-4436-8E7F-8187E2DF119D}" type="parTrans" cxnId="{CCBEA12A-58CE-4B50-B0D7-75E8617B80CF}">
      <dgm:prSet/>
      <dgm:spPr/>
      <dgm:t>
        <a:bodyPr/>
        <a:lstStyle/>
        <a:p>
          <a:endParaRPr lang="en-US"/>
        </a:p>
      </dgm:t>
    </dgm:pt>
    <dgm:pt modelId="{AAC43A55-2C30-4ADB-A30B-D2191A3B9EC1}" type="sibTrans" cxnId="{CCBEA12A-58CE-4B50-B0D7-75E8617B80CF}">
      <dgm:prSet/>
      <dgm:spPr/>
      <dgm:t>
        <a:bodyPr/>
        <a:lstStyle/>
        <a:p>
          <a:endParaRPr lang="en-US"/>
        </a:p>
      </dgm:t>
    </dgm:pt>
    <dgm:pt modelId="{D2FCB923-9A7D-40A1-BFF7-AEC66D7AA552}">
      <dgm:prSet/>
      <dgm:spPr/>
      <dgm:t>
        <a:bodyPr/>
        <a:lstStyle/>
        <a:p>
          <a:r>
            <a:rPr lang="en-US"/>
            <a:t>Legal and Compliance Officer</a:t>
          </a:r>
        </a:p>
      </dgm:t>
    </dgm:pt>
    <dgm:pt modelId="{1FA6F016-B0A2-445F-9DB4-8184EF10EB5B}" type="parTrans" cxnId="{E248F3B2-A310-4509-9A29-0B719E74C23D}">
      <dgm:prSet/>
      <dgm:spPr/>
      <dgm:t>
        <a:bodyPr/>
        <a:lstStyle/>
        <a:p>
          <a:endParaRPr lang="en-US"/>
        </a:p>
      </dgm:t>
    </dgm:pt>
    <dgm:pt modelId="{2C2552B6-DF56-4024-81CD-71D1ABF4D666}" type="sibTrans" cxnId="{E248F3B2-A310-4509-9A29-0B719E74C23D}">
      <dgm:prSet/>
      <dgm:spPr/>
      <dgm:t>
        <a:bodyPr/>
        <a:lstStyle/>
        <a:p>
          <a:endParaRPr lang="en-US"/>
        </a:p>
      </dgm:t>
    </dgm:pt>
    <dgm:pt modelId="{FC740ADE-23A3-4002-A6E7-7A827D6E30D6}">
      <dgm:prSet/>
      <dgm:spPr/>
      <dgm:t>
        <a:bodyPr/>
        <a:lstStyle/>
        <a:p>
          <a:r>
            <a:rPr lang="en-US"/>
            <a:t>HR Corporate Manager</a:t>
          </a:r>
        </a:p>
      </dgm:t>
    </dgm:pt>
    <dgm:pt modelId="{3932CFE6-BC62-48C9-9960-7EC09B57491A}" type="parTrans" cxnId="{A389C1AC-14F6-4227-A306-2A2B54FDBB81}">
      <dgm:prSet/>
      <dgm:spPr/>
      <dgm:t>
        <a:bodyPr/>
        <a:lstStyle/>
        <a:p>
          <a:endParaRPr lang="en-US"/>
        </a:p>
      </dgm:t>
    </dgm:pt>
    <dgm:pt modelId="{31CB2B75-62C3-4733-A8C6-72CCC7E900A3}" type="sibTrans" cxnId="{A389C1AC-14F6-4227-A306-2A2B54FDBB81}">
      <dgm:prSet/>
      <dgm:spPr/>
      <dgm:t>
        <a:bodyPr/>
        <a:lstStyle/>
        <a:p>
          <a:endParaRPr lang="en-US"/>
        </a:p>
      </dgm:t>
    </dgm:pt>
    <dgm:pt modelId="{B30610C1-9F84-43CE-8064-70AFED4F79D1}">
      <dgm:prSet/>
      <dgm:spPr/>
      <dgm:t>
        <a:bodyPr/>
        <a:lstStyle/>
        <a:p>
          <a:r>
            <a:rPr lang="en-US"/>
            <a:t>Strategy, Monitoring &amp; Evaluation Directo</a:t>
          </a:r>
        </a:p>
      </dgm:t>
    </dgm:pt>
    <dgm:pt modelId="{9C301488-25C5-460A-BE81-AA49DDA452CD}" type="parTrans" cxnId="{954E2952-C12B-4239-A9AE-8FA594B86503}">
      <dgm:prSet/>
      <dgm:spPr/>
      <dgm:t>
        <a:bodyPr/>
        <a:lstStyle/>
        <a:p>
          <a:endParaRPr lang="en-US"/>
        </a:p>
      </dgm:t>
    </dgm:pt>
    <dgm:pt modelId="{6CFF6E88-9E89-41E3-8E16-74DEE1DABD39}" type="sibTrans" cxnId="{954E2952-C12B-4239-A9AE-8FA594B86503}">
      <dgm:prSet/>
      <dgm:spPr/>
      <dgm:t>
        <a:bodyPr/>
        <a:lstStyle/>
        <a:p>
          <a:endParaRPr lang="en-US"/>
        </a:p>
      </dgm:t>
    </dgm:pt>
    <dgm:pt modelId="{8335E903-D585-4EB8-9AE5-EE4003E260BE}">
      <dgm:prSet/>
      <dgm:spPr/>
      <dgm:t>
        <a:bodyPr/>
        <a:lstStyle/>
        <a:p>
          <a:r>
            <a:rPr lang="en-US"/>
            <a:t>Project Director</a:t>
          </a:r>
        </a:p>
      </dgm:t>
    </dgm:pt>
    <dgm:pt modelId="{BFE3DBCA-F6EB-4672-9FE6-F98BCF5ABDE5}" type="parTrans" cxnId="{46C8675B-1D2C-49C2-9F4D-03BFED66D75F}">
      <dgm:prSet/>
      <dgm:spPr/>
      <dgm:t>
        <a:bodyPr/>
        <a:lstStyle/>
        <a:p>
          <a:endParaRPr lang="en-US"/>
        </a:p>
      </dgm:t>
    </dgm:pt>
    <dgm:pt modelId="{83240CBA-5F52-41B3-AF1C-BC24C810E557}" type="sibTrans" cxnId="{46C8675B-1D2C-49C2-9F4D-03BFED66D75F}">
      <dgm:prSet/>
      <dgm:spPr/>
      <dgm:t>
        <a:bodyPr/>
        <a:lstStyle/>
        <a:p>
          <a:endParaRPr lang="en-US"/>
        </a:p>
      </dgm:t>
    </dgm:pt>
    <dgm:pt modelId="{10324671-E465-499E-8134-678CE3A98D9E}">
      <dgm:prSet/>
      <dgm:spPr/>
      <dgm:t>
        <a:bodyPr/>
        <a:lstStyle/>
        <a:p>
          <a:r>
            <a:rPr lang="en-US"/>
            <a:t>Chief Financial Officer</a:t>
          </a:r>
        </a:p>
      </dgm:t>
    </dgm:pt>
    <dgm:pt modelId="{E7152070-A7B0-4097-B584-876A3CBADD68}" type="parTrans" cxnId="{AF3BC1E1-9BD5-4EBE-92A1-CDAB02D6679C}">
      <dgm:prSet/>
      <dgm:spPr/>
      <dgm:t>
        <a:bodyPr/>
        <a:lstStyle/>
        <a:p>
          <a:endParaRPr lang="en-US"/>
        </a:p>
      </dgm:t>
    </dgm:pt>
    <dgm:pt modelId="{52900A98-FDCB-495F-8FBE-1E55894A6C2B}" type="sibTrans" cxnId="{AF3BC1E1-9BD5-4EBE-92A1-CDAB02D6679C}">
      <dgm:prSet/>
      <dgm:spPr/>
      <dgm:t>
        <a:bodyPr/>
        <a:lstStyle/>
        <a:p>
          <a:endParaRPr lang="en-US"/>
        </a:p>
      </dgm:t>
    </dgm:pt>
    <dgm:pt modelId="{89CA4FF2-C85D-4498-BBE6-DC90F8A942D2}">
      <dgm:prSet/>
      <dgm:spPr/>
      <dgm:t>
        <a:bodyPr/>
        <a:lstStyle/>
        <a:p>
          <a:r>
            <a:rPr lang="en-US"/>
            <a:t>Internal Audit Officer</a:t>
          </a:r>
        </a:p>
      </dgm:t>
    </dgm:pt>
    <dgm:pt modelId="{F28F71C9-0B4F-4178-AD96-CE0A6FFA952C}" type="parTrans" cxnId="{F52983B5-3D4F-493F-B310-96048F113362}">
      <dgm:prSet/>
      <dgm:spPr/>
      <dgm:t>
        <a:bodyPr/>
        <a:lstStyle/>
        <a:p>
          <a:endParaRPr lang="en-US"/>
        </a:p>
      </dgm:t>
    </dgm:pt>
    <dgm:pt modelId="{720C27AE-F9CF-4FE2-A1D9-A7A255C38BC4}" type="sibTrans" cxnId="{F52983B5-3D4F-493F-B310-96048F113362}">
      <dgm:prSet/>
      <dgm:spPr/>
      <dgm:t>
        <a:bodyPr/>
        <a:lstStyle/>
        <a:p>
          <a:endParaRPr lang="en-US"/>
        </a:p>
      </dgm:t>
    </dgm:pt>
    <dgm:pt modelId="{2F4479C6-AF6E-4F7C-B1BE-0B704600140A}">
      <dgm:prSet/>
      <dgm:spPr/>
      <dgm:t>
        <a:bodyPr/>
        <a:lstStyle/>
        <a:p>
          <a:r>
            <a:rPr lang="en-US"/>
            <a:t>Communications Officer</a:t>
          </a:r>
        </a:p>
      </dgm:t>
    </dgm:pt>
    <dgm:pt modelId="{00C78217-7FA9-4324-9E5B-380390C5920D}" type="parTrans" cxnId="{3D864F6E-7EF2-4ACF-B978-010690939354}">
      <dgm:prSet/>
      <dgm:spPr/>
      <dgm:t>
        <a:bodyPr/>
        <a:lstStyle/>
        <a:p>
          <a:endParaRPr lang="en-US"/>
        </a:p>
      </dgm:t>
    </dgm:pt>
    <dgm:pt modelId="{EA01139C-6521-4156-8AB2-6B49E7FE615B}" type="sibTrans" cxnId="{3D864F6E-7EF2-4ACF-B978-010690939354}">
      <dgm:prSet/>
      <dgm:spPr/>
      <dgm:t>
        <a:bodyPr/>
        <a:lstStyle/>
        <a:p>
          <a:endParaRPr lang="en-US"/>
        </a:p>
      </dgm:t>
    </dgm:pt>
    <dgm:pt modelId="{9BB1E7C6-467A-4717-8AE2-A5E86EC9EF38}">
      <dgm:prSet/>
      <dgm:spPr/>
      <dgm:t>
        <a:bodyPr/>
        <a:lstStyle/>
        <a:p>
          <a:r>
            <a:rPr lang="en-US"/>
            <a:t>Travel &amp; Events Co-ordinator</a:t>
          </a:r>
        </a:p>
      </dgm:t>
    </dgm:pt>
    <dgm:pt modelId="{7A9353DE-C188-4D64-A9DA-3503ED832421}" type="parTrans" cxnId="{9914667D-FE6F-4091-986F-A5060CEA946B}">
      <dgm:prSet/>
      <dgm:spPr/>
      <dgm:t>
        <a:bodyPr/>
        <a:lstStyle/>
        <a:p>
          <a:endParaRPr lang="en-US"/>
        </a:p>
      </dgm:t>
    </dgm:pt>
    <dgm:pt modelId="{B293E2B6-9C95-4203-9521-714A916D9EAC}" type="sibTrans" cxnId="{9914667D-FE6F-4091-986F-A5060CEA946B}">
      <dgm:prSet/>
      <dgm:spPr/>
      <dgm:t>
        <a:bodyPr/>
        <a:lstStyle/>
        <a:p>
          <a:endParaRPr lang="en-US"/>
        </a:p>
      </dgm:t>
    </dgm:pt>
    <dgm:pt modelId="{C961D43A-DA28-4C30-8BD3-82290C1E4805}">
      <dgm:prSet/>
      <dgm:spPr/>
      <dgm:t>
        <a:bodyPr/>
        <a:lstStyle/>
        <a:p>
          <a:r>
            <a:rPr lang="en-US"/>
            <a:t>IT Manager</a:t>
          </a:r>
        </a:p>
      </dgm:t>
    </dgm:pt>
    <dgm:pt modelId="{CDA624EC-45F8-4146-A903-BAD3F6BA0C0C}" type="parTrans" cxnId="{303667A9-DE5E-489F-A842-105C94F8E067}">
      <dgm:prSet/>
      <dgm:spPr/>
      <dgm:t>
        <a:bodyPr/>
        <a:lstStyle/>
        <a:p>
          <a:endParaRPr lang="en-US"/>
        </a:p>
      </dgm:t>
    </dgm:pt>
    <dgm:pt modelId="{1EBE58EA-F575-4D1C-9627-787D9904912C}" type="sibTrans" cxnId="{303667A9-DE5E-489F-A842-105C94F8E067}">
      <dgm:prSet/>
      <dgm:spPr/>
      <dgm:t>
        <a:bodyPr/>
        <a:lstStyle/>
        <a:p>
          <a:endParaRPr lang="en-US"/>
        </a:p>
      </dgm:t>
    </dgm:pt>
    <dgm:pt modelId="{714CE41E-85C8-47D4-BD88-F86CF6F905B7}">
      <dgm:prSet/>
      <dgm:spPr/>
      <dgm:t>
        <a:bodyPr/>
        <a:lstStyle/>
        <a:p>
          <a:r>
            <a:rPr lang="en-US"/>
            <a:t>Human Resources Officer</a:t>
          </a:r>
        </a:p>
      </dgm:t>
    </dgm:pt>
    <dgm:pt modelId="{2E1B1439-B99F-415C-A742-FF314D3BF7B9}" type="parTrans" cxnId="{A22D76C0-262F-44DC-92B5-087C71DE6F4A}">
      <dgm:prSet/>
      <dgm:spPr/>
      <dgm:t>
        <a:bodyPr/>
        <a:lstStyle/>
        <a:p>
          <a:endParaRPr lang="en-US"/>
        </a:p>
      </dgm:t>
    </dgm:pt>
    <dgm:pt modelId="{FDC91FDF-0BF2-4BF4-BE14-21445650A414}" type="sibTrans" cxnId="{A22D76C0-262F-44DC-92B5-087C71DE6F4A}">
      <dgm:prSet/>
      <dgm:spPr/>
      <dgm:t>
        <a:bodyPr/>
        <a:lstStyle/>
        <a:p>
          <a:endParaRPr lang="en-US"/>
        </a:p>
      </dgm:t>
    </dgm:pt>
    <dgm:pt modelId="{01D0176E-A657-4D68-BBD2-13EA90C7D224}">
      <dgm:prSet/>
      <dgm:spPr/>
      <dgm:t>
        <a:bodyPr/>
        <a:lstStyle/>
        <a:p>
          <a:r>
            <a:rPr lang="en-US"/>
            <a:t>Reception</a:t>
          </a:r>
        </a:p>
      </dgm:t>
    </dgm:pt>
    <dgm:pt modelId="{AFD115CB-4224-4A42-BB96-8EC04831FEFB}" type="parTrans" cxnId="{4C5995B0-A5B6-4AE9-BFA1-2818F4E4DF7E}">
      <dgm:prSet/>
      <dgm:spPr/>
      <dgm:t>
        <a:bodyPr/>
        <a:lstStyle/>
        <a:p>
          <a:endParaRPr lang="en-US"/>
        </a:p>
      </dgm:t>
    </dgm:pt>
    <dgm:pt modelId="{1B96EB65-2917-49B7-8D46-53F1B0E3E655}" type="sibTrans" cxnId="{4C5995B0-A5B6-4AE9-BFA1-2818F4E4DF7E}">
      <dgm:prSet/>
      <dgm:spPr/>
      <dgm:t>
        <a:bodyPr/>
        <a:lstStyle/>
        <a:p>
          <a:endParaRPr lang="en-US"/>
        </a:p>
      </dgm:t>
    </dgm:pt>
    <dgm:pt modelId="{041CBE90-4768-4867-AAB6-C42E4188CBCF}">
      <dgm:prSet/>
      <dgm:spPr/>
      <dgm:t>
        <a:bodyPr/>
        <a:lstStyle/>
        <a:p>
          <a:r>
            <a:rPr lang="en-US"/>
            <a:t>Cleaner</a:t>
          </a:r>
        </a:p>
      </dgm:t>
    </dgm:pt>
    <dgm:pt modelId="{0C764F81-C6DF-4F13-B09A-3306FE6C3C4F}" type="parTrans" cxnId="{A2B5D1A3-F666-4D7E-B077-B4AB50080981}">
      <dgm:prSet/>
      <dgm:spPr/>
      <dgm:t>
        <a:bodyPr/>
        <a:lstStyle/>
        <a:p>
          <a:endParaRPr lang="en-US"/>
        </a:p>
      </dgm:t>
    </dgm:pt>
    <dgm:pt modelId="{2666726B-6EDE-46AC-BFEB-4DCB9B50B9BE}" type="sibTrans" cxnId="{A2B5D1A3-F666-4D7E-B077-B4AB50080981}">
      <dgm:prSet/>
      <dgm:spPr/>
      <dgm:t>
        <a:bodyPr/>
        <a:lstStyle/>
        <a:p>
          <a:endParaRPr lang="en-US"/>
        </a:p>
      </dgm:t>
    </dgm:pt>
    <dgm:pt modelId="{5738CD04-B95E-49A1-8D47-4CE91BE7DD84}">
      <dgm:prSet/>
      <dgm:spPr/>
      <dgm:t>
        <a:bodyPr/>
        <a:lstStyle/>
        <a:p>
          <a:r>
            <a:rPr lang="en-US"/>
            <a:t>Research &amp; Capacity Building Manager</a:t>
          </a:r>
        </a:p>
      </dgm:t>
    </dgm:pt>
    <dgm:pt modelId="{E7A11BFC-EC32-4F75-97CE-465004C00642}" type="parTrans" cxnId="{1EB6D120-4614-404C-977D-E810FB2839CC}">
      <dgm:prSet/>
      <dgm:spPr/>
      <dgm:t>
        <a:bodyPr/>
        <a:lstStyle/>
        <a:p>
          <a:endParaRPr lang="en-US"/>
        </a:p>
      </dgm:t>
    </dgm:pt>
    <dgm:pt modelId="{6CA69CCF-27E7-4F1F-BDDC-0A28AC07AD20}" type="sibTrans" cxnId="{1EB6D120-4614-404C-977D-E810FB2839CC}">
      <dgm:prSet/>
      <dgm:spPr/>
      <dgm:t>
        <a:bodyPr/>
        <a:lstStyle/>
        <a:p>
          <a:endParaRPr lang="en-US"/>
        </a:p>
      </dgm:t>
    </dgm:pt>
    <dgm:pt modelId="{07950490-997B-4E99-A674-53B3919480C8}">
      <dgm:prSet/>
      <dgm:spPr/>
      <dgm:t>
        <a:bodyPr/>
        <a:lstStyle/>
        <a:p>
          <a:r>
            <a:rPr lang="en-US"/>
            <a:t>Monitoring &amp; Evaluation Manager</a:t>
          </a:r>
        </a:p>
      </dgm:t>
    </dgm:pt>
    <dgm:pt modelId="{2F13B2CA-277B-4C50-A9B7-40E6CBCD0C56}" type="parTrans" cxnId="{8366566E-43F6-4C00-B4BF-5BE1EF5CBD88}">
      <dgm:prSet/>
      <dgm:spPr/>
      <dgm:t>
        <a:bodyPr/>
        <a:lstStyle/>
        <a:p>
          <a:endParaRPr lang="en-US"/>
        </a:p>
      </dgm:t>
    </dgm:pt>
    <dgm:pt modelId="{9ECF254D-95F5-4772-938F-B336B94DD22D}" type="sibTrans" cxnId="{8366566E-43F6-4C00-B4BF-5BE1EF5CBD88}">
      <dgm:prSet/>
      <dgm:spPr/>
      <dgm:t>
        <a:bodyPr/>
        <a:lstStyle/>
        <a:p>
          <a:endParaRPr lang="en-US"/>
        </a:p>
      </dgm:t>
    </dgm:pt>
    <dgm:pt modelId="{C5F22165-5208-41C9-BD6C-F072A328446F}">
      <dgm:prSet/>
      <dgm:spPr/>
      <dgm:t>
        <a:bodyPr/>
        <a:lstStyle/>
        <a:p>
          <a:r>
            <a:rPr lang="en-US"/>
            <a:t>Research &amp; Capacity Building Co-ordinator X2</a:t>
          </a:r>
        </a:p>
      </dgm:t>
    </dgm:pt>
    <dgm:pt modelId="{A29FAB5E-50C3-4FA0-97E3-F6A596828799}" type="parTrans" cxnId="{E7817474-2C63-4BCF-B095-A4193062C878}">
      <dgm:prSet/>
      <dgm:spPr/>
      <dgm:t>
        <a:bodyPr/>
        <a:lstStyle/>
        <a:p>
          <a:endParaRPr lang="en-US"/>
        </a:p>
      </dgm:t>
    </dgm:pt>
    <dgm:pt modelId="{79999FD5-99DD-4735-ACD8-437212771A83}" type="sibTrans" cxnId="{E7817474-2C63-4BCF-B095-A4193062C878}">
      <dgm:prSet/>
      <dgm:spPr/>
      <dgm:t>
        <a:bodyPr/>
        <a:lstStyle/>
        <a:p>
          <a:endParaRPr lang="en-US"/>
        </a:p>
      </dgm:t>
    </dgm:pt>
    <dgm:pt modelId="{6D374482-0EA9-40E5-BA78-27E2A7B10909}">
      <dgm:prSet/>
      <dgm:spPr/>
      <dgm:t>
        <a:bodyPr/>
        <a:lstStyle/>
        <a:p>
          <a:r>
            <a:rPr lang="en-US"/>
            <a:t>Monitoring &amp; Evaluation Co-ordinator X2</a:t>
          </a:r>
        </a:p>
      </dgm:t>
    </dgm:pt>
    <dgm:pt modelId="{A2526ADE-E944-41DF-92D5-0B1631EAAB38}" type="parTrans" cxnId="{60A3AAE0-3CE9-4EEC-B61A-36714FECBDB1}">
      <dgm:prSet/>
      <dgm:spPr/>
      <dgm:t>
        <a:bodyPr/>
        <a:lstStyle/>
        <a:p>
          <a:endParaRPr lang="en-US"/>
        </a:p>
      </dgm:t>
    </dgm:pt>
    <dgm:pt modelId="{8DD7EC0E-FEF3-4F86-8579-D7F95B387640}" type="sibTrans" cxnId="{60A3AAE0-3CE9-4EEC-B61A-36714FECBDB1}">
      <dgm:prSet/>
      <dgm:spPr/>
      <dgm:t>
        <a:bodyPr/>
        <a:lstStyle/>
        <a:p>
          <a:endParaRPr lang="en-US"/>
        </a:p>
      </dgm:t>
    </dgm:pt>
    <dgm:pt modelId="{E11A16FC-E414-42B3-A41C-A4407AF5AFCF}">
      <dgm:prSet/>
      <dgm:spPr/>
      <dgm:t>
        <a:bodyPr/>
        <a:lstStyle/>
        <a:p>
          <a:r>
            <a:rPr lang="en-US"/>
            <a:t>Manager Broadcasting</a:t>
          </a:r>
        </a:p>
      </dgm:t>
    </dgm:pt>
    <dgm:pt modelId="{794298C2-2107-40FB-BE83-700166E37B9D}" type="parTrans" cxnId="{5ED693E7-7BBC-40A7-80F1-25E3B2F23F4E}">
      <dgm:prSet/>
      <dgm:spPr/>
      <dgm:t>
        <a:bodyPr/>
        <a:lstStyle/>
        <a:p>
          <a:endParaRPr lang="en-US"/>
        </a:p>
      </dgm:t>
    </dgm:pt>
    <dgm:pt modelId="{50B56B45-1B20-4F22-A19A-007E71BBE081}" type="sibTrans" cxnId="{5ED693E7-7BBC-40A7-80F1-25E3B2F23F4E}">
      <dgm:prSet/>
      <dgm:spPr/>
      <dgm:t>
        <a:bodyPr/>
        <a:lstStyle/>
        <a:p>
          <a:endParaRPr lang="en-US"/>
        </a:p>
      </dgm:t>
    </dgm:pt>
    <dgm:pt modelId="{8F63FD1C-5C6C-4368-A0EC-DBC1CC0AE9CC}" type="asst">
      <dgm:prSet/>
      <dgm:spPr/>
      <dgm:t>
        <a:bodyPr/>
        <a:lstStyle/>
        <a:p>
          <a:r>
            <a:rPr lang="en-US"/>
            <a:t>Project Administrator</a:t>
          </a:r>
        </a:p>
      </dgm:t>
    </dgm:pt>
    <dgm:pt modelId="{2F24199C-70C4-439D-B649-C1DBBD910E6C}" type="parTrans" cxnId="{38750910-0928-43D5-9C6E-86C7A023C3D4}">
      <dgm:prSet/>
      <dgm:spPr/>
      <dgm:t>
        <a:bodyPr/>
        <a:lstStyle/>
        <a:p>
          <a:endParaRPr lang="en-US"/>
        </a:p>
      </dgm:t>
    </dgm:pt>
    <dgm:pt modelId="{755296FA-6608-41FB-BA01-E6D1F2F78E9A}" type="sibTrans" cxnId="{38750910-0928-43D5-9C6E-86C7A023C3D4}">
      <dgm:prSet/>
      <dgm:spPr/>
      <dgm:t>
        <a:bodyPr/>
        <a:lstStyle/>
        <a:p>
          <a:endParaRPr lang="en-US"/>
        </a:p>
      </dgm:t>
    </dgm:pt>
    <dgm:pt modelId="{BE61973F-C1F0-4F67-826F-9CB3524A5997}">
      <dgm:prSet/>
      <dgm:spPr/>
      <dgm:t>
        <a:bodyPr/>
        <a:lstStyle/>
        <a:p>
          <a:r>
            <a:rPr lang="en-US"/>
            <a:t>Manager Print</a:t>
          </a:r>
        </a:p>
      </dgm:t>
    </dgm:pt>
    <dgm:pt modelId="{B44D9BA8-E819-4BFD-BD78-ACD699A849A2}" type="parTrans" cxnId="{0F263E75-51F0-4543-889F-CAFB4AE653E2}">
      <dgm:prSet/>
      <dgm:spPr/>
      <dgm:t>
        <a:bodyPr/>
        <a:lstStyle/>
        <a:p>
          <a:endParaRPr lang="en-US"/>
        </a:p>
      </dgm:t>
    </dgm:pt>
    <dgm:pt modelId="{A659F313-DFC3-441F-86C4-427484B2A4B3}" type="sibTrans" cxnId="{0F263E75-51F0-4543-889F-CAFB4AE653E2}">
      <dgm:prSet/>
      <dgm:spPr/>
      <dgm:t>
        <a:bodyPr/>
        <a:lstStyle/>
        <a:p>
          <a:endParaRPr lang="en-US"/>
        </a:p>
      </dgm:t>
    </dgm:pt>
    <dgm:pt modelId="{DB1F1C67-A9E2-4D7F-941F-3C7021DB1380}">
      <dgm:prSet/>
      <dgm:spPr/>
      <dgm:t>
        <a:bodyPr/>
        <a:lstStyle/>
        <a:p>
          <a:r>
            <a:rPr lang="en-US"/>
            <a:t>Broadcasting Development Co-ordinator X2</a:t>
          </a:r>
        </a:p>
      </dgm:t>
    </dgm:pt>
    <dgm:pt modelId="{A58A4497-2CCB-449E-8019-C5D80411E259}" type="parTrans" cxnId="{72E5447A-97F5-438D-BF05-19EC83EC3943}">
      <dgm:prSet/>
      <dgm:spPr/>
      <dgm:t>
        <a:bodyPr/>
        <a:lstStyle/>
        <a:p>
          <a:endParaRPr lang="en-US"/>
        </a:p>
      </dgm:t>
    </dgm:pt>
    <dgm:pt modelId="{A066FE30-272D-4C0D-9593-68298D923ADF}" type="sibTrans" cxnId="{72E5447A-97F5-438D-BF05-19EC83EC3943}">
      <dgm:prSet/>
      <dgm:spPr/>
      <dgm:t>
        <a:bodyPr/>
        <a:lstStyle/>
        <a:p>
          <a:endParaRPr lang="en-US"/>
        </a:p>
      </dgm:t>
    </dgm:pt>
    <dgm:pt modelId="{6DDD0CEF-216A-410E-9B51-E981A3BE70CC}">
      <dgm:prSet/>
      <dgm:spPr/>
      <dgm:t>
        <a:bodyPr/>
        <a:lstStyle/>
        <a:p>
          <a:r>
            <a:rPr lang="en-US"/>
            <a:t>Digital Media Co-ordinator</a:t>
          </a:r>
        </a:p>
      </dgm:t>
    </dgm:pt>
    <dgm:pt modelId="{772AB723-6901-4EF9-AACF-AA24E6CC2EF9}" type="parTrans" cxnId="{851EFD64-BC6B-46B0-AB94-A52EA13497FC}">
      <dgm:prSet/>
      <dgm:spPr/>
      <dgm:t>
        <a:bodyPr/>
        <a:lstStyle/>
        <a:p>
          <a:endParaRPr lang="en-US"/>
        </a:p>
      </dgm:t>
    </dgm:pt>
    <dgm:pt modelId="{DF85E122-923B-4A07-BB35-73321BB45F64}" type="sibTrans" cxnId="{851EFD64-BC6B-46B0-AB94-A52EA13497FC}">
      <dgm:prSet/>
      <dgm:spPr/>
      <dgm:t>
        <a:bodyPr/>
        <a:lstStyle/>
        <a:p>
          <a:endParaRPr lang="en-US"/>
        </a:p>
      </dgm:t>
    </dgm:pt>
    <dgm:pt modelId="{180CB0B0-A94B-48D4-9CC7-41E3B1CD6A33}">
      <dgm:prSet/>
      <dgm:spPr/>
      <dgm:t>
        <a:bodyPr/>
        <a:lstStyle/>
        <a:p>
          <a:r>
            <a:rPr lang="en-US"/>
            <a:t>Project Co-ordinator X2</a:t>
          </a:r>
        </a:p>
      </dgm:t>
    </dgm:pt>
    <dgm:pt modelId="{A4D6E69A-0153-4131-82AE-4CF1E4A682FE}" type="parTrans" cxnId="{9ED0C9BC-28F9-47E9-AA4F-15CC9A51651F}">
      <dgm:prSet/>
      <dgm:spPr/>
      <dgm:t>
        <a:bodyPr/>
        <a:lstStyle/>
        <a:p>
          <a:endParaRPr lang="en-US"/>
        </a:p>
      </dgm:t>
    </dgm:pt>
    <dgm:pt modelId="{D63B606C-E140-476F-9D64-A5B8B44455C5}" type="sibTrans" cxnId="{9ED0C9BC-28F9-47E9-AA4F-15CC9A51651F}">
      <dgm:prSet/>
      <dgm:spPr/>
      <dgm:t>
        <a:bodyPr/>
        <a:lstStyle/>
        <a:p>
          <a:endParaRPr lang="en-US"/>
        </a:p>
      </dgm:t>
    </dgm:pt>
    <dgm:pt modelId="{97F8CC10-45C8-496A-AB11-844B4B6AA0B7}">
      <dgm:prSet/>
      <dgm:spPr/>
      <dgm:t>
        <a:bodyPr/>
        <a:lstStyle/>
        <a:p>
          <a:r>
            <a:rPr lang="en-US"/>
            <a:t>Finance  Manager</a:t>
          </a:r>
        </a:p>
      </dgm:t>
    </dgm:pt>
    <dgm:pt modelId="{48046807-C8C1-4BBC-9DB0-3932532B2C51}" type="parTrans" cxnId="{0A460360-2284-4CF0-AA95-362672DB2E78}">
      <dgm:prSet/>
      <dgm:spPr/>
      <dgm:t>
        <a:bodyPr/>
        <a:lstStyle/>
        <a:p>
          <a:endParaRPr lang="en-US"/>
        </a:p>
      </dgm:t>
    </dgm:pt>
    <dgm:pt modelId="{DB523229-81C6-4D5D-A754-B9B5E438FBFC}" type="sibTrans" cxnId="{0A460360-2284-4CF0-AA95-362672DB2E78}">
      <dgm:prSet/>
      <dgm:spPr/>
      <dgm:t>
        <a:bodyPr/>
        <a:lstStyle/>
        <a:p>
          <a:endParaRPr lang="en-US"/>
        </a:p>
      </dgm:t>
    </dgm:pt>
    <dgm:pt modelId="{20AE5356-811D-4638-B958-2CF023A1CEED}">
      <dgm:prSet/>
      <dgm:spPr/>
      <dgm:t>
        <a:bodyPr/>
        <a:lstStyle/>
        <a:p>
          <a:r>
            <a:rPr lang="en-US"/>
            <a:t>Disbursement Officer</a:t>
          </a:r>
        </a:p>
      </dgm:t>
    </dgm:pt>
    <dgm:pt modelId="{5CF19E04-28C4-4864-A7F6-615D16D52F0C}" type="parTrans" cxnId="{837873A8-2D71-4077-811E-4AE9CD7D7F90}">
      <dgm:prSet/>
      <dgm:spPr/>
      <dgm:t>
        <a:bodyPr/>
        <a:lstStyle/>
        <a:p>
          <a:endParaRPr lang="en-US"/>
        </a:p>
      </dgm:t>
    </dgm:pt>
    <dgm:pt modelId="{2C497A08-AFBB-4494-8F75-9F45ECB4FE7D}" type="sibTrans" cxnId="{837873A8-2D71-4077-811E-4AE9CD7D7F90}">
      <dgm:prSet/>
      <dgm:spPr/>
      <dgm:t>
        <a:bodyPr/>
        <a:lstStyle/>
        <a:p>
          <a:endParaRPr lang="en-US"/>
        </a:p>
      </dgm:t>
    </dgm:pt>
    <dgm:pt modelId="{2EBEB16A-45EF-4D84-98EE-F63F0A6C1207}">
      <dgm:prSet/>
      <dgm:spPr/>
      <dgm:t>
        <a:bodyPr/>
        <a:lstStyle/>
        <a:p>
          <a:r>
            <a:rPr lang="en-US"/>
            <a:t>Supply Chain Officer X2</a:t>
          </a:r>
        </a:p>
      </dgm:t>
    </dgm:pt>
    <dgm:pt modelId="{FE4E3CC7-1463-431D-A5C0-29D77ADCF77D}" type="parTrans" cxnId="{602E9D3F-F3C8-4D4E-AA71-30AB8869B5B3}">
      <dgm:prSet/>
      <dgm:spPr/>
      <dgm:t>
        <a:bodyPr/>
        <a:lstStyle/>
        <a:p>
          <a:endParaRPr lang="en-US"/>
        </a:p>
      </dgm:t>
    </dgm:pt>
    <dgm:pt modelId="{72D4A903-1C66-43C7-A2A7-17F9E140227C}" type="sibTrans" cxnId="{602E9D3F-F3C8-4D4E-AA71-30AB8869B5B3}">
      <dgm:prSet/>
      <dgm:spPr/>
      <dgm:t>
        <a:bodyPr/>
        <a:lstStyle/>
        <a:p>
          <a:endParaRPr lang="en-US"/>
        </a:p>
      </dgm:t>
    </dgm:pt>
    <dgm:pt modelId="{A41BD77E-8BB8-4077-865D-35620BF4E3E9}">
      <dgm:prSet/>
      <dgm:spPr/>
      <dgm:t>
        <a:bodyPr/>
        <a:lstStyle/>
        <a:p>
          <a:r>
            <a:rPr lang="en-US"/>
            <a:t>Finance Administrator</a:t>
          </a:r>
        </a:p>
      </dgm:t>
    </dgm:pt>
    <dgm:pt modelId="{67C3C488-E4E1-4FEA-A219-8AAF34B75C34}" type="parTrans" cxnId="{E2779148-A840-4171-980F-A6A74EB77D49}">
      <dgm:prSet/>
      <dgm:spPr/>
      <dgm:t>
        <a:bodyPr/>
        <a:lstStyle/>
        <a:p>
          <a:endParaRPr lang="en-US"/>
        </a:p>
      </dgm:t>
    </dgm:pt>
    <dgm:pt modelId="{0E6E2DC5-F99A-47BF-BE30-57742410C495}" type="sibTrans" cxnId="{E2779148-A840-4171-980F-A6A74EB77D49}">
      <dgm:prSet/>
      <dgm:spPr/>
      <dgm:t>
        <a:bodyPr/>
        <a:lstStyle/>
        <a:p>
          <a:endParaRPr lang="en-US"/>
        </a:p>
      </dgm:t>
    </dgm:pt>
    <dgm:pt modelId="{151B0228-9ED5-47E7-8283-43F4CC12FE5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/>
            <a:t>MDDA Board of Directors</a:t>
          </a:r>
        </a:p>
      </dgm:t>
    </dgm:pt>
    <dgm:pt modelId="{50DB36C3-2AB1-44AB-BE51-6032865C749B}" type="parTrans" cxnId="{1FA1FA88-7CEB-4F3E-A43F-16B946912C35}">
      <dgm:prSet/>
      <dgm:spPr/>
      <dgm:t>
        <a:bodyPr/>
        <a:lstStyle/>
        <a:p>
          <a:endParaRPr lang="en-US"/>
        </a:p>
      </dgm:t>
    </dgm:pt>
    <dgm:pt modelId="{46D7FD24-37D5-4A14-803E-E0E4120B694F}" type="sibTrans" cxnId="{1FA1FA88-7CEB-4F3E-A43F-16B946912C35}">
      <dgm:prSet/>
      <dgm:spPr/>
      <dgm:t>
        <a:bodyPr/>
        <a:lstStyle/>
        <a:p>
          <a:endParaRPr lang="en-US"/>
        </a:p>
      </dgm:t>
    </dgm:pt>
    <dgm:pt modelId="{0D88CD4D-4D9D-4455-8001-FD49A9336F5A}" type="pres">
      <dgm:prSet presAssocID="{2E94EA4F-003A-4282-B004-E7388AA13C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21E43A0E-577C-4300-9A40-1C6701E97286}" type="pres">
      <dgm:prSet presAssocID="{151B0228-9ED5-47E7-8283-43F4CC12FE53}" presName="hierRoot1" presStyleCnt="0">
        <dgm:presLayoutVars>
          <dgm:hierBranch val="init"/>
        </dgm:presLayoutVars>
      </dgm:prSet>
      <dgm:spPr/>
    </dgm:pt>
    <dgm:pt modelId="{C6B3E2DC-3443-4C37-BF66-818BEEBF39D3}" type="pres">
      <dgm:prSet presAssocID="{151B0228-9ED5-47E7-8283-43F4CC12FE53}" presName="rootComposite1" presStyleCnt="0"/>
      <dgm:spPr/>
    </dgm:pt>
    <dgm:pt modelId="{CFDF4C50-5EBC-41B6-8C52-C2E53369599D}" type="pres">
      <dgm:prSet presAssocID="{151B0228-9ED5-47E7-8283-43F4CC12FE5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2DAE0F9-9F5A-425A-AD94-8E27F1AD01F4}" type="pres">
      <dgm:prSet presAssocID="{151B0228-9ED5-47E7-8283-43F4CC12FE53}" presName="rootConnector1" presStyleLbl="node1" presStyleIdx="0" presStyleCnt="0"/>
      <dgm:spPr/>
      <dgm:t>
        <a:bodyPr/>
        <a:lstStyle/>
        <a:p>
          <a:endParaRPr lang="en-ZA"/>
        </a:p>
      </dgm:t>
    </dgm:pt>
    <dgm:pt modelId="{74EEA190-20A2-443F-B3A8-81F51929C5AE}" type="pres">
      <dgm:prSet presAssocID="{151B0228-9ED5-47E7-8283-43F4CC12FE53}" presName="hierChild2" presStyleCnt="0"/>
      <dgm:spPr/>
    </dgm:pt>
    <dgm:pt modelId="{949DDEFC-EDFA-4A7A-B1CA-0C8F7CB68CC2}" type="pres">
      <dgm:prSet presAssocID="{94BE207D-456A-4CD0-B64B-D59FED12106E}" presName="Name37" presStyleLbl="parChTrans1D2" presStyleIdx="0" presStyleCnt="1"/>
      <dgm:spPr/>
      <dgm:t>
        <a:bodyPr/>
        <a:lstStyle/>
        <a:p>
          <a:endParaRPr lang="en-ZA"/>
        </a:p>
      </dgm:t>
    </dgm:pt>
    <dgm:pt modelId="{9B8D1709-5C40-454A-B1D5-641A088DE002}" type="pres">
      <dgm:prSet presAssocID="{8AC5EA31-1725-4EC0-8C1A-D7BCAC721B00}" presName="hierRoot2" presStyleCnt="0">
        <dgm:presLayoutVars>
          <dgm:hierBranch val="init"/>
        </dgm:presLayoutVars>
      </dgm:prSet>
      <dgm:spPr/>
    </dgm:pt>
    <dgm:pt modelId="{73A48FE6-1B90-4C28-8AC2-FF85119CFE4C}" type="pres">
      <dgm:prSet presAssocID="{8AC5EA31-1725-4EC0-8C1A-D7BCAC721B00}" presName="rootComposite" presStyleCnt="0"/>
      <dgm:spPr/>
    </dgm:pt>
    <dgm:pt modelId="{7255005E-1F75-4D67-8193-001D99775EED}" type="pres">
      <dgm:prSet presAssocID="{8AC5EA31-1725-4EC0-8C1A-D7BCAC721B00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84138E9F-BCE7-49B0-9DF4-486144F4C7F9}" type="pres">
      <dgm:prSet presAssocID="{8AC5EA31-1725-4EC0-8C1A-D7BCAC721B00}" presName="rootConnector" presStyleLbl="node2" presStyleIdx="0" presStyleCnt="1"/>
      <dgm:spPr/>
      <dgm:t>
        <a:bodyPr/>
        <a:lstStyle/>
        <a:p>
          <a:endParaRPr lang="en-ZA"/>
        </a:p>
      </dgm:t>
    </dgm:pt>
    <dgm:pt modelId="{C7277906-8340-48FA-9114-19802EA79EC2}" type="pres">
      <dgm:prSet presAssocID="{8AC5EA31-1725-4EC0-8C1A-D7BCAC721B00}" presName="hierChild4" presStyleCnt="0"/>
      <dgm:spPr/>
    </dgm:pt>
    <dgm:pt modelId="{87450453-348D-47EB-8E0A-D7A21E622043}" type="pres">
      <dgm:prSet presAssocID="{EC0D949E-F891-498E-85CE-C23204F5FED7}" presName="Name37" presStyleLbl="parChTrans1D3" presStyleIdx="0" presStyleCnt="9"/>
      <dgm:spPr/>
      <dgm:t>
        <a:bodyPr/>
        <a:lstStyle/>
        <a:p>
          <a:endParaRPr lang="en-ZA"/>
        </a:p>
      </dgm:t>
    </dgm:pt>
    <dgm:pt modelId="{FCD38A5E-E8F2-4B36-B496-2885861173DA}" type="pres">
      <dgm:prSet presAssocID="{D3144CA1-9E0F-4D4F-8B28-54C547E802EC}" presName="hierRoot2" presStyleCnt="0">
        <dgm:presLayoutVars>
          <dgm:hierBranch val="init"/>
        </dgm:presLayoutVars>
      </dgm:prSet>
      <dgm:spPr/>
    </dgm:pt>
    <dgm:pt modelId="{5EB5AF45-77D4-4CA8-BBB4-7A4729431DA5}" type="pres">
      <dgm:prSet presAssocID="{D3144CA1-9E0F-4D4F-8B28-54C547E802EC}" presName="rootComposite" presStyleCnt="0"/>
      <dgm:spPr/>
    </dgm:pt>
    <dgm:pt modelId="{146510D7-25E1-4B83-9BBE-CC210F342C6E}" type="pres">
      <dgm:prSet presAssocID="{D3144CA1-9E0F-4D4F-8B28-54C547E802EC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E12BC61-0AA5-4A0E-A1E3-9900FDDF0611}" type="pres">
      <dgm:prSet presAssocID="{D3144CA1-9E0F-4D4F-8B28-54C547E802EC}" presName="rootConnector" presStyleLbl="node3" presStyleIdx="0" presStyleCnt="7"/>
      <dgm:spPr/>
      <dgm:t>
        <a:bodyPr/>
        <a:lstStyle/>
        <a:p>
          <a:endParaRPr lang="en-ZA"/>
        </a:p>
      </dgm:t>
    </dgm:pt>
    <dgm:pt modelId="{BF28B083-2198-49C1-AE84-1CCFC9C97A25}" type="pres">
      <dgm:prSet presAssocID="{D3144CA1-9E0F-4D4F-8B28-54C547E802EC}" presName="hierChild4" presStyleCnt="0"/>
      <dgm:spPr/>
    </dgm:pt>
    <dgm:pt modelId="{24B320C2-3288-4C9B-8242-84C60ED5F2AE}" type="pres">
      <dgm:prSet presAssocID="{F28F71C9-0B4F-4178-AD96-CE0A6FFA952C}" presName="Name37" presStyleLbl="parChTrans1D4" presStyleIdx="0" presStyleCnt="24"/>
      <dgm:spPr/>
      <dgm:t>
        <a:bodyPr/>
        <a:lstStyle/>
        <a:p>
          <a:endParaRPr lang="en-ZA"/>
        </a:p>
      </dgm:t>
    </dgm:pt>
    <dgm:pt modelId="{BCE34276-DDCC-4A84-A6FF-3EAC892FBBA9}" type="pres">
      <dgm:prSet presAssocID="{89CA4FF2-C85D-4498-BBE6-DC90F8A942D2}" presName="hierRoot2" presStyleCnt="0">
        <dgm:presLayoutVars>
          <dgm:hierBranch val="init"/>
        </dgm:presLayoutVars>
      </dgm:prSet>
      <dgm:spPr/>
    </dgm:pt>
    <dgm:pt modelId="{35BE6938-16E0-4405-AAB9-D8C95B6368AB}" type="pres">
      <dgm:prSet presAssocID="{89CA4FF2-C85D-4498-BBE6-DC90F8A942D2}" presName="rootComposite" presStyleCnt="0"/>
      <dgm:spPr/>
    </dgm:pt>
    <dgm:pt modelId="{79BE09DA-65EF-4D50-B2C3-F2B723D8B622}" type="pres">
      <dgm:prSet presAssocID="{89CA4FF2-C85D-4498-BBE6-DC90F8A942D2}" presName="rootText" presStyleLbl="node4" presStyleIdx="0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D9E3D0A-3180-41DC-BDFB-84DC2AA0D758}" type="pres">
      <dgm:prSet presAssocID="{89CA4FF2-C85D-4498-BBE6-DC90F8A942D2}" presName="rootConnector" presStyleLbl="node4" presStyleIdx="0" presStyleCnt="23"/>
      <dgm:spPr/>
      <dgm:t>
        <a:bodyPr/>
        <a:lstStyle/>
        <a:p>
          <a:endParaRPr lang="en-ZA"/>
        </a:p>
      </dgm:t>
    </dgm:pt>
    <dgm:pt modelId="{2BEA9E84-4F8D-4171-BF68-533ED595AE20}" type="pres">
      <dgm:prSet presAssocID="{89CA4FF2-C85D-4498-BBE6-DC90F8A942D2}" presName="hierChild4" presStyleCnt="0"/>
      <dgm:spPr/>
    </dgm:pt>
    <dgm:pt modelId="{06066FC3-5F64-4175-BCA6-1D1199BC4849}" type="pres">
      <dgm:prSet presAssocID="{89CA4FF2-C85D-4498-BBE6-DC90F8A942D2}" presName="hierChild5" presStyleCnt="0"/>
      <dgm:spPr/>
    </dgm:pt>
    <dgm:pt modelId="{FB43A041-57AB-4C00-838A-F4A12DC8C526}" type="pres">
      <dgm:prSet presAssocID="{D3144CA1-9E0F-4D4F-8B28-54C547E802EC}" presName="hierChild5" presStyleCnt="0"/>
      <dgm:spPr/>
    </dgm:pt>
    <dgm:pt modelId="{BE42C77A-D0B6-428E-9A85-AEA38E3D191D}" type="pres">
      <dgm:prSet presAssocID="{7093F46F-1DDE-4143-913A-B09BB9D298E0}" presName="Name37" presStyleLbl="parChTrans1D3" presStyleIdx="1" presStyleCnt="9"/>
      <dgm:spPr/>
      <dgm:t>
        <a:bodyPr/>
        <a:lstStyle/>
        <a:p>
          <a:endParaRPr lang="en-ZA"/>
        </a:p>
      </dgm:t>
    </dgm:pt>
    <dgm:pt modelId="{F1FDBA44-1350-4E29-829B-B2B355A354BD}" type="pres">
      <dgm:prSet presAssocID="{422B9827-780E-4FFB-8A7A-3DB2BF2FB0C7}" presName="hierRoot2" presStyleCnt="0">
        <dgm:presLayoutVars>
          <dgm:hierBranch val="init"/>
        </dgm:presLayoutVars>
      </dgm:prSet>
      <dgm:spPr/>
    </dgm:pt>
    <dgm:pt modelId="{493D8A40-7818-485D-A5A9-E6940B001342}" type="pres">
      <dgm:prSet presAssocID="{422B9827-780E-4FFB-8A7A-3DB2BF2FB0C7}" presName="rootComposite" presStyleCnt="0"/>
      <dgm:spPr/>
    </dgm:pt>
    <dgm:pt modelId="{B6416140-AF78-4478-A5DE-84259658B1D4}" type="pres">
      <dgm:prSet presAssocID="{422B9827-780E-4FFB-8A7A-3DB2BF2FB0C7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8A1C690E-6FD7-4123-A7FC-B6FED423EF3A}" type="pres">
      <dgm:prSet presAssocID="{422B9827-780E-4FFB-8A7A-3DB2BF2FB0C7}" presName="rootConnector" presStyleLbl="node3" presStyleIdx="1" presStyleCnt="7"/>
      <dgm:spPr/>
      <dgm:t>
        <a:bodyPr/>
        <a:lstStyle/>
        <a:p>
          <a:endParaRPr lang="en-ZA"/>
        </a:p>
      </dgm:t>
    </dgm:pt>
    <dgm:pt modelId="{8CA66E9C-89FE-4217-9FF5-54814879F011}" type="pres">
      <dgm:prSet presAssocID="{422B9827-780E-4FFB-8A7A-3DB2BF2FB0C7}" presName="hierChild4" presStyleCnt="0"/>
      <dgm:spPr/>
    </dgm:pt>
    <dgm:pt modelId="{2A02FCE9-D31B-4538-8A92-C3C8A8005E0C}" type="pres">
      <dgm:prSet presAssocID="{422B9827-780E-4FFB-8A7A-3DB2BF2FB0C7}" presName="hierChild5" presStyleCnt="0"/>
      <dgm:spPr/>
    </dgm:pt>
    <dgm:pt modelId="{528047C5-ADA4-43A9-8075-40DE62E6AC4F}" type="pres">
      <dgm:prSet presAssocID="{10139F1C-D7C7-467E-B985-896370E29C5A}" presName="Name37" presStyleLbl="parChTrans1D3" presStyleIdx="2" presStyleCnt="9"/>
      <dgm:spPr/>
      <dgm:t>
        <a:bodyPr/>
        <a:lstStyle/>
        <a:p>
          <a:endParaRPr lang="en-ZA"/>
        </a:p>
      </dgm:t>
    </dgm:pt>
    <dgm:pt modelId="{799B791F-7A6D-40A0-997F-A8403A1AD6F8}" type="pres">
      <dgm:prSet presAssocID="{C0165544-937A-42F6-9662-AB55F510D675}" presName="hierRoot2" presStyleCnt="0">
        <dgm:presLayoutVars>
          <dgm:hierBranch val="init"/>
        </dgm:presLayoutVars>
      </dgm:prSet>
      <dgm:spPr/>
    </dgm:pt>
    <dgm:pt modelId="{595A1BA8-6A6C-4B15-A094-9371B29103CD}" type="pres">
      <dgm:prSet presAssocID="{C0165544-937A-42F6-9662-AB55F510D675}" presName="rootComposite" presStyleCnt="0"/>
      <dgm:spPr/>
    </dgm:pt>
    <dgm:pt modelId="{1928BAC4-0F39-4CFB-8C05-7708BE75FCEA}" type="pres">
      <dgm:prSet presAssocID="{C0165544-937A-42F6-9662-AB55F510D675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C66E336-DEB2-46EE-8E11-8826DED4C34E}" type="pres">
      <dgm:prSet presAssocID="{C0165544-937A-42F6-9662-AB55F510D675}" presName="rootConnector" presStyleLbl="node3" presStyleIdx="2" presStyleCnt="7"/>
      <dgm:spPr/>
      <dgm:t>
        <a:bodyPr/>
        <a:lstStyle/>
        <a:p>
          <a:endParaRPr lang="en-ZA"/>
        </a:p>
      </dgm:t>
    </dgm:pt>
    <dgm:pt modelId="{68A39D4E-C275-4CCE-B1BD-14059B8E43A5}" type="pres">
      <dgm:prSet presAssocID="{C0165544-937A-42F6-9662-AB55F510D675}" presName="hierChild4" presStyleCnt="0"/>
      <dgm:spPr/>
    </dgm:pt>
    <dgm:pt modelId="{3C27A7FB-E84A-413C-9191-44FC889C09DC}" type="pres">
      <dgm:prSet presAssocID="{00C78217-7FA9-4324-9E5B-380390C5920D}" presName="Name37" presStyleLbl="parChTrans1D4" presStyleIdx="1" presStyleCnt="24"/>
      <dgm:spPr/>
      <dgm:t>
        <a:bodyPr/>
        <a:lstStyle/>
        <a:p>
          <a:endParaRPr lang="en-ZA"/>
        </a:p>
      </dgm:t>
    </dgm:pt>
    <dgm:pt modelId="{788179E3-56AA-45B8-8111-E3DB6A578B73}" type="pres">
      <dgm:prSet presAssocID="{2F4479C6-AF6E-4F7C-B1BE-0B704600140A}" presName="hierRoot2" presStyleCnt="0">
        <dgm:presLayoutVars>
          <dgm:hierBranch val="init"/>
        </dgm:presLayoutVars>
      </dgm:prSet>
      <dgm:spPr/>
    </dgm:pt>
    <dgm:pt modelId="{23D692E4-0E87-4C43-BDD1-1E562031B691}" type="pres">
      <dgm:prSet presAssocID="{2F4479C6-AF6E-4F7C-B1BE-0B704600140A}" presName="rootComposite" presStyleCnt="0"/>
      <dgm:spPr/>
    </dgm:pt>
    <dgm:pt modelId="{30FAF670-F927-4923-AA72-D402B033BA1B}" type="pres">
      <dgm:prSet presAssocID="{2F4479C6-AF6E-4F7C-B1BE-0B704600140A}" presName="rootText" presStyleLbl="node4" presStyleIdx="1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60968C2-7F5A-49FA-BA41-70ADD0178227}" type="pres">
      <dgm:prSet presAssocID="{2F4479C6-AF6E-4F7C-B1BE-0B704600140A}" presName="rootConnector" presStyleLbl="node4" presStyleIdx="1" presStyleCnt="23"/>
      <dgm:spPr/>
      <dgm:t>
        <a:bodyPr/>
        <a:lstStyle/>
        <a:p>
          <a:endParaRPr lang="en-ZA"/>
        </a:p>
      </dgm:t>
    </dgm:pt>
    <dgm:pt modelId="{74C0625C-F627-4454-B3D6-C2254F67AAEA}" type="pres">
      <dgm:prSet presAssocID="{2F4479C6-AF6E-4F7C-B1BE-0B704600140A}" presName="hierChild4" presStyleCnt="0"/>
      <dgm:spPr/>
    </dgm:pt>
    <dgm:pt modelId="{1B0932C9-5EE1-4C61-A265-7DC8C7167EDE}" type="pres">
      <dgm:prSet presAssocID="{2F4479C6-AF6E-4F7C-B1BE-0B704600140A}" presName="hierChild5" presStyleCnt="0"/>
      <dgm:spPr/>
    </dgm:pt>
    <dgm:pt modelId="{6C938DCB-BC48-4F7B-9356-5F0AEB3C5FF7}" type="pres">
      <dgm:prSet presAssocID="{7A9353DE-C188-4D64-A9DA-3503ED832421}" presName="Name37" presStyleLbl="parChTrans1D4" presStyleIdx="2" presStyleCnt="24"/>
      <dgm:spPr/>
      <dgm:t>
        <a:bodyPr/>
        <a:lstStyle/>
        <a:p>
          <a:endParaRPr lang="en-ZA"/>
        </a:p>
      </dgm:t>
    </dgm:pt>
    <dgm:pt modelId="{00812559-403E-4B7B-B3E8-CA2C8E7920FE}" type="pres">
      <dgm:prSet presAssocID="{9BB1E7C6-467A-4717-8AE2-A5E86EC9EF38}" presName="hierRoot2" presStyleCnt="0">
        <dgm:presLayoutVars>
          <dgm:hierBranch val="init"/>
        </dgm:presLayoutVars>
      </dgm:prSet>
      <dgm:spPr/>
    </dgm:pt>
    <dgm:pt modelId="{3F685D84-904B-4B91-85F1-B4BD161C5448}" type="pres">
      <dgm:prSet presAssocID="{9BB1E7C6-467A-4717-8AE2-A5E86EC9EF38}" presName="rootComposite" presStyleCnt="0"/>
      <dgm:spPr/>
    </dgm:pt>
    <dgm:pt modelId="{E14D40F3-37A3-4147-B9A3-213A8D41CD0D}" type="pres">
      <dgm:prSet presAssocID="{9BB1E7C6-467A-4717-8AE2-A5E86EC9EF38}" presName="rootText" presStyleLbl="node4" presStyleIdx="2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9862489-DA6D-4325-82BA-321A658A2852}" type="pres">
      <dgm:prSet presAssocID="{9BB1E7C6-467A-4717-8AE2-A5E86EC9EF38}" presName="rootConnector" presStyleLbl="node4" presStyleIdx="2" presStyleCnt="23"/>
      <dgm:spPr/>
      <dgm:t>
        <a:bodyPr/>
        <a:lstStyle/>
        <a:p>
          <a:endParaRPr lang="en-ZA"/>
        </a:p>
      </dgm:t>
    </dgm:pt>
    <dgm:pt modelId="{4766459B-5AB1-46D2-8ACD-2021FCCC33D9}" type="pres">
      <dgm:prSet presAssocID="{9BB1E7C6-467A-4717-8AE2-A5E86EC9EF38}" presName="hierChild4" presStyleCnt="0"/>
      <dgm:spPr/>
    </dgm:pt>
    <dgm:pt modelId="{592E0B06-20F6-493B-A3C7-D9CE9E9BBEB3}" type="pres">
      <dgm:prSet presAssocID="{9BB1E7C6-467A-4717-8AE2-A5E86EC9EF38}" presName="hierChild5" presStyleCnt="0"/>
      <dgm:spPr/>
    </dgm:pt>
    <dgm:pt modelId="{D8BC7F3A-B7D5-4381-9AF0-74528D626C0B}" type="pres">
      <dgm:prSet presAssocID="{C0165544-937A-42F6-9662-AB55F510D675}" presName="hierChild5" presStyleCnt="0"/>
      <dgm:spPr/>
    </dgm:pt>
    <dgm:pt modelId="{0FBC7E59-88BE-4509-A0F0-E10D4749B435}" type="pres">
      <dgm:prSet presAssocID="{3932CFE6-BC62-48C9-9960-7EC09B57491A}" presName="Name37" presStyleLbl="parChTrans1D3" presStyleIdx="3" presStyleCnt="9"/>
      <dgm:spPr/>
      <dgm:t>
        <a:bodyPr/>
        <a:lstStyle/>
        <a:p>
          <a:endParaRPr lang="en-ZA"/>
        </a:p>
      </dgm:t>
    </dgm:pt>
    <dgm:pt modelId="{95A28A9B-40FD-4F98-86E8-19E4B03F792C}" type="pres">
      <dgm:prSet presAssocID="{FC740ADE-23A3-4002-A6E7-7A827D6E30D6}" presName="hierRoot2" presStyleCnt="0">
        <dgm:presLayoutVars>
          <dgm:hierBranch val="init"/>
        </dgm:presLayoutVars>
      </dgm:prSet>
      <dgm:spPr/>
    </dgm:pt>
    <dgm:pt modelId="{137108CC-93A2-4211-A3FA-5F76C3C75E7E}" type="pres">
      <dgm:prSet presAssocID="{FC740ADE-23A3-4002-A6E7-7A827D6E30D6}" presName="rootComposite" presStyleCnt="0"/>
      <dgm:spPr/>
    </dgm:pt>
    <dgm:pt modelId="{58A0C5AC-33D6-4799-ABA4-C9CBC019F509}" type="pres">
      <dgm:prSet presAssocID="{FC740ADE-23A3-4002-A6E7-7A827D6E30D6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D7E331A-39C1-4482-8541-B12E142817A4}" type="pres">
      <dgm:prSet presAssocID="{FC740ADE-23A3-4002-A6E7-7A827D6E30D6}" presName="rootConnector" presStyleLbl="node3" presStyleIdx="3" presStyleCnt="7"/>
      <dgm:spPr/>
      <dgm:t>
        <a:bodyPr/>
        <a:lstStyle/>
        <a:p>
          <a:endParaRPr lang="en-ZA"/>
        </a:p>
      </dgm:t>
    </dgm:pt>
    <dgm:pt modelId="{23754604-B741-4F59-BE16-A80631727FFF}" type="pres">
      <dgm:prSet presAssocID="{FC740ADE-23A3-4002-A6E7-7A827D6E30D6}" presName="hierChild4" presStyleCnt="0"/>
      <dgm:spPr/>
    </dgm:pt>
    <dgm:pt modelId="{27C1BFF8-2DFD-4918-BC84-5A936360BCB7}" type="pres">
      <dgm:prSet presAssocID="{CDA624EC-45F8-4146-A903-BAD3F6BA0C0C}" presName="Name37" presStyleLbl="parChTrans1D4" presStyleIdx="3" presStyleCnt="24"/>
      <dgm:spPr/>
      <dgm:t>
        <a:bodyPr/>
        <a:lstStyle/>
        <a:p>
          <a:endParaRPr lang="en-ZA"/>
        </a:p>
      </dgm:t>
    </dgm:pt>
    <dgm:pt modelId="{E0E81A4E-DA88-4894-AE8A-B4B856C91DE6}" type="pres">
      <dgm:prSet presAssocID="{C961D43A-DA28-4C30-8BD3-82290C1E4805}" presName="hierRoot2" presStyleCnt="0">
        <dgm:presLayoutVars>
          <dgm:hierBranch val="init"/>
        </dgm:presLayoutVars>
      </dgm:prSet>
      <dgm:spPr/>
    </dgm:pt>
    <dgm:pt modelId="{24F75CD5-FB23-41F5-8844-0865050486F7}" type="pres">
      <dgm:prSet presAssocID="{C961D43A-DA28-4C30-8BD3-82290C1E4805}" presName="rootComposite" presStyleCnt="0"/>
      <dgm:spPr/>
    </dgm:pt>
    <dgm:pt modelId="{6A110608-B5F6-4E00-B18B-D5C62697662F}" type="pres">
      <dgm:prSet presAssocID="{C961D43A-DA28-4C30-8BD3-82290C1E4805}" presName="rootText" presStyleLbl="node4" presStyleIdx="3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16D6732-ED66-48EE-8E7E-A81D0BF8D0AC}" type="pres">
      <dgm:prSet presAssocID="{C961D43A-DA28-4C30-8BD3-82290C1E4805}" presName="rootConnector" presStyleLbl="node4" presStyleIdx="3" presStyleCnt="23"/>
      <dgm:spPr/>
      <dgm:t>
        <a:bodyPr/>
        <a:lstStyle/>
        <a:p>
          <a:endParaRPr lang="en-ZA"/>
        </a:p>
      </dgm:t>
    </dgm:pt>
    <dgm:pt modelId="{0610EF7B-53F7-436A-B229-7CDD030E3449}" type="pres">
      <dgm:prSet presAssocID="{C961D43A-DA28-4C30-8BD3-82290C1E4805}" presName="hierChild4" presStyleCnt="0"/>
      <dgm:spPr/>
    </dgm:pt>
    <dgm:pt modelId="{878B4205-565E-49E9-B094-ADD8C313D366}" type="pres">
      <dgm:prSet presAssocID="{C961D43A-DA28-4C30-8BD3-82290C1E4805}" presName="hierChild5" presStyleCnt="0"/>
      <dgm:spPr/>
    </dgm:pt>
    <dgm:pt modelId="{B57B294D-EE82-41BF-8F5B-04926606DBAC}" type="pres">
      <dgm:prSet presAssocID="{2E1B1439-B99F-415C-A742-FF314D3BF7B9}" presName="Name37" presStyleLbl="parChTrans1D4" presStyleIdx="4" presStyleCnt="24"/>
      <dgm:spPr/>
      <dgm:t>
        <a:bodyPr/>
        <a:lstStyle/>
        <a:p>
          <a:endParaRPr lang="en-ZA"/>
        </a:p>
      </dgm:t>
    </dgm:pt>
    <dgm:pt modelId="{37FC8B13-C2A6-45DA-AD5D-E1B7CC704E66}" type="pres">
      <dgm:prSet presAssocID="{714CE41E-85C8-47D4-BD88-F86CF6F905B7}" presName="hierRoot2" presStyleCnt="0">
        <dgm:presLayoutVars>
          <dgm:hierBranch val="init"/>
        </dgm:presLayoutVars>
      </dgm:prSet>
      <dgm:spPr/>
    </dgm:pt>
    <dgm:pt modelId="{2A636FCD-FFA6-41CE-AD64-F1D71E40494F}" type="pres">
      <dgm:prSet presAssocID="{714CE41E-85C8-47D4-BD88-F86CF6F905B7}" presName="rootComposite" presStyleCnt="0"/>
      <dgm:spPr/>
    </dgm:pt>
    <dgm:pt modelId="{8B146E32-3311-41B6-8B20-C7D3346B7B2D}" type="pres">
      <dgm:prSet presAssocID="{714CE41E-85C8-47D4-BD88-F86CF6F905B7}" presName="rootText" presStyleLbl="node4" presStyleIdx="4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8718598B-CAB8-491C-880A-6AC218304DDC}" type="pres">
      <dgm:prSet presAssocID="{714CE41E-85C8-47D4-BD88-F86CF6F905B7}" presName="rootConnector" presStyleLbl="node4" presStyleIdx="4" presStyleCnt="23"/>
      <dgm:spPr/>
      <dgm:t>
        <a:bodyPr/>
        <a:lstStyle/>
        <a:p>
          <a:endParaRPr lang="en-ZA"/>
        </a:p>
      </dgm:t>
    </dgm:pt>
    <dgm:pt modelId="{F5AC5E8E-354D-44E2-9EEA-B6BC033095E1}" type="pres">
      <dgm:prSet presAssocID="{714CE41E-85C8-47D4-BD88-F86CF6F905B7}" presName="hierChild4" presStyleCnt="0"/>
      <dgm:spPr/>
    </dgm:pt>
    <dgm:pt modelId="{8D22F847-F963-4BA8-863F-8F45B347AEB3}" type="pres">
      <dgm:prSet presAssocID="{714CE41E-85C8-47D4-BD88-F86CF6F905B7}" presName="hierChild5" presStyleCnt="0"/>
      <dgm:spPr/>
    </dgm:pt>
    <dgm:pt modelId="{D1B8A617-86C7-4CF4-B092-DDAA5A3898E1}" type="pres">
      <dgm:prSet presAssocID="{AFD115CB-4224-4A42-BB96-8EC04831FEFB}" presName="Name37" presStyleLbl="parChTrans1D4" presStyleIdx="5" presStyleCnt="24"/>
      <dgm:spPr/>
      <dgm:t>
        <a:bodyPr/>
        <a:lstStyle/>
        <a:p>
          <a:endParaRPr lang="en-ZA"/>
        </a:p>
      </dgm:t>
    </dgm:pt>
    <dgm:pt modelId="{850B1691-2B51-4254-B341-A5FEDD15768F}" type="pres">
      <dgm:prSet presAssocID="{01D0176E-A657-4D68-BBD2-13EA90C7D224}" presName="hierRoot2" presStyleCnt="0">
        <dgm:presLayoutVars>
          <dgm:hierBranch val="init"/>
        </dgm:presLayoutVars>
      </dgm:prSet>
      <dgm:spPr/>
    </dgm:pt>
    <dgm:pt modelId="{B3753E44-5CE8-41C8-AB2B-1732E2F31F95}" type="pres">
      <dgm:prSet presAssocID="{01D0176E-A657-4D68-BBD2-13EA90C7D224}" presName="rootComposite" presStyleCnt="0"/>
      <dgm:spPr/>
    </dgm:pt>
    <dgm:pt modelId="{FE445F09-9E44-4F6D-A4F6-95269EAD7C54}" type="pres">
      <dgm:prSet presAssocID="{01D0176E-A657-4D68-BBD2-13EA90C7D224}" presName="rootText" presStyleLbl="node4" presStyleIdx="5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C3051F3E-552B-4542-BF73-C71F98030C1A}" type="pres">
      <dgm:prSet presAssocID="{01D0176E-A657-4D68-BBD2-13EA90C7D224}" presName="rootConnector" presStyleLbl="node4" presStyleIdx="5" presStyleCnt="23"/>
      <dgm:spPr/>
      <dgm:t>
        <a:bodyPr/>
        <a:lstStyle/>
        <a:p>
          <a:endParaRPr lang="en-ZA"/>
        </a:p>
      </dgm:t>
    </dgm:pt>
    <dgm:pt modelId="{FE962235-25F3-494C-974D-2323FDD29751}" type="pres">
      <dgm:prSet presAssocID="{01D0176E-A657-4D68-BBD2-13EA90C7D224}" presName="hierChild4" presStyleCnt="0"/>
      <dgm:spPr/>
    </dgm:pt>
    <dgm:pt modelId="{C9C15EB5-9789-4010-8A8A-1016E415EB86}" type="pres">
      <dgm:prSet presAssocID="{01D0176E-A657-4D68-BBD2-13EA90C7D224}" presName="hierChild5" presStyleCnt="0"/>
      <dgm:spPr/>
    </dgm:pt>
    <dgm:pt modelId="{118D18B0-CFD8-4CEB-8F29-82EEB8EE6C67}" type="pres">
      <dgm:prSet presAssocID="{0C764F81-C6DF-4F13-B09A-3306FE6C3C4F}" presName="Name37" presStyleLbl="parChTrans1D4" presStyleIdx="6" presStyleCnt="24"/>
      <dgm:spPr/>
      <dgm:t>
        <a:bodyPr/>
        <a:lstStyle/>
        <a:p>
          <a:endParaRPr lang="en-ZA"/>
        </a:p>
      </dgm:t>
    </dgm:pt>
    <dgm:pt modelId="{529B2E75-AE81-4407-861D-D5E5FB5C916D}" type="pres">
      <dgm:prSet presAssocID="{041CBE90-4768-4867-AAB6-C42E4188CBCF}" presName="hierRoot2" presStyleCnt="0">
        <dgm:presLayoutVars>
          <dgm:hierBranch val="init"/>
        </dgm:presLayoutVars>
      </dgm:prSet>
      <dgm:spPr/>
    </dgm:pt>
    <dgm:pt modelId="{F4A7CDC7-455F-4C28-A8CC-38ECD29F7F91}" type="pres">
      <dgm:prSet presAssocID="{041CBE90-4768-4867-AAB6-C42E4188CBCF}" presName="rootComposite" presStyleCnt="0"/>
      <dgm:spPr/>
    </dgm:pt>
    <dgm:pt modelId="{40148204-214D-4F96-A4FC-BC1314F7DC71}" type="pres">
      <dgm:prSet presAssocID="{041CBE90-4768-4867-AAB6-C42E4188CBCF}" presName="rootText" presStyleLbl="node4" presStyleIdx="6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83D3EFA4-7761-408B-B8FA-FBE90B8061C6}" type="pres">
      <dgm:prSet presAssocID="{041CBE90-4768-4867-AAB6-C42E4188CBCF}" presName="rootConnector" presStyleLbl="node4" presStyleIdx="6" presStyleCnt="23"/>
      <dgm:spPr/>
      <dgm:t>
        <a:bodyPr/>
        <a:lstStyle/>
        <a:p>
          <a:endParaRPr lang="en-ZA"/>
        </a:p>
      </dgm:t>
    </dgm:pt>
    <dgm:pt modelId="{C98A4F80-7C17-4A45-B282-39B37DAE53B4}" type="pres">
      <dgm:prSet presAssocID="{041CBE90-4768-4867-AAB6-C42E4188CBCF}" presName="hierChild4" presStyleCnt="0"/>
      <dgm:spPr/>
    </dgm:pt>
    <dgm:pt modelId="{207EEDE2-327B-4FC2-A39C-043B1DFEBC6C}" type="pres">
      <dgm:prSet presAssocID="{041CBE90-4768-4867-AAB6-C42E4188CBCF}" presName="hierChild5" presStyleCnt="0"/>
      <dgm:spPr/>
    </dgm:pt>
    <dgm:pt modelId="{F6941218-EBD1-492B-AEC5-E7A3CD2653CE}" type="pres">
      <dgm:prSet presAssocID="{FC740ADE-23A3-4002-A6E7-7A827D6E30D6}" presName="hierChild5" presStyleCnt="0"/>
      <dgm:spPr/>
    </dgm:pt>
    <dgm:pt modelId="{C335D531-1ED7-4FEA-9591-B2C20D9FC6D6}" type="pres">
      <dgm:prSet presAssocID="{9C301488-25C5-460A-BE81-AA49DDA452CD}" presName="Name37" presStyleLbl="parChTrans1D3" presStyleIdx="4" presStyleCnt="9"/>
      <dgm:spPr/>
      <dgm:t>
        <a:bodyPr/>
        <a:lstStyle/>
        <a:p>
          <a:endParaRPr lang="en-ZA"/>
        </a:p>
      </dgm:t>
    </dgm:pt>
    <dgm:pt modelId="{D34D1ECE-1C83-49CA-8A7E-F71C33C1543A}" type="pres">
      <dgm:prSet presAssocID="{B30610C1-9F84-43CE-8064-70AFED4F79D1}" presName="hierRoot2" presStyleCnt="0">
        <dgm:presLayoutVars>
          <dgm:hierBranch val="init"/>
        </dgm:presLayoutVars>
      </dgm:prSet>
      <dgm:spPr/>
    </dgm:pt>
    <dgm:pt modelId="{20A1AAF8-D781-48A5-AC43-A04E1C1628C0}" type="pres">
      <dgm:prSet presAssocID="{B30610C1-9F84-43CE-8064-70AFED4F79D1}" presName="rootComposite" presStyleCnt="0"/>
      <dgm:spPr/>
    </dgm:pt>
    <dgm:pt modelId="{B930E6DF-5856-4AA9-9180-FE1BB3DEE4D9}" type="pres">
      <dgm:prSet presAssocID="{B30610C1-9F84-43CE-8064-70AFED4F79D1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9F4A6FF-ABBC-4A13-BF79-1C7E8377F2E1}" type="pres">
      <dgm:prSet presAssocID="{B30610C1-9F84-43CE-8064-70AFED4F79D1}" presName="rootConnector" presStyleLbl="node3" presStyleIdx="4" presStyleCnt="7"/>
      <dgm:spPr/>
      <dgm:t>
        <a:bodyPr/>
        <a:lstStyle/>
        <a:p>
          <a:endParaRPr lang="en-ZA"/>
        </a:p>
      </dgm:t>
    </dgm:pt>
    <dgm:pt modelId="{F17FD0FE-1622-4207-8181-5A2F972C9A03}" type="pres">
      <dgm:prSet presAssocID="{B30610C1-9F84-43CE-8064-70AFED4F79D1}" presName="hierChild4" presStyleCnt="0"/>
      <dgm:spPr/>
    </dgm:pt>
    <dgm:pt modelId="{F6DFA03E-3012-4CDD-A740-E5D1828F0C29}" type="pres">
      <dgm:prSet presAssocID="{E7A11BFC-EC32-4F75-97CE-465004C00642}" presName="Name37" presStyleLbl="parChTrans1D4" presStyleIdx="7" presStyleCnt="24"/>
      <dgm:spPr/>
      <dgm:t>
        <a:bodyPr/>
        <a:lstStyle/>
        <a:p>
          <a:endParaRPr lang="en-ZA"/>
        </a:p>
      </dgm:t>
    </dgm:pt>
    <dgm:pt modelId="{068CD47B-7A78-40DD-BE23-FC0C15EEDAE1}" type="pres">
      <dgm:prSet presAssocID="{5738CD04-B95E-49A1-8D47-4CE91BE7DD84}" presName="hierRoot2" presStyleCnt="0">
        <dgm:presLayoutVars>
          <dgm:hierBranch val="init"/>
        </dgm:presLayoutVars>
      </dgm:prSet>
      <dgm:spPr/>
    </dgm:pt>
    <dgm:pt modelId="{78B1093F-6B52-424B-B7C1-B2AA7FE7A608}" type="pres">
      <dgm:prSet presAssocID="{5738CD04-B95E-49A1-8D47-4CE91BE7DD84}" presName="rootComposite" presStyleCnt="0"/>
      <dgm:spPr/>
    </dgm:pt>
    <dgm:pt modelId="{B5B486B7-CEDB-4258-B2B4-DCEDE6F674AA}" type="pres">
      <dgm:prSet presAssocID="{5738CD04-B95E-49A1-8D47-4CE91BE7DD84}" presName="rootText" presStyleLbl="node4" presStyleIdx="7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98A79F1-3D62-4361-8BA6-954E7B3789AB}" type="pres">
      <dgm:prSet presAssocID="{5738CD04-B95E-49A1-8D47-4CE91BE7DD84}" presName="rootConnector" presStyleLbl="node4" presStyleIdx="7" presStyleCnt="23"/>
      <dgm:spPr/>
      <dgm:t>
        <a:bodyPr/>
        <a:lstStyle/>
        <a:p>
          <a:endParaRPr lang="en-ZA"/>
        </a:p>
      </dgm:t>
    </dgm:pt>
    <dgm:pt modelId="{962D4877-4266-4211-AB0E-7741B65611A4}" type="pres">
      <dgm:prSet presAssocID="{5738CD04-B95E-49A1-8D47-4CE91BE7DD84}" presName="hierChild4" presStyleCnt="0"/>
      <dgm:spPr/>
    </dgm:pt>
    <dgm:pt modelId="{E71E267A-B615-458F-A347-D402EFC8CCE3}" type="pres">
      <dgm:prSet presAssocID="{A29FAB5E-50C3-4FA0-97E3-F6A596828799}" presName="Name37" presStyleLbl="parChTrans1D4" presStyleIdx="8" presStyleCnt="24"/>
      <dgm:spPr/>
      <dgm:t>
        <a:bodyPr/>
        <a:lstStyle/>
        <a:p>
          <a:endParaRPr lang="en-ZA"/>
        </a:p>
      </dgm:t>
    </dgm:pt>
    <dgm:pt modelId="{951EB75C-4CF7-42ED-9FDB-3198DAC09B6C}" type="pres">
      <dgm:prSet presAssocID="{C5F22165-5208-41C9-BD6C-F072A328446F}" presName="hierRoot2" presStyleCnt="0">
        <dgm:presLayoutVars>
          <dgm:hierBranch val="init"/>
        </dgm:presLayoutVars>
      </dgm:prSet>
      <dgm:spPr/>
    </dgm:pt>
    <dgm:pt modelId="{BD7A5266-A8FE-4A22-A7B1-323D77467618}" type="pres">
      <dgm:prSet presAssocID="{C5F22165-5208-41C9-BD6C-F072A328446F}" presName="rootComposite" presStyleCnt="0"/>
      <dgm:spPr/>
    </dgm:pt>
    <dgm:pt modelId="{03DA4D24-71B1-462C-90D1-83DDB916B668}" type="pres">
      <dgm:prSet presAssocID="{C5F22165-5208-41C9-BD6C-F072A328446F}" presName="rootText" presStyleLbl="node4" presStyleIdx="8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62E9AF4-8E12-4809-A9EB-6909755957C7}" type="pres">
      <dgm:prSet presAssocID="{C5F22165-5208-41C9-BD6C-F072A328446F}" presName="rootConnector" presStyleLbl="node4" presStyleIdx="8" presStyleCnt="23"/>
      <dgm:spPr/>
      <dgm:t>
        <a:bodyPr/>
        <a:lstStyle/>
        <a:p>
          <a:endParaRPr lang="en-ZA"/>
        </a:p>
      </dgm:t>
    </dgm:pt>
    <dgm:pt modelId="{5D8625BB-7E41-4750-965F-3D1C363B5134}" type="pres">
      <dgm:prSet presAssocID="{C5F22165-5208-41C9-BD6C-F072A328446F}" presName="hierChild4" presStyleCnt="0"/>
      <dgm:spPr/>
    </dgm:pt>
    <dgm:pt modelId="{291999B3-FC2E-4F4F-8DCD-2D0726A62BB5}" type="pres">
      <dgm:prSet presAssocID="{C5F22165-5208-41C9-BD6C-F072A328446F}" presName="hierChild5" presStyleCnt="0"/>
      <dgm:spPr/>
    </dgm:pt>
    <dgm:pt modelId="{4532C37A-013C-422A-B497-096903E916F0}" type="pres">
      <dgm:prSet presAssocID="{5738CD04-B95E-49A1-8D47-4CE91BE7DD84}" presName="hierChild5" presStyleCnt="0"/>
      <dgm:spPr/>
    </dgm:pt>
    <dgm:pt modelId="{847F1BDE-036E-4C07-9BAB-92DFAC3A33B2}" type="pres">
      <dgm:prSet presAssocID="{2F13B2CA-277B-4C50-A9B7-40E6CBCD0C56}" presName="Name37" presStyleLbl="parChTrans1D4" presStyleIdx="9" presStyleCnt="24"/>
      <dgm:spPr/>
      <dgm:t>
        <a:bodyPr/>
        <a:lstStyle/>
        <a:p>
          <a:endParaRPr lang="en-ZA"/>
        </a:p>
      </dgm:t>
    </dgm:pt>
    <dgm:pt modelId="{5DD1E985-8F6B-40BC-81A2-86C99D0BC590}" type="pres">
      <dgm:prSet presAssocID="{07950490-997B-4E99-A674-53B3919480C8}" presName="hierRoot2" presStyleCnt="0">
        <dgm:presLayoutVars>
          <dgm:hierBranch val="init"/>
        </dgm:presLayoutVars>
      </dgm:prSet>
      <dgm:spPr/>
    </dgm:pt>
    <dgm:pt modelId="{5792AB66-9488-4899-ABD6-2F8A6E85871C}" type="pres">
      <dgm:prSet presAssocID="{07950490-997B-4E99-A674-53B3919480C8}" presName="rootComposite" presStyleCnt="0"/>
      <dgm:spPr/>
    </dgm:pt>
    <dgm:pt modelId="{E1FBD596-D340-4A8F-9F33-FF3B58103879}" type="pres">
      <dgm:prSet presAssocID="{07950490-997B-4E99-A674-53B3919480C8}" presName="rootText" presStyleLbl="node4" presStyleIdx="9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F2CB5E8D-56D6-469C-984D-1C117D9665A7}" type="pres">
      <dgm:prSet presAssocID="{07950490-997B-4E99-A674-53B3919480C8}" presName="rootConnector" presStyleLbl="node4" presStyleIdx="9" presStyleCnt="23"/>
      <dgm:spPr/>
      <dgm:t>
        <a:bodyPr/>
        <a:lstStyle/>
        <a:p>
          <a:endParaRPr lang="en-ZA"/>
        </a:p>
      </dgm:t>
    </dgm:pt>
    <dgm:pt modelId="{FE741B21-8E63-4134-B294-720EBCE77320}" type="pres">
      <dgm:prSet presAssocID="{07950490-997B-4E99-A674-53B3919480C8}" presName="hierChild4" presStyleCnt="0"/>
      <dgm:spPr/>
    </dgm:pt>
    <dgm:pt modelId="{74824470-D24A-42A2-82E6-DAA21F904001}" type="pres">
      <dgm:prSet presAssocID="{A2526ADE-E944-41DF-92D5-0B1631EAAB38}" presName="Name37" presStyleLbl="parChTrans1D4" presStyleIdx="10" presStyleCnt="24"/>
      <dgm:spPr/>
      <dgm:t>
        <a:bodyPr/>
        <a:lstStyle/>
        <a:p>
          <a:endParaRPr lang="en-ZA"/>
        </a:p>
      </dgm:t>
    </dgm:pt>
    <dgm:pt modelId="{B2C4F645-8C89-472A-937E-D0364131D038}" type="pres">
      <dgm:prSet presAssocID="{6D374482-0EA9-40E5-BA78-27E2A7B10909}" presName="hierRoot2" presStyleCnt="0">
        <dgm:presLayoutVars>
          <dgm:hierBranch val="init"/>
        </dgm:presLayoutVars>
      </dgm:prSet>
      <dgm:spPr/>
    </dgm:pt>
    <dgm:pt modelId="{D37D7194-4207-4EB2-8637-1605EC9A27CC}" type="pres">
      <dgm:prSet presAssocID="{6D374482-0EA9-40E5-BA78-27E2A7B10909}" presName="rootComposite" presStyleCnt="0"/>
      <dgm:spPr/>
    </dgm:pt>
    <dgm:pt modelId="{3E6BA097-BA5D-4576-AE5C-7477EB4C0BEA}" type="pres">
      <dgm:prSet presAssocID="{6D374482-0EA9-40E5-BA78-27E2A7B10909}" presName="rootText" presStyleLbl="node4" presStyleIdx="10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D0802545-7099-49BA-887F-D0F3F1F3809E}" type="pres">
      <dgm:prSet presAssocID="{6D374482-0EA9-40E5-BA78-27E2A7B10909}" presName="rootConnector" presStyleLbl="node4" presStyleIdx="10" presStyleCnt="23"/>
      <dgm:spPr/>
      <dgm:t>
        <a:bodyPr/>
        <a:lstStyle/>
        <a:p>
          <a:endParaRPr lang="en-ZA"/>
        </a:p>
      </dgm:t>
    </dgm:pt>
    <dgm:pt modelId="{41AA6AF8-5487-428A-B37F-315C1DF9A7F9}" type="pres">
      <dgm:prSet presAssocID="{6D374482-0EA9-40E5-BA78-27E2A7B10909}" presName="hierChild4" presStyleCnt="0"/>
      <dgm:spPr/>
    </dgm:pt>
    <dgm:pt modelId="{42D94DFD-1600-4F7F-AC51-00FD8D593BB4}" type="pres">
      <dgm:prSet presAssocID="{6D374482-0EA9-40E5-BA78-27E2A7B10909}" presName="hierChild5" presStyleCnt="0"/>
      <dgm:spPr/>
    </dgm:pt>
    <dgm:pt modelId="{D89DC0FB-4F12-4C13-B5E4-EA220F84F1BC}" type="pres">
      <dgm:prSet presAssocID="{07950490-997B-4E99-A674-53B3919480C8}" presName="hierChild5" presStyleCnt="0"/>
      <dgm:spPr/>
    </dgm:pt>
    <dgm:pt modelId="{C057C383-26E5-4EA0-9D21-903BF0E49B80}" type="pres">
      <dgm:prSet presAssocID="{B30610C1-9F84-43CE-8064-70AFED4F79D1}" presName="hierChild5" presStyleCnt="0"/>
      <dgm:spPr/>
    </dgm:pt>
    <dgm:pt modelId="{41AD1D40-91E3-4330-9FBC-A5E9E8B16EBA}" type="pres">
      <dgm:prSet presAssocID="{BFE3DBCA-F6EB-4672-9FE6-F98BCF5ABDE5}" presName="Name37" presStyleLbl="parChTrans1D3" presStyleIdx="5" presStyleCnt="9"/>
      <dgm:spPr/>
      <dgm:t>
        <a:bodyPr/>
        <a:lstStyle/>
        <a:p>
          <a:endParaRPr lang="en-ZA"/>
        </a:p>
      </dgm:t>
    </dgm:pt>
    <dgm:pt modelId="{E6076129-D300-49E0-8AA7-5D7DFD44994A}" type="pres">
      <dgm:prSet presAssocID="{8335E903-D585-4EB8-9AE5-EE4003E260BE}" presName="hierRoot2" presStyleCnt="0">
        <dgm:presLayoutVars>
          <dgm:hierBranch val="init"/>
        </dgm:presLayoutVars>
      </dgm:prSet>
      <dgm:spPr/>
    </dgm:pt>
    <dgm:pt modelId="{BA6916FF-5776-47D2-9B5A-B13849613166}" type="pres">
      <dgm:prSet presAssocID="{8335E903-D585-4EB8-9AE5-EE4003E260BE}" presName="rootComposite" presStyleCnt="0"/>
      <dgm:spPr/>
    </dgm:pt>
    <dgm:pt modelId="{1220FD34-7A17-42EC-A1F6-539EDD8A8B44}" type="pres">
      <dgm:prSet presAssocID="{8335E903-D585-4EB8-9AE5-EE4003E260BE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BA9ECB54-8DC5-466B-BC90-976EFCA9754C}" type="pres">
      <dgm:prSet presAssocID="{8335E903-D585-4EB8-9AE5-EE4003E260BE}" presName="rootConnector" presStyleLbl="node3" presStyleIdx="5" presStyleCnt="7"/>
      <dgm:spPr/>
      <dgm:t>
        <a:bodyPr/>
        <a:lstStyle/>
        <a:p>
          <a:endParaRPr lang="en-ZA"/>
        </a:p>
      </dgm:t>
    </dgm:pt>
    <dgm:pt modelId="{E81E30D5-3888-4DDF-BB7C-1D6EA2A3AF95}" type="pres">
      <dgm:prSet presAssocID="{8335E903-D585-4EB8-9AE5-EE4003E260BE}" presName="hierChild4" presStyleCnt="0"/>
      <dgm:spPr/>
    </dgm:pt>
    <dgm:pt modelId="{B260211D-9C85-47B1-8A65-BB4C39F5C23E}" type="pres">
      <dgm:prSet presAssocID="{794298C2-2107-40FB-BE83-700166E37B9D}" presName="Name37" presStyleLbl="parChTrans1D4" presStyleIdx="11" presStyleCnt="24"/>
      <dgm:spPr/>
      <dgm:t>
        <a:bodyPr/>
        <a:lstStyle/>
        <a:p>
          <a:endParaRPr lang="en-ZA"/>
        </a:p>
      </dgm:t>
    </dgm:pt>
    <dgm:pt modelId="{96D688DB-319D-492E-A644-DA9D2ED5A35A}" type="pres">
      <dgm:prSet presAssocID="{E11A16FC-E414-42B3-A41C-A4407AF5AFCF}" presName="hierRoot2" presStyleCnt="0">
        <dgm:presLayoutVars>
          <dgm:hierBranch val="init"/>
        </dgm:presLayoutVars>
      </dgm:prSet>
      <dgm:spPr/>
    </dgm:pt>
    <dgm:pt modelId="{01F15198-82FB-45ED-ABFF-1205C743ECED}" type="pres">
      <dgm:prSet presAssocID="{E11A16FC-E414-42B3-A41C-A4407AF5AFCF}" presName="rootComposite" presStyleCnt="0"/>
      <dgm:spPr/>
    </dgm:pt>
    <dgm:pt modelId="{D602D1E1-B319-4DC4-B091-49DA801FF8B5}" type="pres">
      <dgm:prSet presAssocID="{E11A16FC-E414-42B3-A41C-A4407AF5AFCF}" presName="rootText" presStyleLbl="node4" presStyleIdx="11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30983963-D450-4C80-B2FB-80A05C94AC92}" type="pres">
      <dgm:prSet presAssocID="{E11A16FC-E414-42B3-A41C-A4407AF5AFCF}" presName="rootConnector" presStyleLbl="node4" presStyleIdx="11" presStyleCnt="23"/>
      <dgm:spPr/>
      <dgm:t>
        <a:bodyPr/>
        <a:lstStyle/>
        <a:p>
          <a:endParaRPr lang="en-ZA"/>
        </a:p>
      </dgm:t>
    </dgm:pt>
    <dgm:pt modelId="{220EC541-962F-46ED-B493-18626FF5E920}" type="pres">
      <dgm:prSet presAssocID="{E11A16FC-E414-42B3-A41C-A4407AF5AFCF}" presName="hierChild4" presStyleCnt="0"/>
      <dgm:spPr/>
    </dgm:pt>
    <dgm:pt modelId="{EBDD82FA-940F-4649-BA51-EC38E2595B0C}" type="pres">
      <dgm:prSet presAssocID="{A58A4497-2CCB-449E-8019-C5D80411E259}" presName="Name37" presStyleLbl="parChTrans1D4" presStyleIdx="12" presStyleCnt="24"/>
      <dgm:spPr/>
      <dgm:t>
        <a:bodyPr/>
        <a:lstStyle/>
        <a:p>
          <a:endParaRPr lang="en-ZA"/>
        </a:p>
      </dgm:t>
    </dgm:pt>
    <dgm:pt modelId="{8A73E9F8-0A9D-4263-A636-4C09CC6292CD}" type="pres">
      <dgm:prSet presAssocID="{DB1F1C67-A9E2-4D7F-941F-3C7021DB1380}" presName="hierRoot2" presStyleCnt="0">
        <dgm:presLayoutVars>
          <dgm:hierBranch val="init"/>
        </dgm:presLayoutVars>
      </dgm:prSet>
      <dgm:spPr/>
    </dgm:pt>
    <dgm:pt modelId="{755F40DB-9ACC-45D0-90BD-F487F925E311}" type="pres">
      <dgm:prSet presAssocID="{DB1F1C67-A9E2-4D7F-941F-3C7021DB1380}" presName="rootComposite" presStyleCnt="0"/>
      <dgm:spPr/>
    </dgm:pt>
    <dgm:pt modelId="{158483C2-4E30-422C-856E-8760A1CD3B0A}" type="pres">
      <dgm:prSet presAssocID="{DB1F1C67-A9E2-4D7F-941F-3C7021DB1380}" presName="rootText" presStyleLbl="node4" presStyleIdx="12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D46AE33F-BB5A-4981-86CB-57E524B088BA}" type="pres">
      <dgm:prSet presAssocID="{DB1F1C67-A9E2-4D7F-941F-3C7021DB1380}" presName="rootConnector" presStyleLbl="node4" presStyleIdx="12" presStyleCnt="23"/>
      <dgm:spPr/>
      <dgm:t>
        <a:bodyPr/>
        <a:lstStyle/>
        <a:p>
          <a:endParaRPr lang="en-ZA"/>
        </a:p>
      </dgm:t>
    </dgm:pt>
    <dgm:pt modelId="{EAB311C9-2D36-4DFE-8B66-19343FF63E21}" type="pres">
      <dgm:prSet presAssocID="{DB1F1C67-A9E2-4D7F-941F-3C7021DB1380}" presName="hierChild4" presStyleCnt="0"/>
      <dgm:spPr/>
    </dgm:pt>
    <dgm:pt modelId="{3D9F27CF-8A75-4078-8593-624BCF965915}" type="pres">
      <dgm:prSet presAssocID="{DB1F1C67-A9E2-4D7F-941F-3C7021DB1380}" presName="hierChild5" presStyleCnt="0"/>
      <dgm:spPr/>
    </dgm:pt>
    <dgm:pt modelId="{D3D76A45-BE2A-4D32-B95B-1884B2385B29}" type="pres">
      <dgm:prSet presAssocID="{772AB723-6901-4EF9-AACF-AA24E6CC2EF9}" presName="Name37" presStyleLbl="parChTrans1D4" presStyleIdx="13" presStyleCnt="24"/>
      <dgm:spPr/>
      <dgm:t>
        <a:bodyPr/>
        <a:lstStyle/>
        <a:p>
          <a:endParaRPr lang="en-ZA"/>
        </a:p>
      </dgm:t>
    </dgm:pt>
    <dgm:pt modelId="{22B99746-48CB-4AF2-B98E-266CBFBA28B2}" type="pres">
      <dgm:prSet presAssocID="{6DDD0CEF-216A-410E-9B51-E981A3BE70CC}" presName="hierRoot2" presStyleCnt="0">
        <dgm:presLayoutVars>
          <dgm:hierBranch val="init"/>
        </dgm:presLayoutVars>
      </dgm:prSet>
      <dgm:spPr/>
    </dgm:pt>
    <dgm:pt modelId="{9BAFA942-4584-45D0-A68A-4051549DC1BD}" type="pres">
      <dgm:prSet presAssocID="{6DDD0CEF-216A-410E-9B51-E981A3BE70CC}" presName="rootComposite" presStyleCnt="0"/>
      <dgm:spPr/>
    </dgm:pt>
    <dgm:pt modelId="{0803FEFF-CDBC-443B-963D-CEA30397B28B}" type="pres">
      <dgm:prSet presAssocID="{6DDD0CEF-216A-410E-9B51-E981A3BE70CC}" presName="rootText" presStyleLbl="node4" presStyleIdx="13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CBE37B1-7AA9-4EC1-B684-FFB620E73A4D}" type="pres">
      <dgm:prSet presAssocID="{6DDD0CEF-216A-410E-9B51-E981A3BE70CC}" presName="rootConnector" presStyleLbl="node4" presStyleIdx="13" presStyleCnt="23"/>
      <dgm:spPr/>
      <dgm:t>
        <a:bodyPr/>
        <a:lstStyle/>
        <a:p>
          <a:endParaRPr lang="en-ZA"/>
        </a:p>
      </dgm:t>
    </dgm:pt>
    <dgm:pt modelId="{B5F68EAB-1B87-4ACF-8153-CDBDB1CB7E86}" type="pres">
      <dgm:prSet presAssocID="{6DDD0CEF-216A-410E-9B51-E981A3BE70CC}" presName="hierChild4" presStyleCnt="0"/>
      <dgm:spPr/>
    </dgm:pt>
    <dgm:pt modelId="{2D15F7DA-6555-4443-9D53-91C70EA0CAE0}" type="pres">
      <dgm:prSet presAssocID="{6DDD0CEF-216A-410E-9B51-E981A3BE70CC}" presName="hierChild5" presStyleCnt="0"/>
      <dgm:spPr/>
    </dgm:pt>
    <dgm:pt modelId="{3F1B89D2-F3B7-46B9-B374-53D4D188FFFB}" type="pres">
      <dgm:prSet presAssocID="{E11A16FC-E414-42B3-A41C-A4407AF5AFCF}" presName="hierChild5" presStyleCnt="0"/>
      <dgm:spPr/>
    </dgm:pt>
    <dgm:pt modelId="{6F99F91F-6488-4D4C-BC0B-7672C358232A}" type="pres">
      <dgm:prSet presAssocID="{B44D9BA8-E819-4BFD-BD78-ACD699A849A2}" presName="Name37" presStyleLbl="parChTrans1D4" presStyleIdx="14" presStyleCnt="24"/>
      <dgm:spPr/>
      <dgm:t>
        <a:bodyPr/>
        <a:lstStyle/>
        <a:p>
          <a:endParaRPr lang="en-ZA"/>
        </a:p>
      </dgm:t>
    </dgm:pt>
    <dgm:pt modelId="{8DB17A41-ECCD-4FFB-91AD-C9D45731BAC2}" type="pres">
      <dgm:prSet presAssocID="{BE61973F-C1F0-4F67-826F-9CB3524A5997}" presName="hierRoot2" presStyleCnt="0">
        <dgm:presLayoutVars>
          <dgm:hierBranch val="init"/>
        </dgm:presLayoutVars>
      </dgm:prSet>
      <dgm:spPr/>
    </dgm:pt>
    <dgm:pt modelId="{9848D779-730D-4BA5-ADCF-C9E919E1FA79}" type="pres">
      <dgm:prSet presAssocID="{BE61973F-C1F0-4F67-826F-9CB3524A5997}" presName="rootComposite" presStyleCnt="0"/>
      <dgm:spPr/>
    </dgm:pt>
    <dgm:pt modelId="{89183DEA-841F-4E2F-A649-B9A090BCACF0}" type="pres">
      <dgm:prSet presAssocID="{BE61973F-C1F0-4F67-826F-9CB3524A5997}" presName="rootText" presStyleLbl="node4" presStyleIdx="14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68FD79C-123A-465C-9BB7-FB714BE6C685}" type="pres">
      <dgm:prSet presAssocID="{BE61973F-C1F0-4F67-826F-9CB3524A5997}" presName="rootConnector" presStyleLbl="node4" presStyleIdx="14" presStyleCnt="23"/>
      <dgm:spPr/>
      <dgm:t>
        <a:bodyPr/>
        <a:lstStyle/>
        <a:p>
          <a:endParaRPr lang="en-ZA"/>
        </a:p>
      </dgm:t>
    </dgm:pt>
    <dgm:pt modelId="{750A7E6D-710D-4AFA-A598-2D80B8BFF745}" type="pres">
      <dgm:prSet presAssocID="{BE61973F-C1F0-4F67-826F-9CB3524A5997}" presName="hierChild4" presStyleCnt="0"/>
      <dgm:spPr/>
    </dgm:pt>
    <dgm:pt modelId="{0A77CC5C-0A43-4EC1-930B-547F197AC6F8}" type="pres">
      <dgm:prSet presAssocID="{A4D6E69A-0153-4131-82AE-4CF1E4A682FE}" presName="Name37" presStyleLbl="parChTrans1D4" presStyleIdx="15" presStyleCnt="24"/>
      <dgm:spPr/>
      <dgm:t>
        <a:bodyPr/>
        <a:lstStyle/>
        <a:p>
          <a:endParaRPr lang="en-ZA"/>
        </a:p>
      </dgm:t>
    </dgm:pt>
    <dgm:pt modelId="{7DD9E0CA-57EA-49DD-9293-5D4D84B951C8}" type="pres">
      <dgm:prSet presAssocID="{180CB0B0-A94B-48D4-9CC7-41E3B1CD6A33}" presName="hierRoot2" presStyleCnt="0">
        <dgm:presLayoutVars>
          <dgm:hierBranch val="init"/>
        </dgm:presLayoutVars>
      </dgm:prSet>
      <dgm:spPr/>
    </dgm:pt>
    <dgm:pt modelId="{1F0B9F2A-47D5-44C7-A2C6-1AED7F4BB869}" type="pres">
      <dgm:prSet presAssocID="{180CB0B0-A94B-48D4-9CC7-41E3B1CD6A33}" presName="rootComposite" presStyleCnt="0"/>
      <dgm:spPr/>
    </dgm:pt>
    <dgm:pt modelId="{3A9CFD34-A47E-4A57-B08A-EEFC7C461872}" type="pres">
      <dgm:prSet presAssocID="{180CB0B0-A94B-48D4-9CC7-41E3B1CD6A33}" presName="rootText" presStyleLbl="node4" presStyleIdx="15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C047C81D-E1EF-4C54-AC41-77ED5A14DD33}" type="pres">
      <dgm:prSet presAssocID="{180CB0B0-A94B-48D4-9CC7-41E3B1CD6A33}" presName="rootConnector" presStyleLbl="node4" presStyleIdx="15" presStyleCnt="23"/>
      <dgm:spPr/>
      <dgm:t>
        <a:bodyPr/>
        <a:lstStyle/>
        <a:p>
          <a:endParaRPr lang="en-ZA"/>
        </a:p>
      </dgm:t>
    </dgm:pt>
    <dgm:pt modelId="{758D7FFC-EFAB-48F6-A865-A622618546BB}" type="pres">
      <dgm:prSet presAssocID="{180CB0B0-A94B-48D4-9CC7-41E3B1CD6A33}" presName="hierChild4" presStyleCnt="0"/>
      <dgm:spPr/>
    </dgm:pt>
    <dgm:pt modelId="{719E04BD-013C-43EE-94D9-DF63A825BEC4}" type="pres">
      <dgm:prSet presAssocID="{180CB0B0-A94B-48D4-9CC7-41E3B1CD6A33}" presName="hierChild5" presStyleCnt="0"/>
      <dgm:spPr/>
    </dgm:pt>
    <dgm:pt modelId="{FCFDE71B-9934-419E-A75F-8BCFEEE6CB62}" type="pres">
      <dgm:prSet presAssocID="{BE61973F-C1F0-4F67-826F-9CB3524A5997}" presName="hierChild5" presStyleCnt="0"/>
      <dgm:spPr/>
    </dgm:pt>
    <dgm:pt modelId="{BFB6E90A-A6C6-46D9-BA05-0AF586E8DD89}" type="pres">
      <dgm:prSet presAssocID="{8335E903-D585-4EB8-9AE5-EE4003E260BE}" presName="hierChild5" presStyleCnt="0"/>
      <dgm:spPr/>
    </dgm:pt>
    <dgm:pt modelId="{CF69B969-B318-41CB-A459-F91A2D913AA1}" type="pres">
      <dgm:prSet presAssocID="{2F24199C-70C4-439D-B649-C1DBBD910E6C}" presName="Name111" presStyleLbl="parChTrans1D4" presStyleIdx="16" presStyleCnt="24"/>
      <dgm:spPr/>
      <dgm:t>
        <a:bodyPr/>
        <a:lstStyle/>
        <a:p>
          <a:endParaRPr lang="en-ZA"/>
        </a:p>
      </dgm:t>
    </dgm:pt>
    <dgm:pt modelId="{E50B6054-54F8-40A0-A489-70DA0478FF0F}" type="pres">
      <dgm:prSet presAssocID="{8F63FD1C-5C6C-4368-A0EC-DBC1CC0AE9CC}" presName="hierRoot3" presStyleCnt="0">
        <dgm:presLayoutVars>
          <dgm:hierBranch val="init"/>
        </dgm:presLayoutVars>
      </dgm:prSet>
      <dgm:spPr/>
    </dgm:pt>
    <dgm:pt modelId="{1689B235-A9D0-4C2A-AB6C-FFD180C1F934}" type="pres">
      <dgm:prSet presAssocID="{8F63FD1C-5C6C-4368-A0EC-DBC1CC0AE9CC}" presName="rootComposite3" presStyleCnt="0"/>
      <dgm:spPr/>
    </dgm:pt>
    <dgm:pt modelId="{B143B1CA-9DA2-4E56-9247-538C14C32DA8}" type="pres">
      <dgm:prSet presAssocID="{8F63FD1C-5C6C-4368-A0EC-DBC1CC0AE9CC}" presName="rootText3" presStyleLbl="asst3" presStyleIdx="0" presStyleCnt="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75EC22C-4DDC-406B-959D-D3F3B8F1691C}" type="pres">
      <dgm:prSet presAssocID="{8F63FD1C-5C6C-4368-A0EC-DBC1CC0AE9CC}" presName="rootConnector3" presStyleLbl="asst3" presStyleIdx="0" presStyleCnt="1"/>
      <dgm:spPr/>
      <dgm:t>
        <a:bodyPr/>
        <a:lstStyle/>
        <a:p>
          <a:endParaRPr lang="en-ZA"/>
        </a:p>
      </dgm:t>
    </dgm:pt>
    <dgm:pt modelId="{67A12D00-B8CD-4DD9-9A56-1FD76DAB6B47}" type="pres">
      <dgm:prSet presAssocID="{8F63FD1C-5C6C-4368-A0EC-DBC1CC0AE9CC}" presName="hierChild6" presStyleCnt="0"/>
      <dgm:spPr/>
    </dgm:pt>
    <dgm:pt modelId="{D25BACA6-B1FF-4CB9-A4DA-BE583EC0ADBD}" type="pres">
      <dgm:prSet presAssocID="{8F63FD1C-5C6C-4368-A0EC-DBC1CC0AE9CC}" presName="hierChild7" presStyleCnt="0"/>
      <dgm:spPr/>
    </dgm:pt>
    <dgm:pt modelId="{72C01828-331A-45B1-A891-65CE1AA63933}" type="pres">
      <dgm:prSet presAssocID="{E7152070-A7B0-4097-B584-876A3CBADD68}" presName="Name37" presStyleLbl="parChTrans1D3" presStyleIdx="6" presStyleCnt="9"/>
      <dgm:spPr/>
      <dgm:t>
        <a:bodyPr/>
        <a:lstStyle/>
        <a:p>
          <a:endParaRPr lang="en-ZA"/>
        </a:p>
      </dgm:t>
    </dgm:pt>
    <dgm:pt modelId="{E070DA02-3FD2-4A0B-AA9D-481FDFEAABDA}" type="pres">
      <dgm:prSet presAssocID="{10324671-E465-499E-8134-678CE3A98D9E}" presName="hierRoot2" presStyleCnt="0">
        <dgm:presLayoutVars>
          <dgm:hierBranch val="init"/>
        </dgm:presLayoutVars>
      </dgm:prSet>
      <dgm:spPr/>
    </dgm:pt>
    <dgm:pt modelId="{BE81D4A5-359A-430C-8776-3EC08CEF36CC}" type="pres">
      <dgm:prSet presAssocID="{10324671-E465-499E-8134-678CE3A98D9E}" presName="rootComposite" presStyleCnt="0"/>
      <dgm:spPr/>
    </dgm:pt>
    <dgm:pt modelId="{28C8CB7F-B244-42A7-87DA-3BA76EAD3D2D}" type="pres">
      <dgm:prSet presAssocID="{10324671-E465-499E-8134-678CE3A98D9E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3FC17F3-F792-494A-A0EA-77A31ACB1DCC}" type="pres">
      <dgm:prSet presAssocID="{10324671-E465-499E-8134-678CE3A98D9E}" presName="rootConnector" presStyleLbl="node3" presStyleIdx="6" presStyleCnt="7"/>
      <dgm:spPr/>
      <dgm:t>
        <a:bodyPr/>
        <a:lstStyle/>
        <a:p>
          <a:endParaRPr lang="en-ZA"/>
        </a:p>
      </dgm:t>
    </dgm:pt>
    <dgm:pt modelId="{5C3C02B5-6431-4D5F-A74E-32D21B79F1D1}" type="pres">
      <dgm:prSet presAssocID="{10324671-E465-499E-8134-678CE3A98D9E}" presName="hierChild4" presStyleCnt="0"/>
      <dgm:spPr/>
    </dgm:pt>
    <dgm:pt modelId="{93C7C9B8-0511-4979-8744-4C175DF5268D}" type="pres">
      <dgm:prSet presAssocID="{48046807-C8C1-4BBC-9DB0-3932532B2C51}" presName="Name37" presStyleLbl="parChTrans1D4" presStyleIdx="17" presStyleCnt="24"/>
      <dgm:spPr/>
      <dgm:t>
        <a:bodyPr/>
        <a:lstStyle/>
        <a:p>
          <a:endParaRPr lang="en-ZA"/>
        </a:p>
      </dgm:t>
    </dgm:pt>
    <dgm:pt modelId="{61E6A561-C93F-4416-BF58-39D23904772F}" type="pres">
      <dgm:prSet presAssocID="{97F8CC10-45C8-496A-AB11-844B4B6AA0B7}" presName="hierRoot2" presStyleCnt="0">
        <dgm:presLayoutVars>
          <dgm:hierBranch val="init"/>
        </dgm:presLayoutVars>
      </dgm:prSet>
      <dgm:spPr/>
    </dgm:pt>
    <dgm:pt modelId="{F10403F4-1FB1-45EF-93ED-D8F4B3B7C834}" type="pres">
      <dgm:prSet presAssocID="{97F8CC10-45C8-496A-AB11-844B4B6AA0B7}" presName="rootComposite" presStyleCnt="0"/>
      <dgm:spPr/>
    </dgm:pt>
    <dgm:pt modelId="{01064A64-8B0B-4EB8-A2BB-8945AA122A98}" type="pres">
      <dgm:prSet presAssocID="{97F8CC10-45C8-496A-AB11-844B4B6AA0B7}" presName="rootText" presStyleLbl="node4" presStyleIdx="16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8C0401E7-EDA5-4542-B17E-F56C22A20A11}" type="pres">
      <dgm:prSet presAssocID="{97F8CC10-45C8-496A-AB11-844B4B6AA0B7}" presName="rootConnector" presStyleLbl="node4" presStyleIdx="16" presStyleCnt="23"/>
      <dgm:spPr/>
      <dgm:t>
        <a:bodyPr/>
        <a:lstStyle/>
        <a:p>
          <a:endParaRPr lang="en-ZA"/>
        </a:p>
      </dgm:t>
    </dgm:pt>
    <dgm:pt modelId="{6E385B5A-78FB-42EC-808B-ECFBE2B2476F}" type="pres">
      <dgm:prSet presAssocID="{97F8CC10-45C8-496A-AB11-844B4B6AA0B7}" presName="hierChild4" presStyleCnt="0"/>
      <dgm:spPr/>
    </dgm:pt>
    <dgm:pt modelId="{C84FA1E8-05F3-41D2-99EA-7B864D970FAC}" type="pres">
      <dgm:prSet presAssocID="{5CF19E04-28C4-4864-A7F6-615D16D52F0C}" presName="Name37" presStyleLbl="parChTrans1D4" presStyleIdx="18" presStyleCnt="24"/>
      <dgm:spPr/>
      <dgm:t>
        <a:bodyPr/>
        <a:lstStyle/>
        <a:p>
          <a:endParaRPr lang="en-ZA"/>
        </a:p>
      </dgm:t>
    </dgm:pt>
    <dgm:pt modelId="{D67110BE-9D9A-4A03-A20A-1F94BB5599E3}" type="pres">
      <dgm:prSet presAssocID="{20AE5356-811D-4638-B958-2CF023A1CEED}" presName="hierRoot2" presStyleCnt="0">
        <dgm:presLayoutVars>
          <dgm:hierBranch val="init"/>
        </dgm:presLayoutVars>
      </dgm:prSet>
      <dgm:spPr/>
    </dgm:pt>
    <dgm:pt modelId="{920C46E4-93CA-4DD3-A508-A92E18A120EC}" type="pres">
      <dgm:prSet presAssocID="{20AE5356-811D-4638-B958-2CF023A1CEED}" presName="rootComposite" presStyleCnt="0"/>
      <dgm:spPr/>
    </dgm:pt>
    <dgm:pt modelId="{E478ED32-EEA1-4A43-BD97-052E92D06ECB}" type="pres">
      <dgm:prSet presAssocID="{20AE5356-811D-4638-B958-2CF023A1CEED}" presName="rootText" presStyleLbl="node4" presStyleIdx="17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CFEB3543-BB68-4154-97D3-9EE68CBF5DB6}" type="pres">
      <dgm:prSet presAssocID="{20AE5356-811D-4638-B958-2CF023A1CEED}" presName="rootConnector" presStyleLbl="node4" presStyleIdx="17" presStyleCnt="23"/>
      <dgm:spPr/>
      <dgm:t>
        <a:bodyPr/>
        <a:lstStyle/>
        <a:p>
          <a:endParaRPr lang="en-ZA"/>
        </a:p>
      </dgm:t>
    </dgm:pt>
    <dgm:pt modelId="{1A0F7FB6-6EBF-46A6-8EB9-6A4336681943}" type="pres">
      <dgm:prSet presAssocID="{20AE5356-811D-4638-B958-2CF023A1CEED}" presName="hierChild4" presStyleCnt="0"/>
      <dgm:spPr/>
    </dgm:pt>
    <dgm:pt modelId="{5B343A04-1FD5-4651-953D-28BA969EBFA7}" type="pres">
      <dgm:prSet presAssocID="{20AE5356-811D-4638-B958-2CF023A1CEED}" presName="hierChild5" presStyleCnt="0"/>
      <dgm:spPr/>
    </dgm:pt>
    <dgm:pt modelId="{E757474E-90A7-45FA-8293-F2444AD17C11}" type="pres">
      <dgm:prSet presAssocID="{FE4E3CC7-1463-431D-A5C0-29D77ADCF77D}" presName="Name37" presStyleLbl="parChTrans1D4" presStyleIdx="19" presStyleCnt="24"/>
      <dgm:spPr/>
      <dgm:t>
        <a:bodyPr/>
        <a:lstStyle/>
        <a:p>
          <a:endParaRPr lang="en-ZA"/>
        </a:p>
      </dgm:t>
    </dgm:pt>
    <dgm:pt modelId="{A629C527-E420-48B4-84A1-EBC9655FA273}" type="pres">
      <dgm:prSet presAssocID="{2EBEB16A-45EF-4D84-98EE-F63F0A6C1207}" presName="hierRoot2" presStyleCnt="0">
        <dgm:presLayoutVars>
          <dgm:hierBranch val="init"/>
        </dgm:presLayoutVars>
      </dgm:prSet>
      <dgm:spPr/>
    </dgm:pt>
    <dgm:pt modelId="{3759EC7E-6736-4627-A1ED-B8C2EF10D6E3}" type="pres">
      <dgm:prSet presAssocID="{2EBEB16A-45EF-4D84-98EE-F63F0A6C1207}" presName="rootComposite" presStyleCnt="0"/>
      <dgm:spPr/>
    </dgm:pt>
    <dgm:pt modelId="{0B5AF168-152F-46E6-A74B-057E4ADEE99E}" type="pres">
      <dgm:prSet presAssocID="{2EBEB16A-45EF-4D84-98EE-F63F0A6C1207}" presName="rootText" presStyleLbl="node4" presStyleIdx="18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C3E68696-32DB-4204-ABBD-83FAEB09812A}" type="pres">
      <dgm:prSet presAssocID="{2EBEB16A-45EF-4D84-98EE-F63F0A6C1207}" presName="rootConnector" presStyleLbl="node4" presStyleIdx="18" presStyleCnt="23"/>
      <dgm:spPr/>
      <dgm:t>
        <a:bodyPr/>
        <a:lstStyle/>
        <a:p>
          <a:endParaRPr lang="en-ZA"/>
        </a:p>
      </dgm:t>
    </dgm:pt>
    <dgm:pt modelId="{F8C9BB37-3BD5-458C-A65C-A7DA3BC9D7F7}" type="pres">
      <dgm:prSet presAssocID="{2EBEB16A-45EF-4D84-98EE-F63F0A6C1207}" presName="hierChild4" presStyleCnt="0"/>
      <dgm:spPr/>
    </dgm:pt>
    <dgm:pt modelId="{3A9E3B12-68DA-41F9-9815-890DEE9777BB}" type="pres">
      <dgm:prSet presAssocID="{2EBEB16A-45EF-4D84-98EE-F63F0A6C1207}" presName="hierChild5" presStyleCnt="0"/>
      <dgm:spPr/>
    </dgm:pt>
    <dgm:pt modelId="{EF5A49A2-3922-4013-92F2-D6973C122CD4}" type="pres">
      <dgm:prSet presAssocID="{67C3C488-E4E1-4FEA-A219-8AAF34B75C34}" presName="Name37" presStyleLbl="parChTrans1D4" presStyleIdx="20" presStyleCnt="24"/>
      <dgm:spPr/>
      <dgm:t>
        <a:bodyPr/>
        <a:lstStyle/>
        <a:p>
          <a:endParaRPr lang="en-ZA"/>
        </a:p>
      </dgm:t>
    </dgm:pt>
    <dgm:pt modelId="{C5554C19-638E-4644-AE4F-C79C5F08B015}" type="pres">
      <dgm:prSet presAssocID="{A41BD77E-8BB8-4077-865D-35620BF4E3E9}" presName="hierRoot2" presStyleCnt="0">
        <dgm:presLayoutVars>
          <dgm:hierBranch val="init"/>
        </dgm:presLayoutVars>
      </dgm:prSet>
      <dgm:spPr/>
    </dgm:pt>
    <dgm:pt modelId="{5B1DCB47-4188-4AB3-82F0-8989C54A7CE5}" type="pres">
      <dgm:prSet presAssocID="{A41BD77E-8BB8-4077-865D-35620BF4E3E9}" presName="rootComposite" presStyleCnt="0"/>
      <dgm:spPr/>
    </dgm:pt>
    <dgm:pt modelId="{A1E838BB-BA02-4236-8AAC-C53A8C7B4E49}" type="pres">
      <dgm:prSet presAssocID="{A41BD77E-8BB8-4077-865D-35620BF4E3E9}" presName="rootText" presStyleLbl="node4" presStyleIdx="19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4527E31-E054-4486-9892-E2C03C9E0536}" type="pres">
      <dgm:prSet presAssocID="{A41BD77E-8BB8-4077-865D-35620BF4E3E9}" presName="rootConnector" presStyleLbl="node4" presStyleIdx="19" presStyleCnt="23"/>
      <dgm:spPr/>
      <dgm:t>
        <a:bodyPr/>
        <a:lstStyle/>
        <a:p>
          <a:endParaRPr lang="en-ZA"/>
        </a:p>
      </dgm:t>
    </dgm:pt>
    <dgm:pt modelId="{A02F7FFC-F45A-4FBE-A9F8-BA0BA42D2F20}" type="pres">
      <dgm:prSet presAssocID="{A41BD77E-8BB8-4077-865D-35620BF4E3E9}" presName="hierChild4" presStyleCnt="0"/>
      <dgm:spPr/>
    </dgm:pt>
    <dgm:pt modelId="{D0E47912-FB9D-4368-9869-95B22EAA9614}" type="pres">
      <dgm:prSet presAssocID="{A41BD77E-8BB8-4077-865D-35620BF4E3E9}" presName="hierChild5" presStyleCnt="0"/>
      <dgm:spPr/>
    </dgm:pt>
    <dgm:pt modelId="{AA89A9E2-2D48-4136-A0CE-384565606DED}" type="pres">
      <dgm:prSet presAssocID="{97F8CC10-45C8-496A-AB11-844B4B6AA0B7}" presName="hierChild5" presStyleCnt="0"/>
      <dgm:spPr/>
    </dgm:pt>
    <dgm:pt modelId="{7AA018E5-796E-4ABC-AA2B-40F4D72D63F1}" type="pres">
      <dgm:prSet presAssocID="{10324671-E465-499E-8134-678CE3A98D9E}" presName="hierChild5" presStyleCnt="0"/>
      <dgm:spPr/>
    </dgm:pt>
    <dgm:pt modelId="{460CE417-D865-4872-BFA5-71A8F0BE1F12}" type="pres">
      <dgm:prSet presAssocID="{8AC5EA31-1725-4EC0-8C1A-D7BCAC721B00}" presName="hierChild5" presStyleCnt="0"/>
      <dgm:spPr/>
    </dgm:pt>
    <dgm:pt modelId="{020E8389-2A2E-41B3-82B1-A5AED3987DA1}" type="pres">
      <dgm:prSet presAssocID="{402EF557-CF1B-4BCD-9EF8-82949B07AB7D}" presName="Name111" presStyleLbl="parChTrans1D3" presStyleIdx="7" presStyleCnt="9"/>
      <dgm:spPr/>
      <dgm:t>
        <a:bodyPr/>
        <a:lstStyle/>
        <a:p>
          <a:endParaRPr lang="en-ZA"/>
        </a:p>
      </dgm:t>
    </dgm:pt>
    <dgm:pt modelId="{D60E728B-41AC-4FD7-8909-315648DCCD3B}" type="pres">
      <dgm:prSet presAssocID="{0B4105C4-ACA4-43FA-B047-5B50FB7E36FD}" presName="hierRoot3" presStyleCnt="0">
        <dgm:presLayoutVars>
          <dgm:hierBranch val="init"/>
        </dgm:presLayoutVars>
      </dgm:prSet>
      <dgm:spPr/>
    </dgm:pt>
    <dgm:pt modelId="{30464B0D-FC43-4D03-8696-6E1D3726D2D5}" type="pres">
      <dgm:prSet presAssocID="{0B4105C4-ACA4-43FA-B047-5B50FB7E36FD}" presName="rootComposite3" presStyleCnt="0"/>
      <dgm:spPr/>
    </dgm:pt>
    <dgm:pt modelId="{A8EC26B8-0FEF-4345-9681-AB372A0EA842}" type="pres">
      <dgm:prSet presAssocID="{0B4105C4-ACA4-43FA-B047-5B50FB7E36FD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8C1AAE77-5DEA-40B6-9E04-AEC522616329}" type="pres">
      <dgm:prSet presAssocID="{0B4105C4-ACA4-43FA-B047-5B50FB7E36FD}" presName="rootConnector3" presStyleLbl="asst2" presStyleIdx="0" presStyleCnt="2"/>
      <dgm:spPr/>
      <dgm:t>
        <a:bodyPr/>
        <a:lstStyle/>
        <a:p>
          <a:endParaRPr lang="en-ZA"/>
        </a:p>
      </dgm:t>
    </dgm:pt>
    <dgm:pt modelId="{8435FD5D-7BE2-4D0F-A21C-899386F0AA1D}" type="pres">
      <dgm:prSet presAssocID="{0B4105C4-ACA4-43FA-B047-5B50FB7E36FD}" presName="hierChild6" presStyleCnt="0"/>
      <dgm:spPr/>
    </dgm:pt>
    <dgm:pt modelId="{05038A2B-A886-4226-864B-14A3DA5213AD}" type="pres">
      <dgm:prSet presAssocID="{0B4105C4-ACA4-43FA-B047-5B50FB7E36FD}" presName="hierChild7" presStyleCnt="0"/>
      <dgm:spPr/>
    </dgm:pt>
    <dgm:pt modelId="{E69D1182-4561-4D93-99B6-B6E558439069}" type="pres">
      <dgm:prSet presAssocID="{5E66A25C-5CED-41A2-84FC-70B01D3CDADD}" presName="Name111" presStyleLbl="parChTrans1D3" presStyleIdx="8" presStyleCnt="9"/>
      <dgm:spPr/>
      <dgm:t>
        <a:bodyPr/>
        <a:lstStyle/>
        <a:p>
          <a:endParaRPr lang="en-ZA"/>
        </a:p>
      </dgm:t>
    </dgm:pt>
    <dgm:pt modelId="{C02FAD29-A321-41F5-9D9A-2BBB31CBDB9F}" type="pres">
      <dgm:prSet presAssocID="{0D54DF6E-46AB-4AEE-8B1B-73836FC11C87}" presName="hierRoot3" presStyleCnt="0">
        <dgm:presLayoutVars>
          <dgm:hierBranch/>
        </dgm:presLayoutVars>
      </dgm:prSet>
      <dgm:spPr/>
    </dgm:pt>
    <dgm:pt modelId="{E80FF848-128B-4BC8-9B72-40C584A48529}" type="pres">
      <dgm:prSet presAssocID="{0D54DF6E-46AB-4AEE-8B1B-73836FC11C87}" presName="rootComposite3" presStyleCnt="0"/>
      <dgm:spPr/>
    </dgm:pt>
    <dgm:pt modelId="{10DC7E71-1D2B-4B06-9BCC-529AAED72636}" type="pres">
      <dgm:prSet presAssocID="{0D54DF6E-46AB-4AEE-8B1B-73836FC11C87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3D809C7-8818-4799-9F5F-7DC459BEDD5F}" type="pres">
      <dgm:prSet presAssocID="{0D54DF6E-46AB-4AEE-8B1B-73836FC11C87}" presName="rootConnector3" presStyleLbl="asst2" presStyleIdx="1" presStyleCnt="2"/>
      <dgm:spPr/>
      <dgm:t>
        <a:bodyPr/>
        <a:lstStyle/>
        <a:p>
          <a:endParaRPr lang="en-ZA"/>
        </a:p>
      </dgm:t>
    </dgm:pt>
    <dgm:pt modelId="{04E81479-FBE3-4268-A801-6731B7F81587}" type="pres">
      <dgm:prSet presAssocID="{0D54DF6E-46AB-4AEE-8B1B-73836FC11C87}" presName="hierChild6" presStyleCnt="0"/>
      <dgm:spPr/>
    </dgm:pt>
    <dgm:pt modelId="{99986A60-DE6E-4717-96E3-15054B93D545}" type="pres">
      <dgm:prSet presAssocID="{EC7787AB-0C6F-4F10-A952-8D8DE9A3C98F}" presName="Name35" presStyleLbl="parChTrans1D4" presStyleIdx="21" presStyleCnt="24"/>
      <dgm:spPr/>
      <dgm:t>
        <a:bodyPr/>
        <a:lstStyle/>
        <a:p>
          <a:endParaRPr lang="en-ZA"/>
        </a:p>
      </dgm:t>
    </dgm:pt>
    <dgm:pt modelId="{C5516801-81FF-405D-98FF-DA696FA27038}" type="pres">
      <dgm:prSet presAssocID="{A3B037A2-CE40-4CC0-8F00-F5F55CC97F1B}" presName="hierRoot2" presStyleCnt="0">
        <dgm:presLayoutVars>
          <dgm:hierBranch/>
        </dgm:presLayoutVars>
      </dgm:prSet>
      <dgm:spPr/>
    </dgm:pt>
    <dgm:pt modelId="{37C2BD0F-2390-43C0-8D3D-89A56B280377}" type="pres">
      <dgm:prSet presAssocID="{A3B037A2-CE40-4CC0-8F00-F5F55CC97F1B}" presName="rootComposite" presStyleCnt="0"/>
      <dgm:spPr/>
    </dgm:pt>
    <dgm:pt modelId="{CE992C85-363C-418D-A1E4-3FCF1B2B6713}" type="pres">
      <dgm:prSet presAssocID="{A3B037A2-CE40-4CC0-8F00-F5F55CC97F1B}" presName="rootText" presStyleLbl="node4" presStyleIdx="20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FD9BDEBB-DCF1-44C4-80C5-6A7E68860894}" type="pres">
      <dgm:prSet presAssocID="{A3B037A2-CE40-4CC0-8F00-F5F55CC97F1B}" presName="rootConnector" presStyleLbl="node4" presStyleIdx="20" presStyleCnt="23"/>
      <dgm:spPr/>
      <dgm:t>
        <a:bodyPr/>
        <a:lstStyle/>
        <a:p>
          <a:endParaRPr lang="en-ZA"/>
        </a:p>
      </dgm:t>
    </dgm:pt>
    <dgm:pt modelId="{AD832B35-B731-463D-9F23-B9039BB09C44}" type="pres">
      <dgm:prSet presAssocID="{A3B037A2-CE40-4CC0-8F00-F5F55CC97F1B}" presName="hierChild4" presStyleCnt="0"/>
      <dgm:spPr/>
    </dgm:pt>
    <dgm:pt modelId="{151061DA-9D43-453B-B5E9-35D21451435C}" type="pres">
      <dgm:prSet presAssocID="{A3B037A2-CE40-4CC0-8F00-F5F55CC97F1B}" presName="hierChild5" presStyleCnt="0"/>
      <dgm:spPr/>
    </dgm:pt>
    <dgm:pt modelId="{2D2D41E7-605C-4542-93CA-94A6AE9D6994}" type="pres">
      <dgm:prSet presAssocID="{4A56539B-EB49-4436-8E7F-8187E2DF119D}" presName="Name35" presStyleLbl="parChTrans1D4" presStyleIdx="22" presStyleCnt="24"/>
      <dgm:spPr/>
      <dgm:t>
        <a:bodyPr/>
        <a:lstStyle/>
        <a:p>
          <a:endParaRPr lang="en-ZA"/>
        </a:p>
      </dgm:t>
    </dgm:pt>
    <dgm:pt modelId="{FCED491C-AF9E-48A6-A914-22C65D8242A3}" type="pres">
      <dgm:prSet presAssocID="{02207C7A-213A-4C12-B069-D0C2FF97235E}" presName="hierRoot2" presStyleCnt="0">
        <dgm:presLayoutVars>
          <dgm:hierBranch/>
        </dgm:presLayoutVars>
      </dgm:prSet>
      <dgm:spPr/>
    </dgm:pt>
    <dgm:pt modelId="{2658650E-6607-436F-B05C-7C1EE65B8162}" type="pres">
      <dgm:prSet presAssocID="{02207C7A-213A-4C12-B069-D0C2FF97235E}" presName="rootComposite" presStyleCnt="0"/>
      <dgm:spPr/>
    </dgm:pt>
    <dgm:pt modelId="{02C8C26F-75B3-420F-8769-021D01BD07F3}" type="pres">
      <dgm:prSet presAssocID="{02207C7A-213A-4C12-B069-D0C2FF97235E}" presName="rootText" presStyleLbl="node4" presStyleIdx="21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DB588452-5297-4968-9547-2C05DC33945E}" type="pres">
      <dgm:prSet presAssocID="{02207C7A-213A-4C12-B069-D0C2FF97235E}" presName="rootConnector" presStyleLbl="node4" presStyleIdx="21" presStyleCnt="23"/>
      <dgm:spPr/>
      <dgm:t>
        <a:bodyPr/>
        <a:lstStyle/>
        <a:p>
          <a:endParaRPr lang="en-ZA"/>
        </a:p>
      </dgm:t>
    </dgm:pt>
    <dgm:pt modelId="{A88E912E-71CE-4DE8-944C-E7F80685090B}" type="pres">
      <dgm:prSet presAssocID="{02207C7A-213A-4C12-B069-D0C2FF97235E}" presName="hierChild4" presStyleCnt="0"/>
      <dgm:spPr/>
    </dgm:pt>
    <dgm:pt modelId="{8EBA0679-EF57-42A9-A433-343A66CCA51D}" type="pres">
      <dgm:prSet presAssocID="{02207C7A-213A-4C12-B069-D0C2FF97235E}" presName="hierChild5" presStyleCnt="0"/>
      <dgm:spPr/>
    </dgm:pt>
    <dgm:pt modelId="{B82861E5-F6D8-4347-BE5B-A7CCA719C88D}" type="pres">
      <dgm:prSet presAssocID="{1FA6F016-B0A2-445F-9DB4-8184EF10EB5B}" presName="Name35" presStyleLbl="parChTrans1D4" presStyleIdx="23" presStyleCnt="24"/>
      <dgm:spPr/>
      <dgm:t>
        <a:bodyPr/>
        <a:lstStyle/>
        <a:p>
          <a:endParaRPr lang="en-ZA"/>
        </a:p>
      </dgm:t>
    </dgm:pt>
    <dgm:pt modelId="{9DE52978-0380-4903-87F1-50F2E2327E83}" type="pres">
      <dgm:prSet presAssocID="{D2FCB923-9A7D-40A1-BFF7-AEC66D7AA552}" presName="hierRoot2" presStyleCnt="0">
        <dgm:presLayoutVars>
          <dgm:hierBranch/>
        </dgm:presLayoutVars>
      </dgm:prSet>
      <dgm:spPr/>
    </dgm:pt>
    <dgm:pt modelId="{B2A7C68D-C3A9-4BC5-BD63-88CBA36ACA93}" type="pres">
      <dgm:prSet presAssocID="{D2FCB923-9A7D-40A1-BFF7-AEC66D7AA552}" presName="rootComposite" presStyleCnt="0"/>
      <dgm:spPr/>
    </dgm:pt>
    <dgm:pt modelId="{0633B1AF-F6C3-49B5-A804-D36B67A6279C}" type="pres">
      <dgm:prSet presAssocID="{D2FCB923-9A7D-40A1-BFF7-AEC66D7AA552}" presName="rootText" presStyleLbl="node4" presStyleIdx="22" presStyleCnt="2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B0D46385-672D-4EB2-8D04-0B178868F26C}" type="pres">
      <dgm:prSet presAssocID="{D2FCB923-9A7D-40A1-BFF7-AEC66D7AA552}" presName="rootConnector" presStyleLbl="node4" presStyleIdx="22" presStyleCnt="23"/>
      <dgm:spPr/>
      <dgm:t>
        <a:bodyPr/>
        <a:lstStyle/>
        <a:p>
          <a:endParaRPr lang="en-ZA"/>
        </a:p>
      </dgm:t>
    </dgm:pt>
    <dgm:pt modelId="{E5F4789F-D9C8-4363-861E-D4D48973ED21}" type="pres">
      <dgm:prSet presAssocID="{D2FCB923-9A7D-40A1-BFF7-AEC66D7AA552}" presName="hierChild4" presStyleCnt="0"/>
      <dgm:spPr/>
    </dgm:pt>
    <dgm:pt modelId="{AC2CD733-6A53-444B-A3CF-C7AA0164C00F}" type="pres">
      <dgm:prSet presAssocID="{D2FCB923-9A7D-40A1-BFF7-AEC66D7AA552}" presName="hierChild5" presStyleCnt="0"/>
      <dgm:spPr/>
    </dgm:pt>
    <dgm:pt modelId="{015277E6-0897-48D5-AFA3-B9A6D1EE6FCA}" type="pres">
      <dgm:prSet presAssocID="{0D54DF6E-46AB-4AEE-8B1B-73836FC11C87}" presName="hierChild7" presStyleCnt="0"/>
      <dgm:spPr/>
    </dgm:pt>
    <dgm:pt modelId="{6647EF2D-0111-432E-88E5-8D8FB6077D1A}" type="pres">
      <dgm:prSet presAssocID="{151B0228-9ED5-47E7-8283-43F4CC12FE53}" presName="hierChild3" presStyleCnt="0"/>
      <dgm:spPr/>
    </dgm:pt>
  </dgm:ptLst>
  <dgm:cxnLst>
    <dgm:cxn modelId="{1FA1FA88-7CEB-4F3E-A43F-16B946912C35}" srcId="{2E94EA4F-003A-4282-B004-E7388AA13C6B}" destId="{151B0228-9ED5-47E7-8283-43F4CC12FE53}" srcOrd="0" destOrd="0" parTransId="{50DB36C3-2AB1-44AB-BE51-6032865C749B}" sibTransId="{46D7FD24-37D5-4A14-803E-E0E4120B694F}"/>
    <dgm:cxn modelId="{7CE5CBFE-D1FC-45AF-8A51-2A57ABA1C677}" type="presOf" srcId="{714CE41E-85C8-47D4-BD88-F86CF6F905B7}" destId="{8B146E32-3311-41B6-8B20-C7D3346B7B2D}" srcOrd="0" destOrd="0" presId="urn:microsoft.com/office/officeart/2005/8/layout/orgChart1"/>
    <dgm:cxn modelId="{7E2A87BB-17D3-426E-B28A-15857EE31599}" type="presOf" srcId="{3932CFE6-BC62-48C9-9960-7EC09B57491A}" destId="{0FBC7E59-88BE-4509-A0F0-E10D4749B435}" srcOrd="0" destOrd="0" presId="urn:microsoft.com/office/officeart/2005/8/layout/orgChart1"/>
    <dgm:cxn modelId="{AE95CA40-147B-4D04-BBCA-92E2CBEE6D08}" srcId="{8AC5EA31-1725-4EC0-8C1A-D7BCAC721B00}" destId="{422B9827-780E-4FFB-8A7A-3DB2BF2FB0C7}" srcOrd="3" destOrd="0" parTransId="{7093F46F-1DDE-4143-913A-B09BB9D298E0}" sibTransId="{BD7CEDF8-FB3F-4B10-8749-140CDB412512}"/>
    <dgm:cxn modelId="{954E2952-C12B-4239-A9AE-8FA594B86503}" srcId="{8AC5EA31-1725-4EC0-8C1A-D7BCAC721B00}" destId="{B30610C1-9F84-43CE-8064-70AFED4F79D1}" srcOrd="6" destOrd="0" parTransId="{9C301488-25C5-460A-BE81-AA49DDA452CD}" sibTransId="{6CFF6E88-9E89-41E3-8E16-74DEE1DABD39}"/>
    <dgm:cxn modelId="{84E4F7FD-5BB9-45BB-890D-05DA8BF5E920}" type="presOf" srcId="{94BE207D-456A-4CD0-B64B-D59FED12106E}" destId="{949DDEFC-EDFA-4A7A-B1CA-0C8F7CB68CC2}" srcOrd="0" destOrd="0" presId="urn:microsoft.com/office/officeart/2005/8/layout/orgChart1"/>
    <dgm:cxn modelId="{1F84EED4-B5AD-40E6-8933-5127567354E3}" type="presOf" srcId="{7093F46F-1DDE-4143-913A-B09BB9D298E0}" destId="{BE42C77A-D0B6-428E-9A85-AEA38E3D191D}" srcOrd="0" destOrd="0" presId="urn:microsoft.com/office/officeart/2005/8/layout/orgChart1"/>
    <dgm:cxn modelId="{419AE1ED-07F4-4AAE-A937-4F2E76AD6D8E}" type="presOf" srcId="{7A9353DE-C188-4D64-A9DA-3503ED832421}" destId="{6C938DCB-BC48-4F7B-9356-5F0AEB3C5FF7}" srcOrd="0" destOrd="0" presId="urn:microsoft.com/office/officeart/2005/8/layout/orgChart1"/>
    <dgm:cxn modelId="{AE801948-E254-451E-8AF2-9FCB0A0B4CF0}" type="presOf" srcId="{00C78217-7FA9-4324-9E5B-380390C5920D}" destId="{3C27A7FB-E84A-413C-9191-44FC889C09DC}" srcOrd="0" destOrd="0" presId="urn:microsoft.com/office/officeart/2005/8/layout/orgChart1"/>
    <dgm:cxn modelId="{60A3AAE0-3CE9-4EEC-B61A-36714FECBDB1}" srcId="{07950490-997B-4E99-A674-53B3919480C8}" destId="{6D374482-0EA9-40E5-BA78-27E2A7B10909}" srcOrd="0" destOrd="0" parTransId="{A2526ADE-E944-41DF-92D5-0B1631EAAB38}" sibTransId="{8DD7EC0E-FEF3-4F86-8579-D7F95B387640}"/>
    <dgm:cxn modelId="{686CE5AA-7108-4D20-8B52-594FB2352AE5}" type="presOf" srcId="{B30610C1-9F84-43CE-8064-70AFED4F79D1}" destId="{19F4A6FF-ABBC-4A13-BF79-1C7E8377F2E1}" srcOrd="1" destOrd="0" presId="urn:microsoft.com/office/officeart/2005/8/layout/orgChart1"/>
    <dgm:cxn modelId="{DC831BE5-9AEB-4C04-806C-ED66F59673DD}" type="presOf" srcId="{6DDD0CEF-216A-410E-9B51-E981A3BE70CC}" destId="{9CBE37B1-7AA9-4EC1-B684-FFB620E73A4D}" srcOrd="1" destOrd="0" presId="urn:microsoft.com/office/officeart/2005/8/layout/orgChart1"/>
    <dgm:cxn modelId="{712CEDA1-1C81-4711-B4D3-44A0F038DD5F}" type="presOf" srcId="{5738CD04-B95E-49A1-8D47-4CE91BE7DD84}" destId="{698A79F1-3D62-4361-8BA6-954E7B3789AB}" srcOrd="1" destOrd="0" presId="urn:microsoft.com/office/officeart/2005/8/layout/orgChart1"/>
    <dgm:cxn modelId="{4C5995B0-A5B6-4AE9-BFA1-2818F4E4DF7E}" srcId="{FC740ADE-23A3-4002-A6E7-7A827D6E30D6}" destId="{01D0176E-A657-4D68-BBD2-13EA90C7D224}" srcOrd="2" destOrd="0" parTransId="{AFD115CB-4224-4A42-BB96-8EC04831FEFB}" sibTransId="{1B96EB65-2917-49B7-8D46-53F1B0E3E655}"/>
    <dgm:cxn modelId="{1DCD1721-930A-4B46-A4A3-D7F443AB57FA}" type="presOf" srcId="{E7A11BFC-EC32-4F75-97CE-465004C00642}" destId="{F6DFA03E-3012-4CDD-A740-E5D1828F0C29}" srcOrd="0" destOrd="0" presId="urn:microsoft.com/office/officeart/2005/8/layout/orgChart1"/>
    <dgm:cxn modelId="{EBB53E62-15A6-4859-B167-08EB609DD037}" type="presOf" srcId="{714CE41E-85C8-47D4-BD88-F86CF6F905B7}" destId="{8718598B-CAB8-491C-880A-6AC218304DDC}" srcOrd="1" destOrd="0" presId="urn:microsoft.com/office/officeart/2005/8/layout/orgChart1"/>
    <dgm:cxn modelId="{EAFEAC2D-EE8D-4B7A-BE4F-E77231AE866A}" type="presOf" srcId="{A41BD77E-8BB8-4077-865D-35620BF4E3E9}" destId="{A1E838BB-BA02-4236-8AAC-C53A8C7B4E49}" srcOrd="0" destOrd="0" presId="urn:microsoft.com/office/officeart/2005/8/layout/orgChart1"/>
    <dgm:cxn modelId="{279C29BA-D669-4830-8982-D8A6BBF86808}" type="presOf" srcId="{0D54DF6E-46AB-4AEE-8B1B-73836FC11C87}" destId="{63D809C7-8818-4799-9F5F-7DC459BEDD5F}" srcOrd="1" destOrd="0" presId="urn:microsoft.com/office/officeart/2005/8/layout/orgChart1"/>
    <dgm:cxn modelId="{1CD468FE-E489-4840-B011-711A26A7B6FD}" type="presOf" srcId="{8F63FD1C-5C6C-4368-A0EC-DBC1CC0AE9CC}" destId="{B143B1CA-9DA2-4E56-9247-538C14C32DA8}" srcOrd="0" destOrd="0" presId="urn:microsoft.com/office/officeart/2005/8/layout/orgChart1"/>
    <dgm:cxn modelId="{9E183463-F0D5-422E-97F5-6C60DBA52D45}" type="presOf" srcId="{0B4105C4-ACA4-43FA-B047-5B50FB7E36FD}" destId="{A8EC26B8-0FEF-4345-9681-AB372A0EA842}" srcOrd="0" destOrd="0" presId="urn:microsoft.com/office/officeart/2005/8/layout/orgChart1"/>
    <dgm:cxn modelId="{1AE7F6A1-F8CA-41CA-B014-D4CCA56B1397}" type="presOf" srcId="{422B9827-780E-4FFB-8A7A-3DB2BF2FB0C7}" destId="{B6416140-AF78-4478-A5DE-84259658B1D4}" srcOrd="0" destOrd="0" presId="urn:microsoft.com/office/officeart/2005/8/layout/orgChart1"/>
    <dgm:cxn modelId="{86DE3142-4574-4421-BC82-689AAC80DCC0}" type="presOf" srcId="{2EBEB16A-45EF-4D84-98EE-F63F0A6C1207}" destId="{C3E68696-32DB-4204-ABBD-83FAEB09812A}" srcOrd="1" destOrd="0" presId="urn:microsoft.com/office/officeart/2005/8/layout/orgChart1"/>
    <dgm:cxn modelId="{276B08B9-FF21-46A8-BDED-0223C5A47B1D}" type="presOf" srcId="{67C3C488-E4E1-4FEA-A219-8AAF34B75C34}" destId="{EF5A49A2-3922-4013-92F2-D6973C122CD4}" srcOrd="0" destOrd="0" presId="urn:microsoft.com/office/officeart/2005/8/layout/orgChart1"/>
    <dgm:cxn modelId="{A94A0968-E2A8-4C48-A2BE-A41A16BF42A3}" type="presOf" srcId="{6D374482-0EA9-40E5-BA78-27E2A7B10909}" destId="{3E6BA097-BA5D-4576-AE5C-7477EB4C0BEA}" srcOrd="0" destOrd="0" presId="urn:microsoft.com/office/officeart/2005/8/layout/orgChart1"/>
    <dgm:cxn modelId="{A079AAF4-B852-47F6-839D-C060C18F40A9}" type="presOf" srcId="{EC0D949E-F891-498E-85CE-C23204F5FED7}" destId="{87450453-348D-47EB-8E0A-D7A21E622043}" srcOrd="0" destOrd="0" presId="urn:microsoft.com/office/officeart/2005/8/layout/orgChart1"/>
    <dgm:cxn modelId="{DC2DE5DB-2F1D-4443-8AFE-DCD3D05934DF}" type="presOf" srcId="{2E94EA4F-003A-4282-B004-E7388AA13C6B}" destId="{0D88CD4D-4D9D-4455-8001-FD49A9336F5A}" srcOrd="0" destOrd="0" presId="urn:microsoft.com/office/officeart/2005/8/layout/orgChart1"/>
    <dgm:cxn modelId="{37BAD9F5-15A0-4729-8082-90384A5A20C1}" type="presOf" srcId="{A41BD77E-8BB8-4077-865D-35620BF4E3E9}" destId="{64527E31-E054-4486-9892-E2C03C9E0536}" srcOrd="1" destOrd="0" presId="urn:microsoft.com/office/officeart/2005/8/layout/orgChart1"/>
    <dgm:cxn modelId="{57DDF5A3-E41E-4FFF-9836-46478B9E0938}" type="presOf" srcId="{A58A4497-2CCB-449E-8019-C5D80411E259}" destId="{EBDD82FA-940F-4649-BA51-EC38E2595B0C}" srcOrd="0" destOrd="0" presId="urn:microsoft.com/office/officeart/2005/8/layout/orgChart1"/>
    <dgm:cxn modelId="{6AD90726-393C-42B0-8384-A1CB6200A6FA}" type="presOf" srcId="{89CA4FF2-C85D-4498-BBE6-DC90F8A942D2}" destId="{AD9E3D0A-3180-41DC-BDFB-84DC2AA0D758}" srcOrd="1" destOrd="0" presId="urn:microsoft.com/office/officeart/2005/8/layout/orgChart1"/>
    <dgm:cxn modelId="{F52983B5-3D4F-493F-B310-96048F113362}" srcId="{D3144CA1-9E0F-4D4F-8B28-54C547E802EC}" destId="{89CA4FF2-C85D-4498-BBE6-DC90F8A942D2}" srcOrd="0" destOrd="0" parTransId="{F28F71C9-0B4F-4178-AD96-CE0A6FFA952C}" sibTransId="{720C27AE-F9CF-4FE2-A1D9-A7A255C38BC4}"/>
    <dgm:cxn modelId="{F3AE8E2D-122C-4386-8FB9-3B52876DE496}" type="presOf" srcId="{C0165544-937A-42F6-9662-AB55F510D675}" destId="{1928BAC4-0F39-4CFB-8C05-7708BE75FCEA}" srcOrd="0" destOrd="0" presId="urn:microsoft.com/office/officeart/2005/8/layout/orgChart1"/>
    <dgm:cxn modelId="{8CBE5CB4-2F48-43B7-B865-F959D807E835}" type="presOf" srcId="{422B9827-780E-4FFB-8A7A-3DB2BF2FB0C7}" destId="{8A1C690E-6FD7-4123-A7FC-B6FED423EF3A}" srcOrd="1" destOrd="0" presId="urn:microsoft.com/office/officeart/2005/8/layout/orgChart1"/>
    <dgm:cxn modelId="{CCBEA12A-58CE-4B50-B0D7-75E8617B80CF}" srcId="{0D54DF6E-46AB-4AEE-8B1B-73836FC11C87}" destId="{02207C7A-213A-4C12-B069-D0C2FF97235E}" srcOrd="1" destOrd="0" parTransId="{4A56539B-EB49-4436-8E7F-8187E2DF119D}" sibTransId="{AAC43A55-2C30-4ADB-A30B-D2191A3B9EC1}"/>
    <dgm:cxn modelId="{B32CDE2F-5F63-4C7A-AC53-C156F0CFFF49}" type="presOf" srcId="{DB1F1C67-A9E2-4D7F-941F-3C7021DB1380}" destId="{158483C2-4E30-422C-856E-8760A1CD3B0A}" srcOrd="0" destOrd="0" presId="urn:microsoft.com/office/officeart/2005/8/layout/orgChart1"/>
    <dgm:cxn modelId="{FC0AE6E7-290C-4781-A6BF-8719B79F05CD}" type="presOf" srcId="{772AB723-6901-4EF9-AACF-AA24E6CC2EF9}" destId="{D3D76A45-BE2A-4D32-B95B-1884B2385B29}" srcOrd="0" destOrd="0" presId="urn:microsoft.com/office/officeart/2005/8/layout/orgChart1"/>
    <dgm:cxn modelId="{BEFD6A9B-F447-4AC2-8081-A9857CC8F3FB}" type="presOf" srcId="{2EBEB16A-45EF-4D84-98EE-F63F0A6C1207}" destId="{0B5AF168-152F-46E6-A74B-057E4ADEE99E}" srcOrd="0" destOrd="0" presId="urn:microsoft.com/office/officeart/2005/8/layout/orgChart1"/>
    <dgm:cxn modelId="{34955188-350A-4936-B574-BD2E4FC56D80}" type="presOf" srcId="{9BB1E7C6-467A-4717-8AE2-A5E86EC9EF38}" destId="{E14D40F3-37A3-4147-B9A3-213A8D41CD0D}" srcOrd="0" destOrd="0" presId="urn:microsoft.com/office/officeart/2005/8/layout/orgChart1"/>
    <dgm:cxn modelId="{9914667D-FE6F-4091-986F-A5060CEA946B}" srcId="{C0165544-937A-42F6-9662-AB55F510D675}" destId="{9BB1E7C6-467A-4717-8AE2-A5E86EC9EF38}" srcOrd="1" destOrd="0" parTransId="{7A9353DE-C188-4D64-A9DA-3503ED832421}" sibTransId="{B293E2B6-9C95-4203-9521-714A916D9EAC}"/>
    <dgm:cxn modelId="{B7F4A255-A890-429A-A70A-A775D8CED7C8}" type="presOf" srcId="{10139F1C-D7C7-467E-B985-896370E29C5A}" destId="{528047C5-ADA4-43A9-8075-40DE62E6AC4F}" srcOrd="0" destOrd="0" presId="urn:microsoft.com/office/officeart/2005/8/layout/orgChart1"/>
    <dgm:cxn modelId="{1A7ABDEB-61EE-4DCA-BD21-F58A1709F002}" type="presOf" srcId="{07950490-997B-4E99-A674-53B3919480C8}" destId="{E1FBD596-D340-4A8F-9F33-FF3B58103879}" srcOrd="0" destOrd="0" presId="urn:microsoft.com/office/officeart/2005/8/layout/orgChart1"/>
    <dgm:cxn modelId="{1B2D1F42-6FDE-42D2-8382-80E67372BF5C}" srcId="{8AC5EA31-1725-4EC0-8C1A-D7BCAC721B00}" destId="{C0165544-937A-42F6-9662-AB55F510D675}" srcOrd="4" destOrd="0" parTransId="{10139F1C-D7C7-467E-B985-896370E29C5A}" sibTransId="{1467460D-FF34-4DC4-A5C5-FCE5F9449B6C}"/>
    <dgm:cxn modelId="{7F19278F-0559-4BAB-8CE0-E01A5887C5C7}" type="presOf" srcId="{8335E903-D585-4EB8-9AE5-EE4003E260BE}" destId="{BA9ECB54-8DC5-466B-BC90-976EFCA9754C}" srcOrd="1" destOrd="0" presId="urn:microsoft.com/office/officeart/2005/8/layout/orgChart1"/>
    <dgm:cxn modelId="{D1F0B99C-89A6-41B4-B2A9-26212DE70412}" type="presOf" srcId="{EC7787AB-0C6F-4F10-A952-8D8DE9A3C98F}" destId="{99986A60-DE6E-4717-96E3-15054B93D545}" srcOrd="0" destOrd="0" presId="urn:microsoft.com/office/officeart/2005/8/layout/orgChart1"/>
    <dgm:cxn modelId="{DFD4AECF-F01E-4B5F-943A-D992A5A79577}" type="presOf" srcId="{FE4E3CC7-1463-431D-A5C0-29D77ADCF77D}" destId="{E757474E-90A7-45FA-8293-F2444AD17C11}" srcOrd="0" destOrd="0" presId="urn:microsoft.com/office/officeart/2005/8/layout/orgChart1"/>
    <dgm:cxn modelId="{7E94FD74-3B6F-48E3-9261-9765FCF8B37D}" type="presOf" srcId="{07950490-997B-4E99-A674-53B3919480C8}" destId="{F2CB5E8D-56D6-469C-984D-1C117D9665A7}" srcOrd="1" destOrd="0" presId="urn:microsoft.com/office/officeart/2005/8/layout/orgChart1"/>
    <dgm:cxn modelId="{EA47B271-C7E0-4FB1-99A3-E5AEDDA691E3}" type="presOf" srcId="{B30610C1-9F84-43CE-8064-70AFED4F79D1}" destId="{B930E6DF-5856-4AA9-9180-FE1BB3DEE4D9}" srcOrd="0" destOrd="0" presId="urn:microsoft.com/office/officeart/2005/8/layout/orgChart1"/>
    <dgm:cxn modelId="{28C97D23-F07A-4259-9315-37D490EAECD1}" type="presOf" srcId="{A29FAB5E-50C3-4FA0-97E3-F6A596828799}" destId="{E71E267A-B615-458F-A347-D402EFC8CCE3}" srcOrd="0" destOrd="0" presId="urn:microsoft.com/office/officeart/2005/8/layout/orgChart1"/>
    <dgm:cxn modelId="{2C8FD8F6-2C31-4A26-A8C2-E3A319E0669D}" type="presOf" srcId="{10324671-E465-499E-8134-678CE3A98D9E}" destId="{28C8CB7F-B244-42A7-87DA-3BA76EAD3D2D}" srcOrd="0" destOrd="0" presId="urn:microsoft.com/office/officeart/2005/8/layout/orgChart1"/>
    <dgm:cxn modelId="{66D79FE9-2EC5-4A14-B8B5-6A076D82C7C9}" type="presOf" srcId="{041CBE90-4768-4867-AAB6-C42E4188CBCF}" destId="{83D3EFA4-7761-408B-B8FA-FBE90B8061C6}" srcOrd="1" destOrd="0" presId="urn:microsoft.com/office/officeart/2005/8/layout/orgChart1"/>
    <dgm:cxn modelId="{41431E10-5C2C-4353-AC5C-459A2C28C293}" type="presOf" srcId="{8AC5EA31-1725-4EC0-8C1A-D7BCAC721B00}" destId="{7255005E-1F75-4D67-8193-001D99775EED}" srcOrd="0" destOrd="0" presId="urn:microsoft.com/office/officeart/2005/8/layout/orgChart1"/>
    <dgm:cxn modelId="{4DCD6691-36F2-43D4-BEAD-F3A10B7A3201}" type="presOf" srcId="{2F13B2CA-277B-4C50-A9B7-40E6CBCD0C56}" destId="{847F1BDE-036E-4C07-9BAB-92DFAC3A33B2}" srcOrd="0" destOrd="0" presId="urn:microsoft.com/office/officeart/2005/8/layout/orgChart1"/>
    <dgm:cxn modelId="{3D864F6E-7EF2-4ACF-B978-010690939354}" srcId="{C0165544-937A-42F6-9662-AB55F510D675}" destId="{2F4479C6-AF6E-4F7C-B1BE-0B704600140A}" srcOrd="0" destOrd="0" parTransId="{00C78217-7FA9-4324-9E5B-380390C5920D}" sibTransId="{EA01139C-6521-4156-8AB2-6B49E7FE615B}"/>
    <dgm:cxn modelId="{E7817474-2C63-4BCF-B095-A4193062C878}" srcId="{5738CD04-B95E-49A1-8D47-4CE91BE7DD84}" destId="{C5F22165-5208-41C9-BD6C-F072A328446F}" srcOrd="0" destOrd="0" parTransId="{A29FAB5E-50C3-4FA0-97E3-F6A596828799}" sibTransId="{79999FD5-99DD-4735-ACD8-437212771A83}"/>
    <dgm:cxn modelId="{94363170-566E-4652-9D07-6C9E9BD17EB6}" type="presOf" srcId="{8F63FD1C-5C6C-4368-A0EC-DBC1CC0AE9CC}" destId="{475EC22C-4DDC-406B-959D-D3F3B8F1691C}" srcOrd="1" destOrd="0" presId="urn:microsoft.com/office/officeart/2005/8/layout/orgChart1"/>
    <dgm:cxn modelId="{46C8675B-1D2C-49C2-9F4D-03BFED66D75F}" srcId="{8AC5EA31-1725-4EC0-8C1A-D7BCAC721B00}" destId="{8335E903-D585-4EB8-9AE5-EE4003E260BE}" srcOrd="7" destOrd="0" parTransId="{BFE3DBCA-F6EB-4672-9FE6-F98BCF5ABDE5}" sibTransId="{83240CBA-5F52-41B3-AF1C-BC24C810E557}"/>
    <dgm:cxn modelId="{A2B5D1A3-F666-4D7E-B077-B4AB50080981}" srcId="{FC740ADE-23A3-4002-A6E7-7A827D6E30D6}" destId="{041CBE90-4768-4867-AAB6-C42E4188CBCF}" srcOrd="3" destOrd="0" parTransId="{0C764F81-C6DF-4F13-B09A-3306FE6C3C4F}" sibTransId="{2666726B-6EDE-46AC-BFEB-4DCB9B50B9BE}"/>
    <dgm:cxn modelId="{7A73700F-6498-48FE-92A8-A26C111EF701}" type="presOf" srcId="{97F8CC10-45C8-496A-AB11-844B4B6AA0B7}" destId="{01064A64-8B0B-4EB8-A2BB-8945AA122A98}" srcOrd="0" destOrd="0" presId="urn:microsoft.com/office/officeart/2005/8/layout/orgChart1"/>
    <dgm:cxn modelId="{4741D20F-65D5-4CA1-88D3-B57B615BA51B}" type="presOf" srcId="{151B0228-9ED5-47E7-8283-43F4CC12FE53}" destId="{CFDF4C50-5EBC-41B6-8C52-C2E53369599D}" srcOrd="0" destOrd="0" presId="urn:microsoft.com/office/officeart/2005/8/layout/orgChart1"/>
    <dgm:cxn modelId="{3D0873E9-C8E0-4E72-81EF-C60805491765}" type="presOf" srcId="{5E66A25C-5CED-41A2-84FC-70B01D3CDADD}" destId="{E69D1182-4561-4D93-99B6-B6E558439069}" srcOrd="0" destOrd="0" presId="urn:microsoft.com/office/officeart/2005/8/layout/orgChart1"/>
    <dgm:cxn modelId="{E248F3B2-A310-4509-9A29-0B719E74C23D}" srcId="{0D54DF6E-46AB-4AEE-8B1B-73836FC11C87}" destId="{D2FCB923-9A7D-40A1-BFF7-AEC66D7AA552}" srcOrd="2" destOrd="0" parTransId="{1FA6F016-B0A2-445F-9DB4-8184EF10EB5B}" sibTransId="{2C2552B6-DF56-4024-81CD-71D1ABF4D666}"/>
    <dgm:cxn modelId="{39068AB9-3D3F-4B77-BB36-1D0E570F1806}" type="presOf" srcId="{C0165544-937A-42F6-9662-AB55F510D675}" destId="{4C66E336-DEB2-46EE-8E11-8826DED4C34E}" srcOrd="1" destOrd="0" presId="urn:microsoft.com/office/officeart/2005/8/layout/orgChart1"/>
    <dgm:cxn modelId="{08C97BFD-54DE-406E-BF47-FA1CD32A8A54}" type="presOf" srcId="{A4D6E69A-0153-4131-82AE-4CF1E4A682FE}" destId="{0A77CC5C-0A43-4EC1-930B-547F197AC6F8}" srcOrd="0" destOrd="0" presId="urn:microsoft.com/office/officeart/2005/8/layout/orgChart1"/>
    <dgm:cxn modelId="{72E5447A-97F5-438D-BF05-19EC83EC3943}" srcId="{E11A16FC-E414-42B3-A41C-A4407AF5AFCF}" destId="{DB1F1C67-A9E2-4D7F-941F-3C7021DB1380}" srcOrd="0" destOrd="0" parTransId="{A58A4497-2CCB-449E-8019-C5D80411E259}" sibTransId="{A066FE30-272D-4C0D-9593-68298D923ADF}"/>
    <dgm:cxn modelId="{851EFD64-BC6B-46B0-AB94-A52EA13497FC}" srcId="{E11A16FC-E414-42B3-A41C-A4407AF5AFCF}" destId="{6DDD0CEF-216A-410E-9B51-E981A3BE70CC}" srcOrd="1" destOrd="0" parTransId="{772AB723-6901-4EF9-AACF-AA24E6CC2EF9}" sibTransId="{DF85E122-923B-4A07-BB35-73321BB45F64}"/>
    <dgm:cxn modelId="{A22D76C0-262F-44DC-92B5-087C71DE6F4A}" srcId="{FC740ADE-23A3-4002-A6E7-7A827D6E30D6}" destId="{714CE41E-85C8-47D4-BD88-F86CF6F905B7}" srcOrd="1" destOrd="0" parTransId="{2E1B1439-B99F-415C-A742-FF314D3BF7B9}" sibTransId="{FDC91FDF-0BF2-4BF4-BE14-21445650A414}"/>
    <dgm:cxn modelId="{2F23A155-96B8-4935-91BF-924E1DE69D54}" type="presOf" srcId="{A2526ADE-E944-41DF-92D5-0B1631EAAB38}" destId="{74824470-D24A-42A2-82E6-DAA21F904001}" srcOrd="0" destOrd="0" presId="urn:microsoft.com/office/officeart/2005/8/layout/orgChart1"/>
    <dgm:cxn modelId="{1037357D-6499-40E9-9ECB-A54481DF2397}" type="presOf" srcId="{CDA624EC-45F8-4146-A903-BAD3F6BA0C0C}" destId="{27C1BFF8-2DFD-4918-BC84-5A936360BCB7}" srcOrd="0" destOrd="0" presId="urn:microsoft.com/office/officeart/2005/8/layout/orgChart1"/>
    <dgm:cxn modelId="{E2A142B0-F37D-4630-ACAC-7C60179A409E}" type="presOf" srcId="{A3B037A2-CE40-4CC0-8F00-F5F55CC97F1B}" destId="{CE992C85-363C-418D-A1E4-3FCF1B2B6713}" srcOrd="0" destOrd="0" presId="urn:microsoft.com/office/officeart/2005/8/layout/orgChart1"/>
    <dgm:cxn modelId="{53C3980B-4DFF-41AB-8C96-9B57EF75B871}" type="presOf" srcId="{0B4105C4-ACA4-43FA-B047-5B50FB7E36FD}" destId="{8C1AAE77-5DEA-40B6-9E04-AEC522616329}" srcOrd="1" destOrd="0" presId="urn:microsoft.com/office/officeart/2005/8/layout/orgChart1"/>
    <dgm:cxn modelId="{69D7E49A-F0F6-4929-B4B7-DF727BC5E9A3}" type="presOf" srcId="{89CA4FF2-C85D-4498-BBE6-DC90F8A942D2}" destId="{79BE09DA-65EF-4D50-B2C3-F2B723D8B622}" srcOrd="0" destOrd="0" presId="urn:microsoft.com/office/officeart/2005/8/layout/orgChart1"/>
    <dgm:cxn modelId="{9DA0BE66-61D4-4BD8-8D04-F8FFB95DF1E9}" type="presOf" srcId="{D3144CA1-9E0F-4D4F-8B28-54C547E802EC}" destId="{1E12BC61-0AA5-4A0E-A1E3-9900FDDF0611}" srcOrd="1" destOrd="0" presId="urn:microsoft.com/office/officeart/2005/8/layout/orgChart1"/>
    <dgm:cxn modelId="{2842FC93-CC72-4A97-B78F-5981FBA9C00F}" type="presOf" srcId="{4A56539B-EB49-4436-8E7F-8187E2DF119D}" destId="{2D2D41E7-605C-4542-93CA-94A6AE9D6994}" srcOrd="0" destOrd="0" presId="urn:microsoft.com/office/officeart/2005/8/layout/orgChart1"/>
    <dgm:cxn modelId="{A7A138EF-D4C4-464D-8220-A576FA37B329}" type="presOf" srcId="{02207C7A-213A-4C12-B069-D0C2FF97235E}" destId="{DB588452-5297-4968-9547-2C05DC33945E}" srcOrd="1" destOrd="0" presId="urn:microsoft.com/office/officeart/2005/8/layout/orgChart1"/>
    <dgm:cxn modelId="{61D77F82-417E-4F2C-B873-2DAC2B649287}" type="presOf" srcId="{E11A16FC-E414-42B3-A41C-A4407AF5AFCF}" destId="{30983963-D450-4C80-B2FB-80A05C94AC92}" srcOrd="1" destOrd="0" presId="urn:microsoft.com/office/officeart/2005/8/layout/orgChart1"/>
    <dgm:cxn modelId="{C677225D-4F40-431F-A8B9-21709FA6629F}" type="presOf" srcId="{DB1F1C67-A9E2-4D7F-941F-3C7021DB1380}" destId="{D46AE33F-BB5A-4981-86CB-57E524B088BA}" srcOrd="1" destOrd="0" presId="urn:microsoft.com/office/officeart/2005/8/layout/orgChart1"/>
    <dgm:cxn modelId="{2B58C6D9-F73F-45C1-9409-BDF4842A7837}" type="presOf" srcId="{C961D43A-DA28-4C30-8BD3-82290C1E4805}" destId="{116D6732-ED66-48EE-8E7E-A81D0BF8D0AC}" srcOrd="1" destOrd="0" presId="urn:microsoft.com/office/officeart/2005/8/layout/orgChart1"/>
    <dgm:cxn modelId="{3C8FE380-0FA8-4C1F-84B8-535ADD86EE07}" type="presOf" srcId="{402EF557-CF1B-4BCD-9EF8-82949B07AB7D}" destId="{020E8389-2A2E-41B3-82B1-A5AED3987DA1}" srcOrd="0" destOrd="0" presId="urn:microsoft.com/office/officeart/2005/8/layout/orgChart1"/>
    <dgm:cxn modelId="{837873A8-2D71-4077-811E-4AE9CD7D7F90}" srcId="{97F8CC10-45C8-496A-AB11-844B4B6AA0B7}" destId="{20AE5356-811D-4638-B958-2CF023A1CEED}" srcOrd="0" destOrd="0" parTransId="{5CF19E04-28C4-4864-A7F6-615D16D52F0C}" sibTransId="{2C497A08-AFBB-4494-8F75-9F45ECB4FE7D}"/>
    <dgm:cxn modelId="{6393353E-B19F-433C-AB6A-89F20BEAAF9A}" type="presOf" srcId="{01D0176E-A657-4D68-BBD2-13EA90C7D224}" destId="{FE445F09-9E44-4F6D-A4F6-95269EAD7C54}" srcOrd="0" destOrd="0" presId="urn:microsoft.com/office/officeart/2005/8/layout/orgChart1"/>
    <dgm:cxn modelId="{31864514-A37A-4FB8-8E6B-55B7B4CB3EA2}" type="presOf" srcId="{BE61973F-C1F0-4F67-826F-9CB3524A5997}" destId="{968FD79C-123A-465C-9BB7-FB714BE6C685}" srcOrd="1" destOrd="0" presId="urn:microsoft.com/office/officeart/2005/8/layout/orgChart1"/>
    <dgm:cxn modelId="{0788EF9B-23DB-43B7-80E4-0370418D2237}" type="presOf" srcId="{48046807-C8C1-4BBC-9DB0-3932532B2C51}" destId="{93C7C9B8-0511-4979-8744-4C175DF5268D}" srcOrd="0" destOrd="0" presId="urn:microsoft.com/office/officeart/2005/8/layout/orgChart1"/>
    <dgm:cxn modelId="{E2779148-A840-4171-980F-A6A74EB77D49}" srcId="{97F8CC10-45C8-496A-AB11-844B4B6AA0B7}" destId="{A41BD77E-8BB8-4077-865D-35620BF4E3E9}" srcOrd="2" destOrd="0" parTransId="{67C3C488-E4E1-4FEA-A219-8AAF34B75C34}" sibTransId="{0E6E2DC5-F99A-47BF-BE30-57742410C495}"/>
    <dgm:cxn modelId="{602E9D3F-F3C8-4D4E-AA71-30AB8869B5B3}" srcId="{97F8CC10-45C8-496A-AB11-844B4B6AA0B7}" destId="{2EBEB16A-45EF-4D84-98EE-F63F0A6C1207}" srcOrd="1" destOrd="0" parTransId="{FE4E3CC7-1463-431D-A5C0-29D77ADCF77D}" sibTransId="{72D4A903-1C66-43C7-A2A7-17F9E140227C}"/>
    <dgm:cxn modelId="{59036E91-527F-4328-A499-6899E96E3E31}" type="presOf" srcId="{2F4479C6-AF6E-4F7C-B1BE-0B704600140A}" destId="{A60968C2-7F5A-49FA-BA41-70ADD0178227}" srcOrd="1" destOrd="0" presId="urn:microsoft.com/office/officeart/2005/8/layout/orgChart1"/>
    <dgm:cxn modelId="{C7B6E9BD-0042-441A-A063-374EE79D2D3C}" type="presOf" srcId="{01D0176E-A657-4D68-BBD2-13EA90C7D224}" destId="{C3051F3E-552B-4542-BF73-C71F98030C1A}" srcOrd="1" destOrd="0" presId="urn:microsoft.com/office/officeart/2005/8/layout/orgChart1"/>
    <dgm:cxn modelId="{33F0EB5E-BF0F-44F5-96EB-43C750960207}" srcId="{8AC5EA31-1725-4EC0-8C1A-D7BCAC721B00}" destId="{0D54DF6E-46AB-4AEE-8B1B-73836FC11C87}" srcOrd="1" destOrd="0" parTransId="{5E66A25C-5CED-41A2-84FC-70B01D3CDADD}" sibTransId="{05AF481D-433C-4AE6-A21B-1EB41B65BF26}"/>
    <dgm:cxn modelId="{A0B6CDFC-1DBA-43D6-93D3-7647097BE124}" srcId="{0D54DF6E-46AB-4AEE-8B1B-73836FC11C87}" destId="{A3B037A2-CE40-4CC0-8F00-F5F55CC97F1B}" srcOrd="0" destOrd="0" parTransId="{EC7787AB-0C6F-4F10-A952-8D8DE9A3C98F}" sibTransId="{E5F9611C-CF97-49CF-BB5B-56E05312E113}"/>
    <dgm:cxn modelId="{D589F025-00C9-42BC-8075-A93D02DD4FF8}" type="presOf" srcId="{F28F71C9-0B4F-4178-AD96-CE0A6FFA952C}" destId="{24B320C2-3288-4C9B-8242-84C60ED5F2AE}" srcOrd="0" destOrd="0" presId="urn:microsoft.com/office/officeart/2005/8/layout/orgChart1"/>
    <dgm:cxn modelId="{F6BB2429-F969-4430-90A9-CA01D9C8FC0B}" type="presOf" srcId="{0C764F81-C6DF-4F13-B09A-3306FE6C3C4F}" destId="{118D18B0-CFD8-4CEB-8F29-82EEB8EE6C67}" srcOrd="0" destOrd="0" presId="urn:microsoft.com/office/officeart/2005/8/layout/orgChart1"/>
    <dgm:cxn modelId="{CBAB69CF-02E7-4573-99AB-E8A22DBC5EFD}" type="presOf" srcId="{2F24199C-70C4-439D-B649-C1DBBD910E6C}" destId="{CF69B969-B318-41CB-A459-F91A2D913AA1}" srcOrd="0" destOrd="0" presId="urn:microsoft.com/office/officeart/2005/8/layout/orgChart1"/>
    <dgm:cxn modelId="{BC56A2C6-8238-44DD-A509-030D5CA72BCA}" type="presOf" srcId="{041CBE90-4768-4867-AAB6-C42E4188CBCF}" destId="{40148204-214D-4F96-A4FC-BC1314F7DC71}" srcOrd="0" destOrd="0" presId="urn:microsoft.com/office/officeart/2005/8/layout/orgChart1"/>
    <dgm:cxn modelId="{EEF0355B-53C4-4005-A27D-62B6FE39E719}" type="presOf" srcId="{0D54DF6E-46AB-4AEE-8B1B-73836FC11C87}" destId="{10DC7E71-1D2B-4B06-9BCC-529AAED72636}" srcOrd="0" destOrd="0" presId="urn:microsoft.com/office/officeart/2005/8/layout/orgChart1"/>
    <dgm:cxn modelId="{AF3BC1E1-9BD5-4EBE-92A1-CDAB02D6679C}" srcId="{8AC5EA31-1725-4EC0-8C1A-D7BCAC721B00}" destId="{10324671-E465-499E-8134-678CE3A98D9E}" srcOrd="8" destOrd="0" parTransId="{E7152070-A7B0-4097-B584-876A3CBADD68}" sibTransId="{52900A98-FDCB-495F-8FBE-1E55894A6C2B}"/>
    <dgm:cxn modelId="{A7841365-3B81-4083-A6DC-78E4C0A99A90}" type="presOf" srcId="{D3144CA1-9E0F-4D4F-8B28-54C547E802EC}" destId="{146510D7-25E1-4B83-9BBE-CC210F342C6E}" srcOrd="0" destOrd="0" presId="urn:microsoft.com/office/officeart/2005/8/layout/orgChart1"/>
    <dgm:cxn modelId="{5D526ABF-95B7-483F-9FF3-FB710C45D61C}" type="presOf" srcId="{97F8CC10-45C8-496A-AB11-844B4B6AA0B7}" destId="{8C0401E7-EDA5-4542-B17E-F56C22A20A11}" srcOrd="1" destOrd="0" presId="urn:microsoft.com/office/officeart/2005/8/layout/orgChart1"/>
    <dgm:cxn modelId="{E4273110-A287-458B-AAD1-A31D8A31A93C}" type="presOf" srcId="{2F4479C6-AF6E-4F7C-B1BE-0B704600140A}" destId="{30FAF670-F927-4923-AA72-D402B033BA1B}" srcOrd="0" destOrd="0" presId="urn:microsoft.com/office/officeart/2005/8/layout/orgChart1"/>
    <dgm:cxn modelId="{978E59EC-82D9-4D50-8470-64C5ACDC0A55}" type="presOf" srcId="{A3B037A2-CE40-4CC0-8F00-F5F55CC97F1B}" destId="{FD9BDEBB-DCF1-44C4-80C5-6A7E68860894}" srcOrd="1" destOrd="0" presId="urn:microsoft.com/office/officeart/2005/8/layout/orgChart1"/>
    <dgm:cxn modelId="{0A460360-2284-4CF0-AA95-362672DB2E78}" srcId="{10324671-E465-499E-8134-678CE3A98D9E}" destId="{97F8CC10-45C8-496A-AB11-844B4B6AA0B7}" srcOrd="0" destOrd="0" parTransId="{48046807-C8C1-4BBC-9DB0-3932532B2C51}" sibTransId="{DB523229-81C6-4D5D-A754-B9B5E438FBFC}"/>
    <dgm:cxn modelId="{6D38C6EA-4D9E-4AE6-81EE-7DEF4C708340}" type="presOf" srcId="{10324671-E465-499E-8134-678CE3A98D9E}" destId="{63FC17F3-F792-494A-A0EA-77A31ACB1DCC}" srcOrd="1" destOrd="0" presId="urn:microsoft.com/office/officeart/2005/8/layout/orgChart1"/>
    <dgm:cxn modelId="{38750910-0928-43D5-9C6E-86C7A023C3D4}" srcId="{8335E903-D585-4EB8-9AE5-EE4003E260BE}" destId="{8F63FD1C-5C6C-4368-A0EC-DBC1CC0AE9CC}" srcOrd="1" destOrd="0" parTransId="{2F24199C-70C4-439D-B649-C1DBBD910E6C}" sibTransId="{755296FA-6608-41FB-BA01-E6D1F2F78E9A}"/>
    <dgm:cxn modelId="{A4217826-2F14-4AEC-9763-37AEAF3E73A4}" type="presOf" srcId="{B44D9BA8-E819-4BFD-BD78-ACD699A849A2}" destId="{6F99F91F-6488-4D4C-BC0B-7672C358232A}" srcOrd="0" destOrd="0" presId="urn:microsoft.com/office/officeart/2005/8/layout/orgChart1"/>
    <dgm:cxn modelId="{2074225A-8B01-4741-BB19-BC7CCD508D3E}" type="presOf" srcId="{2E1B1439-B99F-415C-A742-FF314D3BF7B9}" destId="{B57B294D-EE82-41BF-8F5B-04926606DBAC}" srcOrd="0" destOrd="0" presId="urn:microsoft.com/office/officeart/2005/8/layout/orgChart1"/>
    <dgm:cxn modelId="{79890AD1-B71D-46FA-A95F-15FD02FCA4E5}" type="presOf" srcId="{151B0228-9ED5-47E7-8283-43F4CC12FE53}" destId="{42DAE0F9-9F5A-425A-AD94-8E27F1AD01F4}" srcOrd="1" destOrd="0" presId="urn:microsoft.com/office/officeart/2005/8/layout/orgChart1"/>
    <dgm:cxn modelId="{F57D4DAD-96F3-4A52-BA54-8E078AB50545}" type="presOf" srcId="{1FA6F016-B0A2-445F-9DB4-8184EF10EB5B}" destId="{B82861E5-F6D8-4347-BE5B-A7CCA719C88D}" srcOrd="0" destOrd="0" presId="urn:microsoft.com/office/officeart/2005/8/layout/orgChart1"/>
    <dgm:cxn modelId="{B5132FD0-B83A-4DEA-8381-55EB479D6BBE}" type="presOf" srcId="{BFE3DBCA-F6EB-4672-9FE6-F98BCF5ABDE5}" destId="{41AD1D40-91E3-4330-9FBC-A5E9E8B16EBA}" srcOrd="0" destOrd="0" presId="urn:microsoft.com/office/officeart/2005/8/layout/orgChart1"/>
    <dgm:cxn modelId="{500A7E08-22E3-404C-978B-CD04A86F918D}" type="presOf" srcId="{9C301488-25C5-460A-BE81-AA49DDA452CD}" destId="{C335D531-1ED7-4FEA-9591-B2C20D9FC6D6}" srcOrd="0" destOrd="0" presId="urn:microsoft.com/office/officeart/2005/8/layout/orgChart1"/>
    <dgm:cxn modelId="{420E7D8F-5268-4151-9498-96FBCD314F40}" type="presOf" srcId="{FC740ADE-23A3-4002-A6E7-7A827D6E30D6}" destId="{1D7E331A-39C1-4482-8541-B12E142817A4}" srcOrd="1" destOrd="0" presId="urn:microsoft.com/office/officeart/2005/8/layout/orgChart1"/>
    <dgm:cxn modelId="{8537892A-A2EF-4E89-9946-EEED409B3D7C}" type="presOf" srcId="{02207C7A-213A-4C12-B069-D0C2FF97235E}" destId="{02C8C26F-75B3-420F-8769-021D01BD07F3}" srcOrd="0" destOrd="0" presId="urn:microsoft.com/office/officeart/2005/8/layout/orgChart1"/>
    <dgm:cxn modelId="{B351E841-38D5-4E3F-8FFD-26F3EF680EF7}" type="presOf" srcId="{8AC5EA31-1725-4EC0-8C1A-D7BCAC721B00}" destId="{84138E9F-BCE7-49B0-9DF4-486144F4C7F9}" srcOrd="1" destOrd="0" presId="urn:microsoft.com/office/officeart/2005/8/layout/orgChart1"/>
    <dgm:cxn modelId="{08921ABD-680A-4968-AA78-E6863E90290B}" type="presOf" srcId="{C5F22165-5208-41C9-BD6C-F072A328446F}" destId="{03DA4D24-71B1-462C-90D1-83DDB916B668}" srcOrd="0" destOrd="0" presId="urn:microsoft.com/office/officeart/2005/8/layout/orgChart1"/>
    <dgm:cxn modelId="{EC8410DC-3CA6-4F88-BA6E-77C442B7CEAE}" type="presOf" srcId="{794298C2-2107-40FB-BE83-700166E37B9D}" destId="{B260211D-9C85-47B1-8A65-BB4C39F5C23E}" srcOrd="0" destOrd="0" presId="urn:microsoft.com/office/officeart/2005/8/layout/orgChart1"/>
    <dgm:cxn modelId="{5C25945D-D543-4377-9842-807D6388C1A8}" type="presOf" srcId="{D2FCB923-9A7D-40A1-BFF7-AEC66D7AA552}" destId="{B0D46385-672D-4EB2-8D04-0B178868F26C}" srcOrd="1" destOrd="0" presId="urn:microsoft.com/office/officeart/2005/8/layout/orgChart1"/>
    <dgm:cxn modelId="{2AF1FF6C-9AAF-405C-96A3-DFA90133437D}" type="presOf" srcId="{8335E903-D585-4EB8-9AE5-EE4003E260BE}" destId="{1220FD34-7A17-42EC-A1F6-539EDD8A8B44}" srcOrd="0" destOrd="0" presId="urn:microsoft.com/office/officeart/2005/8/layout/orgChart1"/>
    <dgm:cxn modelId="{398FCC6A-98EF-42F8-B299-4D0B83D9E23B}" type="presOf" srcId="{20AE5356-811D-4638-B958-2CF023A1CEED}" destId="{E478ED32-EEA1-4A43-BD97-052E92D06ECB}" srcOrd="0" destOrd="0" presId="urn:microsoft.com/office/officeart/2005/8/layout/orgChart1"/>
    <dgm:cxn modelId="{4BD48BBC-42B6-429E-B1F4-5C86B1B5C93E}" type="presOf" srcId="{C5F22165-5208-41C9-BD6C-F072A328446F}" destId="{562E9AF4-8E12-4809-A9EB-6909755957C7}" srcOrd="1" destOrd="0" presId="urn:microsoft.com/office/officeart/2005/8/layout/orgChart1"/>
    <dgm:cxn modelId="{579754E8-58D9-4E24-866A-D32149ED102F}" srcId="{8AC5EA31-1725-4EC0-8C1A-D7BCAC721B00}" destId="{D3144CA1-9E0F-4D4F-8B28-54C547E802EC}" srcOrd="2" destOrd="0" parTransId="{EC0D949E-F891-498E-85CE-C23204F5FED7}" sibTransId="{DF20F964-C3F6-49DD-991F-F427020BAE3A}"/>
    <dgm:cxn modelId="{303667A9-DE5E-489F-A842-105C94F8E067}" srcId="{FC740ADE-23A3-4002-A6E7-7A827D6E30D6}" destId="{C961D43A-DA28-4C30-8BD3-82290C1E4805}" srcOrd="0" destOrd="0" parTransId="{CDA624EC-45F8-4146-A903-BAD3F6BA0C0C}" sibTransId="{1EBE58EA-F575-4D1C-9627-787D9904912C}"/>
    <dgm:cxn modelId="{A389C1AC-14F6-4227-A306-2A2B54FDBB81}" srcId="{8AC5EA31-1725-4EC0-8C1A-D7BCAC721B00}" destId="{FC740ADE-23A3-4002-A6E7-7A827D6E30D6}" srcOrd="5" destOrd="0" parTransId="{3932CFE6-BC62-48C9-9960-7EC09B57491A}" sibTransId="{31CB2B75-62C3-4733-A8C6-72CCC7E900A3}"/>
    <dgm:cxn modelId="{154AE179-A3FB-4E4A-8599-FD8EDBC8A63B}" type="presOf" srcId="{C961D43A-DA28-4C30-8BD3-82290C1E4805}" destId="{6A110608-B5F6-4E00-B18B-D5C62697662F}" srcOrd="0" destOrd="0" presId="urn:microsoft.com/office/officeart/2005/8/layout/orgChart1"/>
    <dgm:cxn modelId="{8366566E-43F6-4C00-B4BF-5BE1EF5CBD88}" srcId="{B30610C1-9F84-43CE-8064-70AFED4F79D1}" destId="{07950490-997B-4E99-A674-53B3919480C8}" srcOrd="1" destOrd="0" parTransId="{2F13B2CA-277B-4C50-A9B7-40E6CBCD0C56}" sibTransId="{9ECF254D-95F5-4772-938F-B336B94DD22D}"/>
    <dgm:cxn modelId="{69CEA0A1-F74D-4F9F-93D1-CBB1B5BDFB4F}" type="presOf" srcId="{5CF19E04-28C4-4864-A7F6-615D16D52F0C}" destId="{C84FA1E8-05F3-41D2-99EA-7B864D970FAC}" srcOrd="0" destOrd="0" presId="urn:microsoft.com/office/officeart/2005/8/layout/orgChart1"/>
    <dgm:cxn modelId="{39A9BC53-3BD7-45D0-9163-F83AAFD7C0EF}" type="presOf" srcId="{6DDD0CEF-216A-410E-9B51-E981A3BE70CC}" destId="{0803FEFF-CDBC-443B-963D-CEA30397B28B}" srcOrd="0" destOrd="0" presId="urn:microsoft.com/office/officeart/2005/8/layout/orgChart1"/>
    <dgm:cxn modelId="{DA016BC9-8CFE-48AF-82D5-FDC0CE4D234B}" type="presOf" srcId="{20AE5356-811D-4638-B958-2CF023A1CEED}" destId="{CFEB3543-BB68-4154-97D3-9EE68CBF5DB6}" srcOrd="1" destOrd="0" presId="urn:microsoft.com/office/officeart/2005/8/layout/orgChart1"/>
    <dgm:cxn modelId="{92F423BC-6A98-4F42-BFAE-21C9C5A8FCE1}" type="presOf" srcId="{6D374482-0EA9-40E5-BA78-27E2A7B10909}" destId="{D0802545-7099-49BA-887F-D0F3F1F3809E}" srcOrd="1" destOrd="0" presId="urn:microsoft.com/office/officeart/2005/8/layout/orgChart1"/>
    <dgm:cxn modelId="{93EEE37C-FD91-444F-AD5C-963D9E68B548}" type="presOf" srcId="{5738CD04-B95E-49A1-8D47-4CE91BE7DD84}" destId="{B5B486B7-CEDB-4258-B2B4-DCEDE6F674AA}" srcOrd="0" destOrd="0" presId="urn:microsoft.com/office/officeart/2005/8/layout/orgChart1"/>
    <dgm:cxn modelId="{9ED0C9BC-28F9-47E9-AA4F-15CC9A51651F}" srcId="{BE61973F-C1F0-4F67-826F-9CB3524A5997}" destId="{180CB0B0-A94B-48D4-9CC7-41E3B1CD6A33}" srcOrd="0" destOrd="0" parTransId="{A4D6E69A-0153-4131-82AE-4CF1E4A682FE}" sibTransId="{D63B606C-E140-476F-9D64-A5B8B44455C5}"/>
    <dgm:cxn modelId="{272AAA9F-BC5C-45C2-8800-7CB0D1BDA808}" type="presOf" srcId="{E11A16FC-E414-42B3-A41C-A4407AF5AFCF}" destId="{D602D1E1-B319-4DC4-B091-49DA801FF8B5}" srcOrd="0" destOrd="0" presId="urn:microsoft.com/office/officeart/2005/8/layout/orgChart1"/>
    <dgm:cxn modelId="{BCC97D94-0BBC-4F34-8B74-AD580E1C4302}" type="presOf" srcId="{FC740ADE-23A3-4002-A6E7-7A827D6E30D6}" destId="{58A0C5AC-33D6-4799-ABA4-C9CBC019F509}" srcOrd="0" destOrd="0" presId="urn:microsoft.com/office/officeart/2005/8/layout/orgChart1"/>
    <dgm:cxn modelId="{1EB6D120-4614-404C-977D-E810FB2839CC}" srcId="{B30610C1-9F84-43CE-8064-70AFED4F79D1}" destId="{5738CD04-B95E-49A1-8D47-4CE91BE7DD84}" srcOrd="0" destOrd="0" parTransId="{E7A11BFC-EC32-4F75-97CE-465004C00642}" sibTransId="{6CA69CCF-27E7-4F1F-BDDC-0A28AC07AD20}"/>
    <dgm:cxn modelId="{3D4351A6-EF9B-44AE-A46C-4A96020CB202}" type="presOf" srcId="{D2FCB923-9A7D-40A1-BFF7-AEC66D7AA552}" destId="{0633B1AF-F6C3-49B5-A804-D36B67A6279C}" srcOrd="0" destOrd="0" presId="urn:microsoft.com/office/officeart/2005/8/layout/orgChart1"/>
    <dgm:cxn modelId="{D3839FC6-B927-4882-90F8-53C55F54151A}" type="presOf" srcId="{AFD115CB-4224-4A42-BB96-8EC04831FEFB}" destId="{D1B8A617-86C7-4CF4-B092-DDAA5A3898E1}" srcOrd="0" destOrd="0" presId="urn:microsoft.com/office/officeart/2005/8/layout/orgChart1"/>
    <dgm:cxn modelId="{77143A51-EFF2-4B16-A781-6019774D2FD3}" type="presOf" srcId="{BE61973F-C1F0-4F67-826F-9CB3524A5997}" destId="{89183DEA-841F-4E2F-A649-B9A090BCACF0}" srcOrd="0" destOrd="0" presId="urn:microsoft.com/office/officeart/2005/8/layout/orgChart1"/>
    <dgm:cxn modelId="{BD44B9D3-E2BC-4344-BD52-18B4E464D755}" type="presOf" srcId="{180CB0B0-A94B-48D4-9CC7-41E3B1CD6A33}" destId="{C047C81D-E1EF-4C54-AC41-77ED5A14DD33}" srcOrd="1" destOrd="0" presId="urn:microsoft.com/office/officeart/2005/8/layout/orgChart1"/>
    <dgm:cxn modelId="{5ED693E7-7BBC-40A7-80F1-25E3B2F23F4E}" srcId="{8335E903-D585-4EB8-9AE5-EE4003E260BE}" destId="{E11A16FC-E414-42B3-A41C-A4407AF5AFCF}" srcOrd="0" destOrd="0" parTransId="{794298C2-2107-40FB-BE83-700166E37B9D}" sibTransId="{50B56B45-1B20-4F22-A19A-007E71BBE081}"/>
    <dgm:cxn modelId="{72AFCB88-B505-4131-BB2B-D085890C436A}" type="presOf" srcId="{E7152070-A7B0-4097-B584-876A3CBADD68}" destId="{72C01828-331A-45B1-A891-65CE1AA63933}" srcOrd="0" destOrd="0" presId="urn:microsoft.com/office/officeart/2005/8/layout/orgChart1"/>
    <dgm:cxn modelId="{C55A5A63-73A7-43E3-A899-43A4DE645452}" type="presOf" srcId="{9BB1E7C6-467A-4717-8AE2-A5E86EC9EF38}" destId="{59862489-DA6D-4325-82BA-321A658A2852}" srcOrd="1" destOrd="0" presId="urn:microsoft.com/office/officeart/2005/8/layout/orgChart1"/>
    <dgm:cxn modelId="{F76ACE6A-E2E3-4100-B4E2-FE8AF8E83570}" srcId="{8AC5EA31-1725-4EC0-8C1A-D7BCAC721B00}" destId="{0B4105C4-ACA4-43FA-B047-5B50FB7E36FD}" srcOrd="0" destOrd="0" parTransId="{402EF557-CF1B-4BCD-9EF8-82949B07AB7D}" sibTransId="{3C2543D3-C764-4E58-8444-318DC3E5E5D7}"/>
    <dgm:cxn modelId="{0F263E75-51F0-4543-889F-CAFB4AE653E2}" srcId="{8335E903-D585-4EB8-9AE5-EE4003E260BE}" destId="{BE61973F-C1F0-4F67-826F-9CB3524A5997}" srcOrd="2" destOrd="0" parTransId="{B44D9BA8-E819-4BFD-BD78-ACD699A849A2}" sibTransId="{A659F313-DFC3-441F-86C4-427484B2A4B3}"/>
    <dgm:cxn modelId="{656C08BF-E035-4884-9C91-EA2C6BB7518A}" srcId="{151B0228-9ED5-47E7-8283-43F4CC12FE53}" destId="{8AC5EA31-1725-4EC0-8C1A-D7BCAC721B00}" srcOrd="0" destOrd="0" parTransId="{94BE207D-456A-4CD0-B64B-D59FED12106E}" sibTransId="{6C441645-C427-4F1E-8C56-5F22ADA92665}"/>
    <dgm:cxn modelId="{1F63D498-4940-4041-AEF2-574FCA817815}" type="presOf" srcId="{180CB0B0-A94B-48D4-9CC7-41E3B1CD6A33}" destId="{3A9CFD34-A47E-4A57-B08A-EEFC7C461872}" srcOrd="0" destOrd="0" presId="urn:microsoft.com/office/officeart/2005/8/layout/orgChart1"/>
    <dgm:cxn modelId="{3A2BD9C7-09A7-492F-8D69-F6661843861B}" type="presParOf" srcId="{0D88CD4D-4D9D-4455-8001-FD49A9336F5A}" destId="{21E43A0E-577C-4300-9A40-1C6701E97286}" srcOrd="0" destOrd="0" presId="urn:microsoft.com/office/officeart/2005/8/layout/orgChart1"/>
    <dgm:cxn modelId="{5314B8FE-53AA-4D51-9A80-378580A3747F}" type="presParOf" srcId="{21E43A0E-577C-4300-9A40-1C6701E97286}" destId="{C6B3E2DC-3443-4C37-BF66-818BEEBF39D3}" srcOrd="0" destOrd="0" presId="urn:microsoft.com/office/officeart/2005/8/layout/orgChart1"/>
    <dgm:cxn modelId="{525DEB3C-317A-46F5-BD75-123FBAE76ACA}" type="presParOf" srcId="{C6B3E2DC-3443-4C37-BF66-818BEEBF39D3}" destId="{CFDF4C50-5EBC-41B6-8C52-C2E53369599D}" srcOrd="0" destOrd="0" presId="urn:microsoft.com/office/officeart/2005/8/layout/orgChart1"/>
    <dgm:cxn modelId="{A2A8C77C-7409-422C-9ABD-3820D852A5C9}" type="presParOf" srcId="{C6B3E2DC-3443-4C37-BF66-818BEEBF39D3}" destId="{42DAE0F9-9F5A-425A-AD94-8E27F1AD01F4}" srcOrd="1" destOrd="0" presId="urn:microsoft.com/office/officeart/2005/8/layout/orgChart1"/>
    <dgm:cxn modelId="{DC729044-B2E7-4236-8747-659F2354EBD1}" type="presParOf" srcId="{21E43A0E-577C-4300-9A40-1C6701E97286}" destId="{74EEA190-20A2-443F-B3A8-81F51929C5AE}" srcOrd="1" destOrd="0" presId="urn:microsoft.com/office/officeart/2005/8/layout/orgChart1"/>
    <dgm:cxn modelId="{F723D2E1-B531-49CC-AA7F-C0EE4A1E838D}" type="presParOf" srcId="{74EEA190-20A2-443F-B3A8-81F51929C5AE}" destId="{949DDEFC-EDFA-4A7A-B1CA-0C8F7CB68CC2}" srcOrd="0" destOrd="0" presId="urn:microsoft.com/office/officeart/2005/8/layout/orgChart1"/>
    <dgm:cxn modelId="{6B8C4535-F505-438B-B111-0A5496F13D55}" type="presParOf" srcId="{74EEA190-20A2-443F-B3A8-81F51929C5AE}" destId="{9B8D1709-5C40-454A-B1D5-641A088DE002}" srcOrd="1" destOrd="0" presId="urn:microsoft.com/office/officeart/2005/8/layout/orgChart1"/>
    <dgm:cxn modelId="{27DF33E5-8A61-4C97-A902-AF1501147B7E}" type="presParOf" srcId="{9B8D1709-5C40-454A-B1D5-641A088DE002}" destId="{73A48FE6-1B90-4C28-8AC2-FF85119CFE4C}" srcOrd="0" destOrd="0" presId="urn:microsoft.com/office/officeart/2005/8/layout/orgChart1"/>
    <dgm:cxn modelId="{C739AAE8-9208-4481-9038-F9BD7D0B32D3}" type="presParOf" srcId="{73A48FE6-1B90-4C28-8AC2-FF85119CFE4C}" destId="{7255005E-1F75-4D67-8193-001D99775EED}" srcOrd="0" destOrd="0" presId="urn:microsoft.com/office/officeart/2005/8/layout/orgChart1"/>
    <dgm:cxn modelId="{DD666E93-7E10-4D5F-89E4-03B86769E321}" type="presParOf" srcId="{73A48FE6-1B90-4C28-8AC2-FF85119CFE4C}" destId="{84138E9F-BCE7-49B0-9DF4-486144F4C7F9}" srcOrd="1" destOrd="0" presId="urn:microsoft.com/office/officeart/2005/8/layout/orgChart1"/>
    <dgm:cxn modelId="{B26A0C95-2C94-4BB4-95A5-792151B375CF}" type="presParOf" srcId="{9B8D1709-5C40-454A-B1D5-641A088DE002}" destId="{C7277906-8340-48FA-9114-19802EA79EC2}" srcOrd="1" destOrd="0" presId="urn:microsoft.com/office/officeart/2005/8/layout/orgChart1"/>
    <dgm:cxn modelId="{0D0AA2BF-1019-4389-B84E-3614039E735B}" type="presParOf" srcId="{C7277906-8340-48FA-9114-19802EA79EC2}" destId="{87450453-348D-47EB-8E0A-D7A21E622043}" srcOrd="0" destOrd="0" presId="urn:microsoft.com/office/officeart/2005/8/layout/orgChart1"/>
    <dgm:cxn modelId="{C9F0C832-9FBB-4579-9B66-59CF5BD5BDA0}" type="presParOf" srcId="{C7277906-8340-48FA-9114-19802EA79EC2}" destId="{FCD38A5E-E8F2-4B36-B496-2885861173DA}" srcOrd="1" destOrd="0" presId="urn:microsoft.com/office/officeart/2005/8/layout/orgChart1"/>
    <dgm:cxn modelId="{F7B392C1-FD7C-4B86-B268-F69911C35CCF}" type="presParOf" srcId="{FCD38A5E-E8F2-4B36-B496-2885861173DA}" destId="{5EB5AF45-77D4-4CA8-BBB4-7A4729431DA5}" srcOrd="0" destOrd="0" presId="urn:microsoft.com/office/officeart/2005/8/layout/orgChart1"/>
    <dgm:cxn modelId="{2ECFA0AA-8EC7-425B-95B1-9CC44E6B8154}" type="presParOf" srcId="{5EB5AF45-77D4-4CA8-BBB4-7A4729431DA5}" destId="{146510D7-25E1-4B83-9BBE-CC210F342C6E}" srcOrd="0" destOrd="0" presId="urn:microsoft.com/office/officeart/2005/8/layout/orgChart1"/>
    <dgm:cxn modelId="{0900AA7F-86E4-44D5-950D-CC0E362BACBC}" type="presParOf" srcId="{5EB5AF45-77D4-4CA8-BBB4-7A4729431DA5}" destId="{1E12BC61-0AA5-4A0E-A1E3-9900FDDF0611}" srcOrd="1" destOrd="0" presId="urn:microsoft.com/office/officeart/2005/8/layout/orgChart1"/>
    <dgm:cxn modelId="{B22C0218-AD72-4B58-993E-436CF518895F}" type="presParOf" srcId="{FCD38A5E-E8F2-4B36-B496-2885861173DA}" destId="{BF28B083-2198-49C1-AE84-1CCFC9C97A25}" srcOrd="1" destOrd="0" presId="urn:microsoft.com/office/officeart/2005/8/layout/orgChart1"/>
    <dgm:cxn modelId="{8E02E3CE-DE37-40E0-8BE8-1E42F8FA3539}" type="presParOf" srcId="{BF28B083-2198-49C1-AE84-1CCFC9C97A25}" destId="{24B320C2-3288-4C9B-8242-84C60ED5F2AE}" srcOrd="0" destOrd="0" presId="urn:microsoft.com/office/officeart/2005/8/layout/orgChart1"/>
    <dgm:cxn modelId="{0442BB78-DEB0-4E6E-81C7-7FCC6925E6E6}" type="presParOf" srcId="{BF28B083-2198-49C1-AE84-1CCFC9C97A25}" destId="{BCE34276-DDCC-4A84-A6FF-3EAC892FBBA9}" srcOrd="1" destOrd="0" presId="urn:microsoft.com/office/officeart/2005/8/layout/orgChart1"/>
    <dgm:cxn modelId="{ABA1181F-B076-46F3-B3EE-68E738562AB5}" type="presParOf" srcId="{BCE34276-DDCC-4A84-A6FF-3EAC892FBBA9}" destId="{35BE6938-16E0-4405-AAB9-D8C95B6368AB}" srcOrd="0" destOrd="0" presId="urn:microsoft.com/office/officeart/2005/8/layout/orgChart1"/>
    <dgm:cxn modelId="{D5FDCB0D-C227-48C6-8511-AFAF6627B099}" type="presParOf" srcId="{35BE6938-16E0-4405-AAB9-D8C95B6368AB}" destId="{79BE09DA-65EF-4D50-B2C3-F2B723D8B622}" srcOrd="0" destOrd="0" presId="urn:microsoft.com/office/officeart/2005/8/layout/orgChart1"/>
    <dgm:cxn modelId="{A2FF9B3F-A87C-4032-9BAC-A77C1900BC73}" type="presParOf" srcId="{35BE6938-16E0-4405-AAB9-D8C95B6368AB}" destId="{AD9E3D0A-3180-41DC-BDFB-84DC2AA0D758}" srcOrd="1" destOrd="0" presId="urn:microsoft.com/office/officeart/2005/8/layout/orgChart1"/>
    <dgm:cxn modelId="{51FE08B7-2832-4C8A-8348-F6C46B8D0D63}" type="presParOf" srcId="{BCE34276-DDCC-4A84-A6FF-3EAC892FBBA9}" destId="{2BEA9E84-4F8D-4171-BF68-533ED595AE20}" srcOrd="1" destOrd="0" presId="urn:microsoft.com/office/officeart/2005/8/layout/orgChart1"/>
    <dgm:cxn modelId="{FA8866CA-CCDC-4B4A-AC52-34D7C37F5080}" type="presParOf" srcId="{BCE34276-DDCC-4A84-A6FF-3EAC892FBBA9}" destId="{06066FC3-5F64-4175-BCA6-1D1199BC4849}" srcOrd="2" destOrd="0" presId="urn:microsoft.com/office/officeart/2005/8/layout/orgChart1"/>
    <dgm:cxn modelId="{B8A74436-C855-41C6-AC92-BA36EAE76AD0}" type="presParOf" srcId="{FCD38A5E-E8F2-4B36-B496-2885861173DA}" destId="{FB43A041-57AB-4C00-838A-F4A12DC8C526}" srcOrd="2" destOrd="0" presId="urn:microsoft.com/office/officeart/2005/8/layout/orgChart1"/>
    <dgm:cxn modelId="{162668A7-7970-461C-8030-FF13F5A86D1E}" type="presParOf" srcId="{C7277906-8340-48FA-9114-19802EA79EC2}" destId="{BE42C77A-D0B6-428E-9A85-AEA38E3D191D}" srcOrd="2" destOrd="0" presId="urn:microsoft.com/office/officeart/2005/8/layout/orgChart1"/>
    <dgm:cxn modelId="{C4809461-91C2-4340-9EC8-2BE6F5EA641F}" type="presParOf" srcId="{C7277906-8340-48FA-9114-19802EA79EC2}" destId="{F1FDBA44-1350-4E29-829B-B2B355A354BD}" srcOrd="3" destOrd="0" presId="urn:microsoft.com/office/officeart/2005/8/layout/orgChart1"/>
    <dgm:cxn modelId="{9C24F65E-FB15-407C-A622-52EFB65B42BC}" type="presParOf" srcId="{F1FDBA44-1350-4E29-829B-B2B355A354BD}" destId="{493D8A40-7818-485D-A5A9-E6940B001342}" srcOrd="0" destOrd="0" presId="urn:microsoft.com/office/officeart/2005/8/layout/orgChart1"/>
    <dgm:cxn modelId="{EEB0E601-9BEB-4466-9BC7-250744E2BF33}" type="presParOf" srcId="{493D8A40-7818-485D-A5A9-E6940B001342}" destId="{B6416140-AF78-4478-A5DE-84259658B1D4}" srcOrd="0" destOrd="0" presId="urn:microsoft.com/office/officeart/2005/8/layout/orgChart1"/>
    <dgm:cxn modelId="{9228828D-5C2D-41B8-B6C4-FA8552E5FE93}" type="presParOf" srcId="{493D8A40-7818-485D-A5A9-E6940B001342}" destId="{8A1C690E-6FD7-4123-A7FC-B6FED423EF3A}" srcOrd="1" destOrd="0" presId="urn:microsoft.com/office/officeart/2005/8/layout/orgChart1"/>
    <dgm:cxn modelId="{BC26B908-D71D-4C5D-99AE-F4BF2E8F69B9}" type="presParOf" srcId="{F1FDBA44-1350-4E29-829B-B2B355A354BD}" destId="{8CA66E9C-89FE-4217-9FF5-54814879F011}" srcOrd="1" destOrd="0" presId="urn:microsoft.com/office/officeart/2005/8/layout/orgChart1"/>
    <dgm:cxn modelId="{00A3C343-1AA4-48F0-94EE-ED32730076B0}" type="presParOf" srcId="{F1FDBA44-1350-4E29-829B-B2B355A354BD}" destId="{2A02FCE9-D31B-4538-8A92-C3C8A8005E0C}" srcOrd="2" destOrd="0" presId="urn:microsoft.com/office/officeart/2005/8/layout/orgChart1"/>
    <dgm:cxn modelId="{840F1872-78EF-42E3-B61A-93C39F572051}" type="presParOf" srcId="{C7277906-8340-48FA-9114-19802EA79EC2}" destId="{528047C5-ADA4-43A9-8075-40DE62E6AC4F}" srcOrd="4" destOrd="0" presId="urn:microsoft.com/office/officeart/2005/8/layout/orgChart1"/>
    <dgm:cxn modelId="{0D887AC5-7710-49F4-81A4-600C08522F57}" type="presParOf" srcId="{C7277906-8340-48FA-9114-19802EA79EC2}" destId="{799B791F-7A6D-40A0-997F-A8403A1AD6F8}" srcOrd="5" destOrd="0" presId="urn:microsoft.com/office/officeart/2005/8/layout/orgChart1"/>
    <dgm:cxn modelId="{7D07D0C8-A523-4406-A123-0EB9BE2FE35E}" type="presParOf" srcId="{799B791F-7A6D-40A0-997F-A8403A1AD6F8}" destId="{595A1BA8-6A6C-4B15-A094-9371B29103CD}" srcOrd="0" destOrd="0" presId="urn:microsoft.com/office/officeart/2005/8/layout/orgChart1"/>
    <dgm:cxn modelId="{8129CAFD-71DE-42A6-A9A7-1BE712D1AF8A}" type="presParOf" srcId="{595A1BA8-6A6C-4B15-A094-9371B29103CD}" destId="{1928BAC4-0F39-4CFB-8C05-7708BE75FCEA}" srcOrd="0" destOrd="0" presId="urn:microsoft.com/office/officeart/2005/8/layout/orgChart1"/>
    <dgm:cxn modelId="{4B527219-446F-435D-B406-569EACD438C7}" type="presParOf" srcId="{595A1BA8-6A6C-4B15-A094-9371B29103CD}" destId="{4C66E336-DEB2-46EE-8E11-8826DED4C34E}" srcOrd="1" destOrd="0" presId="urn:microsoft.com/office/officeart/2005/8/layout/orgChart1"/>
    <dgm:cxn modelId="{30225203-A853-4D2C-B76F-0EBA0C039B59}" type="presParOf" srcId="{799B791F-7A6D-40A0-997F-A8403A1AD6F8}" destId="{68A39D4E-C275-4CCE-B1BD-14059B8E43A5}" srcOrd="1" destOrd="0" presId="urn:microsoft.com/office/officeart/2005/8/layout/orgChart1"/>
    <dgm:cxn modelId="{6782D30E-2091-42F1-9AA8-FEFA452E5921}" type="presParOf" srcId="{68A39D4E-C275-4CCE-B1BD-14059B8E43A5}" destId="{3C27A7FB-E84A-413C-9191-44FC889C09DC}" srcOrd="0" destOrd="0" presId="urn:microsoft.com/office/officeart/2005/8/layout/orgChart1"/>
    <dgm:cxn modelId="{C92CA8B7-8283-4FE4-B0AE-072D27D7316C}" type="presParOf" srcId="{68A39D4E-C275-4CCE-B1BD-14059B8E43A5}" destId="{788179E3-56AA-45B8-8111-E3DB6A578B73}" srcOrd="1" destOrd="0" presId="urn:microsoft.com/office/officeart/2005/8/layout/orgChart1"/>
    <dgm:cxn modelId="{5DFFB152-3507-42DC-BAA1-8F1653C713B7}" type="presParOf" srcId="{788179E3-56AA-45B8-8111-E3DB6A578B73}" destId="{23D692E4-0E87-4C43-BDD1-1E562031B691}" srcOrd="0" destOrd="0" presId="urn:microsoft.com/office/officeart/2005/8/layout/orgChart1"/>
    <dgm:cxn modelId="{7AF870C7-47F0-4F33-B289-51E88EAF94EB}" type="presParOf" srcId="{23D692E4-0E87-4C43-BDD1-1E562031B691}" destId="{30FAF670-F927-4923-AA72-D402B033BA1B}" srcOrd="0" destOrd="0" presId="urn:microsoft.com/office/officeart/2005/8/layout/orgChart1"/>
    <dgm:cxn modelId="{343BD978-745E-4D87-8B14-585390D0CDF3}" type="presParOf" srcId="{23D692E4-0E87-4C43-BDD1-1E562031B691}" destId="{A60968C2-7F5A-49FA-BA41-70ADD0178227}" srcOrd="1" destOrd="0" presId="urn:microsoft.com/office/officeart/2005/8/layout/orgChart1"/>
    <dgm:cxn modelId="{0CCB5841-5715-412E-A7DB-8580465DE94D}" type="presParOf" srcId="{788179E3-56AA-45B8-8111-E3DB6A578B73}" destId="{74C0625C-F627-4454-B3D6-C2254F67AAEA}" srcOrd="1" destOrd="0" presId="urn:microsoft.com/office/officeart/2005/8/layout/orgChart1"/>
    <dgm:cxn modelId="{1DFCFA76-C21B-4855-9952-5F106FAD1E16}" type="presParOf" srcId="{788179E3-56AA-45B8-8111-E3DB6A578B73}" destId="{1B0932C9-5EE1-4C61-A265-7DC8C7167EDE}" srcOrd="2" destOrd="0" presId="urn:microsoft.com/office/officeart/2005/8/layout/orgChart1"/>
    <dgm:cxn modelId="{ECAC692A-1436-4743-BA88-80477A3FAD03}" type="presParOf" srcId="{68A39D4E-C275-4CCE-B1BD-14059B8E43A5}" destId="{6C938DCB-BC48-4F7B-9356-5F0AEB3C5FF7}" srcOrd="2" destOrd="0" presId="urn:microsoft.com/office/officeart/2005/8/layout/orgChart1"/>
    <dgm:cxn modelId="{04509790-FFA3-4E21-8B30-E30A9C126171}" type="presParOf" srcId="{68A39D4E-C275-4CCE-B1BD-14059B8E43A5}" destId="{00812559-403E-4B7B-B3E8-CA2C8E7920FE}" srcOrd="3" destOrd="0" presId="urn:microsoft.com/office/officeart/2005/8/layout/orgChart1"/>
    <dgm:cxn modelId="{394052A6-590B-402B-A52E-5D56F6F0C32C}" type="presParOf" srcId="{00812559-403E-4B7B-B3E8-CA2C8E7920FE}" destId="{3F685D84-904B-4B91-85F1-B4BD161C5448}" srcOrd="0" destOrd="0" presId="urn:microsoft.com/office/officeart/2005/8/layout/orgChart1"/>
    <dgm:cxn modelId="{4B940D7B-8614-482D-99C1-ED5C75D32CFA}" type="presParOf" srcId="{3F685D84-904B-4B91-85F1-B4BD161C5448}" destId="{E14D40F3-37A3-4147-B9A3-213A8D41CD0D}" srcOrd="0" destOrd="0" presId="urn:microsoft.com/office/officeart/2005/8/layout/orgChart1"/>
    <dgm:cxn modelId="{48DEB666-C647-430C-859D-B59BE072F551}" type="presParOf" srcId="{3F685D84-904B-4B91-85F1-B4BD161C5448}" destId="{59862489-DA6D-4325-82BA-321A658A2852}" srcOrd="1" destOrd="0" presId="urn:microsoft.com/office/officeart/2005/8/layout/orgChart1"/>
    <dgm:cxn modelId="{3A1E0FB1-DDEE-4166-97D7-301C80DD9156}" type="presParOf" srcId="{00812559-403E-4B7B-B3E8-CA2C8E7920FE}" destId="{4766459B-5AB1-46D2-8ACD-2021FCCC33D9}" srcOrd="1" destOrd="0" presId="urn:microsoft.com/office/officeart/2005/8/layout/orgChart1"/>
    <dgm:cxn modelId="{C105E40F-C9F4-4435-93DC-A94C363CB172}" type="presParOf" srcId="{00812559-403E-4B7B-B3E8-CA2C8E7920FE}" destId="{592E0B06-20F6-493B-A3C7-D9CE9E9BBEB3}" srcOrd="2" destOrd="0" presId="urn:microsoft.com/office/officeart/2005/8/layout/orgChart1"/>
    <dgm:cxn modelId="{944D56CA-415B-4621-A288-A7236166D6DB}" type="presParOf" srcId="{799B791F-7A6D-40A0-997F-A8403A1AD6F8}" destId="{D8BC7F3A-B7D5-4381-9AF0-74528D626C0B}" srcOrd="2" destOrd="0" presId="urn:microsoft.com/office/officeart/2005/8/layout/orgChart1"/>
    <dgm:cxn modelId="{180C06E9-0E67-4901-AC03-A70A077D505B}" type="presParOf" srcId="{C7277906-8340-48FA-9114-19802EA79EC2}" destId="{0FBC7E59-88BE-4509-A0F0-E10D4749B435}" srcOrd="6" destOrd="0" presId="urn:microsoft.com/office/officeart/2005/8/layout/orgChart1"/>
    <dgm:cxn modelId="{E05092BE-B086-4576-8533-90DBE0C99C73}" type="presParOf" srcId="{C7277906-8340-48FA-9114-19802EA79EC2}" destId="{95A28A9B-40FD-4F98-86E8-19E4B03F792C}" srcOrd="7" destOrd="0" presId="urn:microsoft.com/office/officeart/2005/8/layout/orgChart1"/>
    <dgm:cxn modelId="{3585183D-0AB7-43FA-9872-687A6DF8D9EE}" type="presParOf" srcId="{95A28A9B-40FD-4F98-86E8-19E4B03F792C}" destId="{137108CC-93A2-4211-A3FA-5F76C3C75E7E}" srcOrd="0" destOrd="0" presId="urn:microsoft.com/office/officeart/2005/8/layout/orgChart1"/>
    <dgm:cxn modelId="{ED8D632A-B6B5-4FE4-8AD1-1938AE30AA6F}" type="presParOf" srcId="{137108CC-93A2-4211-A3FA-5F76C3C75E7E}" destId="{58A0C5AC-33D6-4799-ABA4-C9CBC019F509}" srcOrd="0" destOrd="0" presId="urn:microsoft.com/office/officeart/2005/8/layout/orgChart1"/>
    <dgm:cxn modelId="{5DD75ADA-081D-49B5-BA21-71F72B0859E4}" type="presParOf" srcId="{137108CC-93A2-4211-A3FA-5F76C3C75E7E}" destId="{1D7E331A-39C1-4482-8541-B12E142817A4}" srcOrd="1" destOrd="0" presId="urn:microsoft.com/office/officeart/2005/8/layout/orgChart1"/>
    <dgm:cxn modelId="{A6C0B385-0AC6-4312-BA44-94B1A60A81C2}" type="presParOf" srcId="{95A28A9B-40FD-4F98-86E8-19E4B03F792C}" destId="{23754604-B741-4F59-BE16-A80631727FFF}" srcOrd="1" destOrd="0" presId="urn:microsoft.com/office/officeart/2005/8/layout/orgChart1"/>
    <dgm:cxn modelId="{36048F7B-7D47-4EC1-AE68-A6966F9160E0}" type="presParOf" srcId="{23754604-B741-4F59-BE16-A80631727FFF}" destId="{27C1BFF8-2DFD-4918-BC84-5A936360BCB7}" srcOrd="0" destOrd="0" presId="urn:microsoft.com/office/officeart/2005/8/layout/orgChart1"/>
    <dgm:cxn modelId="{BD0C410E-BADA-418C-B888-0FB1BB663084}" type="presParOf" srcId="{23754604-B741-4F59-BE16-A80631727FFF}" destId="{E0E81A4E-DA88-4894-AE8A-B4B856C91DE6}" srcOrd="1" destOrd="0" presId="urn:microsoft.com/office/officeart/2005/8/layout/orgChart1"/>
    <dgm:cxn modelId="{5BEE4BBA-CA35-4440-BDCE-F2BE624D1DC6}" type="presParOf" srcId="{E0E81A4E-DA88-4894-AE8A-B4B856C91DE6}" destId="{24F75CD5-FB23-41F5-8844-0865050486F7}" srcOrd="0" destOrd="0" presId="urn:microsoft.com/office/officeart/2005/8/layout/orgChart1"/>
    <dgm:cxn modelId="{199E9385-DF94-4F3E-92AF-5BED03F00F01}" type="presParOf" srcId="{24F75CD5-FB23-41F5-8844-0865050486F7}" destId="{6A110608-B5F6-4E00-B18B-D5C62697662F}" srcOrd="0" destOrd="0" presId="urn:microsoft.com/office/officeart/2005/8/layout/orgChart1"/>
    <dgm:cxn modelId="{F55B8C7D-6BFA-4207-B324-5B195B21C77E}" type="presParOf" srcId="{24F75CD5-FB23-41F5-8844-0865050486F7}" destId="{116D6732-ED66-48EE-8E7E-A81D0BF8D0AC}" srcOrd="1" destOrd="0" presId="urn:microsoft.com/office/officeart/2005/8/layout/orgChart1"/>
    <dgm:cxn modelId="{F4DED2F8-7460-47B6-A1F3-0E2846300000}" type="presParOf" srcId="{E0E81A4E-DA88-4894-AE8A-B4B856C91DE6}" destId="{0610EF7B-53F7-436A-B229-7CDD030E3449}" srcOrd="1" destOrd="0" presId="urn:microsoft.com/office/officeart/2005/8/layout/orgChart1"/>
    <dgm:cxn modelId="{F87978D0-9FFC-4F30-BD07-9744A97F35C0}" type="presParOf" srcId="{E0E81A4E-DA88-4894-AE8A-B4B856C91DE6}" destId="{878B4205-565E-49E9-B094-ADD8C313D366}" srcOrd="2" destOrd="0" presId="urn:microsoft.com/office/officeart/2005/8/layout/orgChart1"/>
    <dgm:cxn modelId="{18518A7D-4E89-488A-A2BC-9ACACDF9D3C7}" type="presParOf" srcId="{23754604-B741-4F59-BE16-A80631727FFF}" destId="{B57B294D-EE82-41BF-8F5B-04926606DBAC}" srcOrd="2" destOrd="0" presId="urn:microsoft.com/office/officeart/2005/8/layout/orgChart1"/>
    <dgm:cxn modelId="{EF4EF9BA-42EC-41AC-A89D-740F4E55A575}" type="presParOf" srcId="{23754604-B741-4F59-BE16-A80631727FFF}" destId="{37FC8B13-C2A6-45DA-AD5D-E1B7CC704E66}" srcOrd="3" destOrd="0" presId="urn:microsoft.com/office/officeart/2005/8/layout/orgChart1"/>
    <dgm:cxn modelId="{B1F7B083-502B-4A6C-B91B-D41B26E1C3E6}" type="presParOf" srcId="{37FC8B13-C2A6-45DA-AD5D-E1B7CC704E66}" destId="{2A636FCD-FFA6-41CE-AD64-F1D71E40494F}" srcOrd="0" destOrd="0" presId="urn:microsoft.com/office/officeart/2005/8/layout/orgChart1"/>
    <dgm:cxn modelId="{76D8FF2E-605F-4FD1-A8A7-B2AB7028D71F}" type="presParOf" srcId="{2A636FCD-FFA6-41CE-AD64-F1D71E40494F}" destId="{8B146E32-3311-41B6-8B20-C7D3346B7B2D}" srcOrd="0" destOrd="0" presId="urn:microsoft.com/office/officeart/2005/8/layout/orgChart1"/>
    <dgm:cxn modelId="{31C82945-A979-4307-88BF-91F80FD7FFF0}" type="presParOf" srcId="{2A636FCD-FFA6-41CE-AD64-F1D71E40494F}" destId="{8718598B-CAB8-491C-880A-6AC218304DDC}" srcOrd="1" destOrd="0" presId="urn:microsoft.com/office/officeart/2005/8/layout/orgChart1"/>
    <dgm:cxn modelId="{9301D5B2-9C02-45D1-8132-F88EC17B7039}" type="presParOf" srcId="{37FC8B13-C2A6-45DA-AD5D-E1B7CC704E66}" destId="{F5AC5E8E-354D-44E2-9EEA-B6BC033095E1}" srcOrd="1" destOrd="0" presId="urn:microsoft.com/office/officeart/2005/8/layout/orgChart1"/>
    <dgm:cxn modelId="{07B4BB02-8B1D-4F1C-947F-844F16246A54}" type="presParOf" srcId="{37FC8B13-C2A6-45DA-AD5D-E1B7CC704E66}" destId="{8D22F847-F963-4BA8-863F-8F45B347AEB3}" srcOrd="2" destOrd="0" presId="urn:microsoft.com/office/officeart/2005/8/layout/orgChart1"/>
    <dgm:cxn modelId="{CE170167-3E5B-4E5E-AA88-BE78A9E3D8A5}" type="presParOf" srcId="{23754604-B741-4F59-BE16-A80631727FFF}" destId="{D1B8A617-86C7-4CF4-B092-DDAA5A3898E1}" srcOrd="4" destOrd="0" presId="urn:microsoft.com/office/officeart/2005/8/layout/orgChart1"/>
    <dgm:cxn modelId="{9C061AE3-C756-4D84-A848-DEEECCE7E6A5}" type="presParOf" srcId="{23754604-B741-4F59-BE16-A80631727FFF}" destId="{850B1691-2B51-4254-B341-A5FEDD15768F}" srcOrd="5" destOrd="0" presId="urn:microsoft.com/office/officeart/2005/8/layout/orgChart1"/>
    <dgm:cxn modelId="{663040DE-B91B-408A-A9A4-38EEF34434D4}" type="presParOf" srcId="{850B1691-2B51-4254-B341-A5FEDD15768F}" destId="{B3753E44-5CE8-41C8-AB2B-1732E2F31F95}" srcOrd="0" destOrd="0" presId="urn:microsoft.com/office/officeart/2005/8/layout/orgChart1"/>
    <dgm:cxn modelId="{794B8A40-39B2-4AFD-A842-ED77EDB72948}" type="presParOf" srcId="{B3753E44-5CE8-41C8-AB2B-1732E2F31F95}" destId="{FE445F09-9E44-4F6D-A4F6-95269EAD7C54}" srcOrd="0" destOrd="0" presId="urn:microsoft.com/office/officeart/2005/8/layout/orgChart1"/>
    <dgm:cxn modelId="{F9182860-3ED2-4DAB-BB33-7C9BFEEC9168}" type="presParOf" srcId="{B3753E44-5CE8-41C8-AB2B-1732E2F31F95}" destId="{C3051F3E-552B-4542-BF73-C71F98030C1A}" srcOrd="1" destOrd="0" presId="urn:microsoft.com/office/officeart/2005/8/layout/orgChart1"/>
    <dgm:cxn modelId="{4CC088DE-508C-4786-9670-AE87E19A40BE}" type="presParOf" srcId="{850B1691-2B51-4254-B341-A5FEDD15768F}" destId="{FE962235-25F3-494C-974D-2323FDD29751}" srcOrd="1" destOrd="0" presId="urn:microsoft.com/office/officeart/2005/8/layout/orgChart1"/>
    <dgm:cxn modelId="{21B532E3-6FAF-46EF-9A97-7225ABDDDF7B}" type="presParOf" srcId="{850B1691-2B51-4254-B341-A5FEDD15768F}" destId="{C9C15EB5-9789-4010-8A8A-1016E415EB86}" srcOrd="2" destOrd="0" presId="urn:microsoft.com/office/officeart/2005/8/layout/orgChart1"/>
    <dgm:cxn modelId="{6723970A-AEF9-44FE-A3C6-220D0AEF661C}" type="presParOf" srcId="{23754604-B741-4F59-BE16-A80631727FFF}" destId="{118D18B0-CFD8-4CEB-8F29-82EEB8EE6C67}" srcOrd="6" destOrd="0" presId="urn:microsoft.com/office/officeart/2005/8/layout/orgChart1"/>
    <dgm:cxn modelId="{723CAA05-C6A8-4AA1-B5B2-2EDE856C3F3E}" type="presParOf" srcId="{23754604-B741-4F59-BE16-A80631727FFF}" destId="{529B2E75-AE81-4407-861D-D5E5FB5C916D}" srcOrd="7" destOrd="0" presId="urn:microsoft.com/office/officeart/2005/8/layout/orgChart1"/>
    <dgm:cxn modelId="{6020D0AF-A473-4B38-A676-3C85BC56B0E2}" type="presParOf" srcId="{529B2E75-AE81-4407-861D-D5E5FB5C916D}" destId="{F4A7CDC7-455F-4C28-A8CC-38ECD29F7F91}" srcOrd="0" destOrd="0" presId="urn:microsoft.com/office/officeart/2005/8/layout/orgChart1"/>
    <dgm:cxn modelId="{1801ADD4-3587-4041-A0B3-155E27FFFC4B}" type="presParOf" srcId="{F4A7CDC7-455F-4C28-A8CC-38ECD29F7F91}" destId="{40148204-214D-4F96-A4FC-BC1314F7DC71}" srcOrd="0" destOrd="0" presId="urn:microsoft.com/office/officeart/2005/8/layout/orgChart1"/>
    <dgm:cxn modelId="{C58395E4-A4C3-4A2A-88A4-EA7FD98E43BB}" type="presParOf" srcId="{F4A7CDC7-455F-4C28-A8CC-38ECD29F7F91}" destId="{83D3EFA4-7761-408B-B8FA-FBE90B8061C6}" srcOrd="1" destOrd="0" presId="urn:microsoft.com/office/officeart/2005/8/layout/orgChart1"/>
    <dgm:cxn modelId="{19FEA5B6-E0A7-4F61-8BD1-F6F1007C4129}" type="presParOf" srcId="{529B2E75-AE81-4407-861D-D5E5FB5C916D}" destId="{C98A4F80-7C17-4A45-B282-39B37DAE53B4}" srcOrd="1" destOrd="0" presId="urn:microsoft.com/office/officeart/2005/8/layout/orgChart1"/>
    <dgm:cxn modelId="{DDD4EEDE-B7C3-4273-AFD0-41C743F7A415}" type="presParOf" srcId="{529B2E75-AE81-4407-861D-D5E5FB5C916D}" destId="{207EEDE2-327B-4FC2-A39C-043B1DFEBC6C}" srcOrd="2" destOrd="0" presId="urn:microsoft.com/office/officeart/2005/8/layout/orgChart1"/>
    <dgm:cxn modelId="{26F69C63-81E9-42D2-800A-8A88BB4F92BC}" type="presParOf" srcId="{95A28A9B-40FD-4F98-86E8-19E4B03F792C}" destId="{F6941218-EBD1-492B-AEC5-E7A3CD2653CE}" srcOrd="2" destOrd="0" presId="urn:microsoft.com/office/officeart/2005/8/layout/orgChart1"/>
    <dgm:cxn modelId="{48E4F2F0-DD24-403D-B26D-559F50EEC926}" type="presParOf" srcId="{C7277906-8340-48FA-9114-19802EA79EC2}" destId="{C335D531-1ED7-4FEA-9591-B2C20D9FC6D6}" srcOrd="8" destOrd="0" presId="urn:microsoft.com/office/officeart/2005/8/layout/orgChart1"/>
    <dgm:cxn modelId="{8C65EC99-D571-41F8-A1E1-7E5CC8B62B8D}" type="presParOf" srcId="{C7277906-8340-48FA-9114-19802EA79EC2}" destId="{D34D1ECE-1C83-49CA-8A7E-F71C33C1543A}" srcOrd="9" destOrd="0" presId="urn:microsoft.com/office/officeart/2005/8/layout/orgChart1"/>
    <dgm:cxn modelId="{3CF778CA-8E03-4527-86EE-96D1D8C79547}" type="presParOf" srcId="{D34D1ECE-1C83-49CA-8A7E-F71C33C1543A}" destId="{20A1AAF8-D781-48A5-AC43-A04E1C1628C0}" srcOrd="0" destOrd="0" presId="urn:microsoft.com/office/officeart/2005/8/layout/orgChart1"/>
    <dgm:cxn modelId="{CF045C16-8A10-4B1D-A830-F3709DF08A7F}" type="presParOf" srcId="{20A1AAF8-D781-48A5-AC43-A04E1C1628C0}" destId="{B930E6DF-5856-4AA9-9180-FE1BB3DEE4D9}" srcOrd="0" destOrd="0" presId="urn:microsoft.com/office/officeart/2005/8/layout/orgChart1"/>
    <dgm:cxn modelId="{BB092F71-E4A0-4873-903A-FE04DBB786E1}" type="presParOf" srcId="{20A1AAF8-D781-48A5-AC43-A04E1C1628C0}" destId="{19F4A6FF-ABBC-4A13-BF79-1C7E8377F2E1}" srcOrd="1" destOrd="0" presId="urn:microsoft.com/office/officeart/2005/8/layout/orgChart1"/>
    <dgm:cxn modelId="{67938D24-BA6D-42ED-8609-0210A1BC95E8}" type="presParOf" srcId="{D34D1ECE-1C83-49CA-8A7E-F71C33C1543A}" destId="{F17FD0FE-1622-4207-8181-5A2F972C9A03}" srcOrd="1" destOrd="0" presId="urn:microsoft.com/office/officeart/2005/8/layout/orgChart1"/>
    <dgm:cxn modelId="{2CC47226-AFAB-4C30-B8AB-94AF0E134554}" type="presParOf" srcId="{F17FD0FE-1622-4207-8181-5A2F972C9A03}" destId="{F6DFA03E-3012-4CDD-A740-E5D1828F0C29}" srcOrd="0" destOrd="0" presId="urn:microsoft.com/office/officeart/2005/8/layout/orgChart1"/>
    <dgm:cxn modelId="{D36F354D-65DB-4759-9297-F82D417FC28E}" type="presParOf" srcId="{F17FD0FE-1622-4207-8181-5A2F972C9A03}" destId="{068CD47B-7A78-40DD-BE23-FC0C15EEDAE1}" srcOrd="1" destOrd="0" presId="urn:microsoft.com/office/officeart/2005/8/layout/orgChart1"/>
    <dgm:cxn modelId="{EF3A41A2-510F-46A6-869E-84479B511086}" type="presParOf" srcId="{068CD47B-7A78-40DD-BE23-FC0C15EEDAE1}" destId="{78B1093F-6B52-424B-B7C1-B2AA7FE7A608}" srcOrd="0" destOrd="0" presId="urn:microsoft.com/office/officeart/2005/8/layout/orgChart1"/>
    <dgm:cxn modelId="{78F23879-D391-4F11-92A8-456F6FF0FFBB}" type="presParOf" srcId="{78B1093F-6B52-424B-B7C1-B2AA7FE7A608}" destId="{B5B486B7-CEDB-4258-B2B4-DCEDE6F674AA}" srcOrd="0" destOrd="0" presId="urn:microsoft.com/office/officeart/2005/8/layout/orgChart1"/>
    <dgm:cxn modelId="{56B5BEEF-CA27-4FA7-B472-6A1EE4542517}" type="presParOf" srcId="{78B1093F-6B52-424B-B7C1-B2AA7FE7A608}" destId="{698A79F1-3D62-4361-8BA6-954E7B3789AB}" srcOrd="1" destOrd="0" presId="urn:microsoft.com/office/officeart/2005/8/layout/orgChart1"/>
    <dgm:cxn modelId="{65212685-C93F-49B9-B169-FE1FA520FC70}" type="presParOf" srcId="{068CD47B-7A78-40DD-BE23-FC0C15EEDAE1}" destId="{962D4877-4266-4211-AB0E-7741B65611A4}" srcOrd="1" destOrd="0" presId="urn:microsoft.com/office/officeart/2005/8/layout/orgChart1"/>
    <dgm:cxn modelId="{603224F5-75E8-4174-AFFF-7D7A926D5587}" type="presParOf" srcId="{962D4877-4266-4211-AB0E-7741B65611A4}" destId="{E71E267A-B615-458F-A347-D402EFC8CCE3}" srcOrd="0" destOrd="0" presId="urn:microsoft.com/office/officeart/2005/8/layout/orgChart1"/>
    <dgm:cxn modelId="{9B4ACA15-3564-41D0-9363-9CB09E0CDFAC}" type="presParOf" srcId="{962D4877-4266-4211-AB0E-7741B65611A4}" destId="{951EB75C-4CF7-42ED-9FDB-3198DAC09B6C}" srcOrd="1" destOrd="0" presId="urn:microsoft.com/office/officeart/2005/8/layout/orgChart1"/>
    <dgm:cxn modelId="{6F714951-7BF9-4975-9751-BAC5DCFFFC0E}" type="presParOf" srcId="{951EB75C-4CF7-42ED-9FDB-3198DAC09B6C}" destId="{BD7A5266-A8FE-4A22-A7B1-323D77467618}" srcOrd="0" destOrd="0" presId="urn:microsoft.com/office/officeart/2005/8/layout/orgChart1"/>
    <dgm:cxn modelId="{35F51F8D-F13F-4A86-A551-3699FE407323}" type="presParOf" srcId="{BD7A5266-A8FE-4A22-A7B1-323D77467618}" destId="{03DA4D24-71B1-462C-90D1-83DDB916B668}" srcOrd="0" destOrd="0" presId="urn:microsoft.com/office/officeart/2005/8/layout/orgChart1"/>
    <dgm:cxn modelId="{1DE0107C-A9B4-483A-920C-690DD37C2B19}" type="presParOf" srcId="{BD7A5266-A8FE-4A22-A7B1-323D77467618}" destId="{562E9AF4-8E12-4809-A9EB-6909755957C7}" srcOrd="1" destOrd="0" presId="urn:microsoft.com/office/officeart/2005/8/layout/orgChart1"/>
    <dgm:cxn modelId="{246F5841-B71C-4E60-9A63-D92559511E19}" type="presParOf" srcId="{951EB75C-4CF7-42ED-9FDB-3198DAC09B6C}" destId="{5D8625BB-7E41-4750-965F-3D1C363B5134}" srcOrd="1" destOrd="0" presId="urn:microsoft.com/office/officeart/2005/8/layout/orgChart1"/>
    <dgm:cxn modelId="{9CBF5807-9EDB-4EEC-9CF2-7BA5236FB20E}" type="presParOf" srcId="{951EB75C-4CF7-42ED-9FDB-3198DAC09B6C}" destId="{291999B3-FC2E-4F4F-8DCD-2D0726A62BB5}" srcOrd="2" destOrd="0" presId="urn:microsoft.com/office/officeart/2005/8/layout/orgChart1"/>
    <dgm:cxn modelId="{977EAA97-B974-4CE1-ABA9-9AECCF08FCB3}" type="presParOf" srcId="{068CD47B-7A78-40DD-BE23-FC0C15EEDAE1}" destId="{4532C37A-013C-422A-B497-096903E916F0}" srcOrd="2" destOrd="0" presId="urn:microsoft.com/office/officeart/2005/8/layout/orgChart1"/>
    <dgm:cxn modelId="{AD1D3B35-CB9B-4AC0-9509-66FBED6C4723}" type="presParOf" srcId="{F17FD0FE-1622-4207-8181-5A2F972C9A03}" destId="{847F1BDE-036E-4C07-9BAB-92DFAC3A33B2}" srcOrd="2" destOrd="0" presId="urn:microsoft.com/office/officeart/2005/8/layout/orgChart1"/>
    <dgm:cxn modelId="{975D8AA5-A268-4441-B994-49B04489FDDB}" type="presParOf" srcId="{F17FD0FE-1622-4207-8181-5A2F972C9A03}" destId="{5DD1E985-8F6B-40BC-81A2-86C99D0BC590}" srcOrd="3" destOrd="0" presId="urn:microsoft.com/office/officeart/2005/8/layout/orgChart1"/>
    <dgm:cxn modelId="{B1B86A25-1485-47C2-A6B6-E0BB8F37E77A}" type="presParOf" srcId="{5DD1E985-8F6B-40BC-81A2-86C99D0BC590}" destId="{5792AB66-9488-4899-ABD6-2F8A6E85871C}" srcOrd="0" destOrd="0" presId="urn:microsoft.com/office/officeart/2005/8/layout/orgChart1"/>
    <dgm:cxn modelId="{A9570A22-78DD-43A6-A37B-0764DD84E2F7}" type="presParOf" srcId="{5792AB66-9488-4899-ABD6-2F8A6E85871C}" destId="{E1FBD596-D340-4A8F-9F33-FF3B58103879}" srcOrd="0" destOrd="0" presId="urn:microsoft.com/office/officeart/2005/8/layout/orgChart1"/>
    <dgm:cxn modelId="{CCB42D0D-9F0A-4DEC-8565-CCC4B33F9C44}" type="presParOf" srcId="{5792AB66-9488-4899-ABD6-2F8A6E85871C}" destId="{F2CB5E8D-56D6-469C-984D-1C117D9665A7}" srcOrd="1" destOrd="0" presId="urn:microsoft.com/office/officeart/2005/8/layout/orgChart1"/>
    <dgm:cxn modelId="{863B6A19-3E86-4044-914A-478093638904}" type="presParOf" srcId="{5DD1E985-8F6B-40BC-81A2-86C99D0BC590}" destId="{FE741B21-8E63-4134-B294-720EBCE77320}" srcOrd="1" destOrd="0" presId="urn:microsoft.com/office/officeart/2005/8/layout/orgChart1"/>
    <dgm:cxn modelId="{AAABF88C-46FC-4123-896C-E4C159D994EE}" type="presParOf" srcId="{FE741B21-8E63-4134-B294-720EBCE77320}" destId="{74824470-D24A-42A2-82E6-DAA21F904001}" srcOrd="0" destOrd="0" presId="urn:microsoft.com/office/officeart/2005/8/layout/orgChart1"/>
    <dgm:cxn modelId="{52736914-B4F8-4ED5-B55D-716C2D377A86}" type="presParOf" srcId="{FE741B21-8E63-4134-B294-720EBCE77320}" destId="{B2C4F645-8C89-472A-937E-D0364131D038}" srcOrd="1" destOrd="0" presId="urn:microsoft.com/office/officeart/2005/8/layout/orgChart1"/>
    <dgm:cxn modelId="{4446DC05-2D28-4035-BB09-A5B332C34166}" type="presParOf" srcId="{B2C4F645-8C89-472A-937E-D0364131D038}" destId="{D37D7194-4207-4EB2-8637-1605EC9A27CC}" srcOrd="0" destOrd="0" presId="urn:microsoft.com/office/officeart/2005/8/layout/orgChart1"/>
    <dgm:cxn modelId="{ECF5F5FB-7D2E-43AA-A1EA-991B7C1CCDC3}" type="presParOf" srcId="{D37D7194-4207-4EB2-8637-1605EC9A27CC}" destId="{3E6BA097-BA5D-4576-AE5C-7477EB4C0BEA}" srcOrd="0" destOrd="0" presId="urn:microsoft.com/office/officeart/2005/8/layout/orgChart1"/>
    <dgm:cxn modelId="{FD0A089E-7BB8-46FB-819A-C422378AE61A}" type="presParOf" srcId="{D37D7194-4207-4EB2-8637-1605EC9A27CC}" destId="{D0802545-7099-49BA-887F-D0F3F1F3809E}" srcOrd="1" destOrd="0" presId="urn:microsoft.com/office/officeart/2005/8/layout/orgChart1"/>
    <dgm:cxn modelId="{0B827A27-2492-4D33-86EF-63B24DCA67F5}" type="presParOf" srcId="{B2C4F645-8C89-472A-937E-D0364131D038}" destId="{41AA6AF8-5487-428A-B37F-315C1DF9A7F9}" srcOrd="1" destOrd="0" presId="urn:microsoft.com/office/officeart/2005/8/layout/orgChart1"/>
    <dgm:cxn modelId="{C75495DF-4C52-4C36-AA3C-4E0CA57A7BB1}" type="presParOf" srcId="{B2C4F645-8C89-472A-937E-D0364131D038}" destId="{42D94DFD-1600-4F7F-AC51-00FD8D593BB4}" srcOrd="2" destOrd="0" presId="urn:microsoft.com/office/officeart/2005/8/layout/orgChart1"/>
    <dgm:cxn modelId="{859190D6-2323-4F49-9876-DCA7EBB969FB}" type="presParOf" srcId="{5DD1E985-8F6B-40BC-81A2-86C99D0BC590}" destId="{D89DC0FB-4F12-4C13-B5E4-EA220F84F1BC}" srcOrd="2" destOrd="0" presId="urn:microsoft.com/office/officeart/2005/8/layout/orgChart1"/>
    <dgm:cxn modelId="{D0E2EB67-043C-48E2-AD5B-3B9CA54FFAEE}" type="presParOf" srcId="{D34D1ECE-1C83-49CA-8A7E-F71C33C1543A}" destId="{C057C383-26E5-4EA0-9D21-903BF0E49B80}" srcOrd="2" destOrd="0" presId="urn:microsoft.com/office/officeart/2005/8/layout/orgChart1"/>
    <dgm:cxn modelId="{CB6FE246-D6F3-42AD-83F3-5D727EC9CEC4}" type="presParOf" srcId="{C7277906-8340-48FA-9114-19802EA79EC2}" destId="{41AD1D40-91E3-4330-9FBC-A5E9E8B16EBA}" srcOrd="10" destOrd="0" presId="urn:microsoft.com/office/officeart/2005/8/layout/orgChart1"/>
    <dgm:cxn modelId="{A685F8C1-04C7-45A7-900E-2A2FE58007AF}" type="presParOf" srcId="{C7277906-8340-48FA-9114-19802EA79EC2}" destId="{E6076129-D300-49E0-8AA7-5D7DFD44994A}" srcOrd="11" destOrd="0" presId="urn:microsoft.com/office/officeart/2005/8/layout/orgChart1"/>
    <dgm:cxn modelId="{6B5BD71F-CE72-4DDC-AA19-3CA804DAE157}" type="presParOf" srcId="{E6076129-D300-49E0-8AA7-5D7DFD44994A}" destId="{BA6916FF-5776-47D2-9B5A-B13849613166}" srcOrd="0" destOrd="0" presId="urn:microsoft.com/office/officeart/2005/8/layout/orgChart1"/>
    <dgm:cxn modelId="{0A045788-1B24-4C25-B26B-AED48A16C0C9}" type="presParOf" srcId="{BA6916FF-5776-47D2-9B5A-B13849613166}" destId="{1220FD34-7A17-42EC-A1F6-539EDD8A8B44}" srcOrd="0" destOrd="0" presId="urn:microsoft.com/office/officeart/2005/8/layout/orgChart1"/>
    <dgm:cxn modelId="{D80BCFF6-C857-41CE-9503-58B7F2586C79}" type="presParOf" srcId="{BA6916FF-5776-47D2-9B5A-B13849613166}" destId="{BA9ECB54-8DC5-466B-BC90-976EFCA9754C}" srcOrd="1" destOrd="0" presId="urn:microsoft.com/office/officeart/2005/8/layout/orgChart1"/>
    <dgm:cxn modelId="{81A0CD5C-6D62-4F9C-9387-4F4405C674AE}" type="presParOf" srcId="{E6076129-D300-49E0-8AA7-5D7DFD44994A}" destId="{E81E30D5-3888-4DDF-BB7C-1D6EA2A3AF95}" srcOrd="1" destOrd="0" presId="urn:microsoft.com/office/officeart/2005/8/layout/orgChart1"/>
    <dgm:cxn modelId="{AA5C5F0E-1F2B-4115-A45D-7AC56D18D0E8}" type="presParOf" srcId="{E81E30D5-3888-4DDF-BB7C-1D6EA2A3AF95}" destId="{B260211D-9C85-47B1-8A65-BB4C39F5C23E}" srcOrd="0" destOrd="0" presId="urn:microsoft.com/office/officeart/2005/8/layout/orgChart1"/>
    <dgm:cxn modelId="{7F98E1DD-D1A9-4EC8-B29B-2CAAF8252FD1}" type="presParOf" srcId="{E81E30D5-3888-4DDF-BB7C-1D6EA2A3AF95}" destId="{96D688DB-319D-492E-A644-DA9D2ED5A35A}" srcOrd="1" destOrd="0" presId="urn:microsoft.com/office/officeart/2005/8/layout/orgChart1"/>
    <dgm:cxn modelId="{DA825382-C243-47EF-9A49-E279E7DA9D5B}" type="presParOf" srcId="{96D688DB-319D-492E-A644-DA9D2ED5A35A}" destId="{01F15198-82FB-45ED-ABFF-1205C743ECED}" srcOrd="0" destOrd="0" presId="urn:microsoft.com/office/officeart/2005/8/layout/orgChart1"/>
    <dgm:cxn modelId="{02C9357C-A1E0-46ED-B552-168DFD5E1CD5}" type="presParOf" srcId="{01F15198-82FB-45ED-ABFF-1205C743ECED}" destId="{D602D1E1-B319-4DC4-B091-49DA801FF8B5}" srcOrd="0" destOrd="0" presId="urn:microsoft.com/office/officeart/2005/8/layout/orgChart1"/>
    <dgm:cxn modelId="{B8137180-E446-41B2-8AFB-6B808F4A64EB}" type="presParOf" srcId="{01F15198-82FB-45ED-ABFF-1205C743ECED}" destId="{30983963-D450-4C80-B2FB-80A05C94AC92}" srcOrd="1" destOrd="0" presId="urn:microsoft.com/office/officeart/2005/8/layout/orgChart1"/>
    <dgm:cxn modelId="{B91D7F87-2F80-4467-9E3D-030FB9738BD0}" type="presParOf" srcId="{96D688DB-319D-492E-A644-DA9D2ED5A35A}" destId="{220EC541-962F-46ED-B493-18626FF5E920}" srcOrd="1" destOrd="0" presId="urn:microsoft.com/office/officeart/2005/8/layout/orgChart1"/>
    <dgm:cxn modelId="{367D10EC-6351-45F0-894A-77643F8F7C1C}" type="presParOf" srcId="{220EC541-962F-46ED-B493-18626FF5E920}" destId="{EBDD82FA-940F-4649-BA51-EC38E2595B0C}" srcOrd="0" destOrd="0" presId="urn:microsoft.com/office/officeart/2005/8/layout/orgChart1"/>
    <dgm:cxn modelId="{951D1153-EF03-4CBF-8732-98FF02DA8ECB}" type="presParOf" srcId="{220EC541-962F-46ED-B493-18626FF5E920}" destId="{8A73E9F8-0A9D-4263-A636-4C09CC6292CD}" srcOrd="1" destOrd="0" presId="urn:microsoft.com/office/officeart/2005/8/layout/orgChart1"/>
    <dgm:cxn modelId="{45D86E5F-315A-46D3-8AD2-30EC2E6F70CC}" type="presParOf" srcId="{8A73E9F8-0A9D-4263-A636-4C09CC6292CD}" destId="{755F40DB-9ACC-45D0-90BD-F487F925E311}" srcOrd="0" destOrd="0" presId="urn:microsoft.com/office/officeart/2005/8/layout/orgChart1"/>
    <dgm:cxn modelId="{F1E8859D-3C4C-44AC-8BD2-00F60D5FEDBA}" type="presParOf" srcId="{755F40DB-9ACC-45D0-90BD-F487F925E311}" destId="{158483C2-4E30-422C-856E-8760A1CD3B0A}" srcOrd="0" destOrd="0" presId="urn:microsoft.com/office/officeart/2005/8/layout/orgChart1"/>
    <dgm:cxn modelId="{B5E35218-01C1-4D66-9DD2-8FE245A727E8}" type="presParOf" srcId="{755F40DB-9ACC-45D0-90BD-F487F925E311}" destId="{D46AE33F-BB5A-4981-86CB-57E524B088BA}" srcOrd="1" destOrd="0" presId="urn:microsoft.com/office/officeart/2005/8/layout/orgChart1"/>
    <dgm:cxn modelId="{6FDBD819-3AE0-4199-9FA1-6FA81575FD13}" type="presParOf" srcId="{8A73E9F8-0A9D-4263-A636-4C09CC6292CD}" destId="{EAB311C9-2D36-4DFE-8B66-19343FF63E21}" srcOrd="1" destOrd="0" presId="urn:microsoft.com/office/officeart/2005/8/layout/orgChart1"/>
    <dgm:cxn modelId="{63CAA968-B534-4410-AAAE-679D25A9CBAA}" type="presParOf" srcId="{8A73E9F8-0A9D-4263-A636-4C09CC6292CD}" destId="{3D9F27CF-8A75-4078-8593-624BCF965915}" srcOrd="2" destOrd="0" presId="urn:microsoft.com/office/officeart/2005/8/layout/orgChart1"/>
    <dgm:cxn modelId="{585CAF6A-EF8E-44C4-92A1-590CCEDCE8AA}" type="presParOf" srcId="{220EC541-962F-46ED-B493-18626FF5E920}" destId="{D3D76A45-BE2A-4D32-B95B-1884B2385B29}" srcOrd="2" destOrd="0" presId="urn:microsoft.com/office/officeart/2005/8/layout/orgChart1"/>
    <dgm:cxn modelId="{DE763407-A70E-4447-9CF0-0F65E4D9F64F}" type="presParOf" srcId="{220EC541-962F-46ED-B493-18626FF5E920}" destId="{22B99746-48CB-4AF2-B98E-266CBFBA28B2}" srcOrd="3" destOrd="0" presId="urn:microsoft.com/office/officeart/2005/8/layout/orgChart1"/>
    <dgm:cxn modelId="{7B8060AD-654A-499E-935E-5E70D46C3C51}" type="presParOf" srcId="{22B99746-48CB-4AF2-B98E-266CBFBA28B2}" destId="{9BAFA942-4584-45D0-A68A-4051549DC1BD}" srcOrd="0" destOrd="0" presId="urn:microsoft.com/office/officeart/2005/8/layout/orgChart1"/>
    <dgm:cxn modelId="{961E7441-4ED6-45FC-99AA-888AC60E2DBC}" type="presParOf" srcId="{9BAFA942-4584-45D0-A68A-4051549DC1BD}" destId="{0803FEFF-CDBC-443B-963D-CEA30397B28B}" srcOrd="0" destOrd="0" presId="urn:microsoft.com/office/officeart/2005/8/layout/orgChart1"/>
    <dgm:cxn modelId="{003E4697-4250-4989-AC9F-3F27F6DAA066}" type="presParOf" srcId="{9BAFA942-4584-45D0-A68A-4051549DC1BD}" destId="{9CBE37B1-7AA9-4EC1-B684-FFB620E73A4D}" srcOrd="1" destOrd="0" presId="urn:microsoft.com/office/officeart/2005/8/layout/orgChart1"/>
    <dgm:cxn modelId="{726CCDD0-FB21-4D66-BB95-FAC010432087}" type="presParOf" srcId="{22B99746-48CB-4AF2-B98E-266CBFBA28B2}" destId="{B5F68EAB-1B87-4ACF-8153-CDBDB1CB7E86}" srcOrd="1" destOrd="0" presId="urn:microsoft.com/office/officeart/2005/8/layout/orgChart1"/>
    <dgm:cxn modelId="{DFAA8273-F144-4F3D-B83A-8352C1E1E946}" type="presParOf" srcId="{22B99746-48CB-4AF2-B98E-266CBFBA28B2}" destId="{2D15F7DA-6555-4443-9D53-91C70EA0CAE0}" srcOrd="2" destOrd="0" presId="urn:microsoft.com/office/officeart/2005/8/layout/orgChart1"/>
    <dgm:cxn modelId="{2E58F5E5-A0EA-4D09-878A-AB7B457E39F1}" type="presParOf" srcId="{96D688DB-319D-492E-A644-DA9D2ED5A35A}" destId="{3F1B89D2-F3B7-46B9-B374-53D4D188FFFB}" srcOrd="2" destOrd="0" presId="urn:microsoft.com/office/officeart/2005/8/layout/orgChart1"/>
    <dgm:cxn modelId="{925483A3-160D-4A00-9D05-0C85EC76A38D}" type="presParOf" srcId="{E81E30D5-3888-4DDF-BB7C-1D6EA2A3AF95}" destId="{6F99F91F-6488-4D4C-BC0B-7672C358232A}" srcOrd="2" destOrd="0" presId="urn:microsoft.com/office/officeart/2005/8/layout/orgChart1"/>
    <dgm:cxn modelId="{033D2A9A-AFB1-4115-AED1-DCFA36F293C7}" type="presParOf" srcId="{E81E30D5-3888-4DDF-BB7C-1D6EA2A3AF95}" destId="{8DB17A41-ECCD-4FFB-91AD-C9D45731BAC2}" srcOrd="3" destOrd="0" presId="urn:microsoft.com/office/officeart/2005/8/layout/orgChart1"/>
    <dgm:cxn modelId="{05E611F2-0BB0-47AE-9FCA-64442FFF1C6F}" type="presParOf" srcId="{8DB17A41-ECCD-4FFB-91AD-C9D45731BAC2}" destId="{9848D779-730D-4BA5-ADCF-C9E919E1FA79}" srcOrd="0" destOrd="0" presId="urn:microsoft.com/office/officeart/2005/8/layout/orgChart1"/>
    <dgm:cxn modelId="{3C343518-33E5-4780-A8A7-5AACF8C0429F}" type="presParOf" srcId="{9848D779-730D-4BA5-ADCF-C9E919E1FA79}" destId="{89183DEA-841F-4E2F-A649-B9A090BCACF0}" srcOrd="0" destOrd="0" presId="urn:microsoft.com/office/officeart/2005/8/layout/orgChart1"/>
    <dgm:cxn modelId="{46D0D76D-1569-4836-B58C-91C28EB4A704}" type="presParOf" srcId="{9848D779-730D-4BA5-ADCF-C9E919E1FA79}" destId="{968FD79C-123A-465C-9BB7-FB714BE6C685}" srcOrd="1" destOrd="0" presId="urn:microsoft.com/office/officeart/2005/8/layout/orgChart1"/>
    <dgm:cxn modelId="{F24F967F-0D08-4FDB-8B80-B139A4D1323D}" type="presParOf" srcId="{8DB17A41-ECCD-4FFB-91AD-C9D45731BAC2}" destId="{750A7E6D-710D-4AFA-A598-2D80B8BFF745}" srcOrd="1" destOrd="0" presId="urn:microsoft.com/office/officeart/2005/8/layout/orgChart1"/>
    <dgm:cxn modelId="{A78B3DBA-DE02-4179-B899-BC7230A8F976}" type="presParOf" srcId="{750A7E6D-710D-4AFA-A598-2D80B8BFF745}" destId="{0A77CC5C-0A43-4EC1-930B-547F197AC6F8}" srcOrd="0" destOrd="0" presId="urn:microsoft.com/office/officeart/2005/8/layout/orgChart1"/>
    <dgm:cxn modelId="{F24E404D-DA06-4C81-93B5-77C2C69FB76E}" type="presParOf" srcId="{750A7E6D-710D-4AFA-A598-2D80B8BFF745}" destId="{7DD9E0CA-57EA-49DD-9293-5D4D84B951C8}" srcOrd="1" destOrd="0" presId="urn:microsoft.com/office/officeart/2005/8/layout/orgChart1"/>
    <dgm:cxn modelId="{B6E66A7A-F255-4D5E-AF50-0EB548256878}" type="presParOf" srcId="{7DD9E0CA-57EA-49DD-9293-5D4D84B951C8}" destId="{1F0B9F2A-47D5-44C7-A2C6-1AED7F4BB869}" srcOrd="0" destOrd="0" presId="urn:microsoft.com/office/officeart/2005/8/layout/orgChart1"/>
    <dgm:cxn modelId="{77958406-94E2-42A7-9410-383EF9CB0CDC}" type="presParOf" srcId="{1F0B9F2A-47D5-44C7-A2C6-1AED7F4BB869}" destId="{3A9CFD34-A47E-4A57-B08A-EEFC7C461872}" srcOrd="0" destOrd="0" presId="urn:microsoft.com/office/officeart/2005/8/layout/orgChart1"/>
    <dgm:cxn modelId="{044C7B60-5A3D-4F38-B08D-DFF49A64D42D}" type="presParOf" srcId="{1F0B9F2A-47D5-44C7-A2C6-1AED7F4BB869}" destId="{C047C81D-E1EF-4C54-AC41-77ED5A14DD33}" srcOrd="1" destOrd="0" presId="urn:microsoft.com/office/officeart/2005/8/layout/orgChart1"/>
    <dgm:cxn modelId="{1CE92D71-B076-4157-A4D9-43AFC5179925}" type="presParOf" srcId="{7DD9E0CA-57EA-49DD-9293-5D4D84B951C8}" destId="{758D7FFC-EFAB-48F6-A865-A622618546BB}" srcOrd="1" destOrd="0" presId="urn:microsoft.com/office/officeart/2005/8/layout/orgChart1"/>
    <dgm:cxn modelId="{4FB5362C-B44A-423F-9966-CADF6BA95DE0}" type="presParOf" srcId="{7DD9E0CA-57EA-49DD-9293-5D4D84B951C8}" destId="{719E04BD-013C-43EE-94D9-DF63A825BEC4}" srcOrd="2" destOrd="0" presId="urn:microsoft.com/office/officeart/2005/8/layout/orgChart1"/>
    <dgm:cxn modelId="{C80323C4-6E4D-49AB-8861-462C83CB859E}" type="presParOf" srcId="{8DB17A41-ECCD-4FFB-91AD-C9D45731BAC2}" destId="{FCFDE71B-9934-419E-A75F-8BCFEEE6CB62}" srcOrd="2" destOrd="0" presId="urn:microsoft.com/office/officeart/2005/8/layout/orgChart1"/>
    <dgm:cxn modelId="{DB93F8BC-7344-4543-8899-6ED54881CF9B}" type="presParOf" srcId="{E6076129-D300-49E0-8AA7-5D7DFD44994A}" destId="{BFB6E90A-A6C6-46D9-BA05-0AF586E8DD89}" srcOrd="2" destOrd="0" presId="urn:microsoft.com/office/officeart/2005/8/layout/orgChart1"/>
    <dgm:cxn modelId="{99CD1A48-EBCC-4030-8381-1E1B9277D11C}" type="presParOf" srcId="{BFB6E90A-A6C6-46D9-BA05-0AF586E8DD89}" destId="{CF69B969-B318-41CB-A459-F91A2D913AA1}" srcOrd="0" destOrd="0" presId="urn:microsoft.com/office/officeart/2005/8/layout/orgChart1"/>
    <dgm:cxn modelId="{4E8B56B5-F120-426E-A80B-F5768CA313BB}" type="presParOf" srcId="{BFB6E90A-A6C6-46D9-BA05-0AF586E8DD89}" destId="{E50B6054-54F8-40A0-A489-70DA0478FF0F}" srcOrd="1" destOrd="0" presId="urn:microsoft.com/office/officeart/2005/8/layout/orgChart1"/>
    <dgm:cxn modelId="{A2E4B01F-754E-42E8-B81C-7DA98E05B77C}" type="presParOf" srcId="{E50B6054-54F8-40A0-A489-70DA0478FF0F}" destId="{1689B235-A9D0-4C2A-AB6C-FFD180C1F934}" srcOrd="0" destOrd="0" presId="urn:microsoft.com/office/officeart/2005/8/layout/orgChart1"/>
    <dgm:cxn modelId="{B2CFAE4F-9B09-4B2C-9658-EEA51D808FFA}" type="presParOf" srcId="{1689B235-A9D0-4C2A-AB6C-FFD180C1F934}" destId="{B143B1CA-9DA2-4E56-9247-538C14C32DA8}" srcOrd="0" destOrd="0" presId="urn:microsoft.com/office/officeart/2005/8/layout/orgChart1"/>
    <dgm:cxn modelId="{A5D25085-7B49-499B-B557-56FDFAD7E08C}" type="presParOf" srcId="{1689B235-A9D0-4C2A-AB6C-FFD180C1F934}" destId="{475EC22C-4DDC-406B-959D-D3F3B8F1691C}" srcOrd="1" destOrd="0" presId="urn:microsoft.com/office/officeart/2005/8/layout/orgChart1"/>
    <dgm:cxn modelId="{DE25A1AA-D476-4D49-81CA-89947C3A756C}" type="presParOf" srcId="{E50B6054-54F8-40A0-A489-70DA0478FF0F}" destId="{67A12D00-B8CD-4DD9-9A56-1FD76DAB6B47}" srcOrd="1" destOrd="0" presId="urn:microsoft.com/office/officeart/2005/8/layout/orgChart1"/>
    <dgm:cxn modelId="{EED16E9D-6105-489B-BB92-E35585D382E6}" type="presParOf" srcId="{E50B6054-54F8-40A0-A489-70DA0478FF0F}" destId="{D25BACA6-B1FF-4CB9-A4DA-BE583EC0ADBD}" srcOrd="2" destOrd="0" presId="urn:microsoft.com/office/officeart/2005/8/layout/orgChart1"/>
    <dgm:cxn modelId="{716C9E44-06AC-4845-BCD6-8F2885BB64CC}" type="presParOf" srcId="{C7277906-8340-48FA-9114-19802EA79EC2}" destId="{72C01828-331A-45B1-A891-65CE1AA63933}" srcOrd="12" destOrd="0" presId="urn:microsoft.com/office/officeart/2005/8/layout/orgChart1"/>
    <dgm:cxn modelId="{95501974-327F-40A7-85FE-2A1C0284E80B}" type="presParOf" srcId="{C7277906-8340-48FA-9114-19802EA79EC2}" destId="{E070DA02-3FD2-4A0B-AA9D-481FDFEAABDA}" srcOrd="13" destOrd="0" presId="urn:microsoft.com/office/officeart/2005/8/layout/orgChart1"/>
    <dgm:cxn modelId="{CA13C9EC-A8D1-4D66-8270-0B1306A3F896}" type="presParOf" srcId="{E070DA02-3FD2-4A0B-AA9D-481FDFEAABDA}" destId="{BE81D4A5-359A-430C-8776-3EC08CEF36CC}" srcOrd="0" destOrd="0" presId="urn:microsoft.com/office/officeart/2005/8/layout/orgChart1"/>
    <dgm:cxn modelId="{8D6D3C38-F07F-43A3-9CEA-1D71FB321B62}" type="presParOf" srcId="{BE81D4A5-359A-430C-8776-3EC08CEF36CC}" destId="{28C8CB7F-B244-42A7-87DA-3BA76EAD3D2D}" srcOrd="0" destOrd="0" presId="urn:microsoft.com/office/officeart/2005/8/layout/orgChart1"/>
    <dgm:cxn modelId="{4FAF5E0D-FDFE-43E9-A731-CCEDB17F226C}" type="presParOf" srcId="{BE81D4A5-359A-430C-8776-3EC08CEF36CC}" destId="{63FC17F3-F792-494A-A0EA-77A31ACB1DCC}" srcOrd="1" destOrd="0" presId="urn:microsoft.com/office/officeart/2005/8/layout/orgChart1"/>
    <dgm:cxn modelId="{C9616F17-CF47-47CF-A629-270FE5E4D4E3}" type="presParOf" srcId="{E070DA02-3FD2-4A0B-AA9D-481FDFEAABDA}" destId="{5C3C02B5-6431-4D5F-A74E-32D21B79F1D1}" srcOrd="1" destOrd="0" presId="urn:microsoft.com/office/officeart/2005/8/layout/orgChart1"/>
    <dgm:cxn modelId="{26F9163E-5589-4B71-B727-F2145380F952}" type="presParOf" srcId="{5C3C02B5-6431-4D5F-A74E-32D21B79F1D1}" destId="{93C7C9B8-0511-4979-8744-4C175DF5268D}" srcOrd="0" destOrd="0" presId="urn:microsoft.com/office/officeart/2005/8/layout/orgChart1"/>
    <dgm:cxn modelId="{665CEED9-6CCB-4D5A-995C-532F7DE7F3F6}" type="presParOf" srcId="{5C3C02B5-6431-4D5F-A74E-32D21B79F1D1}" destId="{61E6A561-C93F-4416-BF58-39D23904772F}" srcOrd="1" destOrd="0" presId="urn:microsoft.com/office/officeart/2005/8/layout/orgChart1"/>
    <dgm:cxn modelId="{F0695A86-61FE-4BAD-B2FA-3A8C3B9ED87E}" type="presParOf" srcId="{61E6A561-C93F-4416-BF58-39D23904772F}" destId="{F10403F4-1FB1-45EF-93ED-D8F4B3B7C834}" srcOrd="0" destOrd="0" presId="urn:microsoft.com/office/officeart/2005/8/layout/orgChart1"/>
    <dgm:cxn modelId="{F79F2E67-16F1-4E0D-AF7D-A35233F286C8}" type="presParOf" srcId="{F10403F4-1FB1-45EF-93ED-D8F4B3B7C834}" destId="{01064A64-8B0B-4EB8-A2BB-8945AA122A98}" srcOrd="0" destOrd="0" presId="urn:microsoft.com/office/officeart/2005/8/layout/orgChart1"/>
    <dgm:cxn modelId="{963A2014-9E2C-488F-B975-3F2C17E2A871}" type="presParOf" srcId="{F10403F4-1FB1-45EF-93ED-D8F4B3B7C834}" destId="{8C0401E7-EDA5-4542-B17E-F56C22A20A11}" srcOrd="1" destOrd="0" presId="urn:microsoft.com/office/officeart/2005/8/layout/orgChart1"/>
    <dgm:cxn modelId="{816CFF09-7E8C-47E5-8A5B-1917A7DA2A90}" type="presParOf" srcId="{61E6A561-C93F-4416-BF58-39D23904772F}" destId="{6E385B5A-78FB-42EC-808B-ECFBE2B2476F}" srcOrd="1" destOrd="0" presId="urn:microsoft.com/office/officeart/2005/8/layout/orgChart1"/>
    <dgm:cxn modelId="{C7DB2BB3-466A-46B7-ACCD-004B17BDCF71}" type="presParOf" srcId="{6E385B5A-78FB-42EC-808B-ECFBE2B2476F}" destId="{C84FA1E8-05F3-41D2-99EA-7B864D970FAC}" srcOrd="0" destOrd="0" presId="urn:microsoft.com/office/officeart/2005/8/layout/orgChart1"/>
    <dgm:cxn modelId="{96E0DB61-5D54-4152-8CD7-EE1E7E3A8CC4}" type="presParOf" srcId="{6E385B5A-78FB-42EC-808B-ECFBE2B2476F}" destId="{D67110BE-9D9A-4A03-A20A-1F94BB5599E3}" srcOrd="1" destOrd="0" presId="urn:microsoft.com/office/officeart/2005/8/layout/orgChart1"/>
    <dgm:cxn modelId="{EBC9B5D1-85FC-4E41-BF04-871F523F1EAF}" type="presParOf" srcId="{D67110BE-9D9A-4A03-A20A-1F94BB5599E3}" destId="{920C46E4-93CA-4DD3-A508-A92E18A120EC}" srcOrd="0" destOrd="0" presId="urn:microsoft.com/office/officeart/2005/8/layout/orgChart1"/>
    <dgm:cxn modelId="{29D82D8D-E199-4E71-9319-AF1CA1839EF7}" type="presParOf" srcId="{920C46E4-93CA-4DD3-A508-A92E18A120EC}" destId="{E478ED32-EEA1-4A43-BD97-052E92D06ECB}" srcOrd="0" destOrd="0" presId="urn:microsoft.com/office/officeart/2005/8/layout/orgChart1"/>
    <dgm:cxn modelId="{58E528F2-2117-421A-BC61-D427379345AD}" type="presParOf" srcId="{920C46E4-93CA-4DD3-A508-A92E18A120EC}" destId="{CFEB3543-BB68-4154-97D3-9EE68CBF5DB6}" srcOrd="1" destOrd="0" presId="urn:microsoft.com/office/officeart/2005/8/layout/orgChart1"/>
    <dgm:cxn modelId="{1F312361-7407-4D5E-BA8E-9F1ECB0F1132}" type="presParOf" srcId="{D67110BE-9D9A-4A03-A20A-1F94BB5599E3}" destId="{1A0F7FB6-6EBF-46A6-8EB9-6A4336681943}" srcOrd="1" destOrd="0" presId="urn:microsoft.com/office/officeart/2005/8/layout/orgChart1"/>
    <dgm:cxn modelId="{29144F28-62B9-4559-BA2D-252FD72F1073}" type="presParOf" srcId="{D67110BE-9D9A-4A03-A20A-1F94BB5599E3}" destId="{5B343A04-1FD5-4651-953D-28BA969EBFA7}" srcOrd="2" destOrd="0" presId="urn:microsoft.com/office/officeart/2005/8/layout/orgChart1"/>
    <dgm:cxn modelId="{136E6656-D52C-4487-984A-B671D21906B2}" type="presParOf" srcId="{6E385B5A-78FB-42EC-808B-ECFBE2B2476F}" destId="{E757474E-90A7-45FA-8293-F2444AD17C11}" srcOrd="2" destOrd="0" presId="urn:microsoft.com/office/officeart/2005/8/layout/orgChart1"/>
    <dgm:cxn modelId="{2C92B22B-B883-4996-8F98-B7459F1651CB}" type="presParOf" srcId="{6E385B5A-78FB-42EC-808B-ECFBE2B2476F}" destId="{A629C527-E420-48B4-84A1-EBC9655FA273}" srcOrd="3" destOrd="0" presId="urn:microsoft.com/office/officeart/2005/8/layout/orgChart1"/>
    <dgm:cxn modelId="{3DB09352-1ED6-4028-AB13-07ADCF6C94C1}" type="presParOf" srcId="{A629C527-E420-48B4-84A1-EBC9655FA273}" destId="{3759EC7E-6736-4627-A1ED-B8C2EF10D6E3}" srcOrd="0" destOrd="0" presId="urn:microsoft.com/office/officeart/2005/8/layout/orgChart1"/>
    <dgm:cxn modelId="{08F280CE-C1F9-48F0-918A-64C98C941214}" type="presParOf" srcId="{3759EC7E-6736-4627-A1ED-B8C2EF10D6E3}" destId="{0B5AF168-152F-46E6-A74B-057E4ADEE99E}" srcOrd="0" destOrd="0" presId="urn:microsoft.com/office/officeart/2005/8/layout/orgChart1"/>
    <dgm:cxn modelId="{00067A07-C174-4328-A452-01020F04458B}" type="presParOf" srcId="{3759EC7E-6736-4627-A1ED-B8C2EF10D6E3}" destId="{C3E68696-32DB-4204-ABBD-83FAEB09812A}" srcOrd="1" destOrd="0" presId="urn:microsoft.com/office/officeart/2005/8/layout/orgChart1"/>
    <dgm:cxn modelId="{9FF9A817-9055-40D2-8E69-8047DC72AA72}" type="presParOf" srcId="{A629C527-E420-48B4-84A1-EBC9655FA273}" destId="{F8C9BB37-3BD5-458C-A65C-A7DA3BC9D7F7}" srcOrd="1" destOrd="0" presId="urn:microsoft.com/office/officeart/2005/8/layout/orgChart1"/>
    <dgm:cxn modelId="{451A9E74-B4DC-49AD-A4EE-041FD98CA7F8}" type="presParOf" srcId="{A629C527-E420-48B4-84A1-EBC9655FA273}" destId="{3A9E3B12-68DA-41F9-9815-890DEE9777BB}" srcOrd="2" destOrd="0" presId="urn:microsoft.com/office/officeart/2005/8/layout/orgChart1"/>
    <dgm:cxn modelId="{90CE4A87-D5F8-4F82-86D5-44A205C61DB3}" type="presParOf" srcId="{6E385B5A-78FB-42EC-808B-ECFBE2B2476F}" destId="{EF5A49A2-3922-4013-92F2-D6973C122CD4}" srcOrd="4" destOrd="0" presId="urn:microsoft.com/office/officeart/2005/8/layout/orgChart1"/>
    <dgm:cxn modelId="{74CCB272-1F70-42F2-A993-91C36269FF39}" type="presParOf" srcId="{6E385B5A-78FB-42EC-808B-ECFBE2B2476F}" destId="{C5554C19-638E-4644-AE4F-C79C5F08B015}" srcOrd="5" destOrd="0" presId="urn:microsoft.com/office/officeart/2005/8/layout/orgChart1"/>
    <dgm:cxn modelId="{17BD44ED-A921-4E1E-AD55-DE40ED0C8DE2}" type="presParOf" srcId="{C5554C19-638E-4644-AE4F-C79C5F08B015}" destId="{5B1DCB47-4188-4AB3-82F0-8989C54A7CE5}" srcOrd="0" destOrd="0" presId="urn:microsoft.com/office/officeart/2005/8/layout/orgChart1"/>
    <dgm:cxn modelId="{26B89BF2-A06C-4F06-BDB9-95877A36A4B3}" type="presParOf" srcId="{5B1DCB47-4188-4AB3-82F0-8989C54A7CE5}" destId="{A1E838BB-BA02-4236-8AAC-C53A8C7B4E49}" srcOrd="0" destOrd="0" presId="urn:microsoft.com/office/officeart/2005/8/layout/orgChart1"/>
    <dgm:cxn modelId="{45D2FF30-0F91-41E8-9228-663CDA1B709A}" type="presParOf" srcId="{5B1DCB47-4188-4AB3-82F0-8989C54A7CE5}" destId="{64527E31-E054-4486-9892-E2C03C9E0536}" srcOrd="1" destOrd="0" presId="urn:microsoft.com/office/officeart/2005/8/layout/orgChart1"/>
    <dgm:cxn modelId="{6BB41E04-F20B-46F5-AADC-9C81C0F81A02}" type="presParOf" srcId="{C5554C19-638E-4644-AE4F-C79C5F08B015}" destId="{A02F7FFC-F45A-4FBE-A9F8-BA0BA42D2F20}" srcOrd="1" destOrd="0" presId="urn:microsoft.com/office/officeart/2005/8/layout/orgChart1"/>
    <dgm:cxn modelId="{E4FFEFFE-2CE3-43CD-9D83-59E02265EA84}" type="presParOf" srcId="{C5554C19-638E-4644-AE4F-C79C5F08B015}" destId="{D0E47912-FB9D-4368-9869-95B22EAA9614}" srcOrd="2" destOrd="0" presId="urn:microsoft.com/office/officeart/2005/8/layout/orgChart1"/>
    <dgm:cxn modelId="{2A680DEE-82D0-47D9-9775-C1E49C44BB19}" type="presParOf" srcId="{61E6A561-C93F-4416-BF58-39D23904772F}" destId="{AA89A9E2-2D48-4136-A0CE-384565606DED}" srcOrd="2" destOrd="0" presId="urn:microsoft.com/office/officeart/2005/8/layout/orgChart1"/>
    <dgm:cxn modelId="{62D76922-F7C3-4D48-8E78-E5E07B7783C3}" type="presParOf" srcId="{E070DA02-3FD2-4A0B-AA9D-481FDFEAABDA}" destId="{7AA018E5-796E-4ABC-AA2B-40F4D72D63F1}" srcOrd="2" destOrd="0" presId="urn:microsoft.com/office/officeart/2005/8/layout/orgChart1"/>
    <dgm:cxn modelId="{9F8EEC58-0284-4101-A89C-76803BD12BA9}" type="presParOf" srcId="{9B8D1709-5C40-454A-B1D5-641A088DE002}" destId="{460CE417-D865-4872-BFA5-71A8F0BE1F12}" srcOrd="2" destOrd="0" presId="urn:microsoft.com/office/officeart/2005/8/layout/orgChart1"/>
    <dgm:cxn modelId="{576E5F37-B855-4587-8558-A8F8521B6D0C}" type="presParOf" srcId="{460CE417-D865-4872-BFA5-71A8F0BE1F12}" destId="{020E8389-2A2E-41B3-82B1-A5AED3987DA1}" srcOrd="0" destOrd="0" presId="urn:microsoft.com/office/officeart/2005/8/layout/orgChart1"/>
    <dgm:cxn modelId="{4A02D426-9433-4516-946C-D48E244B6046}" type="presParOf" srcId="{460CE417-D865-4872-BFA5-71A8F0BE1F12}" destId="{D60E728B-41AC-4FD7-8909-315648DCCD3B}" srcOrd="1" destOrd="0" presId="urn:microsoft.com/office/officeart/2005/8/layout/orgChart1"/>
    <dgm:cxn modelId="{06E43874-4C6E-4628-9568-413D6839CC08}" type="presParOf" srcId="{D60E728B-41AC-4FD7-8909-315648DCCD3B}" destId="{30464B0D-FC43-4D03-8696-6E1D3726D2D5}" srcOrd="0" destOrd="0" presId="urn:microsoft.com/office/officeart/2005/8/layout/orgChart1"/>
    <dgm:cxn modelId="{2C77E6FF-4428-4037-9476-E1299BCD8A26}" type="presParOf" srcId="{30464B0D-FC43-4D03-8696-6E1D3726D2D5}" destId="{A8EC26B8-0FEF-4345-9681-AB372A0EA842}" srcOrd="0" destOrd="0" presId="urn:microsoft.com/office/officeart/2005/8/layout/orgChart1"/>
    <dgm:cxn modelId="{C226B2FD-1DFD-4732-BDF4-2BD810E41798}" type="presParOf" srcId="{30464B0D-FC43-4D03-8696-6E1D3726D2D5}" destId="{8C1AAE77-5DEA-40B6-9E04-AEC522616329}" srcOrd="1" destOrd="0" presId="urn:microsoft.com/office/officeart/2005/8/layout/orgChart1"/>
    <dgm:cxn modelId="{48DA6055-051C-44E1-A5F3-76E4235706A0}" type="presParOf" srcId="{D60E728B-41AC-4FD7-8909-315648DCCD3B}" destId="{8435FD5D-7BE2-4D0F-A21C-899386F0AA1D}" srcOrd="1" destOrd="0" presId="urn:microsoft.com/office/officeart/2005/8/layout/orgChart1"/>
    <dgm:cxn modelId="{711B0582-6169-4462-93AB-26110258A9E8}" type="presParOf" srcId="{D60E728B-41AC-4FD7-8909-315648DCCD3B}" destId="{05038A2B-A886-4226-864B-14A3DA5213AD}" srcOrd="2" destOrd="0" presId="urn:microsoft.com/office/officeart/2005/8/layout/orgChart1"/>
    <dgm:cxn modelId="{764AB314-794F-43B0-990F-A51F8D6E4B9A}" type="presParOf" srcId="{460CE417-D865-4872-BFA5-71A8F0BE1F12}" destId="{E69D1182-4561-4D93-99B6-B6E558439069}" srcOrd="2" destOrd="0" presId="urn:microsoft.com/office/officeart/2005/8/layout/orgChart1"/>
    <dgm:cxn modelId="{4A006495-5208-48A2-8385-CDD7FE9AABF6}" type="presParOf" srcId="{460CE417-D865-4872-BFA5-71A8F0BE1F12}" destId="{C02FAD29-A321-41F5-9D9A-2BBB31CBDB9F}" srcOrd="3" destOrd="0" presId="urn:microsoft.com/office/officeart/2005/8/layout/orgChart1"/>
    <dgm:cxn modelId="{149356EC-2BE2-4CF2-8895-924D9F9F642F}" type="presParOf" srcId="{C02FAD29-A321-41F5-9D9A-2BBB31CBDB9F}" destId="{E80FF848-128B-4BC8-9B72-40C584A48529}" srcOrd="0" destOrd="0" presId="urn:microsoft.com/office/officeart/2005/8/layout/orgChart1"/>
    <dgm:cxn modelId="{41138DD6-F91C-480E-AD30-E9F2E91C32F5}" type="presParOf" srcId="{E80FF848-128B-4BC8-9B72-40C584A48529}" destId="{10DC7E71-1D2B-4B06-9BCC-529AAED72636}" srcOrd="0" destOrd="0" presId="urn:microsoft.com/office/officeart/2005/8/layout/orgChart1"/>
    <dgm:cxn modelId="{610B2C28-95BF-4255-8D6B-65F9490C9B08}" type="presParOf" srcId="{E80FF848-128B-4BC8-9B72-40C584A48529}" destId="{63D809C7-8818-4799-9F5F-7DC459BEDD5F}" srcOrd="1" destOrd="0" presId="urn:microsoft.com/office/officeart/2005/8/layout/orgChart1"/>
    <dgm:cxn modelId="{5A83FA90-81C2-4B87-A854-017615A4D308}" type="presParOf" srcId="{C02FAD29-A321-41F5-9D9A-2BBB31CBDB9F}" destId="{04E81479-FBE3-4268-A801-6731B7F81587}" srcOrd="1" destOrd="0" presId="urn:microsoft.com/office/officeart/2005/8/layout/orgChart1"/>
    <dgm:cxn modelId="{6B63ADD4-CCEF-49C1-BFDD-2CA45A105280}" type="presParOf" srcId="{04E81479-FBE3-4268-A801-6731B7F81587}" destId="{99986A60-DE6E-4717-96E3-15054B93D545}" srcOrd="0" destOrd="0" presId="urn:microsoft.com/office/officeart/2005/8/layout/orgChart1"/>
    <dgm:cxn modelId="{77BAD7D1-4396-4BF1-ACF9-5C2D2316B0AE}" type="presParOf" srcId="{04E81479-FBE3-4268-A801-6731B7F81587}" destId="{C5516801-81FF-405D-98FF-DA696FA27038}" srcOrd="1" destOrd="0" presId="urn:microsoft.com/office/officeart/2005/8/layout/orgChart1"/>
    <dgm:cxn modelId="{9FE07118-F1D7-45A7-9536-B4378EC2AA33}" type="presParOf" srcId="{C5516801-81FF-405D-98FF-DA696FA27038}" destId="{37C2BD0F-2390-43C0-8D3D-89A56B280377}" srcOrd="0" destOrd="0" presId="urn:microsoft.com/office/officeart/2005/8/layout/orgChart1"/>
    <dgm:cxn modelId="{6B6A8FB1-CFA6-49D4-82B8-4849853299DC}" type="presParOf" srcId="{37C2BD0F-2390-43C0-8D3D-89A56B280377}" destId="{CE992C85-363C-418D-A1E4-3FCF1B2B6713}" srcOrd="0" destOrd="0" presId="urn:microsoft.com/office/officeart/2005/8/layout/orgChart1"/>
    <dgm:cxn modelId="{FC2A285C-7C24-4D94-AD05-7BE4081CDEC5}" type="presParOf" srcId="{37C2BD0F-2390-43C0-8D3D-89A56B280377}" destId="{FD9BDEBB-DCF1-44C4-80C5-6A7E68860894}" srcOrd="1" destOrd="0" presId="urn:microsoft.com/office/officeart/2005/8/layout/orgChart1"/>
    <dgm:cxn modelId="{3B5940B8-6351-4641-8A3E-89944CBB809F}" type="presParOf" srcId="{C5516801-81FF-405D-98FF-DA696FA27038}" destId="{AD832B35-B731-463D-9F23-B9039BB09C44}" srcOrd="1" destOrd="0" presId="urn:microsoft.com/office/officeart/2005/8/layout/orgChart1"/>
    <dgm:cxn modelId="{9F362852-1E95-49D4-A924-4FACA437B87F}" type="presParOf" srcId="{C5516801-81FF-405D-98FF-DA696FA27038}" destId="{151061DA-9D43-453B-B5E9-35D21451435C}" srcOrd="2" destOrd="0" presId="urn:microsoft.com/office/officeart/2005/8/layout/orgChart1"/>
    <dgm:cxn modelId="{0FF1696E-7F5B-4ECA-AB3C-9BF347F42CFF}" type="presParOf" srcId="{04E81479-FBE3-4268-A801-6731B7F81587}" destId="{2D2D41E7-605C-4542-93CA-94A6AE9D6994}" srcOrd="2" destOrd="0" presId="urn:microsoft.com/office/officeart/2005/8/layout/orgChart1"/>
    <dgm:cxn modelId="{C2674585-35FB-4071-9632-B6E2CFAA22DC}" type="presParOf" srcId="{04E81479-FBE3-4268-A801-6731B7F81587}" destId="{FCED491C-AF9E-48A6-A914-22C65D8242A3}" srcOrd="3" destOrd="0" presId="urn:microsoft.com/office/officeart/2005/8/layout/orgChart1"/>
    <dgm:cxn modelId="{C9B9E030-64EC-4654-99D2-1A969CE29896}" type="presParOf" srcId="{FCED491C-AF9E-48A6-A914-22C65D8242A3}" destId="{2658650E-6607-436F-B05C-7C1EE65B8162}" srcOrd="0" destOrd="0" presId="urn:microsoft.com/office/officeart/2005/8/layout/orgChart1"/>
    <dgm:cxn modelId="{435973B1-19AF-43BE-8448-2AB60D9BA797}" type="presParOf" srcId="{2658650E-6607-436F-B05C-7C1EE65B8162}" destId="{02C8C26F-75B3-420F-8769-021D01BD07F3}" srcOrd="0" destOrd="0" presId="urn:microsoft.com/office/officeart/2005/8/layout/orgChart1"/>
    <dgm:cxn modelId="{BD8E5233-78C9-46B0-B2BF-39EE0CB95D48}" type="presParOf" srcId="{2658650E-6607-436F-B05C-7C1EE65B8162}" destId="{DB588452-5297-4968-9547-2C05DC33945E}" srcOrd="1" destOrd="0" presId="urn:microsoft.com/office/officeart/2005/8/layout/orgChart1"/>
    <dgm:cxn modelId="{FDB875B2-4CFC-475F-9BE1-EA1EF560A824}" type="presParOf" srcId="{FCED491C-AF9E-48A6-A914-22C65D8242A3}" destId="{A88E912E-71CE-4DE8-944C-E7F80685090B}" srcOrd="1" destOrd="0" presId="urn:microsoft.com/office/officeart/2005/8/layout/orgChart1"/>
    <dgm:cxn modelId="{8BE36AF5-1B23-4489-8AD4-9C6FCC3C5C22}" type="presParOf" srcId="{FCED491C-AF9E-48A6-A914-22C65D8242A3}" destId="{8EBA0679-EF57-42A9-A433-343A66CCA51D}" srcOrd="2" destOrd="0" presId="urn:microsoft.com/office/officeart/2005/8/layout/orgChart1"/>
    <dgm:cxn modelId="{1EDA6498-3246-43FC-9AB6-85182023B56A}" type="presParOf" srcId="{04E81479-FBE3-4268-A801-6731B7F81587}" destId="{B82861E5-F6D8-4347-BE5B-A7CCA719C88D}" srcOrd="4" destOrd="0" presId="urn:microsoft.com/office/officeart/2005/8/layout/orgChart1"/>
    <dgm:cxn modelId="{2BBA6104-161C-4250-98B2-65C6530F982E}" type="presParOf" srcId="{04E81479-FBE3-4268-A801-6731B7F81587}" destId="{9DE52978-0380-4903-87F1-50F2E2327E83}" srcOrd="5" destOrd="0" presId="urn:microsoft.com/office/officeart/2005/8/layout/orgChart1"/>
    <dgm:cxn modelId="{D0D35E25-C851-4F21-8EFF-21318CCDE2E7}" type="presParOf" srcId="{9DE52978-0380-4903-87F1-50F2E2327E83}" destId="{B2A7C68D-C3A9-4BC5-BD63-88CBA36ACA93}" srcOrd="0" destOrd="0" presId="urn:microsoft.com/office/officeart/2005/8/layout/orgChart1"/>
    <dgm:cxn modelId="{0110A8FA-DD91-4C12-863F-0472FF52EC06}" type="presParOf" srcId="{B2A7C68D-C3A9-4BC5-BD63-88CBA36ACA93}" destId="{0633B1AF-F6C3-49B5-A804-D36B67A6279C}" srcOrd="0" destOrd="0" presId="urn:microsoft.com/office/officeart/2005/8/layout/orgChart1"/>
    <dgm:cxn modelId="{2CD62008-60E5-4A6C-8BF3-3F89A15A8955}" type="presParOf" srcId="{B2A7C68D-C3A9-4BC5-BD63-88CBA36ACA93}" destId="{B0D46385-672D-4EB2-8D04-0B178868F26C}" srcOrd="1" destOrd="0" presId="urn:microsoft.com/office/officeart/2005/8/layout/orgChart1"/>
    <dgm:cxn modelId="{81BA60C3-B17D-4DA0-94F6-818FA6B6CA71}" type="presParOf" srcId="{9DE52978-0380-4903-87F1-50F2E2327E83}" destId="{E5F4789F-D9C8-4363-861E-D4D48973ED21}" srcOrd="1" destOrd="0" presId="urn:microsoft.com/office/officeart/2005/8/layout/orgChart1"/>
    <dgm:cxn modelId="{C39E1B7F-D25C-4D4B-B84D-878CDB34CD8E}" type="presParOf" srcId="{9DE52978-0380-4903-87F1-50F2E2327E83}" destId="{AC2CD733-6A53-444B-A3CF-C7AA0164C00F}" srcOrd="2" destOrd="0" presId="urn:microsoft.com/office/officeart/2005/8/layout/orgChart1"/>
    <dgm:cxn modelId="{81DE864D-663F-40E0-A387-B2E60441E363}" type="presParOf" srcId="{C02FAD29-A321-41F5-9D9A-2BBB31CBDB9F}" destId="{015277E6-0897-48D5-AFA3-B9A6D1EE6FCA}" srcOrd="2" destOrd="0" presId="urn:microsoft.com/office/officeart/2005/8/layout/orgChart1"/>
    <dgm:cxn modelId="{DF5BC1AA-975E-4538-955B-8B1856A93056}" type="presParOf" srcId="{21E43A0E-577C-4300-9A40-1C6701E97286}" destId="{6647EF2D-0111-432E-88E5-8D8FB6077D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2FDAF8-018E-4B8C-9F59-39479AF8D209}">
      <dsp:nvSpPr>
        <dsp:cNvPr id="0" name=""/>
        <dsp:cNvSpPr/>
      </dsp:nvSpPr>
      <dsp:spPr>
        <a:xfrm>
          <a:off x="1523087" y="16760"/>
          <a:ext cx="7235650" cy="3741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Initiated process at Board Strat Session (Jan 2018)</a:t>
          </a:r>
        </a:p>
      </dsp:txBody>
      <dsp:txXfrm>
        <a:off x="1523087" y="16760"/>
        <a:ext cx="7235650" cy="374179"/>
      </dsp:txXfrm>
    </dsp:sp>
    <dsp:sp modelId="{A17736C6-8010-40FF-821B-DD6C4313434A}">
      <dsp:nvSpPr>
        <dsp:cNvPr id="0" name=""/>
        <dsp:cNvSpPr/>
      </dsp:nvSpPr>
      <dsp:spPr>
        <a:xfrm>
          <a:off x="49982" y="3256"/>
          <a:ext cx="1473104" cy="40118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MDDA Act review</a:t>
          </a:r>
          <a:endParaRPr lang="en-US" sz="1400" kern="1200" dirty="0"/>
        </a:p>
      </dsp:txBody>
      <dsp:txXfrm>
        <a:off x="49982" y="3256"/>
        <a:ext cx="1473104" cy="401188"/>
      </dsp:txXfrm>
    </dsp:sp>
    <dsp:sp modelId="{CF88BE1A-0BF9-43AF-A942-C9F47DAD9514}">
      <dsp:nvSpPr>
        <dsp:cNvPr id="0" name=""/>
        <dsp:cNvSpPr/>
      </dsp:nvSpPr>
      <dsp:spPr>
        <a:xfrm>
          <a:off x="1503603" y="400598"/>
          <a:ext cx="7300806" cy="7588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60325" lvl="1" indent="-60325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••"/>
          </a:pPr>
          <a:r>
            <a:rPr lang="en-ZA" sz="1400" kern="1200" dirty="0">
              <a:latin typeface="Arial" panose="020B0604020202020204" pitchFamily="34" charset="0"/>
              <a:cs typeface="Arial" panose="020B0604020202020204" pitchFamily="34" charset="0"/>
            </a:rPr>
            <a:t>Community Media Indaba planned for Q1 of 2018/19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60325" lvl="1" indent="-60325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•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Intensified media engagement in Q4 of 2017/18</a:t>
          </a:r>
        </a:p>
      </dsp:txBody>
      <dsp:txXfrm>
        <a:off x="1503603" y="400598"/>
        <a:ext cx="7300806" cy="758850"/>
      </dsp:txXfrm>
    </dsp:sp>
    <dsp:sp modelId="{B735D4D2-F7C3-488E-B0C8-B80E6948F753}">
      <dsp:nvSpPr>
        <dsp:cNvPr id="0" name=""/>
        <dsp:cNvSpPr/>
      </dsp:nvSpPr>
      <dsp:spPr>
        <a:xfrm>
          <a:off x="4309" y="416497"/>
          <a:ext cx="1499293" cy="752082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Lobby for media diversity &amp; public engagement</a:t>
          </a:r>
          <a:endParaRPr lang="en-US" sz="1400" kern="1200" dirty="0"/>
        </a:p>
      </dsp:txBody>
      <dsp:txXfrm>
        <a:off x="4309" y="416497"/>
        <a:ext cx="1499293" cy="752082"/>
      </dsp:txXfrm>
    </dsp:sp>
    <dsp:sp modelId="{CA0441DA-592D-49C2-A179-EEF0348F5443}">
      <dsp:nvSpPr>
        <dsp:cNvPr id="0" name=""/>
        <dsp:cNvSpPr/>
      </dsp:nvSpPr>
      <dsp:spPr>
        <a:xfrm>
          <a:off x="1464616" y="1159654"/>
          <a:ext cx="7344103" cy="12632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••"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Training in governance/</a:t>
          </a:r>
          <a:r>
            <a:rPr lang="en-ZA" sz="1400" b="0" kern="1200" dirty="0">
              <a:latin typeface="Arial" panose="020B0604020202020204" pitchFamily="34" charset="0"/>
            </a:rPr>
            <a:t>business enterprise development –SEDA MOU in 2018/19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••"/>
            <a:tabLst/>
            <a:defRPr/>
          </a:pPr>
          <a:r>
            <a:rPr lang="en-ZA" sz="1400" b="0" kern="1200" dirty="0">
              <a:latin typeface="Arial" panose="020B0604020202020204" pitchFamily="34" charset="0"/>
            </a:rPr>
            <a:t>Engaged with SALGA on supporting community media in 2017/18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••"/>
            <a:tabLst/>
            <a:defRPr/>
          </a:pPr>
          <a:r>
            <a:rPr lang="en-ZA" sz="1400" b="0" kern="1200" dirty="0">
              <a:latin typeface="Arial" panose="020B0604020202020204" pitchFamily="34" charset="0"/>
            </a:rPr>
            <a:t>Engaged with Sentech on transmission costs, negotiation with </a:t>
          </a:r>
          <a:r>
            <a:rPr lang="en-ZA" sz="1400" b="0" kern="1200" dirty="0" err="1">
              <a:latin typeface="Arial" panose="020B0604020202020204" pitchFamily="34" charset="0"/>
            </a:rPr>
            <a:t>DoC</a:t>
          </a:r>
          <a:r>
            <a:rPr lang="en-ZA" sz="1400" b="0" kern="1200" dirty="0">
              <a:latin typeface="Arial" panose="020B0604020202020204" pitchFamily="34" charset="0"/>
            </a:rPr>
            <a:t> on late fees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••"/>
            <a:tabLst/>
            <a:defRPr/>
          </a:pPr>
          <a:r>
            <a:rPr lang="en-US" sz="1400" b="0" kern="1200" dirty="0">
              <a:latin typeface="Arial" panose="020B0604020202020204" pitchFamily="34" charset="0"/>
            </a:rPr>
            <a:t>Reviewing funding model, call for applications and M&amp;E framework in 2018/19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••"/>
            <a:tabLst/>
            <a:defRPr/>
          </a:pPr>
          <a:r>
            <a:rPr lang="en-US" sz="1400" b="0" kern="1200" dirty="0">
              <a:latin typeface="Arial" panose="020B0604020202020204" pitchFamily="34" charset="0"/>
            </a:rPr>
            <a:t>Meetings to explore revival of Social engagement strategy being set up</a:t>
          </a:r>
        </a:p>
      </dsp:txBody>
      <dsp:txXfrm>
        <a:off x="1464616" y="1159654"/>
        <a:ext cx="7344103" cy="1263280"/>
      </dsp:txXfrm>
    </dsp:sp>
    <dsp:sp modelId="{12909174-FDFE-446A-8404-D8124B5F1E43}">
      <dsp:nvSpPr>
        <dsp:cNvPr id="0" name=""/>
        <dsp:cNvSpPr/>
      </dsp:nvSpPr>
      <dsp:spPr>
        <a:xfrm>
          <a:off x="30463" y="1306448"/>
          <a:ext cx="1461453" cy="1047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ZA" sz="1400" b="1" kern="1200" dirty="0">
              <a:latin typeface="Arial" panose="020B0604020202020204" pitchFamily="34" charset="0"/>
            </a:rPr>
            <a:t>Sustainability Strategy</a:t>
          </a:r>
        </a:p>
      </dsp:txBody>
      <dsp:txXfrm>
        <a:off x="30463" y="1306448"/>
        <a:ext cx="1461453" cy="1047747"/>
      </dsp:txXfrm>
    </dsp:sp>
    <dsp:sp modelId="{7B2E0E9D-8874-4B89-81EA-77A9D10F0749}">
      <dsp:nvSpPr>
        <dsp:cNvPr id="0" name=""/>
        <dsp:cNvSpPr/>
      </dsp:nvSpPr>
      <dsp:spPr>
        <a:xfrm>
          <a:off x="1545349" y="2413269"/>
          <a:ext cx="7263370" cy="8166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22238" lvl="1" indent="-122238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GB" sz="1400" b="0" kern="1200" dirty="0">
              <a:latin typeface="Arial" panose="020B0604020202020204" pitchFamily="34" charset="0"/>
              <a:cs typeface="Arial" panose="020B0604020202020204" pitchFamily="34" charset="0"/>
            </a:rPr>
            <a:t>Engaged with Competition Commission in 2017/18 on unfair competition and managing Empowerment Fund – MoU in progress</a:t>
          </a:r>
        </a:p>
        <a:p>
          <a:pPr marL="122238" lvl="1" indent="-122238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ZA" sz="1400" b="0" kern="1200" dirty="0">
              <a:latin typeface="Arial" panose="020B0604020202020204" pitchFamily="34" charset="0"/>
            </a:rPr>
            <a:t>ICASA Moratorium – to propose joint research on regulation of community broadcast </a:t>
          </a:r>
          <a:endParaRPr lang="en-GB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5349" y="2413269"/>
        <a:ext cx="7263370" cy="816670"/>
      </dsp:txXfrm>
    </dsp:sp>
    <dsp:sp modelId="{4184C175-F4A8-4B87-A154-39CBBC569562}">
      <dsp:nvSpPr>
        <dsp:cNvPr id="0" name=""/>
        <dsp:cNvSpPr/>
      </dsp:nvSpPr>
      <dsp:spPr>
        <a:xfrm>
          <a:off x="14" y="2446518"/>
          <a:ext cx="1544822" cy="73864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71450" lvl="1" indent="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Regulation and Fair Competition</a:t>
          </a:r>
          <a:endParaRPr lang="en-GB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" y="2446518"/>
        <a:ext cx="1544822" cy="738644"/>
      </dsp:txXfrm>
    </dsp:sp>
    <dsp:sp modelId="{D9CF3127-71B2-49D9-92F5-BD92B4993E8B}">
      <dsp:nvSpPr>
        <dsp:cNvPr id="0" name=""/>
        <dsp:cNvSpPr/>
      </dsp:nvSpPr>
      <dsp:spPr>
        <a:xfrm>
          <a:off x="1575514" y="3357763"/>
          <a:ext cx="7233205" cy="12392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22238" lvl="1" indent="-122238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••"/>
          </a:pPr>
          <a:r>
            <a:rPr lang="en-ZA" sz="1400" kern="1200" dirty="0">
              <a:solidFill>
                <a:schemeClr val="tx1"/>
              </a:solidFill>
              <a:latin typeface="Arial" panose="020B0604020202020204" pitchFamily="34" charset="0"/>
            </a:rPr>
            <a:t>MoU with SAASTA on Science and Technology reporting training in progress</a:t>
          </a:r>
        </a:p>
        <a:p>
          <a:pPr marL="122238" lvl="1" indent="-122238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••"/>
          </a:pPr>
          <a:r>
            <a:rPr lang="en-ZA" sz="1400" kern="1200" dirty="0">
              <a:solidFill>
                <a:schemeClr val="tx1"/>
              </a:solidFill>
              <a:latin typeface="Arial" panose="020B0604020202020204" pitchFamily="34" charset="0"/>
            </a:rPr>
            <a:t>Intensifying support to projects for people living with disabilities through project applications</a:t>
          </a:r>
        </a:p>
        <a:p>
          <a:pPr marL="122238" lvl="1" indent="-122238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••"/>
          </a:pPr>
          <a:r>
            <a:rPr lang="en-ZA" sz="1400" kern="1200" dirty="0">
              <a:solidFill>
                <a:schemeClr val="tx1"/>
              </a:solidFill>
              <a:latin typeface="Arial" panose="020B0604020202020204" pitchFamily="34" charset="0"/>
            </a:rPr>
            <a:t>Research with </a:t>
          </a:r>
          <a:r>
            <a:rPr lang="en-ZA" sz="1400" kern="1200" dirty="0" err="1">
              <a:solidFill>
                <a:schemeClr val="tx1"/>
              </a:solidFill>
              <a:latin typeface="Arial" panose="020B0604020202020204" pitchFamily="34" charset="0"/>
            </a:rPr>
            <a:t>GenderLinks</a:t>
          </a:r>
          <a:r>
            <a:rPr lang="en-ZA" sz="1400" kern="1200" dirty="0">
              <a:solidFill>
                <a:schemeClr val="tx1"/>
              </a:solidFill>
              <a:latin typeface="Arial" panose="020B0604020202020204" pitchFamily="34" charset="0"/>
            </a:rPr>
            <a:t> on Women in Media commissioned in Q3 2017/2018</a:t>
          </a:r>
        </a:p>
        <a:p>
          <a:pPr marL="122238" lvl="1" indent="-122238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••"/>
          </a:pPr>
          <a:r>
            <a:rPr lang="en-ZA" sz="1400" kern="1200" dirty="0">
              <a:solidFill>
                <a:schemeClr val="tx1"/>
              </a:solidFill>
              <a:latin typeface="Arial" panose="020B0604020202020204" pitchFamily="34" charset="0"/>
            </a:rPr>
            <a:t>Partnership </a:t>
          </a:r>
          <a:r>
            <a:rPr lang="en-ZA" sz="1400" kern="1200" dirty="0">
              <a:latin typeface="Arial" panose="020B0604020202020204" pitchFamily="34" charset="0"/>
            </a:rPr>
            <a:t>with Soul City on training on reporting on gender violence on progress</a:t>
          </a:r>
        </a:p>
      </dsp:txBody>
      <dsp:txXfrm>
        <a:off x="1575514" y="3357763"/>
        <a:ext cx="7233205" cy="1239203"/>
      </dsp:txXfrm>
    </dsp:sp>
    <dsp:sp modelId="{251EBA81-8FA9-4A08-A498-2E4341EDBFB7}">
      <dsp:nvSpPr>
        <dsp:cNvPr id="0" name=""/>
        <dsp:cNvSpPr/>
      </dsp:nvSpPr>
      <dsp:spPr>
        <a:xfrm>
          <a:off x="0" y="3448919"/>
          <a:ext cx="1566661" cy="1046882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71450" lvl="1" indent="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v"/>
          </a:pPr>
          <a:r>
            <a:rPr lang="en-ZA" sz="1400" b="1" kern="1200" dirty="0">
              <a:latin typeface="Arial" panose="020B0604020202020204" pitchFamily="34" charset="0"/>
            </a:rPr>
            <a:t>Content Diversity Strategy</a:t>
          </a:r>
          <a:endParaRPr lang="en-GB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48919"/>
        <a:ext cx="1566661" cy="1046882"/>
      </dsp:txXfrm>
    </dsp:sp>
    <dsp:sp modelId="{B60E455C-A5B5-43D7-A680-81363B472CF8}">
      <dsp:nvSpPr>
        <dsp:cNvPr id="0" name=""/>
        <dsp:cNvSpPr/>
      </dsp:nvSpPr>
      <dsp:spPr>
        <a:xfrm>
          <a:off x="1546527" y="4606618"/>
          <a:ext cx="7261629" cy="11687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22238" lvl="1" indent="-122238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ZA" sz="1400" kern="1200" dirty="0">
              <a:latin typeface="Arial" panose="020B0604020202020204" pitchFamily="34" charset="0"/>
              <a:cs typeface="Arial" panose="020B0604020202020204" pitchFamily="34" charset="0"/>
            </a:rPr>
            <a:t>Engaged mainstream print media in 2017/18</a:t>
          </a:r>
        </a:p>
        <a:p>
          <a:pPr marL="122238" lvl="1" indent="-122238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ZA" sz="1400" kern="1200" dirty="0">
              <a:latin typeface="Arial" panose="020B0604020202020204" pitchFamily="34" charset="0"/>
              <a:cs typeface="Arial" panose="020B0604020202020204" pitchFamily="34" charset="0"/>
            </a:rPr>
            <a:t>Lobby for print contribution regulation/ include in MDDA Act review</a:t>
          </a:r>
        </a:p>
        <a:p>
          <a:pPr marL="122238" lvl="1" indent="-122238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ZA" sz="1400" kern="1200" dirty="0">
              <a:latin typeface="Arial" panose="020B0604020202020204" pitchFamily="34" charset="0"/>
              <a:cs typeface="Arial" panose="020B0604020202020204" pitchFamily="34" charset="0"/>
            </a:rPr>
            <a:t>Develop aggressive funding strategy in 2018/2019</a:t>
          </a:r>
        </a:p>
        <a:p>
          <a:pPr marL="122238" lvl="1" indent="-122238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ZA" sz="1400" kern="1200" dirty="0">
              <a:latin typeface="Arial" panose="020B0604020202020204" pitchFamily="34" charset="0"/>
              <a:cs typeface="Arial" panose="020B0604020202020204" pitchFamily="34" charset="0"/>
            </a:rPr>
            <a:t>Review of the MDDA Act to address funding allocations in 2018/2019</a:t>
          </a:r>
        </a:p>
      </dsp:txBody>
      <dsp:txXfrm>
        <a:off x="1546527" y="4606618"/>
        <a:ext cx="7261629" cy="1168727"/>
      </dsp:txXfrm>
    </dsp:sp>
    <dsp:sp modelId="{FAF49DEA-52CC-4F4B-B2C5-A1A77875D8C2}">
      <dsp:nvSpPr>
        <dsp:cNvPr id="0" name=""/>
        <dsp:cNvSpPr/>
      </dsp:nvSpPr>
      <dsp:spPr>
        <a:xfrm>
          <a:off x="0" y="4724402"/>
          <a:ext cx="1545963" cy="929157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71450" lvl="1" indent="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75000"/>
              </a:schemeClr>
            </a:buClr>
            <a:buFont typeface="Wingdings" panose="05000000000000000000" pitchFamily="2" charset="2"/>
            <a:buChar char="Ø"/>
          </a:pPr>
          <a:r>
            <a:rPr lang="en-ZA" sz="1400" b="1" kern="1200" dirty="0">
              <a:latin typeface="Arial" panose="020B0604020202020204" pitchFamily="34" charset="0"/>
            </a:rPr>
            <a:t>Increase MDDA funding base</a:t>
          </a:r>
        </a:p>
      </dsp:txBody>
      <dsp:txXfrm>
        <a:off x="0" y="4724402"/>
        <a:ext cx="1545963" cy="9291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8F3CB-CCF2-482A-95B6-43A91ED0A857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27C9F-5E75-495F-AA36-4E9C4A666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93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6753D-AE9A-4E90-B73E-3076955B70A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97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AE1F7-6FD1-489D-976F-62233BDFD1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8734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AE1F7-6FD1-489D-976F-62233BDFD13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949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12FB-205D-496A-829F-942F59A05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280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BFFC-8D92-4980-80AF-4F6590FB2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84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D85-D9CE-41BA-A454-64386F045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6481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8827" y="233366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12F9AE-EDA1-4399-B2A2-69FFC0455201}"/>
              </a:ext>
            </a:extLst>
          </p:cNvPr>
          <p:cNvSpPr txBox="1"/>
          <p:nvPr userDrawn="1"/>
        </p:nvSpPr>
        <p:spPr>
          <a:xfrm>
            <a:off x="868680" y="6352148"/>
            <a:ext cx="4937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MDDA APP Presentation 2018/2019</a:t>
            </a:r>
          </a:p>
        </p:txBody>
      </p:sp>
    </p:spTree>
    <p:extLst>
      <p:ext uri="{BB962C8B-B14F-4D97-AF65-F5344CB8AC3E}">
        <p14:creationId xmlns:p14="http://schemas.microsoft.com/office/powerpoint/2010/main" xmlns="" val="257923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8828" y="23336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 algn="l">
              <a:defRPr sz="3000" b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E0BFFC-8D92-4980-80AF-4F6590FB2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B3E78C-62BF-49A9-912B-2869EE0E8222}"/>
              </a:ext>
            </a:extLst>
          </p:cNvPr>
          <p:cNvSpPr txBox="1"/>
          <p:nvPr userDrawn="1"/>
        </p:nvSpPr>
        <p:spPr>
          <a:xfrm>
            <a:off x="868680" y="6352148"/>
            <a:ext cx="4937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MDDA APP Presentation 2018/2019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F90776B0-C322-43B7-9E24-46B2679BE61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76104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12FB-205D-496A-829F-942F59A05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864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87D6-28AE-4488-BDD1-2DD6D741D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3752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0EB4-EA81-49FE-A7FD-B889DC1E6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8952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0105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C066-3C8B-4CB1-ADB8-B649C94E9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87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CD9C-A5F4-41C1-A948-BC0E30924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490" y="620688"/>
            <a:ext cx="8383020" cy="561662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2780928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153" y="302341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854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87D6-28AE-4488-BDD1-2DD6D741D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8695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2780928"/>
            <a:ext cx="9144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ZA" sz="32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b="1" i="1" dirty="0">
              <a:solidFill>
                <a:prstClr val="black"/>
              </a:solidFill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385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520259"/>
            <a:ext cx="435746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153" y="3023418"/>
            <a:ext cx="688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2790056"/>
            <a:ext cx="8229600" cy="1143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51148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F347-7B63-46F9-B12D-CCFE6638A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194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80325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BFFC-8D92-4980-80AF-4F6590FB2D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7869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D85-D9CE-41BA-A454-64386F045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869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0EB4-EA81-49FE-A7FD-B889DC1E6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47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99C-8547-405A-88F9-CA531EADF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09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C066-3C8B-4CB1-ADB8-B649C94E9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782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CD9C-A5F4-41C1-A948-BC0E30924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525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A67E-7B4D-4AB0-BEA8-28D80A749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743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F347-7B63-46F9-B12D-CCFE6638A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932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F06C-09CB-486D-8606-F716D165B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936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5E81024-E309-4157-B977-B245F3444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32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35635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5E81024-E309-4157-B977-B245F3444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61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jpeg;base64,/9j/4AAQSkZJRgABAQAAAQABAAD/2wCEAAkGBwgHBgkIBwgKCgkLDRYPDQwMDRsUFRAWIB0iIiAdHx8kKDQsJCYxJx8fLT0tMTU3Ojo6Iys/RD84QzQ5OjcBCgoKDQwNGg8PGjclHyU3Nzc3Nzc3Nzc3Nzc3Nzc3Nzc3Nzc3Nzc3Nzc3Nzc3Nzc3Nzc3Nzc3Nzc3Nzc3Nzc3N//AABEIAIgAkAMBEQACEQEDEQH/xAAcAAEAAgMBAQEAAAAAAAAAAAAABQYDBAcCAQj/xAA6EAABAwMDAgMGBQMBCQAAAAABAgMEAAURBhIhMUEHE1EUIjJhcaEVQoGRsSNS0TMIFiQlcoKiwfD/xAAbAQEAAgMBAQAAAAAAAAAAAAAAAwQBAgUGB//EADARAAICAQMDAgUCBgMAAAAAAAABAgMRBBIhBTFRQWEGEyJxoRSxIzJCgZHRFcHw/9oADAMBAAIRAxEAPwDuNAKAUAoBQCgFAKAUAoBQCgFAKAUAoBQCgFAKAUAoBQCgFAKAUAoBQCgFAKAUAoBQCgFAKAUAoBQCgFAKAUAoBQCgFAKAUAoBQCgFAKAUAoBQHlSkpGVEAfOtZSjFZk8Bcms5cYqM5dBx/aCaoW9V0dfeZKqZvsiPlaqskN4sy7g0y6ACUL4IFWKNQtRDfVFtecMjktjxJm3AvdsuCd0Kcw8B12q6VvO+ut4se1+/AS3duTfCkkZByPlUqaayjBqXK5xLWy27Nd8tDjqWknYpWVKOAOAa3jFyeEYbS7n2NcokqZKhsPBciIUh9G0jYVDI5xg8elYcWlkZWcG1kGsGT7QCgFAKAUAoBQCgFAR025paJbZwtY6nsK4XUOtQ07cKuZfgsVady5fYiHXXHlbnVlR+fQV5PUay/USzZLJdjCMeyPFVjY5vrJgStZNRiSkPBlvcBnG44z96+nfD9vyej/Mx2yzha2O7U7fJrTI0jSOoWfZ5Hm8JVnGNyCcFKh+h+1T0X1da6fKU447/AOTWUZaW5JMsrGpZCNTRjDmPIirlqjOsPOpKDgYyEYynnvnmqOm009HoJLCcks+v5J5WKy1P0bNO73VycESbleHEyEXhKFW1WA202hfCgMZyMdc966+mmpRW2P8ATnP3RBPOeX69ixX2+XKEvVSosgj2dyKltW0H2dKwApWO+OvNYhXF7E/XJmU2t2CQ0bcHl3m6W5F0XdYMdDS25bhClBShyncOD61pbFbVLGGzMJctZyi41XJhQCgFAKAUAoBQEXdZpb/oNHCiPePpXnutdSdK+TW+X3LWnp3fUyIAwK8c+WXT6KwZPQTWMg5lrhLx1cExt3nlLIb2nB3dsfrivqXw3s/4pb+3JwNdn9Rx3NXT0UXfUqG7tIc81KtxS6SVOKSfgJP/ANwasdVv/R9Pc9LHj29E/U008fmXYsfKLrIegxLvc5EryVpYjtOuITEBWjJPvbu+ftivGQjqr9FTCttOTaznvx4Oo3XC2Tl6LwZ3pNlVNWXWo5eEUSFvKaB/p9iVY+1QV6fqcakoTeN23GfX7G7lQ5cr0JO3arsb1vmypDSmi35Yk74xCloV7qVKGOU/OvY6WvUbIxtw5ezKMpwy3Hse7fqnTsNiMzaYjwRI3OJZhwj7qQrbvUkDgE1alTY23L08s0U48JGZu/Mwp2oXbhcguLAW1/SEfaWNyM7Qfzkn/Fa/LclHau43pZyzRsmq0zr9eHXX3WLXFiNu+VIa8tTR53EjGaksocYR8sxGzMn7E7YdRwL6p5EMPocZCVKbfaLailWdqgD1BweainVKHc3jNS7ExUZsKAUAoDFKdDDC3D+UZ+tQaq+NFMrJehtCO6WCslSlqU4s5Uo5Jr5xdY7Zucu7OqltWEY5D7MVlT8p1tllHxOOKCUp+pNYrqnbLbBZZhtLllCu/i7ZIT4agRpE/HxrSQhA+hPX+PrXoKfhy2SzbLH25K0tUv6UZLB4r2m6T/Z5jSba2Rw7Ie4J9OBgfUkVrqfh6ddblXLc/AjqU3hni5+XeNaxJdplQ5bKXGCVMym1H3VDPAOa9BoL46To8qbk4yw/yUbq3ZqFKPY39Z6ZkyLg1cbO2ovuLSHUIIBCh0Xnt05/SqnQOu0w08tNq39K7P28G+r0snNTr7kzb7VMM2XLuvs6jLhtMuIaJPvDcFdR3zXJ1nUtPGuFWlz9Em1ktVUz3OU/VGlB0qpq0z4UqTvckpS0h1P5G0f6Y/THNWdT8Qxnqara48R5f3fdmkNG1XKMnyzw3Y7gbBcoLohtSJSAlLiHHF7iO6lKye3QdKls61pv1td8HLbHuv8AS/8AZMLTTdUoPGSc1Fpu6XRVuNt9gZ8llCPbQ44h9ojrt28KTj8pr1VF9bju7plKyEs4R7n6RmS3NQuCQyhU9+PIiHk7VtJHxjHQkds8VtG5Lbx2z+Q63z7munSl7uT13fvb0FtdziBlSYu4htSSNhG4cjjmtndCO3YuzMKuTzu9SX0XZ7haWZKbk1CStZThcdxxxbmB1WtfP0A4HNR3TjN5RtXFxXJZahJBQCgFARl9WUx0IB+JXNcD4gt26dQ8staVZnkr1xdQxAecdkrioSnl5CQpSfoCDk9uhryemg53KKju9mXJvCOL6xgak1JJUq3M324W6OMpclshvefVDYSnP7E/Sva6Sem00UpOMZPw/wDs58lOT4yypTro0mOYTVkgxFJQG3FFK1O7geSSo+6c+gHpXSjF53bmyLPsQ4PORwalMFvC5WlbXEuNg1Y045IVhcWOvBaGM5Wg/MY5FU5RhqXKu2vhefX7G+XHlM6ZonXyJzLUW7/iDkxQSEu/h5CVHv8A6ef4Fec6l0aK+ujCX3/2Wa7n2kXuTKjRUpMqQyyFnakuOBIUfQZrztdFljahFvHgsuSXcxuSoyJCY7kllL6xlDRcAWofJPU1sqLXHcovBncvJ4kyo0fYmTJYZUvhAccSkqPyyeazVRbYm4Rb/sNyXcnolwjRrc05NkNMJ3eWFPLCAVdhz3+Ve56Pa7NHHPdcHPvWLGSldQhFAKAUAoBQCgITUy3G2mlNNKeUN2G0qAJ6dzxXnOvwU/lqTwueS3pXjJzvUmvlacQhVx07cG/MyG1Kcb2KI7bklWK5uk6NHUNuu5PHjOSSd+3vEqEjxpnFf/D2aM2n0ceUs/uAK6kfhyjH1TbIXqpeCGl6s05fZy3r7ppLJdbUFvwncL8wkHeeBn05z9zXSq0l1MFCuzPPqvTwROak8tGjp27W+32RbVz0oi4MOuqS7PJKVJSQPdQrbgKHXOe9SXU2TsThZjHoYTSXKIi1swJN4CXLj+FR925qQttThQQfdzt5B+dWLJTjD6VuZqsZO26Uuwhp/wCY6+tNyjYPuuBDbg/7ysH9wf0ryfUKZWr6NPJS8rt/gtVvHeRl1hE/HWos2xpTcSliRG3R1suNpDiQOdx+Q5GcehrTpdq0ilXqHs7PnK7G1q34ceSGGmL2zeIBVFL3lCAFvpWnyleSghZWSd+4EnGODxnPNdD/AJLSSokt+M7vvz+CP5UlJcG7qti63pDCDphYDiFtynUusreQ1uOEIKiAN2ASewOOtVtBPTabP8fPhc4z7m9ilL+kst1sEi8nTDjTcgNQ7kHX0tvYDaPLPJ55IVgZ56n1rp9FbdEnnPLItR/OVtuwa/8AwwrXOvKZn4e45s9uTj2lMj+knr0LRyeeehPauwQHYmt3lp3/ABYGfrQHugFAKAUAoCNvre6Mlf8Aar+a4PxBVv0ymvR/uWdK8Twct8S1PsWqSoakZgl1A8mI6hGHBxuwcFWcE9K5/RXFyWKn7yJNRnHf+xwdiO5JeS0whTiyQAEjPfH/ALr1zaXcpHVbHoiTpfTlyvd5t8WTMQyspjOkKLKNvxg8p3cnI+QwQeK4VnU6dTqI6euT+69fYnVTjHczZ8JoyZWnPZQ6JJW+tS4y0AsR08DesdFrOPdSc9jjgmsdWu+TPe+Fj+79vZeTNUcrBcXLBYoGIyrHbXYZWFELjJUsEhWVEnr8PbseK5dWp1Gqg5xsal+PsbuMYPlcGWHb7DbnEOwrFEY3t7t6Y6AtPJB5/wAVpOOtsTjO18PybLYuyJBu6MNJWkx1o2H3whIwnnHY9egqCfS7ZvO7JsrUjyu6t5Thp3puOQOBg/P1GKxHpVmeZcm3z0fUXAPb/LbWEpGSV4HG7B78d/2rR9OcGlKXL8Gytz2Ja1XdpuC2Sy6rIKyEgfDz73J6cYx1+Vez6bpvkaaMShdZvnknYzqZDKHkhSQtIOFDBFXSMzdKAUAoBQCgFAYpLQeZU2r8wxUGppjfVKuXqbRk4yTRRpmnLPJmLdn2uJIkA7St9oLPU9N31rwtms1enbpU2sHR2Qmt2DbZgw2W1NtRI7bak7VJQ0kAp9CMdKqy1V8nlzf+TZQivQpHiMLjYtJThGuSHbe/hj2eU3ucbSo42trBHAGeFAnA613+lTp1epUpQxNc5XZ/dFa6LhHh8E54YwUwdD2pAACnmy+vjqVkn+MftXN63a7NbJeOCSiOIIsy2W3DlaEq6dRn1/yf3rmQusgsRZK4p9zSddjI3IZjJcU02skYwMJIyMkfM10IQvaU5zxuZE3HOEjCPw5agC0hLiAsFvb/AG9ecfI4P19KnlHWQ43ZTxyYXyzG1ItzrYccaZTtGE497g5HBHXv+9ZnRrIyxB5MqVeOTOyuA8+2yhKdjuW1ENnG08nt0/zUml0WrvtUZvHqYnbCMcotSYEF9AX7MypKjv8Ag6n1r2kVtWEUDbabS0hKG0hKEjAA7VkHugFAKAUAoBQCgOZeIuuP91ro21PsklTbgJZktOpKHQOvUcKHpXH6j0mOskpp4ZPVc4cFdj+MNgWpIfh3FnPVWxCgP/LP2rjz+HLl/LNMm/VR8FR8VtZQdSNwIlodW5Fa3POlSCn3zwBz6DP711uj9OnpFJ2fzP8AYhvt34wdtgiPHgx2orqFx220obUlQIUkDAwf0ryWoovstlJweW/BdjKO1ciXcokJlT0yUyw0kElbiwABWkNDqJvEYMy5xXqUq6+I2l4MSQ7DkqnvlRbDKApOQrkkEjG3iu5T0rW2uMbMRS9Su7q1lo0JHijppMRExlmW7NWCFRdu3bnOcqPGOTjH7Vaj0vWOThKS2+TR3Q745Iq6eKtscjpNvtD65Cvj9pcASg5z7uMlXI74q3T0y+Mv4lnHsv3NJWx9EW7wrkX3VbEq4z48aLbQlTMZTaV7lrxgkEq5SBwT3PTGDXSo08KM7e7IpScu51hptLTaW20hKEgBIHYCpzU90AoBQCgFAKAUAoCM1BY7fqC2O2+6sB6O5+hQeyknsR60B+adf+Gt20i8uQlKplqJOyU2nJQPRwflPz6H7UBRwfWgJSy6hulleSq3y3W0bsqZ3ZQr5EHjmsqTQO82S92++suu257zUNqCF8Y5KQe/1x+hq3CUZLgB7T9mfaW05a4hS4CFYZSDz8xyKzsj4BSZHhEJMhSbbc3AVqOxtbO7aOwyD96glUl6glrB4EPtXVly+3Jh63J95xljclbh/tz2HqQc/wA1CDt0WOzFjNR4zaGmWkhKG0DCUgdABQGagFAKAUAoBQCgFAKAUB8UlKklKgCDwQR1oCgak8INK3txbzUddukK5K4ZCUk/9B4/bFAUeX/s/wAtKlGHqBlwdg7FKT9lGgN/RfhZqrT01x0XW3JZc4caIWsOY6Htg1tGTj2B0iLprCQZcjcruGk4H3qT5zBNRYbERGxhsIHc9z9TUTk33BnrAFAKAUAoBQCgFAKAUAoBQCgFAKAUAoBQCgFAKAUAoBQCgFAKAUAoBQCgFAKAUAoBQCgFAKAUAoBQCgFAKAUAoBQCgFAKAUAoBQCgFAKAUAoBQCgFAf/Z"/>
          <p:cNvSpPr>
            <a:spLocks noChangeAspect="1" noChangeArrowheads="1"/>
          </p:cNvSpPr>
          <p:nvPr/>
        </p:nvSpPr>
        <p:spPr bwMode="auto">
          <a:xfrm>
            <a:off x="155575" y="-617538"/>
            <a:ext cx="13716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AutoShape 6" descr="data:image/jpeg;base64,/9j/4AAQSkZJRgABAQAAAQABAAD/2wCEAAkGBwgHBgkIBwgKCgkLDRYPDQwMDRsUFRAWIB0iIiAdHx8kKDQsJCYxJx8fLT0tMTU3Ojo6Iys/RD84QzQ5OjcBCgoKDQwNGg8PGjclHyU3Nzc3Nzc3Nzc3Nzc3Nzc3Nzc3Nzc3Nzc3Nzc3Nzc3Nzc3Nzc3Nzc3Nzc3Nzc3Nzc3N//AABEIAIgAkAMBEQACEQEDEQH/xAAcAAEAAgMBAQEAAAAAAAAAAAAABQYDBAcCAQj/xAA6EAABAwMDAgMGBQMBCQAAAAABAgMEAAURBhIhMUEHE1EUIjJhcaEVQoGRsSNS0TMIFiQlcoKiwfD/xAAbAQEAAgMBAQAAAAAAAAAAAAAAAwQBAgUGB//EADARAAICAQMDAgUCBgMAAAAAAAABAgMRBBIhBTFRQWEGEyJxoRSxIzJCgZHRFcHw/9oADAMBAAIRAxEAPwDuNAKAUAoBQCgFAKAUAoBQCgFAKAUAoBQCgFAKAUAoBQCgFAKAUAoBQCgFAKAUAoBQCgFAKAUAoBQCgFAKAUAoBQCgFAKAUAoBQCgFAKAUAoBQHlSkpGVEAfOtZSjFZk8Bcms5cYqM5dBx/aCaoW9V0dfeZKqZvsiPlaqskN4sy7g0y6ACUL4IFWKNQtRDfVFtecMjktjxJm3AvdsuCd0Kcw8B12q6VvO+ut4se1+/AS3duTfCkkZByPlUqaayjBqXK5xLWy27Nd8tDjqWknYpWVKOAOAa3jFyeEYbS7n2NcokqZKhsPBciIUh9G0jYVDI5xg8elYcWlkZWcG1kGsGT7QCgFAKAUAoBQCgFAR025paJbZwtY6nsK4XUOtQ07cKuZfgsVady5fYiHXXHlbnVlR+fQV5PUay/USzZLJdjCMeyPFVjY5vrJgStZNRiSkPBlvcBnG44z96+nfD9vyej/Mx2yzha2O7U7fJrTI0jSOoWfZ5Hm8JVnGNyCcFKh+h+1T0X1da6fKU447/AOTWUZaW5JMsrGpZCNTRjDmPIirlqjOsPOpKDgYyEYynnvnmqOm009HoJLCcks+v5J5WKy1P0bNO73VycESbleHEyEXhKFW1WA202hfCgMZyMdc966+mmpRW2P8ATnP3RBPOeX69ixX2+XKEvVSosgj2dyKltW0H2dKwApWO+OvNYhXF7E/XJmU2t2CQ0bcHl3m6W5F0XdYMdDS25bhClBShyncOD61pbFbVLGGzMJctZyi41XJhQCgFAKAUAoBQEXdZpb/oNHCiPePpXnutdSdK+TW+X3LWnp3fUyIAwK8c+WXT6KwZPQTWMg5lrhLx1cExt3nlLIb2nB3dsfrivqXw3s/4pb+3JwNdn9Rx3NXT0UXfUqG7tIc81KtxS6SVOKSfgJP/ANwasdVv/R9Pc9LHj29E/U008fmXYsfKLrIegxLvc5EryVpYjtOuITEBWjJPvbu+ftivGQjqr9FTCttOTaznvx4Oo3XC2Tl6LwZ3pNlVNWXWo5eEUSFvKaB/p9iVY+1QV6fqcakoTeN23GfX7G7lQ5cr0JO3arsb1vmypDSmi35Yk74xCloV7qVKGOU/OvY6WvUbIxtw5ezKMpwy3Hse7fqnTsNiMzaYjwRI3OJZhwj7qQrbvUkDgE1alTY23L08s0U48JGZu/Mwp2oXbhcguLAW1/SEfaWNyM7Qfzkn/Fa/LclHau43pZyzRsmq0zr9eHXX3WLXFiNu+VIa8tTR53EjGaksocYR8sxGzMn7E7YdRwL6p5EMPocZCVKbfaLailWdqgD1BweainVKHc3jNS7ExUZsKAUAoDFKdDDC3D+UZ+tQaq+NFMrJehtCO6WCslSlqU4s5Uo5Jr5xdY7Zucu7OqltWEY5D7MVlT8p1tllHxOOKCUp+pNYrqnbLbBZZhtLllCu/i7ZIT4agRpE/HxrSQhA+hPX+PrXoKfhy2SzbLH25K0tUv6UZLB4r2m6T/Z5jSba2Rw7Ie4J9OBgfUkVrqfh6ddblXLc/AjqU3hni5+XeNaxJdplQ5bKXGCVMym1H3VDPAOa9BoL46To8qbk4yw/yUbq3ZqFKPY39Z6ZkyLg1cbO2ovuLSHUIIBCh0Xnt05/SqnQOu0w08tNq39K7P28G+r0snNTr7kzb7VMM2XLuvs6jLhtMuIaJPvDcFdR3zXJ1nUtPGuFWlz9Em1ktVUz3OU/VGlB0qpq0z4UqTvckpS0h1P5G0f6Y/THNWdT8Qxnqara48R5f3fdmkNG1XKMnyzw3Y7gbBcoLohtSJSAlLiHHF7iO6lKye3QdKls61pv1td8HLbHuv8AS/8AZMLTTdUoPGSc1Fpu6XRVuNt9gZ8llCPbQ44h9ojrt28KTj8pr1VF9bju7plKyEs4R7n6RmS3NQuCQyhU9+PIiHk7VtJHxjHQkds8VtG5Lbx2z+Q63z7munSl7uT13fvb0FtdziBlSYu4htSSNhG4cjjmtndCO3YuzMKuTzu9SX0XZ7haWZKbk1CStZThcdxxxbmB1WtfP0A4HNR3TjN5RtXFxXJZahJBQCgFARl9WUx0IB+JXNcD4gt26dQ8staVZnkr1xdQxAecdkrioSnl5CQpSfoCDk9uhryemg53KKju9mXJvCOL6xgak1JJUq3M324W6OMpclshvefVDYSnP7E/Sva6Sem00UpOMZPw/wDs58lOT4yypTro0mOYTVkgxFJQG3FFK1O7geSSo+6c+gHpXSjF53bmyLPsQ4PORwalMFvC5WlbXEuNg1Y045IVhcWOvBaGM5Wg/MY5FU5RhqXKu2vhefX7G+XHlM6ZonXyJzLUW7/iDkxQSEu/h5CVHv8A6ef4Fec6l0aK+ujCX3/2Wa7n2kXuTKjRUpMqQyyFnakuOBIUfQZrztdFljahFvHgsuSXcxuSoyJCY7kllL6xlDRcAWofJPU1sqLXHcovBncvJ4kyo0fYmTJYZUvhAccSkqPyyeazVRbYm4Rb/sNyXcnolwjRrc05NkNMJ3eWFPLCAVdhz3+Ve56Pa7NHHPdcHPvWLGSldQhFAKAUAoBQCgITUy3G2mlNNKeUN2G0qAJ6dzxXnOvwU/lqTwueS3pXjJzvUmvlacQhVx07cG/MyG1Kcb2KI7bklWK5uk6NHUNuu5PHjOSSd+3vEqEjxpnFf/D2aM2n0ceUs/uAK6kfhyjH1TbIXqpeCGl6s05fZy3r7ppLJdbUFvwncL8wkHeeBn05z9zXSq0l1MFCuzPPqvTwROak8tGjp27W+32RbVz0oi4MOuqS7PJKVJSQPdQrbgKHXOe9SXU2TsThZjHoYTSXKIi1swJN4CXLj+FR925qQttThQQfdzt5B+dWLJTjD6VuZqsZO26Uuwhp/wCY6+tNyjYPuuBDbg/7ysH9wf0ryfUKZWr6NPJS8rt/gtVvHeRl1hE/HWos2xpTcSliRG3R1suNpDiQOdx+Q5GcehrTpdq0ilXqHs7PnK7G1q34ceSGGmL2zeIBVFL3lCAFvpWnyleSghZWSd+4EnGODxnPNdD/AJLSSokt+M7vvz+CP5UlJcG7qti63pDCDphYDiFtynUusreQ1uOEIKiAN2ASewOOtVtBPTabP8fPhc4z7m9ilL+kst1sEi8nTDjTcgNQ7kHX0tvYDaPLPJ55IVgZ56n1rp9FbdEnnPLItR/OVtuwa/8AwwrXOvKZn4e45s9uTj2lMj+knr0LRyeeehPauwQHYmt3lp3/ABYGfrQHugFAKAUAoCNvre6Mlf8Aar+a4PxBVv0ymvR/uWdK8Twct8S1PsWqSoakZgl1A8mI6hGHBxuwcFWcE9K5/RXFyWKn7yJNRnHf+xwdiO5JeS0whTiyQAEjPfH/ALr1zaXcpHVbHoiTpfTlyvd5t8WTMQyspjOkKLKNvxg8p3cnI+QwQeK4VnU6dTqI6euT+69fYnVTjHczZ8JoyZWnPZQ6JJW+tS4y0AsR08DesdFrOPdSc9jjgmsdWu+TPe+Fj+79vZeTNUcrBcXLBYoGIyrHbXYZWFELjJUsEhWVEnr8PbseK5dWp1Gqg5xsal+PsbuMYPlcGWHb7DbnEOwrFEY3t7t6Y6AtPJB5/wAVpOOtsTjO18PybLYuyJBu6MNJWkx1o2H3whIwnnHY9egqCfS7ZvO7JsrUjyu6t5Thp3puOQOBg/P1GKxHpVmeZcm3z0fUXAPb/LbWEpGSV4HG7B78d/2rR9OcGlKXL8Gytz2Ja1XdpuC2Sy6rIKyEgfDz73J6cYx1+Vez6bpvkaaMShdZvnknYzqZDKHkhSQtIOFDBFXSMzdKAUAoBQCgFAYpLQeZU2r8wxUGppjfVKuXqbRk4yTRRpmnLPJmLdn2uJIkA7St9oLPU9N31rwtms1enbpU2sHR2Qmt2DbZgw2W1NtRI7bak7VJQ0kAp9CMdKqy1V8nlzf+TZQivQpHiMLjYtJThGuSHbe/hj2eU3ucbSo42trBHAGeFAnA613+lTp1epUpQxNc5XZ/dFa6LhHh8E54YwUwdD2pAACnmy+vjqVkn+MftXN63a7NbJeOCSiOIIsy2W3DlaEq6dRn1/yf3rmQusgsRZK4p9zSddjI3IZjJcU02skYwMJIyMkfM10IQvaU5zxuZE3HOEjCPw5agC0hLiAsFvb/AG9ecfI4P19KnlHWQ43ZTxyYXyzG1ItzrYccaZTtGE497g5HBHXv+9ZnRrIyxB5MqVeOTOyuA8+2yhKdjuW1ENnG08nt0/zUml0WrvtUZvHqYnbCMcotSYEF9AX7MypKjv8Ag6n1r2kVtWEUDbabS0hKG0hKEjAA7VkHugFAKAUAoBQCgOZeIuuP91ro21PsklTbgJZktOpKHQOvUcKHpXH6j0mOskpp4ZPVc4cFdj+MNgWpIfh3FnPVWxCgP/LP2rjz+HLl/LNMm/VR8FR8VtZQdSNwIlodW5Fa3POlSCn3zwBz6DP711uj9OnpFJ2fzP8AYhvt34wdtgiPHgx2orqFx220obUlQIUkDAwf0ryWoovstlJweW/BdjKO1ciXcokJlT0yUyw0kElbiwABWkNDqJvEYMy5xXqUq6+I2l4MSQ7DkqnvlRbDKApOQrkkEjG3iu5T0rW2uMbMRS9Su7q1lo0JHijppMRExlmW7NWCFRdu3bnOcqPGOTjH7Vaj0vWOThKS2+TR3Q745Iq6eKtscjpNvtD65Cvj9pcASg5z7uMlXI74q3T0y+Mv4lnHsv3NJWx9EW7wrkX3VbEq4z48aLbQlTMZTaV7lrxgkEq5SBwT3PTGDXSo08KM7e7IpScu51hptLTaW20hKEgBIHYCpzU90AoBQCgFAKAUAoCM1BY7fqC2O2+6sB6O5+hQeyknsR60B+adf+Gt20i8uQlKplqJOyU2nJQPRwflPz6H7UBRwfWgJSy6hulleSq3y3W0bsqZ3ZQr5EHjmsqTQO82S92++suu257zUNqCF8Y5KQe/1x+hq3CUZLgB7T9mfaW05a4hS4CFYZSDz8xyKzsj4BSZHhEJMhSbbc3AVqOxtbO7aOwyD96glUl6glrB4EPtXVly+3Jh63J95xljclbh/tz2HqQc/wA1CDt0WOzFjNR4zaGmWkhKG0DCUgdABQGagFAKAUAoBQCgFAKAUB8UlKklKgCDwQR1oCgak8INK3txbzUddukK5K4ZCUk/9B4/bFAUeX/s/wAtKlGHqBlwdg7FKT9lGgN/RfhZqrT01x0XW3JZc4caIWsOY6Htg1tGTj2B0iLprCQZcjcruGk4H3qT5zBNRYbERGxhsIHc9z9TUTk33BnrAFAKAUAoBQCgFAKAUAoBQCgFAKAUAoBQCgFAKAUAoBQCgFAKAUAoBQCgFAKAUAoBQCgFAKAUAoBQCgFAKAUAoBQCgFAKAUAoBQCgFAKAUAoBQCgFAf/Z"/>
          <p:cNvSpPr>
            <a:spLocks noChangeAspect="1" noChangeArrowheads="1"/>
          </p:cNvSpPr>
          <p:nvPr/>
        </p:nvSpPr>
        <p:spPr bwMode="auto">
          <a:xfrm>
            <a:off x="307975" y="-465138"/>
            <a:ext cx="13716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AutoShape 16" descr="data:image/jpeg;base64,/9j/4AAQSkZJRgABAQAAAQABAAD/2wCEAAkGBwgHBgkIBwgKCgkLDRYPDQwMDRsUFRAWIB0iIiAdHx8kKDQsJCYxJx8fLT0tMTU3Ojo6Iys/RD84QzQ5OjcBCgoKDQwNGg8PGjclHyU3Nzc3Nzc3Nzc3Nzc3Nzc3Nzc3Nzc3Nzc3Nzc3Nzc3Nzc3Nzc3Nzc3Nzc3Nzc3Nzc3N//AABEIAFcAggMBIgACEQEDEQH/xAAbAAACAwEBAQAAAAAAAAAAAAAEBQADBgcBAv/EADcQAAIBAwIDBwIEBgIDAQAAAAECAwAEERIhBRMxBhQiQVFxgWGRMkJS0SMzcqGxwRViQ6LhB//EABkBAAMBAQEAAAAAAAAAAAAAAAECAwAEBf/EACERAAIBAwQDAQAAAAAAAAAAAAABAgMRURITMUEEFCEi/9oADAMBAAIRAxEAPwDpFjJEsHMdRG2cZbqaV8Qs+HpcSX86aQ/5pTt8CiLW4PfsGHMWMmZzk1bxOW1urbRIoaIEEuzaVGPr5/FeEejYUvxUSrGOGwNcFiQcrgL8U1lVZplZiXGnxRL0VvfoKUf8tZxSLaWimViuyRppQH/Jo/h0s8tpLFxFAJGYGNEUZHwOnzWMHWZV27ukwQDfRGc/+1H6re0UA4UnoOpP70p1LC2RpibHRPFIR/gUbYywC3MzLy2zhmc5P3NYEkUdwSVmkW2VASWBlXJ+F/elsN7Nd3EqW0DIqKy8+Tcqd+nkNxT8zyy/yIsKfzybfYdTWdvb+4N1Ja2cBeZCcmRchTnqFG31yawEG8PguDZvBcyG6eR9WrJVV+gJ3PxXk90QwjWNrhgd418K4Gx26n5oS3tbl7uK8vLmSSeIZMUT/wAMNjBJPQbeQo65kIjE7aXEi6gIThWH9XU7f4oMZIYm6iTEcalmx/LjHT39KqcXMqlpG5SgZ5cZyx+fL4qrhbTcgieFYxqygVcbeW1Flh0oBsKrNrtpopYYBDAwBkV1w2ds5PUnrTViCuCAfUUJJfphu7qZiOrKQEX3bp/mhYZlvdeu41BescWVX79W6EeQ26UBkrhsl5HGxjjBkkHVIxnHv5D5qhrqRtmwv0G/96qkljhQLGqoi9FUYA+KT3vEiucNTxjk6adHtjU3ABO9SsoeLHJ3rym1I6th4NM05kOm3jaV1xgyL4QPUL0q3idvBxSOGNgzyRnLCLoPpnoKraUc7RIrS6SA6gaV6+nU9aKsp5IFZJ9JYnwxRDOP2+aQ8sX3HL4UI4hCRzOiRbZ9261bBJdMYZNPcwCC0R6kjqPUg+VXcTuHiRJp4SPFhAgBbP8AUdhSm1u77iFtLyoTZRuMLPJ1G/qTk5+lFGHc5iinExiWJ3JKM4yx9cD96OtRbtELkkscbtKdx+1LbW3JtIoHHOMOXEsoI2+i9T817Dcc24jRLeSfDAtrwAqn8wXoN/mgKxm10ZdrWMyD9bHCj58/ilnGWubWASpD3uSRtIiXwqGPTbz365NOTtQ960fdpBLMYUZSpkDaSM+h9a1zJGXe3vbqPlcbvVgWQry7aJcupB8JGDgZ3X7Ufwq7iuOCyLw2N7WKJf4LSN1HudhuCPp80ELS0slea4fJc8xpLjUAemcRjxMAd98Yya9HEC91FFa2j3GkjVzF/B4sMugbIR1BPX1863IyQyiu+72zMG1qdzLK+mMH6Mdz8DFEd35viupDN/0HhT7efyTSy9hRL0yTPJJryQiAs2nbO56AHyHrRHDbovbor27Q48KqDqGkdN6Wz6HVuw2aNZFQfh5ZyukdPpj2yPmgXS3sYysCBM7n1Nfdpfx3tzLDbeLlHSzE7Z9BTBuHRykGbxfSglLseM4Rd2YziXFguQGNZe+4uWJAz8V1abh1mo/kp7YoGXhvDpSVNsit64p/vZ1x8lW/KOS99l/Q/wBjUrpx7PW2djt7VKbTE3tVMGhltYg7agwdvxKhxn3NEQ8NiKp+OLBzpU4z+9FtkAyMoXA8tzVkLFtwuFPma74UYYPEc5ZKJrG3KfxiEXOcuRsapt+H2LOOVLqkxkOZAzY+n09qE7XSWkdvZreOBC10F0umpXJRgA23TOM0m7LLK3GojI9hLKkMijkaCYDhfB4FAK++/wBKDVNTUdJeFKUqTqORoYuE8Mg4q0ouG74+puWZhnB8sdcbUYOFWylFj1RqpyEQ6Qfcef8A9pDwq47NrwmG24g1p/yGV71DNg3JucAklR4i+RkEeWCNsV88Sm4hc8VfjNjbiW04Y5ijInILgHFzhADq/SAfzR/WujYp4OLcnk0jWtuVbL4A2J1dDQ9vw/hzS6o5edMBuxlDMB/oe2KSXklvL2hW7i8XCBJCb11I5b3GP4L48wo0aj6mL9DYl1a28a8cMVqoi/5KEXQgjGpoOVAXG25GMkjzGa2xTwbcnkLn7OcE4ldy3fMadsctxHPsMDGNtx9d96tu+AWFxam2JlhhZukMnLzkEY265zQRuuEXXFOGNwCS0mmQnnPYsjKtsUbZyu2ktp0j1wRsDS7hHeLTgvZu3Ilns5u6vFMcuYG0glHP6f0sf6f05OzTwbcnk0dv2ftI7dYQ8+hV0KC+SB9qok7P8IhZIpbiRXfZEe4wW9h51nuHcSsLLtLccSdonN47QhLdlMtv/EVSbg7YXKeHV+DdRkkCmdvNwOIcRh7QtYreSTy95S90apYy7cvAb8SaCoGMjqOuaKpQXCA5SfY1tOD8K4YOVE6xMxyQ0gyaMjgtn1LFKHI2OHyRQF9bWcvEeAv3dGGtghlj8QUQsQDq3++9A9m+EuxtOISNaIsTzFORb6JW1Mww76jqHnjAyQD5Ujo0+bDbkuLjmTh8R/V96Fm4ZB+LL596ckA7mgLqQZIFTnTglwXp1Zt8i7u6D9X3qV9lhmpUNEcHTrYTDerNFlVJGSpyMbg46UEnE2LSB4zI65ysbg6fdvwjb6/FAx8pbmKzmD6TlVjjTREMAYBxudttzjbp0qcZtEEaO8xhtVGkxqCR0ONKjz3658h1qG9NdktEQ6btDFBGG5Rlc5ASBtXiGNtWOu46Cma33MjUxxkagCM7VlbBY2SROFw4ZQSJHGpgwbb/AKjPj6e9H8InJRoJrmOadfEdDasDYHf3z7U3sVMg2on0va2KWZRZWEtxkHS4YDPpt1AJDjfzQ59aJl7Sw2kgS+CRM7hUXmajgk6WbbwjY/alHHLWdI4I+HXMNjAWPNVQF1bgjGBudjt55oHu9vZ2uJQriJWkHPizoUkFtEQ3xqwdzt5bUfZqZNsxwaWXtE8U8yPYsqRYPNaQKhBxvk+9eHtIzsO72LsnnI76R8bZP2x9azQmPEOHi7sDI86yFCbhAWjPqB+FdjnIHvXtnKsU4NzeCSa4bSUU5VWGfP1x/ql9qrkZUYYH79olQnNkSev8zH+qEftUvO0dxbcZUCTc+vlt1oS75calpGC5O2ep9qB5iopYoy+moYJ+tBeVVfZSHjU27WHEfamUkleGlfrzh+1DXHbZ4ZFzw4sAeomG39qQXd+qggGkV3fq2rOM1T2J25OleFTwdbtuPpcRh1iOD/3oqG/5rfy8fNcx7K8bV27s7bjpvW2t7kLAzZ3rLyJ9sjU8WEfiQwveLcs6ETPzS9+IE7mP+9CsSx1N1NRiCKi685PkpGjCCtY+je7nwH71KDY+I+9Sm1yNpjgIjlneFRaRtbIvhZ3I6D8JJ9PPH+jmmw5V5a+IrIjjxaGOD6/FKU7zI8iXTsdale7xgMwG+MDAC+W59KItinOa2SVLbWzOYojqbO2cnoPLYfeps5ii+imW5EXOWKEHVGqLvnrgIv4sH1xUnmS2cTSHkFsrrI1yHffAHhHrvnqdqtv7WWMlbV+VEy+OTO+fqep2zQccMENq6x67ts6xrzpZtvL1wc0LhCuJWcpsnbh8zLctj+OWBYr5+I5wMb7elZmR7Hh0q95lmvrpmJMcZwpB65PVsg+WxxWrtroi3CXCsZjkBFUZx5beVIr28suGMWChJCMBY/E2M9NXQdfKggltrLeC4l72Yu6SqRHEselvfT1+9UiKGw2GI3b9QBcn6DopoZ5b+8teZAO4qr5eRjsy+W/U0yllt7q3iuY0W4I8JcDzHniswoJs44ZIlmCku3VnOpvvVHGbKSS1MkAJZR0HmKPtmXSiSFRIfyijSqquWIAHrSfSsZafpye9mcFgwIPpSO6nO4zXSu0vDYLqJpYINwN5MYFcv4gQLkxWyNMfNlG1UjdnXHyIdg8V/La3KTRnDKfKutdn+JLxKxjlQ+W49DXI5bWQ7FTn0rYf/nty1u8tpKcE7gU0rWBOUZP4dBZx0qA+dD6stVxbw0iRNopdhqPvUql38R96lVJ3Dkhup9Y1xQWcZKuIsruCcnA67epr7YpG/ebaJHlycvKNwRucY6ZzUqVM5Q28lhcJAys0hwwUdR80tNxFC4twTt/449vuxqVKwyLIufHeZVlW2HkB1zVHGLOO2j7zb26PIX/N+XPmKlSlD0KNMkKMeK3TMZRpEajO3+KJ4FcB+faxwCKAA4YHcmpUpujIOtUWNdSeJh1c+VM7aJJo1md2lJ6aun2qVKULKb+eMryEQux/L0FYPj6W/DDyzCNbAsEQYH3r2pRirsN7Iz8tnPdWvOkK26K2crvkUw4PCHuIrm2OR0YnY7VKlB/S9JXZseacda871p69K9qU47Pg3Ckk1KlSqE7H/9k="/>
          <p:cNvSpPr>
            <a:spLocks noChangeAspect="1" noChangeArrowheads="1"/>
          </p:cNvSpPr>
          <p:nvPr/>
        </p:nvSpPr>
        <p:spPr bwMode="auto">
          <a:xfrm>
            <a:off x="155575" y="-395288"/>
            <a:ext cx="12382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AutoShape 18" descr="data:image/jpeg;base64,/9j/4AAQSkZJRgABAQAAAQABAAD/2wCEAAkGBwgHBgkIBwgKCgkLDRYPDQwMDRsUFRAWIB0iIiAdHx8kKDQsJCYxJx8fLT0tMTU3Ojo6Iys/RD84QzQ5OjcBCgoKDQwNGg8PGjclHyU3Nzc3Nzc3Nzc3Nzc3Nzc3Nzc3Nzc3Nzc3Nzc3Nzc3Nzc3Nzc3Nzc3Nzc3Nzc3Nzc3N//AABEIAFcAggMBIgACEQEDEQH/xAAbAAACAwEBAQAAAAAAAAAAAAAEBQADBgcBAv/EADcQAAIBAwIDBwIEBgIDAQAAAAECAwAEERIhBRMxBhQiQVFxgWGRMkJS0SMzcqGxwRViQ6LhB//EABkBAAMBAQEAAAAAAAAAAAAAAAECAwAEBf/EACERAAIBAwQDAQAAAAAAAAAAAAABAgMRURITMUEEFCEi/9oADAMBAAIRAxEAPwDpFjJEsHMdRG2cZbqaV8Qs+HpcSX86aQ/5pTt8CiLW4PfsGHMWMmZzk1bxOW1urbRIoaIEEuzaVGPr5/FeEejYUvxUSrGOGwNcFiQcrgL8U1lVZplZiXGnxRL0VvfoKUf8tZxSLaWimViuyRppQH/Jo/h0s8tpLFxFAJGYGNEUZHwOnzWMHWZV27ukwQDfRGc/+1H6re0UA4UnoOpP70p1LC2RpibHRPFIR/gUbYywC3MzLy2zhmc5P3NYEkUdwSVmkW2VASWBlXJ+F/elsN7Nd3EqW0DIqKy8+Tcqd+nkNxT8zyy/yIsKfzybfYdTWdvb+4N1Ja2cBeZCcmRchTnqFG31yawEG8PguDZvBcyG6eR9WrJVV+gJ3PxXk90QwjWNrhgd418K4Gx26n5oS3tbl7uK8vLmSSeIZMUT/wAMNjBJPQbeQo65kIjE7aXEi6gIThWH9XU7f4oMZIYm6iTEcalmx/LjHT39KqcXMqlpG5SgZ5cZyx+fL4qrhbTcgieFYxqygVcbeW1Flh0oBsKrNrtpopYYBDAwBkV1w2ds5PUnrTViCuCAfUUJJfphu7qZiOrKQEX3bp/mhYZlvdeu41BescWVX79W6EeQ26UBkrhsl5HGxjjBkkHVIxnHv5D5qhrqRtmwv0G/96qkljhQLGqoi9FUYA+KT3vEiucNTxjk6adHtjU3ABO9SsoeLHJ3rym1I6th4NM05kOm3jaV1xgyL4QPUL0q3idvBxSOGNgzyRnLCLoPpnoKraUc7RIrS6SA6gaV6+nU9aKsp5IFZJ9JYnwxRDOP2+aQ8sX3HL4UI4hCRzOiRbZ9261bBJdMYZNPcwCC0R6kjqPUg+VXcTuHiRJp4SPFhAgBbP8AUdhSm1u77iFtLyoTZRuMLPJ1G/qTk5+lFGHc5iinExiWJ3JKM4yx9cD96OtRbtELkkscbtKdx+1LbW3JtIoHHOMOXEsoI2+i9T817Dcc24jRLeSfDAtrwAqn8wXoN/mgKxm10ZdrWMyD9bHCj58/ilnGWubWASpD3uSRtIiXwqGPTbz365NOTtQ960fdpBLMYUZSpkDaSM+h9a1zJGXe3vbqPlcbvVgWQry7aJcupB8JGDgZ3X7Ufwq7iuOCyLw2N7WKJf4LSN1HudhuCPp80ELS0slea4fJc8xpLjUAemcRjxMAd98Yya9HEC91FFa2j3GkjVzF/B4sMugbIR1BPX1863IyQyiu+72zMG1qdzLK+mMH6Mdz8DFEd35viupDN/0HhT7efyTSy9hRL0yTPJJryQiAs2nbO56AHyHrRHDbovbor27Q48KqDqGkdN6Wz6HVuw2aNZFQfh5ZyukdPpj2yPmgXS3sYysCBM7n1Nfdpfx3tzLDbeLlHSzE7Z9BTBuHRykGbxfSglLseM4Rd2YziXFguQGNZe+4uWJAz8V1abh1mo/kp7YoGXhvDpSVNsit64p/vZ1x8lW/KOS99l/Q/wBjUrpx7PW2djt7VKbTE3tVMGhltYg7agwdvxKhxn3NEQ8NiKp+OLBzpU4z+9FtkAyMoXA8tzVkLFtwuFPma74UYYPEc5ZKJrG3KfxiEXOcuRsapt+H2LOOVLqkxkOZAzY+n09qE7XSWkdvZreOBC10F0umpXJRgA23TOM0m7LLK3GojI9hLKkMijkaCYDhfB4FAK++/wBKDVNTUdJeFKUqTqORoYuE8Mg4q0ouG74+puWZhnB8sdcbUYOFWylFj1RqpyEQ6Qfcef8A9pDwq47NrwmG24g1p/yGV71DNg3JucAklR4i+RkEeWCNsV88Sm4hc8VfjNjbiW04Y5ijInILgHFzhADq/SAfzR/WujYp4OLcnk0jWtuVbL4A2J1dDQ9vw/hzS6o5edMBuxlDMB/oe2KSXklvL2hW7i8XCBJCb11I5b3GP4L48wo0aj6mL9DYl1a28a8cMVqoi/5KEXQgjGpoOVAXG25GMkjzGa2xTwbcnkLn7OcE4ldy3fMadsctxHPsMDGNtx9d96tu+AWFxam2JlhhZukMnLzkEY265zQRuuEXXFOGNwCS0mmQnnPYsjKtsUbZyu2ktp0j1wRsDS7hHeLTgvZu3Ilns5u6vFMcuYG0glHP6f0sf6f05OzTwbcnk0dv2ftI7dYQ8+hV0KC+SB9qok7P8IhZIpbiRXfZEe4wW9h51nuHcSsLLtLccSdonN47QhLdlMtv/EVSbg7YXKeHV+DdRkkCmdvNwOIcRh7QtYreSTy95S90apYy7cvAb8SaCoGMjqOuaKpQXCA5SfY1tOD8K4YOVE6xMxyQ0gyaMjgtn1LFKHI2OHyRQF9bWcvEeAv3dGGtghlj8QUQsQDq3++9A9m+EuxtOISNaIsTzFORb6JW1Mww76jqHnjAyQD5Ujo0+bDbkuLjmTh8R/V96Fm4ZB+LL596ckA7mgLqQZIFTnTglwXp1Zt8i7u6D9X3qV9lhmpUNEcHTrYTDerNFlVJGSpyMbg46UEnE2LSB4zI65ysbg6fdvwjb6/FAx8pbmKzmD6TlVjjTREMAYBxudttzjbp0qcZtEEaO8xhtVGkxqCR0ONKjz3658h1qG9NdktEQ6btDFBGG5Rlc5ASBtXiGNtWOu46Cma33MjUxxkagCM7VlbBY2SROFw4ZQSJHGpgwbb/AKjPj6e9H8InJRoJrmOadfEdDasDYHf3z7U3sVMg2on0va2KWZRZWEtxkHS4YDPpt1AJDjfzQ59aJl7Sw2kgS+CRM7hUXmajgk6WbbwjY/alHHLWdI4I+HXMNjAWPNVQF1bgjGBudjt55oHu9vZ2uJQriJWkHPizoUkFtEQ3xqwdzt5bUfZqZNsxwaWXtE8U8yPYsqRYPNaQKhBxvk+9eHtIzsO72LsnnI76R8bZP2x9azQmPEOHi7sDI86yFCbhAWjPqB+FdjnIHvXtnKsU4NzeCSa4bSUU5VWGfP1x/ql9qrkZUYYH79olQnNkSev8zH+qEftUvO0dxbcZUCTc+vlt1oS75calpGC5O2ep9qB5iopYoy+moYJ+tBeVVfZSHjU27WHEfamUkleGlfrzh+1DXHbZ4ZFzw4sAeomG39qQXd+qggGkV3fq2rOM1T2J25OleFTwdbtuPpcRh1iOD/3oqG/5rfy8fNcx7K8bV27s7bjpvW2t7kLAzZ3rLyJ9sjU8WEfiQwveLcs6ETPzS9+IE7mP+9CsSx1N1NRiCKi685PkpGjCCtY+je7nwH71KDY+I+9Sm1yNpjgIjlneFRaRtbIvhZ3I6D8JJ9PPH+jmmw5V5a+IrIjjxaGOD6/FKU7zI8iXTsdale7xgMwG+MDAC+W59KItinOa2SVLbWzOYojqbO2cnoPLYfeps5ii+imW5EXOWKEHVGqLvnrgIv4sH1xUnmS2cTSHkFsrrI1yHffAHhHrvnqdqtv7WWMlbV+VEy+OTO+fqep2zQccMENq6x67ts6xrzpZtvL1wc0LhCuJWcpsnbh8zLctj+OWBYr5+I5wMb7elZmR7Hh0q95lmvrpmJMcZwpB65PVsg+WxxWrtroi3CXCsZjkBFUZx5beVIr28suGMWChJCMBY/E2M9NXQdfKggltrLeC4l72Yu6SqRHEselvfT1+9UiKGw2GI3b9QBcn6DopoZ5b+8teZAO4qr5eRjsy+W/U0yllt7q3iuY0W4I8JcDzHniswoJs44ZIlmCku3VnOpvvVHGbKSS1MkAJZR0HmKPtmXSiSFRIfyijSqquWIAHrSfSsZafpye9mcFgwIPpSO6nO4zXSu0vDYLqJpYINwN5MYFcv4gQLkxWyNMfNlG1UjdnXHyIdg8V/La3KTRnDKfKutdn+JLxKxjlQ+W49DXI5bWQ7FTn0rYf/nty1u8tpKcE7gU0rWBOUZP4dBZx0qA+dD6stVxbw0iRNopdhqPvUql38R96lVJ3Dkhup9Y1xQWcZKuIsruCcnA67epr7YpG/ebaJHlycvKNwRucY6ZzUqVM5Q28lhcJAys0hwwUdR80tNxFC4twTt/449vuxqVKwyLIufHeZVlW2HkB1zVHGLOO2j7zb26PIX/N+XPmKlSlD0KNMkKMeK3TMZRpEajO3+KJ4FcB+faxwCKAA4YHcmpUpujIOtUWNdSeJh1c+VM7aJJo1md2lJ6aun2qVKULKb+eMryEQux/L0FYPj6W/DDyzCNbAsEQYH3r2pRirsN7Iz8tnPdWvOkK26K2crvkUw4PCHuIrm2OR0YnY7VKlB/S9JXZseacda871p69K9qU47Pg3Ckk1KlSqE7H/9k="/>
          <p:cNvSpPr>
            <a:spLocks noChangeAspect="1" noChangeArrowheads="1"/>
          </p:cNvSpPr>
          <p:nvPr/>
        </p:nvSpPr>
        <p:spPr bwMode="auto">
          <a:xfrm>
            <a:off x="307975" y="-242888"/>
            <a:ext cx="12382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AutoShape 20" descr="data:image/jpeg;base64,/9j/4AAQSkZJRgABAQAAAQABAAD/2wCEAAkGBwgHBgkIBwgKCgkLDRYPDQwMDRsUFRAWIB0iIiAdHx8kKDQsJCYxJx8fLT0tMTU3Ojo6Iys/RD84QzQ5OjcBCgoKDQwNGg8PGjclHyU3Nzc3Nzc3Nzc3Nzc3Nzc3Nzc3Nzc3Nzc3Nzc3Nzc3Nzc3Nzc3Nzc3Nzc3Nzc3Nzc3N//AABEIAFcAggMBIgACEQEDEQH/xAAbAAACAwEBAQAAAAAAAAAAAAAEBQADBgcBAv/EADcQAAIBAwIDBwIEBgIDAQAAAAECAwAEERIhBRMxBhQiQVFxgWGRMkJS0SMzcqGxwRViQ6LhB//EABkBAAMBAQEAAAAAAAAAAAAAAAECAwAEBf/EACERAAIBAwQDAQAAAAAAAAAAAAABAgMRURITMUEEFCEi/9oADAMBAAIRAxEAPwDpFjJEsHMdRG2cZbqaV8Qs+HpcSX86aQ/5pTt8CiLW4PfsGHMWMmZzk1bxOW1urbRIoaIEEuzaVGPr5/FeEejYUvxUSrGOGwNcFiQcrgL8U1lVZplZiXGnxRL0VvfoKUf8tZxSLaWimViuyRppQH/Jo/h0s8tpLFxFAJGYGNEUZHwOnzWMHWZV27ukwQDfRGc/+1H6re0UA4UnoOpP70p1LC2RpibHRPFIR/gUbYywC3MzLy2zhmc5P3NYEkUdwSVmkW2VASWBlXJ+F/elsN7Nd3EqW0DIqKy8+Tcqd+nkNxT8zyy/yIsKfzybfYdTWdvb+4N1Ja2cBeZCcmRchTnqFG31yawEG8PguDZvBcyG6eR9WrJVV+gJ3PxXk90QwjWNrhgd418K4Gx26n5oS3tbl7uK8vLmSSeIZMUT/wAMNjBJPQbeQo65kIjE7aXEi6gIThWH9XU7f4oMZIYm6iTEcalmx/LjHT39KqcXMqlpG5SgZ5cZyx+fL4qrhbTcgieFYxqygVcbeW1Flh0oBsKrNrtpopYYBDAwBkV1w2ds5PUnrTViCuCAfUUJJfphu7qZiOrKQEX3bp/mhYZlvdeu41BescWVX79W6EeQ26UBkrhsl5HGxjjBkkHVIxnHv5D5qhrqRtmwv0G/96qkljhQLGqoi9FUYA+KT3vEiucNTxjk6adHtjU3ABO9SsoeLHJ3rym1I6th4NM05kOm3jaV1xgyL4QPUL0q3idvBxSOGNgzyRnLCLoPpnoKraUc7RIrS6SA6gaV6+nU9aKsp5IFZJ9JYnwxRDOP2+aQ8sX3HL4UI4hCRzOiRbZ9261bBJdMYZNPcwCC0R6kjqPUg+VXcTuHiRJp4SPFhAgBbP8AUdhSm1u77iFtLyoTZRuMLPJ1G/qTk5+lFGHc5iinExiWJ3JKM4yx9cD96OtRbtELkkscbtKdx+1LbW3JtIoHHOMOXEsoI2+i9T817Dcc24jRLeSfDAtrwAqn8wXoN/mgKxm10ZdrWMyD9bHCj58/ilnGWubWASpD3uSRtIiXwqGPTbz365NOTtQ960fdpBLMYUZSpkDaSM+h9a1zJGXe3vbqPlcbvVgWQry7aJcupB8JGDgZ3X7Ufwq7iuOCyLw2N7WKJf4LSN1HudhuCPp80ELS0slea4fJc8xpLjUAemcRjxMAd98Yya9HEC91FFa2j3GkjVzF/B4sMugbIR1BPX1863IyQyiu+72zMG1qdzLK+mMH6Mdz8DFEd35viupDN/0HhT7efyTSy9hRL0yTPJJryQiAs2nbO56AHyHrRHDbovbor27Q48KqDqGkdN6Wz6HVuw2aNZFQfh5ZyukdPpj2yPmgXS3sYysCBM7n1Nfdpfx3tzLDbeLlHSzE7Z9BTBuHRykGbxfSglLseM4Rd2YziXFguQGNZe+4uWJAz8V1abh1mo/kp7YoGXhvDpSVNsit64p/vZ1x8lW/KOS99l/Q/wBjUrpx7PW2djt7VKbTE3tVMGhltYg7agwdvxKhxn3NEQ8NiKp+OLBzpU4z+9FtkAyMoXA8tzVkLFtwuFPma74UYYPEc5ZKJrG3KfxiEXOcuRsapt+H2LOOVLqkxkOZAzY+n09qE7XSWkdvZreOBC10F0umpXJRgA23TOM0m7LLK3GojI9hLKkMijkaCYDhfB4FAK++/wBKDVNTUdJeFKUqTqORoYuE8Mg4q0ouG74+puWZhnB8sdcbUYOFWylFj1RqpyEQ6Qfcef8A9pDwq47NrwmG24g1p/yGV71DNg3JucAklR4i+RkEeWCNsV88Sm4hc8VfjNjbiW04Y5ijInILgHFzhADq/SAfzR/WujYp4OLcnk0jWtuVbL4A2J1dDQ9vw/hzS6o5edMBuxlDMB/oe2KSXklvL2hW7i8XCBJCb11I5b3GP4L48wo0aj6mL9DYl1a28a8cMVqoi/5KEXQgjGpoOVAXG25GMkjzGa2xTwbcnkLn7OcE4ldy3fMadsctxHPsMDGNtx9d96tu+AWFxam2JlhhZukMnLzkEY265zQRuuEXXFOGNwCS0mmQnnPYsjKtsUbZyu2ktp0j1wRsDS7hHeLTgvZu3Ilns5u6vFMcuYG0glHP6f0sf6f05OzTwbcnk0dv2ftI7dYQ8+hV0KC+SB9qok7P8IhZIpbiRXfZEe4wW9h51nuHcSsLLtLccSdonN47QhLdlMtv/EVSbg7YXKeHV+DdRkkCmdvNwOIcRh7QtYreSTy95S90apYy7cvAb8SaCoGMjqOuaKpQXCA5SfY1tOD8K4YOVE6xMxyQ0gyaMjgtn1LFKHI2OHyRQF9bWcvEeAv3dGGtghlj8QUQsQDq3++9A9m+EuxtOISNaIsTzFORb6JW1Mww76jqHnjAyQD5Ujo0+bDbkuLjmTh8R/V96Fm4ZB+LL596ckA7mgLqQZIFTnTglwXp1Zt8i7u6D9X3qV9lhmpUNEcHTrYTDerNFlVJGSpyMbg46UEnE2LSB4zI65ysbg6fdvwjb6/FAx8pbmKzmD6TlVjjTREMAYBxudttzjbp0qcZtEEaO8xhtVGkxqCR0ONKjz3658h1qG9NdktEQ6btDFBGG5Rlc5ASBtXiGNtWOu46Cma33MjUxxkagCM7VlbBY2SROFw4ZQSJHGpgwbb/AKjPj6e9H8InJRoJrmOadfEdDasDYHf3z7U3sVMg2on0va2KWZRZWEtxkHS4YDPpt1AJDjfzQ59aJl7Sw2kgS+CRM7hUXmajgk6WbbwjY/alHHLWdI4I+HXMNjAWPNVQF1bgjGBudjt55oHu9vZ2uJQriJWkHPizoUkFtEQ3xqwdzt5bUfZqZNsxwaWXtE8U8yPYsqRYPNaQKhBxvk+9eHtIzsO72LsnnI76R8bZP2x9azQmPEOHi7sDI86yFCbhAWjPqB+FdjnIHvXtnKsU4NzeCSa4bSUU5VWGfP1x/ql9qrkZUYYH79olQnNkSev8zH+qEftUvO0dxbcZUCTc+vlt1oS75calpGC5O2ep9qB5iopYoy+moYJ+tBeVVfZSHjU27WHEfamUkleGlfrzh+1DXHbZ4ZFzw4sAeomG39qQXd+qggGkV3fq2rOM1T2J25OleFTwdbtuPpcRh1iOD/3oqG/5rfy8fNcx7K8bV27s7bjpvW2t7kLAzZ3rLyJ9sjU8WEfiQwveLcs6ETPzS9+IE7mP+9CsSx1N1NRiCKi685PkpGjCCtY+je7nwH71KDY+I+9Sm1yNpjgIjlneFRaRtbIvhZ3I6D8JJ9PPH+jmmw5V5a+IrIjjxaGOD6/FKU7zI8iXTsdale7xgMwG+MDAC+W59KItinOa2SVLbWzOYojqbO2cnoPLYfeps5ii+imW5EXOWKEHVGqLvnrgIv4sH1xUnmS2cTSHkFsrrI1yHffAHhHrvnqdqtv7WWMlbV+VEy+OTO+fqep2zQccMENq6x67ts6xrzpZtvL1wc0LhCuJWcpsnbh8zLctj+OWBYr5+I5wMb7elZmR7Hh0q95lmvrpmJMcZwpB65PVsg+WxxWrtroi3CXCsZjkBFUZx5beVIr28suGMWChJCMBY/E2M9NXQdfKggltrLeC4l72Yu6SqRHEselvfT1+9UiKGw2GI3b9QBcn6DopoZ5b+8teZAO4qr5eRjsy+W/U0yllt7q3iuY0W4I8JcDzHniswoJs44ZIlmCku3VnOpvvVHGbKSS1MkAJZR0HmKPtmXSiSFRIfyijSqquWIAHrSfSsZafpye9mcFgwIPpSO6nO4zXSu0vDYLqJpYINwN5MYFcv4gQLkxWyNMfNlG1UjdnXHyIdg8V/La3KTRnDKfKutdn+JLxKxjlQ+W49DXI5bWQ7FTn0rYf/nty1u8tpKcE7gU0rWBOUZP4dBZx0qA+dD6stVxbw0iRNopdhqPvUql38R96lVJ3Dkhup9Y1xQWcZKuIsruCcnA67epr7YpG/ebaJHlycvKNwRucY6ZzUqVM5Q28lhcJAys0hwwUdR80tNxFC4twTt/449vuxqVKwyLIufHeZVlW2HkB1zVHGLOO2j7zb26PIX/N+XPmKlSlD0KNMkKMeK3TMZRpEajO3+KJ4FcB+faxwCKAA4YHcmpUpujIOtUWNdSeJh1c+VM7aJJo1md2lJ6aun2qVKULKb+eMryEQux/L0FYPj6W/DDyzCNbAsEQYH3r2pRirsN7Iz8tnPdWvOkK26K2crvkUw4PCHuIrm2OR0YnY7VKlB/S9JXZseacda871p69K9qU47Pg3Ckk1KlSqE7H/9k="/>
          <p:cNvSpPr>
            <a:spLocks noChangeAspect="1" noChangeArrowheads="1"/>
          </p:cNvSpPr>
          <p:nvPr/>
        </p:nvSpPr>
        <p:spPr bwMode="auto">
          <a:xfrm>
            <a:off x="590322" y="-90488"/>
            <a:ext cx="12382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AutoShape 22" descr="data:image/jpeg;base64,/9j/4AAQSkZJRgABAQAAAQABAAD/2wCEAAkGBwgHBgkIBwgKCgkLDRYPDQwMDRsUFRAWIB0iIiAdHx8kKDQsJCYxJx8fLT0tMTU3Ojo6Iys/RD84QzQ5OjcBCgoKDQwNGg8PGjclHyU3Nzc3Nzc3Nzc3Nzc3Nzc3Nzc3Nzc3Nzc3Nzc3Nzc3Nzc3Nzc3Nzc3Nzc3Nzc3Nzc3N//AABEIAFcAggMBIgACEQEDEQH/xAAbAAACAwEBAQAAAAAAAAAAAAAEBQADBgcBAv/EADcQAAIBAwIDBwIEBgIDAQAAAAECAwAEERIhBRMxBhQiQVFxgWGRMkJS0SMzcqGxwRViQ6LhB//EABkBAAMBAQEAAAAAAAAAAAAAAAECAwAEBf/EACERAAIBAwQDAQAAAAAAAAAAAAABAgMRURITMUEEFCEi/9oADAMBAAIRAxEAPwDpFjJEsHMdRG2cZbqaV8Qs+HpcSX86aQ/5pTt8CiLW4PfsGHMWMmZzk1bxOW1urbRIoaIEEuzaVGPr5/FeEejYUvxUSrGOGwNcFiQcrgL8U1lVZplZiXGnxRL0VvfoKUf8tZxSLaWimViuyRppQH/Jo/h0s8tpLFxFAJGYGNEUZHwOnzWMHWZV27ukwQDfRGc/+1H6re0UA4UnoOpP70p1LC2RpibHRPFIR/gUbYywC3MzLy2zhmc5P3NYEkUdwSVmkW2VASWBlXJ+F/elsN7Nd3EqW0DIqKy8+Tcqd+nkNxT8zyy/yIsKfzybfYdTWdvb+4N1Ja2cBeZCcmRchTnqFG31yawEG8PguDZvBcyG6eR9WrJVV+gJ3PxXk90QwjWNrhgd418K4Gx26n5oS3tbl7uK8vLmSSeIZMUT/wAMNjBJPQbeQo65kIjE7aXEi6gIThWH9XU7f4oMZIYm6iTEcalmx/LjHT39KqcXMqlpG5SgZ5cZyx+fL4qrhbTcgieFYxqygVcbeW1Flh0oBsKrNrtpopYYBDAwBkV1w2ds5PUnrTViCuCAfUUJJfphu7qZiOrKQEX3bp/mhYZlvdeu41BescWVX79W6EeQ26UBkrhsl5HGxjjBkkHVIxnHv5D5qhrqRtmwv0G/96qkljhQLGqoi9FUYA+KT3vEiucNTxjk6adHtjU3ABO9SsoeLHJ3rym1I6th4NM05kOm3jaV1xgyL4QPUL0q3idvBxSOGNgzyRnLCLoPpnoKraUc7RIrS6SA6gaV6+nU9aKsp5IFZJ9JYnwxRDOP2+aQ8sX3HL4UI4hCRzOiRbZ9261bBJdMYZNPcwCC0R6kjqPUg+VXcTuHiRJp4SPFhAgBbP8AUdhSm1u77iFtLyoTZRuMLPJ1G/qTk5+lFGHc5iinExiWJ3JKM4yx9cD96OtRbtELkkscbtKdx+1LbW3JtIoHHOMOXEsoI2+i9T817Dcc24jRLeSfDAtrwAqn8wXoN/mgKxm10ZdrWMyD9bHCj58/ilnGWubWASpD3uSRtIiXwqGPTbz365NOTtQ960fdpBLMYUZSpkDaSM+h9a1zJGXe3vbqPlcbvVgWQry7aJcupB8JGDgZ3X7Ufwq7iuOCyLw2N7WKJf4LSN1HudhuCPp80ELS0slea4fJc8xpLjUAemcRjxMAd98Yya9HEC91FFa2j3GkjVzF/B4sMugbIR1BPX1863IyQyiu+72zMG1qdzLK+mMH6Mdz8DFEd35viupDN/0HhT7efyTSy9hRL0yTPJJryQiAs2nbO56AHyHrRHDbovbor27Q48KqDqGkdN6Wz6HVuw2aNZFQfh5ZyukdPpj2yPmgXS3sYysCBM7n1Nfdpfx3tzLDbeLlHSzE7Z9BTBuHRykGbxfSglLseM4Rd2YziXFguQGNZe+4uWJAz8V1abh1mo/kp7YoGXhvDpSVNsit64p/vZ1x8lW/KOS99l/Q/wBjUrpx7PW2djt7VKbTE3tVMGhltYg7agwdvxKhxn3NEQ8NiKp+OLBzpU4z+9FtkAyMoXA8tzVkLFtwuFPma74UYYPEc5ZKJrG3KfxiEXOcuRsapt+H2LOOVLqkxkOZAzY+n09qE7XSWkdvZreOBC10F0umpXJRgA23TOM0m7LLK3GojI9hLKkMijkaCYDhfB4FAK++/wBKDVNTUdJeFKUqTqORoYuE8Mg4q0ouG74+puWZhnB8sdcbUYOFWylFj1RqpyEQ6Qfcef8A9pDwq47NrwmG24g1p/yGV71DNg3JucAklR4i+RkEeWCNsV88Sm4hc8VfjNjbiW04Y5ijInILgHFzhADq/SAfzR/WujYp4OLcnk0jWtuVbL4A2J1dDQ9vw/hzS6o5edMBuxlDMB/oe2KSXklvL2hW7i8XCBJCb11I5b3GP4L48wo0aj6mL9DYl1a28a8cMVqoi/5KEXQgjGpoOVAXG25GMkjzGa2xTwbcnkLn7OcE4ldy3fMadsctxHPsMDGNtx9d96tu+AWFxam2JlhhZukMnLzkEY265zQRuuEXXFOGNwCS0mmQnnPYsjKtsUbZyu2ktp0j1wRsDS7hHeLTgvZu3Ilns5u6vFMcuYG0glHP6f0sf6f05OzTwbcnk0dv2ftI7dYQ8+hV0KC+SB9qok7P8IhZIpbiRXfZEe4wW9h51nuHcSsLLtLccSdonN47QhLdlMtv/EVSbg7YXKeHV+DdRkkCmdvNwOIcRh7QtYreSTy95S90apYy7cvAb8SaCoGMjqOuaKpQXCA5SfY1tOD8K4YOVE6xMxyQ0gyaMjgtn1LFKHI2OHyRQF9bWcvEeAv3dGGtghlj8QUQsQDq3++9A9m+EuxtOISNaIsTzFORb6JW1Mww76jqHnjAyQD5Ujo0+bDbkuLjmTh8R/V96Fm4ZB+LL596ckA7mgLqQZIFTnTglwXp1Zt8i7u6D9X3qV9lhmpUNEcHTrYTDerNFlVJGSpyMbg46UEnE2LSB4zI65ysbg6fdvwjb6/FAx8pbmKzmD6TlVjjTREMAYBxudttzjbp0qcZtEEaO8xhtVGkxqCR0ONKjz3658h1qG9NdktEQ6btDFBGG5Rlc5ASBtXiGNtWOu46Cma33MjUxxkagCM7VlbBY2SROFw4ZQSJHGpgwbb/AKjPj6e9H8InJRoJrmOadfEdDasDYHf3z7U3sVMg2on0va2KWZRZWEtxkHS4YDPpt1AJDjfzQ59aJl7Sw2kgS+CRM7hUXmajgk6WbbwjY/alHHLWdI4I+HXMNjAWPNVQF1bgjGBudjt55oHu9vZ2uJQriJWkHPizoUkFtEQ3xqwdzt5bUfZqZNsxwaWXtE8U8yPYsqRYPNaQKhBxvk+9eHtIzsO72LsnnI76R8bZP2x9azQmPEOHi7sDI86yFCbhAWjPqB+FdjnIHvXtnKsU4NzeCSa4bSUU5VWGfP1x/ql9qrkZUYYH79olQnNkSev8zH+qEftUvO0dxbcZUCTc+vlt1oS75calpGC5O2ep9qB5iopYoy+moYJ+tBeVVfZSHjU27WHEfamUkleGlfrzh+1DXHbZ4ZFzw4sAeomG39qQXd+qggGkV3fq2rOM1T2J25OleFTwdbtuPpcRh1iOD/3oqG/5rfy8fNcx7K8bV27s7bjpvW2t7kLAzZ3rLyJ9sjU8WEfiQwveLcs6ETPzS9+IE7mP+9CsSx1N1NRiCKi685PkpGjCCtY+je7nwH71KDY+I+9Sm1yNpjgIjlneFRaRtbIvhZ3I6D8JJ9PPH+jmmw5V5a+IrIjjxaGOD6/FKU7zI8iXTsdale7xgMwG+MDAC+W59KItinOa2SVLbWzOYojqbO2cnoPLYfeps5ii+imW5EXOWKEHVGqLvnrgIv4sH1xUnmS2cTSHkFsrrI1yHffAHhHrvnqdqtv7WWMlbV+VEy+OTO+fqep2zQccMENq6x67ts6xrzpZtvL1wc0LhCuJWcpsnbh8zLctj+OWBYr5+I5wMb7elZmR7Hh0q95lmvrpmJMcZwpB65PVsg+WxxWrtroi3CXCsZjkBFUZx5beVIr28suGMWChJCMBY/E2M9NXQdfKggltrLeC4l72Yu6SqRHEselvfT1+9UiKGw2GI3b9QBcn6DopoZ5b+8teZAO4qr5eRjsy+W/U0yllt7q3iuY0W4I8JcDzHniswoJs44ZIlmCku3VnOpvvVHGbKSS1MkAJZR0HmKPtmXSiSFRIfyijSqquWIAHrSfSsZafpye9mcFgwIPpSO6nO4zXSu0vDYLqJpYINwN5MYFcv4gQLkxWyNMfNlG1UjdnXHyIdg8V/La3KTRnDKfKutdn+JLxKxjlQ+W49DXI5bWQ7FTn0rYf/nty1u8tpKcE7gU0rWBOUZP4dBZx0qA+dD6stVxbw0iRNopdhqPvUql38R96lVJ3Dkhup9Y1xQWcZKuIsruCcnA67epr7YpG/ebaJHlycvKNwRucY6ZzUqVM5Q28lhcJAys0hwwUdR80tNxFC4twTt/449vuxqVKwyLIufHeZVlW2HkB1zVHGLOO2j7zb26PIX/N+XPmKlSlD0KNMkKMeK3TMZRpEajO3+KJ4FcB+faxwCKAA4YHcmpUpujIOtUWNdSeJh1c+VM7aJJo1md2lJ6aun2qVKULKb+eMryEQux/L0FYPj6W/DDyzCNbAsEQYH3r2pRirsN7Iz8tnPdWvOkK26K2crvkUw4PCHuIrm2OR0YnY7VKlB/S9JXZseacda871p69K9qU47Pg3Ckk1KlSqE7H/9k="/>
          <p:cNvSpPr>
            <a:spLocks noChangeAspect="1" noChangeArrowheads="1"/>
          </p:cNvSpPr>
          <p:nvPr/>
        </p:nvSpPr>
        <p:spPr bwMode="auto">
          <a:xfrm>
            <a:off x="612775" y="61912"/>
            <a:ext cx="12382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AutoShape 24" descr="data:image/jpeg;base64,/9j/4AAQSkZJRgABAQAAAQABAAD/2wCEAAkGBwgHBgkIBwgKCgkLDRYPDQwMDRsUFRAWIB0iIiAdHx8kKDQsJCYxJx8fLT0tMTU3Ojo6Iys/RD84QzQ5OjcBCgoKDQwNGg8PGjclHyU3Nzc3Nzc3Nzc3Nzc3Nzc3Nzc3Nzc3Nzc3Nzc3Nzc3Nzc3Nzc3Nzc3Nzc3Nzc3Nzc3N//AABEIAFcAggMBIgACEQEDEQH/xAAbAAACAwEBAQAAAAAAAAAAAAAEBQADBgcBAv/EADcQAAIBAwIDBwIEBgIDAQAAAAECAwAEERIhBRMxBhQiQVFxgWGRMkJS0SMzcqGxwRViQ6LhB//EABkBAAMBAQEAAAAAAAAAAAAAAAECAwAEBf/EACERAAIBAwQDAQAAAAAAAAAAAAABAgMRURITMUEEFCEi/9oADAMBAAIRAxEAPwDpFjJEsHMdRG2cZbqaV8Qs+HpcSX86aQ/5pTt8CiLW4PfsGHMWMmZzk1bxOW1urbRIoaIEEuzaVGPr5/FeEejYUvxUSrGOGwNcFiQcrgL8U1lVZplZiXGnxRL0VvfoKUf8tZxSLaWimViuyRppQH/Jo/h0s8tpLFxFAJGYGNEUZHwOnzWMHWZV27ukwQDfRGc/+1H6re0UA4UnoOpP70p1LC2RpibHRPFIR/gUbYywC3MzLy2zhmc5P3NYEkUdwSVmkW2VASWBlXJ+F/elsN7Nd3EqW0DIqKy8+Tcqd+nkNxT8zyy/yIsKfzybfYdTWdvb+4N1Ja2cBeZCcmRchTnqFG31yawEG8PguDZvBcyG6eR9WrJVV+gJ3PxXk90QwjWNrhgd418K4Gx26n5oS3tbl7uK8vLmSSeIZMUT/wAMNjBJPQbeQo65kIjE7aXEi6gIThWH9XU7f4oMZIYm6iTEcalmx/LjHT39KqcXMqlpG5SgZ5cZyx+fL4qrhbTcgieFYxqygVcbeW1Flh0oBsKrNrtpopYYBDAwBkV1w2ds5PUnrTViCuCAfUUJJfphu7qZiOrKQEX3bp/mhYZlvdeu41BescWVX79W6EeQ26UBkrhsl5HGxjjBkkHVIxnHv5D5qhrqRtmwv0G/96qkljhQLGqoi9FUYA+KT3vEiucNTxjk6adHtjU3ABO9SsoeLHJ3rym1I6th4NM05kOm3jaV1xgyL4QPUL0q3idvBxSOGNgzyRnLCLoPpnoKraUc7RIrS6SA6gaV6+nU9aKsp5IFZJ9JYnwxRDOP2+aQ8sX3HL4UI4hCRzOiRbZ9261bBJdMYZNPcwCC0R6kjqPUg+VXcTuHiRJp4SPFhAgBbP8AUdhSm1u77iFtLyoTZRuMLPJ1G/qTk5+lFGHc5iinExiWJ3JKM4yx9cD96OtRbtELkkscbtKdx+1LbW3JtIoHHOMOXEsoI2+i9T817Dcc24jRLeSfDAtrwAqn8wXoN/mgKxm10ZdrWMyD9bHCj58/ilnGWubWASpD3uSRtIiXwqGPTbz365NOTtQ960fdpBLMYUZSpkDaSM+h9a1zJGXe3vbqPlcbvVgWQry7aJcupB8JGDgZ3X7Ufwq7iuOCyLw2N7WKJf4LSN1HudhuCPp80ELS0slea4fJc8xpLjUAemcRjxMAd98Yya9HEC91FFa2j3GkjVzF/B4sMugbIR1BPX1863IyQyiu+72zMG1qdzLK+mMH6Mdz8DFEd35viupDN/0HhT7efyTSy9hRL0yTPJJryQiAs2nbO56AHyHrRHDbovbor27Q48KqDqGkdN6Wz6HVuw2aNZFQfh5ZyukdPpj2yPmgXS3sYysCBM7n1Nfdpfx3tzLDbeLlHSzE7Z9BTBuHRykGbxfSglLseM4Rd2YziXFguQGNZe+4uWJAz8V1abh1mo/kp7YoGXhvDpSVNsit64p/vZ1x8lW/KOS99l/Q/wBjUrpx7PW2djt7VKbTE3tVMGhltYg7agwdvxKhxn3NEQ8NiKp+OLBzpU4z+9FtkAyMoXA8tzVkLFtwuFPma74UYYPEc5ZKJrG3KfxiEXOcuRsapt+H2LOOVLqkxkOZAzY+n09qE7XSWkdvZreOBC10F0umpXJRgA23TOM0m7LLK3GojI9hLKkMijkaCYDhfB4FAK++/wBKDVNTUdJeFKUqTqORoYuE8Mg4q0ouG74+puWZhnB8sdcbUYOFWylFj1RqpyEQ6Qfcef8A9pDwq47NrwmG24g1p/yGV71DNg3JucAklR4i+RkEeWCNsV88Sm4hc8VfjNjbiW04Y5ijInILgHFzhADq/SAfzR/WujYp4OLcnk0jWtuVbL4A2J1dDQ9vw/hzS6o5edMBuxlDMB/oe2KSXklvL2hW7i8XCBJCb11I5b3GP4L48wo0aj6mL9DYl1a28a8cMVqoi/5KEXQgjGpoOVAXG25GMkjzGa2xTwbcnkLn7OcE4ldy3fMadsctxHPsMDGNtx9d96tu+AWFxam2JlhhZukMnLzkEY265zQRuuEXXFOGNwCS0mmQnnPYsjKtsUbZyu2ktp0j1wRsDS7hHeLTgvZu3Ilns5u6vFMcuYG0glHP6f0sf6f05OzTwbcnk0dv2ftI7dYQ8+hV0KC+SB9qok7P8IhZIpbiRXfZEe4wW9h51nuHcSsLLtLccSdonN47QhLdlMtv/EVSbg7YXKeHV+DdRkkCmdvNwOIcRh7QtYreSTy95S90apYy7cvAb8SaCoGMjqOuaKpQXCA5SfY1tOD8K4YOVE6xMxyQ0gyaMjgtn1LFKHI2OHyRQF9bWcvEeAv3dGGtghlj8QUQsQDq3++9A9m+EuxtOISNaIsTzFORb6JW1Mww76jqHnjAyQD5Ujo0+bDbkuLjmTh8R/V96Fm4ZB+LL596ckA7mgLqQZIFTnTglwXp1Zt8i7u6D9X3qV9lhmpUNEcHTrYTDerNFlVJGSpyMbg46UEnE2LSB4zI65ysbg6fdvwjb6/FAx8pbmKzmD6TlVjjTREMAYBxudttzjbp0qcZtEEaO8xhtVGkxqCR0ONKjz3658h1qG9NdktEQ6btDFBGG5Rlc5ASBtXiGNtWOu46Cma33MjUxxkagCM7VlbBY2SROFw4ZQSJHGpgwbb/AKjPj6e9H8InJRoJrmOadfEdDasDYHf3z7U3sVMg2on0va2KWZRZWEtxkHS4YDPpt1AJDjfzQ59aJl7Sw2kgS+CRM7hUXmajgk6WbbwjY/alHHLWdI4I+HXMNjAWPNVQF1bgjGBudjt55oHu9vZ2uJQriJWkHPizoUkFtEQ3xqwdzt5bUfZqZNsxwaWXtE8U8yPYsqRYPNaQKhBxvk+9eHtIzsO72LsnnI76R8bZP2x9azQmPEOHi7sDI86yFCbhAWjPqB+FdjnIHvXtnKsU4NzeCSa4bSUU5VWGfP1x/ql9qrkZUYYH79olQnNkSev8zH+qEftUvO0dxbcZUCTc+vlt1oS75calpGC5O2ep9qB5iopYoy+moYJ+tBeVVfZSHjU27WHEfamUkleGlfrzh+1DXHbZ4ZFzw4sAeomG39qQXd+qggGkV3fq2rOM1T2J25OleFTwdbtuPpcRh1iOD/3oqG/5rfy8fNcx7K8bV27s7bjpvW2t7kLAzZ3rLyJ9sjU8WEfiQwveLcs6ETPzS9+IE7mP+9CsSx1N1NRiCKi685PkpGjCCtY+je7nwH71KDY+I+9Sm1yNpjgIjlneFRaRtbIvhZ3I6D8JJ9PPH+jmmw5V5a+IrIjjxaGOD6/FKU7zI8iXTsdale7xgMwG+MDAC+W59KItinOa2SVLbWzOYojqbO2cnoPLYfeps5ii+imW5EXOWKEHVGqLvnrgIv4sH1xUnmS2cTSHkFsrrI1yHffAHhHrvnqdqtv7WWMlbV+VEy+OTO+fqep2zQccMENq6x67ts6xrzpZtvL1wc0LhCuJWcpsnbh8zLctj+OWBYr5+I5wMb7elZmR7Hh0q95lmvrpmJMcZwpB65PVsg+WxxWrtroi3CXCsZjkBFUZx5beVIr28suGMWChJCMBY/E2M9NXQdfKggltrLeC4l72Yu6SqRHEselvfT1+9UiKGw2GI3b9QBcn6DopoZ5b+8teZAO4qr5eRjsy+W/U0yllt7q3iuY0W4I8JcDzHniswoJs44ZIlmCku3VnOpvvVHGbKSS1MkAJZR0HmKPtmXSiSFRIfyijSqquWIAHrSfSsZafpye9mcFgwIPpSO6nO4zXSu0vDYLqJpYINwN5MYFcv4gQLkxWyNMfNlG1UjdnXHyIdg8V/La3KTRnDKfKutdn+JLxKxjlQ+W49DXI5bWQ7FTn0rYf/nty1u8tpKcE7gU0rWBOUZP4dBZx0qA+dD6stVxbw0iRNopdhqPvUql38R96lVJ3Dkhup9Y1xQWcZKuIsruCcnA67epr7YpG/ebaJHlycvKNwRucY6ZzUqVM5Q28lhcJAys0hwwUdR80tNxFC4twTt/449vuxqVKwyLIufHeZVlW2HkB1zVHGLOO2j7zb26PIX/N+XPmKlSlD0KNMkKMeK3TMZRpEajO3+KJ4FcB+faxwCKAA4YHcmpUpujIOtUWNdSeJh1c+VM7aJJo1md2lJ6aun2qVKULKb+eMryEQux/L0FYPj6W/DDyzCNbAsEQYH3r2pRirsN7Iz8tnPdWvOkK26K2crvkUw4PCHuIrm2OR0YnY7VKlB/S9JXZseacda871p69K9qU47Pg3Ckk1KlSqE7H/9k="/>
          <p:cNvSpPr>
            <a:spLocks noChangeAspect="1" noChangeArrowheads="1"/>
          </p:cNvSpPr>
          <p:nvPr/>
        </p:nvSpPr>
        <p:spPr bwMode="auto">
          <a:xfrm>
            <a:off x="765175" y="214312"/>
            <a:ext cx="12382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622" y="1513616"/>
            <a:ext cx="8376865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MDDA ANNUAL PERFORMANCE PLAN – 2018/19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Presentation to the Portfolio Committee on Communications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 April 2018</a:t>
            </a:r>
          </a:p>
        </p:txBody>
      </p:sp>
    </p:spTree>
    <p:extLst>
      <p:ext uri="{BB962C8B-B14F-4D97-AF65-F5344CB8AC3E}">
        <p14:creationId xmlns:p14="http://schemas.microsoft.com/office/powerpoint/2010/main" xmlns="" val="311765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Revised MDDA Strategy Map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453" y="2109441"/>
            <a:ext cx="7930865" cy="42469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73769" y="1164555"/>
            <a:ext cx="8145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Strategic Objectives in Programme 1 – Governance and Administration – reduced from four to one objective to position programme at strategic and not operational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9398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Study findings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537134923"/>
              </p:ext>
            </p:extLst>
          </p:nvPr>
        </p:nvGraphicFramePr>
        <p:xfrm>
          <a:off x="457199" y="2071155"/>
          <a:ext cx="8602579" cy="4473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60947" y="1118188"/>
            <a:ext cx="869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MDDA has made significant impact on transforming media landscape through number of community and small commercial media projects funded – but limitations, internal and external, hinder ability to deliver on its mandate</a:t>
            </a:r>
          </a:p>
        </p:txBody>
      </p:sp>
    </p:spTree>
    <p:extLst>
      <p:ext uri="{BB962C8B-B14F-4D97-AF65-F5344CB8AC3E}">
        <p14:creationId xmlns:p14="http://schemas.microsoft.com/office/powerpoint/2010/main" xmlns="" val="176214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- Organogram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261571081"/>
              </p:ext>
            </p:extLst>
          </p:nvPr>
        </p:nvGraphicFramePr>
        <p:xfrm>
          <a:off x="98804" y="1143000"/>
          <a:ext cx="8986202" cy="5052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5412755"/>
              </p:ext>
            </p:extLst>
          </p:nvPr>
        </p:nvGraphicFramePr>
        <p:xfrm>
          <a:off x="137652" y="5191431"/>
          <a:ext cx="2605548" cy="1417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0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5491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Posts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Filled Posts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Vacant Posts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Vacancy Rate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976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APP: Core </a:t>
            </a:r>
            <a:r>
              <a:rPr lang="en-US" dirty="0" err="1"/>
              <a:t>Programmes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5671919"/>
              </p:ext>
            </p:extLst>
          </p:nvPr>
        </p:nvGraphicFramePr>
        <p:xfrm>
          <a:off x="191730" y="1450578"/>
          <a:ext cx="8834282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6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8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98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4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performance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facilitate ownership, control and access to information and content production of community broadcasting by historically disadvantaged communities by 2019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community radio stations approved by the Board for funding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community television stations approved by the Board for financial support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1261493"/>
              </p:ext>
            </p:extLst>
          </p:nvPr>
        </p:nvGraphicFramePr>
        <p:xfrm>
          <a:off x="227014" y="4031122"/>
          <a:ext cx="8813746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2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9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27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performance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facilitate ownership, control and access to content production of community and small commercial publications by historically disadvantaged communities by 2019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Small Commercial Media projects approved by the Board for funding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Community print projects approved by the Board for funding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8881" y="894081"/>
            <a:ext cx="864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Grant and seed funding</a:t>
            </a:r>
            <a:endParaRPr lang="en-US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981" y="3735032"/>
            <a:ext cx="5353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Sub-Programme 2.2: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Print and Digital Media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988" y="1132236"/>
            <a:ext cx="5353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Sub-Programme 2.1: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Community Broadcast Media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841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232"/>
            <a:ext cx="8229600" cy="1143000"/>
          </a:xfrm>
        </p:spPr>
        <p:txBody>
          <a:bodyPr/>
          <a:lstStyle/>
          <a:p>
            <a:r>
              <a:rPr lang="en-US" dirty="0"/>
              <a:t>APP: Core </a:t>
            </a:r>
            <a:r>
              <a:rPr lang="en-US" dirty="0" err="1"/>
              <a:t>Programmes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1732" y="1143000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2: Grant and seed funding</a:t>
            </a:r>
            <a:endParaRPr lang="en-US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2219431"/>
              </p:ext>
            </p:extLst>
          </p:nvPr>
        </p:nvGraphicFramePr>
        <p:xfrm>
          <a:off x="239277" y="1955406"/>
          <a:ext cx="8686802" cy="277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4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5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63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5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01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6587">
                <a:tc rowSpan="2"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performance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monitor and evaluate input, output and compliance to MDDA grant-in-aid contracts to measure the effectiveness and efficiency of MDDA support by 2019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monitoring reports produced on input, output and compliance to MDDA grant-in-aid contracts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evaluation reports produced on impact of MDDA funded projects on communities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1732" y="1615571"/>
            <a:ext cx="5353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Sub-Programme 2.3: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Monitoring &amp; Evaluation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746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APP: Core </a:t>
            </a:r>
            <a:r>
              <a:rPr lang="en-US" dirty="0" err="1"/>
              <a:t>Programmes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190" y="773668"/>
            <a:ext cx="6853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3: Partnerships, public awareness and advocacy</a:t>
            </a:r>
            <a:endParaRPr lang="en-US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190" y="1066800"/>
            <a:ext cx="5353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Sub-Programme 3.1: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6006077"/>
              </p:ext>
            </p:extLst>
          </p:nvPr>
        </p:nvGraphicFramePr>
        <p:xfrm>
          <a:off x="191732" y="4498979"/>
          <a:ext cx="8731040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2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4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68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1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11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performance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42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expand our footprint as the MDDA by creating a positive image in pursuance of the MDDA’s mandate to grow the</a:t>
                      </a: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community and small commercial media 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2019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reviews of Communications strategy and plan approved by Board by end of last quarter of financial year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1812133"/>
              </p:ext>
            </p:extLst>
          </p:nvPr>
        </p:nvGraphicFramePr>
        <p:xfrm>
          <a:off x="206426" y="1413708"/>
          <a:ext cx="8731148" cy="277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1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9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5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9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9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9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performance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position the MDDA as an authoritative leader and voice on community and small commercial media by proactive advocacy and lobbying interventions and established stakeholder relationships by 2019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reviews of Community Media digital migration strategy approved by Board in last quarter of each year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reviews of Stakeholder engagement policy and plan in last quarter of each year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1731" y="4230541"/>
            <a:ext cx="5353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Sub-Programme 3.2: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MDDA Brand Building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25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APP: Core </a:t>
            </a:r>
            <a:r>
              <a:rPr lang="en-US" dirty="0" err="1"/>
              <a:t>Programmes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7991075"/>
              </p:ext>
            </p:extLst>
          </p:nvPr>
        </p:nvGraphicFramePr>
        <p:xfrm>
          <a:off x="306030" y="1140058"/>
          <a:ext cx="864624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5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0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1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34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34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performance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encourage the development of human resources in community-based media projects through capacity building and media literacy training by 2019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training interventions aimed at capacitating the community media in key sustainability skills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media literacy workshops conducted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1732" y="775936"/>
            <a:ext cx="6442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4: Capacity building and sector development</a:t>
            </a:r>
            <a:endParaRPr lang="en-US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480" y="3451953"/>
            <a:ext cx="6122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5: Innovation, Research and Development</a:t>
            </a:r>
            <a:endParaRPr lang="en-US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8122957"/>
              </p:ext>
            </p:extLst>
          </p:nvPr>
        </p:nvGraphicFramePr>
        <p:xfrm>
          <a:off x="353959" y="3797933"/>
          <a:ext cx="8568814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2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37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11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54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performance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champion research, development and innovation to create a media development and diversity body of knowledge by 2019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Research projects funded on key trends/developments impacting on the community media sector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Research projects commissioned on key trends/developments impacting on the community media sector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6939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r>
              <a:rPr lang="en-ZA" dirty="0"/>
              <a:t>	APP: Programme 1 - Governance and Administration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5608933"/>
              </p:ext>
            </p:extLst>
          </p:nvPr>
        </p:nvGraphicFramePr>
        <p:xfrm>
          <a:off x="162234" y="1143000"/>
          <a:ext cx="8849029" cy="5239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1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3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83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9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96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96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5689">
                <a:tc rowSpan="2"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 Performance Indicator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Performance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250">
                <a:tc rowSpan="6"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ensure compliance with applicable legislative requirements and sustainability of the Agency by 2019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Resource Plans approved by end of first quarter of the financial year</a:t>
                      </a:r>
                    </a:p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annual strategic risk assessments conducted</a:t>
                      </a:r>
                    </a:p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reviewed Internal Audit  3 year and annual operational plans</a:t>
                      </a:r>
                    </a:p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procurement plans submitted to National Treasury before 1 April of next financial year</a:t>
                      </a:r>
                    </a:p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compliance frameworks reviewed and approved by Board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1</a:t>
                      </a:r>
                      <a:r>
                        <a:rPr lang="en-ZA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quarter of financial year</a:t>
                      </a:r>
                    </a:p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reviewed IT strategies and plans, approved by the Board within 1</a:t>
                      </a:r>
                      <a:r>
                        <a:rPr lang="en-ZA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ZA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quarter of financial year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7405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484" y="0"/>
            <a:ext cx="8229600" cy="1143000"/>
          </a:xfrm>
        </p:spPr>
        <p:txBody>
          <a:bodyPr/>
          <a:lstStyle/>
          <a:p>
            <a:r>
              <a:rPr lang="en-US" dirty="0"/>
              <a:t>Revenue Analysis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39213" y="5427205"/>
            <a:ext cx="8030087" cy="501646"/>
          </a:xfrm>
          <a:prstGeom prst="rect">
            <a:avLst/>
          </a:prstGeom>
        </p:spPr>
        <p:txBody>
          <a:bodyPr/>
          <a:lstStyle/>
          <a:p>
            <a:pPr algn="just">
              <a:tabLst>
                <a:tab pos="135255" algn="l"/>
                <a:tab pos="270034" algn="l"/>
                <a:tab pos="405289" algn="l"/>
              </a:tabLst>
            </a:pPr>
            <a:r>
              <a:rPr lang="en-US" sz="1400" dirty="0">
                <a:latin typeface="Arial Narrow" panose="020B0606020202030204" pitchFamily="34" charset="0"/>
                <a:ea typeface="Calibri" panose="020F0502020204030204" pitchFamily="34" charset="0"/>
              </a:rPr>
              <a:t>Three main sources of income-:</a:t>
            </a:r>
          </a:p>
          <a:p>
            <a:pPr algn="just">
              <a:tabLst>
                <a:tab pos="135255" algn="l"/>
                <a:tab pos="270034" algn="l"/>
                <a:tab pos="405289" algn="l"/>
              </a:tabLst>
            </a:pPr>
            <a:r>
              <a:rPr lang="en-US" sz="1400" u="sng" dirty="0">
                <a:latin typeface="Arial Narrow" panose="020B0606020202030204" pitchFamily="34" charset="0"/>
                <a:ea typeface="Calibri" panose="020F0502020204030204" pitchFamily="34" charset="0"/>
              </a:rPr>
              <a:t>Department of Communications (</a:t>
            </a:r>
            <a:r>
              <a:rPr lang="en-US" sz="1400" u="sng" dirty="0" err="1">
                <a:latin typeface="Arial Narrow" panose="020B0606020202030204" pitchFamily="34" charset="0"/>
                <a:ea typeface="Calibri" panose="020F0502020204030204" pitchFamily="34" charset="0"/>
              </a:rPr>
              <a:t>DoC</a:t>
            </a:r>
            <a:r>
              <a:rPr lang="en-US" sz="1400" u="sng" dirty="0">
                <a:latin typeface="Arial Narrow" panose="020B0606020202030204" pitchFamily="34" charset="0"/>
                <a:ea typeface="Calibri" panose="020F0502020204030204" pitchFamily="34" charset="0"/>
              </a:rPr>
              <a:t>):  </a:t>
            </a:r>
            <a:r>
              <a:rPr lang="en-US" sz="1400" dirty="0">
                <a:latin typeface="Arial Narrow" panose="020B0606020202030204" pitchFamily="34" charset="0"/>
                <a:ea typeface="Calibri" panose="020F0502020204030204" pitchFamily="34" charset="0"/>
              </a:rPr>
              <a:t>Agency receives on average R31 m/</a:t>
            </a:r>
            <a:r>
              <a:rPr lang="en-US" sz="1400" dirty="0" err="1">
                <a:latin typeface="Arial Narrow" panose="020B0606020202030204" pitchFamily="34" charset="0"/>
                <a:ea typeface="Calibri" panose="020F0502020204030204" pitchFamily="34" charset="0"/>
              </a:rPr>
              <a:t>yr</a:t>
            </a:r>
            <a:endParaRPr lang="en-US" sz="14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135255" algn="l"/>
                <a:tab pos="270034" algn="l"/>
                <a:tab pos="405289" algn="l"/>
              </a:tabLst>
            </a:pPr>
            <a:r>
              <a:rPr lang="en-US" sz="1400" u="sng" dirty="0">
                <a:latin typeface="Arial Narrow" panose="020B0606020202030204" pitchFamily="34" charset="0"/>
                <a:ea typeface="Calibri" panose="020F0502020204030204" pitchFamily="34" charset="0"/>
              </a:rPr>
              <a:t>Broadcast and Print funders: </a:t>
            </a:r>
            <a:r>
              <a:rPr lang="en-US" sz="1400" dirty="0">
                <a:latin typeface="Arial Narrow" panose="020B0606020202030204" pitchFamily="34" charset="0"/>
                <a:ea typeface="Calibri" panose="020F0502020204030204" pitchFamily="34" charset="0"/>
              </a:rPr>
              <a:t>Agency’s external fundraising resulted in MDDA currently receiving average of R32 million from broadcast funders. Stakeholder engagement initiatives to revive print media funding stream.</a:t>
            </a:r>
          </a:p>
          <a:p>
            <a:pPr algn="just">
              <a:tabLst>
                <a:tab pos="135255" algn="l"/>
                <a:tab pos="270034" algn="l"/>
                <a:tab pos="405289" algn="l"/>
              </a:tabLst>
            </a:pPr>
            <a:r>
              <a:rPr lang="en-US" sz="1400" u="sng" dirty="0">
                <a:latin typeface="Arial Narrow" panose="020B0606020202030204" pitchFamily="34" charset="0"/>
                <a:ea typeface="Calibri" panose="020F0502020204030204" pitchFamily="34" charset="0"/>
              </a:rPr>
              <a:t>MDDA Fundraising: </a:t>
            </a:r>
            <a:r>
              <a:rPr lang="en-US" sz="1400" dirty="0">
                <a:latin typeface="Arial Narrow" panose="020B0606020202030204" pitchFamily="34" charset="0"/>
                <a:ea typeface="Calibri" panose="020F0502020204030204" pitchFamily="34" charset="0"/>
              </a:rPr>
              <a:t>Over the medium term, Agency is developing a business case to secure additional external funding from the private sector and other funders.</a:t>
            </a:r>
            <a:endParaRPr lang="en-GB" sz="1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3778776"/>
              </p:ext>
            </p:extLst>
          </p:nvPr>
        </p:nvGraphicFramePr>
        <p:xfrm>
          <a:off x="442449" y="962407"/>
          <a:ext cx="845082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2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68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0516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516">
                <a:tc>
                  <a:txBody>
                    <a:bodyPr/>
                    <a:lstStyle/>
                    <a:p>
                      <a:r>
                        <a:rPr lang="en-ZA" sz="18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</a:t>
                      </a:r>
                      <a:r>
                        <a:rPr lang="en-ZA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government grants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33,776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16">
                <a:tc>
                  <a:txBody>
                    <a:bodyPr/>
                    <a:lstStyle/>
                    <a:p>
                      <a:r>
                        <a:rPr lang="en-ZA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Average growth per year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516">
                <a:tc gridSpan="5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516">
                <a:tc gridSpan="5"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FUNDING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51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Broadcast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33,291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51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516">
                <a:tc>
                  <a:txBody>
                    <a:bodyPr/>
                    <a:lstStyle/>
                    <a:p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33,291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516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Average growth per year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516">
                <a:tc gridSpan="5"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8316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EXTERNAL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62,081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8467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3375408"/>
              </p:ext>
            </p:extLst>
          </p:nvPr>
        </p:nvGraphicFramePr>
        <p:xfrm>
          <a:off x="634180" y="1312607"/>
          <a:ext cx="8406215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8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51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66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98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57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2772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grant 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32,842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Compensation of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21,571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Goods and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17,769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administration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31,557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36,845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39,643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Average growth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year – Grant  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Average growth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year – Admin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34180" y="4649701"/>
            <a:ext cx="8229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 Narrow" panose="020B0606020202030204" pitchFamily="34" charset="0"/>
              </a:rPr>
              <a:t>Over MTEF, spending focus on promoting media development and diversity through financial and nonfinancial support to community broadcasting and community and small commercial print projects.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 Narrow" panose="020B0606020202030204" pitchFamily="34" charset="0"/>
              </a:rPr>
              <a:t>Grant funding will be allocated to ensuring sustainability, through strengthening of existing small commercial, community print and community broadcast projects.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 Narrow" panose="020B0606020202030204" pitchFamily="34" charset="0"/>
              </a:rPr>
              <a:t>Seed funding for new small commercial, community print and community broadcast projects will be allocated from transfers from </a:t>
            </a:r>
            <a:r>
              <a:rPr lang="en-ZA" sz="1400" dirty="0" err="1">
                <a:latin typeface="Arial Narrow" panose="020B0606020202030204" pitchFamily="34" charset="0"/>
              </a:rPr>
              <a:t>DoC</a:t>
            </a:r>
            <a:r>
              <a:rPr lang="en-ZA" sz="1400" dirty="0">
                <a:latin typeface="Arial Narrow" panose="020B0606020202030204" pitchFamily="34" charset="0"/>
              </a:rPr>
              <a:t> and external funders.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latin typeface="Arial Narrow" panose="020B0606020202030204" pitchFamily="34" charset="0"/>
              </a:rPr>
              <a:t>Spending on these activities expected to amount to R125 million over MTEF.</a:t>
            </a:r>
          </a:p>
        </p:txBody>
      </p:sp>
    </p:spTree>
    <p:extLst>
      <p:ext uri="{BB962C8B-B14F-4D97-AF65-F5344CB8AC3E}">
        <p14:creationId xmlns:p14="http://schemas.microsoft.com/office/powerpoint/2010/main" xmlns="" val="418430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F09422-7AE0-4A43-BFF0-4F5EE626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5094340"/>
              </p:ext>
            </p:extLst>
          </p:nvPr>
        </p:nvGraphicFramePr>
        <p:xfrm>
          <a:off x="551680" y="869319"/>
          <a:ext cx="7769360" cy="537385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769360">
                  <a:extLst>
                    <a:ext uri="{9D8B030D-6E8A-4147-A177-3AD203B41FA5}">
                      <a16:colId xmlns:a16="http://schemas.microsoft.com/office/drawing/2014/main" xmlns="" val="2302562798"/>
                    </a:ext>
                  </a:extLst>
                </a:gridCol>
              </a:tblGrid>
              <a:tr h="3667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issues raised by PCC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2914334"/>
                  </a:ext>
                </a:extLst>
              </a:tr>
              <a:tr h="3667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PCC meeting with MDDA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7842754"/>
                  </a:ext>
                </a:extLst>
              </a:tr>
              <a:tr h="36675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AGSA Findings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1964835"/>
                  </a:ext>
                </a:extLst>
              </a:tr>
              <a:tr h="36675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MDDA mandate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6565437"/>
                  </a:ext>
                </a:extLst>
              </a:tr>
              <a:tr h="36675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MDDA Strategic Five Year Priorities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2016353"/>
                  </a:ext>
                </a:extLst>
              </a:tr>
              <a:tr h="3667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of 2018/2019 APP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854950"/>
                  </a:ext>
                </a:extLst>
              </a:tr>
              <a:tr h="3667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ZA" sz="2000" dirty="0">
                          <a:latin typeface="Arial" pitchFamily="34" charset="0"/>
                          <a:cs typeface="Arial" pitchFamily="34" charset="0"/>
                        </a:rPr>
                        <a:t>Revised MDDA</a:t>
                      </a:r>
                      <a:r>
                        <a:rPr lang="en-ZA" sz="2000" baseline="0" dirty="0">
                          <a:latin typeface="Arial" pitchFamily="34" charset="0"/>
                          <a:cs typeface="Arial" pitchFamily="34" charset="0"/>
                        </a:rPr>
                        <a:t> Strategy Map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0086459"/>
                  </a:ext>
                </a:extLst>
              </a:tr>
              <a:tr h="3667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Study Findings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270534"/>
                  </a:ext>
                </a:extLst>
              </a:tr>
              <a:tr h="2625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Resources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808648"/>
                  </a:ext>
                </a:extLst>
              </a:tr>
              <a:tr h="4519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APP: Core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0003384"/>
                  </a:ext>
                </a:extLst>
              </a:tr>
              <a:tr h="4519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APP: Programme 1 - Governance and Administration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19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19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0102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155159"/>
            <a:ext cx="5256584" cy="52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517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229EF-6561-4357-BF6C-BE098C32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External issues raised by PCC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35767C2-1F3B-4085-A7C5-82AE52C8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8F707A1F-C671-4D55-A325-EB012C0D71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5985025"/>
              </p:ext>
            </p:extLst>
          </p:nvPr>
        </p:nvGraphicFramePr>
        <p:xfrm>
          <a:off x="152400" y="944879"/>
          <a:ext cx="8808720" cy="5776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C28974-D705-456A-BCAE-6F7C691E0EFF}"/>
              </a:ext>
            </a:extLst>
          </p:cNvPr>
          <p:cNvSpPr txBox="1"/>
          <p:nvPr/>
        </p:nvSpPr>
        <p:spPr>
          <a:xfrm>
            <a:off x="8290560" y="6308085"/>
            <a:ext cx="67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88418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CFC6B-27D2-4623-ACFB-065A0DA2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PCC Meeting with MDDA Staff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0105DC9-0B99-4EC8-AE91-9680BD91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6290DDE-D7A6-4C1D-BB3B-77FD70B461C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7160" y="975803"/>
          <a:ext cx="8945880" cy="521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49">
                  <a:extLst>
                    <a:ext uri="{9D8B030D-6E8A-4147-A177-3AD203B41FA5}">
                      <a16:colId xmlns:a16="http://schemas.microsoft.com/office/drawing/2014/main" xmlns="" val="3609200595"/>
                    </a:ext>
                  </a:extLst>
                </a:gridCol>
                <a:gridCol w="6492231">
                  <a:extLst>
                    <a:ext uri="{9D8B030D-6E8A-4147-A177-3AD203B41FA5}">
                      <a16:colId xmlns:a16="http://schemas.microsoft.com/office/drawing/2014/main" xmlns="" val="515399277"/>
                    </a:ext>
                  </a:extLst>
                </a:gridCol>
              </a:tblGrid>
              <a:tr h="173951">
                <a:tc>
                  <a:txBody>
                    <a:bodyPr/>
                    <a:lstStyle/>
                    <a:p>
                      <a:r>
                        <a:rPr lang="en-ZA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 raised</a:t>
                      </a:r>
                      <a:endParaRPr lang="en-GB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GB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025887554"/>
                  </a:ext>
                </a:extLst>
              </a:tr>
              <a:tr h="5630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Staff morale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improved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channels between Board, Executive Management and staff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Focus on organizational renewal though initiatives such as increased internal communication, enhanced staff benefits and enabling staff to achieve healthy work/life balance by fully capacitating Agency and encouraging staff to take leave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Structured internal communications plan introduced with staff meetings, supported by staff 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weekly newsletters</a:t>
                      </a:r>
                      <a:endParaRPr lang="en-ZA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 initiatives being introduced to uplift staff morale, such as rewards recognition programme and continued staff team building sessions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380159959"/>
                  </a:ext>
                </a:extLst>
              </a:tr>
              <a:tr h="12864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Vacancies and</a:t>
                      </a:r>
                      <a:r>
                        <a:rPr lang="en-ZA" sz="15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Executive Committee members in acting positions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Under-capacitated Community media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CEO: interviews conducted on 15&amp;19 March 2018. 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CFO: shortlist to be conducted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Director: Strategy: shortlist conducted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Director: Projects: shortlist to be conducted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Managers: Finance; Internal Audit and Research: re-advertised. Closing date 29 March 2018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Risk Specialist: shortlist to be conducted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Legal Officer appointed. Start date 04 April 2018</a:t>
                      </a:r>
                    </a:p>
                    <a:p>
                      <a:pPr marL="285750" lvl="0" indent="-28575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Digital Media Coordinator appointed. Start date 16 April 2018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76591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6496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CFC6B-27D2-4623-ACFB-065A0DA2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Arial Unicode MS" panose="020B0604020202020204" pitchFamily="34" charset="-128"/>
                <a:cs typeface="Arial Unicode MS" panose="020B0604020202020204" pitchFamily="34" charset="-128"/>
              </a:rPr>
              <a:t>PCC Meeting with MDDA Staff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0105DC9-0B99-4EC8-AE91-9680BD91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6290DDE-D7A6-4C1D-BB3B-77FD70B461C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62426" y="927419"/>
          <a:ext cx="8783454" cy="545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854">
                  <a:extLst>
                    <a:ext uri="{9D8B030D-6E8A-4147-A177-3AD203B41FA5}">
                      <a16:colId xmlns:a16="http://schemas.microsoft.com/office/drawing/2014/main" xmlns="" val="3609200595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xmlns="" val="515399277"/>
                    </a:ext>
                  </a:extLst>
                </a:gridCol>
              </a:tblGrid>
              <a:tr h="209382">
                <a:tc>
                  <a:txBody>
                    <a:bodyPr/>
                    <a:lstStyle/>
                    <a:p>
                      <a:r>
                        <a:rPr lang="en-ZA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GB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ZA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GB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025887554"/>
                  </a:ext>
                </a:extLst>
              </a:tr>
              <a:tr h="9217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Revision of policies to be aligned with those of </a:t>
                      </a:r>
                      <a:r>
                        <a:rPr lang="en-ZA" sz="15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Benchmarking conducted on job grading and medical aid benefits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During staff meeting of January 2018 staff members made additions to  proposed amendments to staff benefits -</a:t>
                      </a:r>
                      <a:r>
                        <a:rPr lang="en-ZA" sz="15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be presented to Board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380159959"/>
                  </a:ext>
                </a:extLst>
              </a:tr>
              <a:tr h="7053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Monitoring and evaluation capacity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During 2017 academic year, study assistance afforded to employees to improve skills and knowledge. 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Study assistance offered in academic year – 2018.   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76591525"/>
                  </a:ext>
                </a:extLst>
              </a:tr>
              <a:tr h="7053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Cost to Company policy (TCTC)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TCTC model is considered best practice by SARS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TCTC model is progressive model, however it is impacted by grading of posts, employer contribution to Medical Aid and Provident Fund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64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Lack of resource in Information Technology department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Extra post to be made available for IT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5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Decentralisation of MDDA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Establishing provincial operations important in MDDA’s long term goal, given availability of funds.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absence of provincial offices, current organogram developed to ensure adequate capacity for MDDA’s project staff  to cover all 9 provinces.     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6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Compliance with corporate governance and risk management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MDDA is filling vacant positions</a:t>
                      </a:r>
                      <a:r>
                        <a:rPr lang="en-ZA" sz="15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Internal Audit Manager and Risk Management Specialist.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Board appointed 3 independent Audit Committee members</a:t>
                      </a:r>
                      <a:endParaRPr lang="en-GB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408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D8465D-BF55-400B-8282-7EE0D949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AGSA Findings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83C7B70-BBE7-4462-B47D-5B3910857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BFFC-8D92-4980-80AF-4F6590FB2DB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9446563-C831-4627-868A-4B8D2314F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6364038"/>
              </p:ext>
            </p:extLst>
          </p:nvPr>
        </p:nvGraphicFramePr>
        <p:xfrm>
          <a:off x="94592" y="898636"/>
          <a:ext cx="8954815" cy="5792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7406">
                  <a:extLst>
                    <a:ext uri="{9D8B030D-6E8A-4147-A177-3AD203B41FA5}">
                      <a16:colId xmlns:a16="http://schemas.microsoft.com/office/drawing/2014/main" xmlns="" val="536055120"/>
                    </a:ext>
                  </a:extLst>
                </a:gridCol>
                <a:gridCol w="4477409">
                  <a:extLst>
                    <a:ext uri="{9D8B030D-6E8A-4147-A177-3AD203B41FA5}">
                      <a16:colId xmlns:a16="http://schemas.microsoft.com/office/drawing/2014/main" xmlns="" val="1721284123"/>
                    </a:ext>
                  </a:extLst>
                </a:gridCol>
              </a:tblGrid>
              <a:tr h="266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Audit Findings</a:t>
                      </a:r>
                    </a:p>
                  </a:txBody>
                  <a:tcPr marL="50007" marR="500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Progress detail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007" marR="50007" marT="0" marB="0" anchor="ctr"/>
                </a:tc>
                <a:extLst>
                  <a:ext uri="{0D108BD9-81ED-4DB2-BD59-A6C34878D82A}">
                    <a16:rowId xmlns:a16="http://schemas.microsoft.com/office/drawing/2014/main" xmlns="" val="3795810798"/>
                  </a:ext>
                </a:extLst>
              </a:tr>
              <a:tr h="5321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PERFORMANCE INFORMATION </a:t>
                      </a:r>
                    </a:p>
                    <a:p>
                      <a:pPr marL="173038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Technical indicator description vulnerable to misinterpretation</a:t>
                      </a:r>
                    </a:p>
                    <a:p>
                      <a:pPr marL="173038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Measurement basis for targets not reliable</a:t>
                      </a:r>
                    </a:p>
                    <a:p>
                      <a:pPr marL="173038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Cumulative total for Projects funded not in agreement 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007" marR="500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Complete</a:t>
                      </a:r>
                    </a:p>
                    <a:p>
                      <a:pPr marL="173038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MDDA KPI's for 2017/18 APP reviewed in terms of SMART principle and comply with National Treasury guidelines.</a:t>
                      </a:r>
                    </a:p>
                    <a:p>
                      <a:pPr marL="173038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POE's verified and adjustments made in Annual Report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007" marR="50007" marT="0" marB="0"/>
                </a:tc>
                <a:extLst>
                  <a:ext uri="{0D108BD9-81ED-4DB2-BD59-A6C34878D82A}">
                    <a16:rowId xmlns:a16="http://schemas.microsoft.com/office/drawing/2014/main" xmlns="" val="1803460869"/>
                  </a:ext>
                </a:extLst>
              </a:tr>
              <a:tr h="5321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SUPPLY CHAIN MANAGEMENT </a:t>
                      </a:r>
                    </a:p>
                    <a:p>
                      <a:pPr marL="220345" marR="0" indent="-2203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55000"/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Awards above R 30 000 without complying with Preferential Procurement Framework</a:t>
                      </a:r>
                    </a:p>
                    <a:p>
                      <a:pPr marL="220345" marR="0" indent="-2203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55000"/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Three quotations not obtained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007" marR="500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Complete</a:t>
                      </a:r>
                    </a:p>
                    <a:p>
                      <a:pPr marL="173038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MDDA in full conformance with National Treasury, communication of National Treasury updates on SCM</a:t>
                      </a:r>
                    </a:p>
                    <a:p>
                      <a:pPr marL="173038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From 1 April 2017, SCM sourced 3 quotations for all services.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007" marR="50007" marT="0" marB="0"/>
                </a:tc>
                <a:extLst>
                  <a:ext uri="{0D108BD9-81ED-4DB2-BD59-A6C34878D82A}">
                    <a16:rowId xmlns:a16="http://schemas.microsoft.com/office/drawing/2014/main" xmlns="" val="2203733797"/>
                  </a:ext>
                </a:extLst>
              </a:tr>
              <a:tr h="665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FINANCIAL MANAGEMENT </a:t>
                      </a:r>
                    </a:p>
                    <a:p>
                      <a:pPr marL="173038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Assets not recorded separately in asset register, register not complete</a:t>
                      </a:r>
                    </a:p>
                    <a:p>
                      <a:pPr marL="173038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Accounting policy not consistent with prior year</a:t>
                      </a:r>
                    </a:p>
                    <a:p>
                      <a:pPr marL="173038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Incomplete disclosure of leasing arrangements and provisions </a:t>
                      </a:r>
                    </a:p>
                    <a:p>
                      <a:pPr marL="173038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Amortisation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expense incorrectly calculated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007" marR="500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Complete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Each asset given asset code and all assets added to FAR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Issues resolved in </a:t>
                      </a:r>
                      <a:r>
                        <a:rPr lang="en-US" sz="1200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finalisation</a:t>
                      </a: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of 2016/17 AFS.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007" marR="50007" marT="0" marB="0"/>
                </a:tc>
                <a:extLst>
                  <a:ext uri="{0D108BD9-81ED-4DB2-BD59-A6C34878D82A}">
                    <a16:rowId xmlns:a16="http://schemas.microsoft.com/office/drawing/2014/main" xmlns="" val="3274720868"/>
                  </a:ext>
                </a:extLst>
              </a:tr>
              <a:tr h="8293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HUMAN RESOURCES</a:t>
                      </a:r>
                    </a:p>
                    <a:p>
                      <a:pPr marL="173038" marR="0" indent="-12541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HR policy not followed upon termination of employment</a:t>
                      </a:r>
                    </a:p>
                    <a:p>
                      <a:pPr marL="173038" marR="0" indent="-12541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Poor HR  document and record management</a:t>
                      </a:r>
                    </a:p>
                    <a:p>
                      <a:pPr marL="173038" marR="0" indent="-12541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Key positions vacant for longer than six months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007" marR="500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Complete</a:t>
                      </a:r>
                    </a:p>
                    <a:p>
                      <a:pPr marL="21844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 2017/18 FY all Exit interviews and termination procedures conducted </a:t>
                      </a:r>
                    </a:p>
                    <a:p>
                      <a:pPr marL="21844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Document and record management fully instituted</a:t>
                      </a:r>
                    </a:p>
                    <a:p>
                      <a:pPr marL="21844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Ongoing - HR &amp; CA Manager and Officer appointed. 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007" marR="50007" marT="0" marB="0"/>
                </a:tc>
                <a:extLst>
                  <a:ext uri="{0D108BD9-81ED-4DB2-BD59-A6C34878D82A}">
                    <a16:rowId xmlns:a16="http://schemas.microsoft.com/office/drawing/2014/main" xmlns="" val="4205429978"/>
                  </a:ext>
                </a:extLst>
              </a:tr>
              <a:tr h="665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INFORMATION TECHNOLOGY AND GOVERNANCE</a:t>
                      </a:r>
                    </a:p>
                    <a:p>
                      <a:pPr marL="173038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Inadequate Service Level Agreement management</a:t>
                      </a:r>
                    </a:p>
                    <a:p>
                      <a:pPr marL="173038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IT Risk Register</a:t>
                      </a:r>
                    </a:p>
                    <a:p>
                      <a:pPr marL="173038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Application user and administrator activities not monitored</a:t>
                      </a:r>
                    </a:p>
                    <a:p>
                      <a:pPr marL="173038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Inadequate Disaster Recovery Plan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007" marR="500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 progress</a:t>
                      </a:r>
                    </a:p>
                    <a:p>
                      <a:pPr marL="111125" marR="0" lvl="0" indent="-1111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New tender for printer leasing facilities placed, expired contracts terminated </a:t>
                      </a:r>
                    </a:p>
                    <a:p>
                      <a:pPr marL="111125" marR="0" lvl="0" indent="-1111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Updated IT Risk register</a:t>
                      </a:r>
                    </a:p>
                    <a:p>
                      <a:pPr marL="111125" marR="0" lvl="0" indent="-1111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IT Manager monitoring user access information, reported to Managers</a:t>
                      </a:r>
                    </a:p>
                    <a:p>
                      <a:pPr marL="111125" marR="0" lvl="0" indent="-1111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Draft aligning DRP combined with BC pending approval from ICT committee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007" marR="50007" marT="0" marB="0"/>
                </a:tc>
                <a:extLst>
                  <a:ext uri="{0D108BD9-81ED-4DB2-BD59-A6C34878D82A}">
                    <a16:rowId xmlns:a16="http://schemas.microsoft.com/office/drawing/2014/main" xmlns="" val="2872148184"/>
                  </a:ext>
                </a:extLst>
              </a:tr>
              <a:tr h="2745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ADMINISTRATIVE</a:t>
                      </a:r>
                    </a:p>
                    <a:p>
                      <a:pPr marL="111125" marR="0" lvl="0" indent="-1111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Invoices not recorded in correct accounting period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007" marR="500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</a:p>
                    <a:p>
                      <a:pPr marL="173038" marR="0" lvl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 and trade payables adjusted in final 2016/2017 AFS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007" marR="50007" marT="0" marB="0"/>
                </a:tc>
                <a:extLst>
                  <a:ext uri="{0D108BD9-81ED-4DB2-BD59-A6C34878D82A}">
                    <a16:rowId xmlns:a16="http://schemas.microsoft.com/office/drawing/2014/main" xmlns="" val="943306839"/>
                  </a:ext>
                </a:extLst>
              </a:tr>
              <a:tr h="5321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MANAGEMENT AND DISCLOSURES</a:t>
                      </a:r>
                    </a:p>
                    <a:p>
                      <a:pPr marL="111125" marR="0" lvl="0" indent="-1111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control deficiency of risk management &amp; assessment </a:t>
                      </a:r>
                    </a:p>
                    <a:p>
                      <a:pPr marL="111125" marR="0" lvl="0" indent="-1111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Adequacy of investigations for IRFW expenditure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007" marR="500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progress</a:t>
                      </a:r>
                    </a:p>
                    <a:p>
                      <a:pPr marL="173038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 risk management strategy and risk assessment plan approved by ARC </a:t>
                      </a:r>
                    </a:p>
                    <a:p>
                      <a:pPr marL="173038" marR="0" indent="-17303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Theft and Losses Committee policy awaiting Board approval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007" marR="50007" marT="0" marB="0"/>
                </a:tc>
                <a:extLst>
                  <a:ext uri="{0D108BD9-81ED-4DB2-BD59-A6C34878D82A}">
                    <a16:rowId xmlns:a16="http://schemas.microsoft.com/office/drawing/2014/main" xmlns="" val="1135000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590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MDDA Mandate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9C9FF8-086F-44FC-8F62-63AC359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64" b="7350"/>
          <a:stretch/>
        </p:blipFill>
        <p:spPr>
          <a:xfrm>
            <a:off x="323528" y="1189540"/>
            <a:ext cx="8466600" cy="448213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33872" y="4990146"/>
            <a:ext cx="1728192" cy="1196752"/>
            <a:chOff x="1312329" y="378360"/>
            <a:chExt cx="2678310" cy="2115051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1312329" y="378360"/>
              <a:ext cx="2678310" cy="211505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: Rounded Corners 4"/>
            <p:cNvSpPr txBox="1"/>
            <p:nvPr/>
          </p:nvSpPr>
          <p:spPr>
            <a:xfrm>
              <a:off x="1415577" y="589865"/>
              <a:ext cx="2471814" cy="18002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Encourage ownership of, and access to, media by HDGs as well as by historically diminished indigenous language and cultural groups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84646" y="4990146"/>
            <a:ext cx="2065650" cy="1196752"/>
            <a:chOff x="4019262" y="393695"/>
            <a:chExt cx="2678310" cy="2115051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4019262" y="393695"/>
              <a:ext cx="2678310" cy="211505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A" sz="1400" dirty="0"/>
            </a:p>
          </p:txBody>
        </p:sp>
        <p:sp>
          <p:nvSpPr>
            <p:cNvPr id="15" name="Rectangle: Rounded Corners 4"/>
            <p:cNvSpPr txBox="1"/>
            <p:nvPr/>
          </p:nvSpPr>
          <p:spPr>
            <a:xfrm>
              <a:off x="4122510" y="496943"/>
              <a:ext cx="2471814" cy="1908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Encourage the development of human resources and training, and capacity building, within the media industry, especially amongst HDGs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22304" y="4990146"/>
            <a:ext cx="2361272" cy="1196752"/>
            <a:chOff x="1375875" y="3018331"/>
            <a:chExt cx="2551216" cy="2115051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1375875" y="3018331"/>
              <a:ext cx="2551216" cy="211505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: Rounded Corners 4"/>
            <p:cNvSpPr txBox="1"/>
            <p:nvPr/>
          </p:nvSpPr>
          <p:spPr>
            <a:xfrm>
              <a:off x="1479123" y="3121579"/>
              <a:ext cx="2344720" cy="1908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Encourage the channeling of resources to the community media sectors. Raise public awareness with regard to media development &amp; diversity issues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22121" y="4990146"/>
            <a:ext cx="2168007" cy="1196752"/>
            <a:chOff x="3947805" y="3068606"/>
            <a:chExt cx="2765344" cy="2115051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3947805" y="3068606"/>
              <a:ext cx="2765344" cy="211505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: Rounded Corners 4"/>
            <p:cNvSpPr txBox="1"/>
            <p:nvPr/>
          </p:nvSpPr>
          <p:spPr>
            <a:xfrm>
              <a:off x="4051053" y="3171854"/>
              <a:ext cx="2558848" cy="1908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Support initiatives which promote literacy and a culture of reading. Encourage research regarding media development &amp; diversity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4195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MDDA Strategic Five Year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143000"/>
            <a:ext cx="80752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ZA" b="1" dirty="0">
                <a:latin typeface="Arial" panose="020B0604020202020204" pitchFamily="34" charset="0"/>
              </a:rPr>
              <a:t>Lead MDDA Act Review Processes</a:t>
            </a:r>
            <a:r>
              <a:rPr lang="en-ZA" dirty="0">
                <a:latin typeface="Arial" panose="020B0604020202020204" pitchFamily="34" charset="0"/>
              </a:rPr>
              <a:t>: reconfiguration of the MDDA  Act to support changes in the sector. 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ZA" b="1" dirty="0">
                <a:latin typeface="Arial" panose="020B0604020202020204" pitchFamily="34" charset="0"/>
              </a:rPr>
              <a:t>Organisational Renewal: </a:t>
            </a:r>
            <a:r>
              <a:rPr lang="en-ZA" dirty="0">
                <a:latin typeface="Arial" panose="020B0604020202020204" pitchFamily="34" charset="0"/>
              </a:rPr>
              <a:t>review the current MDDA organisation structure, capacity, policy frameworks and funds to promote enhanced organisational delivery. 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ZA" b="1" dirty="0">
                <a:latin typeface="Arial" panose="020B0604020202020204" pitchFamily="34" charset="0"/>
              </a:rPr>
              <a:t>Build Knowledge-based Organisation: </a:t>
            </a:r>
            <a:r>
              <a:rPr lang="en-ZA" dirty="0">
                <a:latin typeface="Arial" panose="020B0604020202020204" pitchFamily="34" charset="0"/>
              </a:rPr>
              <a:t>promote implementation of cutting-edge research responsive to sectoral dynamics.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ZA" b="1" dirty="0">
                <a:latin typeface="Arial" panose="020B0604020202020204" pitchFamily="34" charset="0"/>
              </a:rPr>
              <a:t>Expand Funding and Capacity for Community Media Development: </a:t>
            </a:r>
            <a:r>
              <a:rPr lang="en-ZA" dirty="0">
                <a:latin typeface="Arial" panose="020B0604020202020204" pitchFamily="34" charset="0"/>
              </a:rPr>
              <a:t>review sustainability model to ensure media diversity and transformation.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30000"/>
              <a:buFont typeface="+mj-lt"/>
              <a:buAutoNum type="arabicPeriod"/>
            </a:pPr>
            <a:r>
              <a:rPr lang="en-ZA" b="1" dirty="0">
                <a:latin typeface="Arial" panose="020B0604020202020204" pitchFamily="34" charset="0"/>
              </a:rPr>
              <a:t>Position MDDA as a Leader in the  Community Media Sector</a:t>
            </a:r>
            <a:r>
              <a:rPr lang="en-ZA" dirty="0">
                <a:latin typeface="Arial" panose="020B0604020202020204" pitchFamily="34" charset="0"/>
              </a:rPr>
              <a:t>: contribute to increased Public and Media Sector Awareness in order to influence national policy.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185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BA67E-7B4D-4AB0-BEA8-28D80A74962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506292" y="2079159"/>
            <a:ext cx="3395564" cy="24588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APP for 2018/2019</a:t>
            </a:r>
            <a:endParaRPr lang="en-GB" sz="2400" b="1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7623" y="4861523"/>
            <a:ext cx="2767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Department of Communications strategic objectives</a:t>
            </a:r>
            <a:endParaRPr lang="en-ZA" b="1" dirty="0"/>
          </a:p>
        </p:txBody>
      </p:sp>
      <p:sp>
        <p:nvSpPr>
          <p:cNvPr id="8" name="Arrow: Down 7"/>
          <p:cNvSpPr/>
          <p:nvPr/>
        </p:nvSpPr>
        <p:spPr>
          <a:xfrm rot="17805631">
            <a:off x="2047777" y="1219078"/>
            <a:ext cx="484632" cy="183806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1568" y="89167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ZA" b="1" dirty="0">
                <a:latin typeface="Arial" panose="020B0604020202020204" pitchFamily="34" charset="0"/>
              </a:rPr>
              <a:t>Updated Situational Analysis (findings from Impact Study)</a:t>
            </a:r>
          </a:p>
          <a:p>
            <a:pPr fontAlgn="auto"/>
            <a:endParaRPr lang="en-ZA" b="1" dirty="0"/>
          </a:p>
          <a:p>
            <a:endParaRPr lang="en-US" dirty="0"/>
          </a:p>
        </p:txBody>
      </p:sp>
      <p:sp>
        <p:nvSpPr>
          <p:cNvPr id="10" name="Arrow: Down 9"/>
          <p:cNvSpPr/>
          <p:nvPr/>
        </p:nvSpPr>
        <p:spPr>
          <a:xfrm rot="13189690">
            <a:off x="2361443" y="3515572"/>
            <a:ext cx="484632" cy="128041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/>
          <p:cNvSpPr/>
          <p:nvPr/>
        </p:nvSpPr>
        <p:spPr>
          <a:xfrm rot="3814015">
            <a:off x="6310884" y="1441559"/>
            <a:ext cx="484632" cy="198654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53110" y="456120"/>
            <a:ext cx="2668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ZA" b="1" dirty="0">
                <a:latin typeface="Arial" panose="020B0604020202020204" pitchFamily="34" charset="0"/>
              </a:rPr>
              <a:t>Board Strategic Planning</a:t>
            </a:r>
          </a:p>
          <a:p>
            <a:pPr fontAlgn="auto"/>
            <a:r>
              <a:rPr lang="en-ZA" b="1" dirty="0">
                <a:latin typeface="Arial" panose="020B0604020202020204" pitchFamily="34" charset="0"/>
              </a:rPr>
              <a:t>(New Board members appointed late 2017)</a:t>
            </a:r>
          </a:p>
          <a:p>
            <a:pPr fontAlgn="auto"/>
            <a:endParaRPr lang="en-ZA" b="1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1380" y="4637492"/>
            <a:ext cx="2207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b="1" dirty="0">
                <a:latin typeface="Arial" panose="020B0604020202020204" pitchFamily="34" charset="0"/>
              </a:rPr>
              <a:t>Concerns raised by Portfolio Committee on Communications</a:t>
            </a:r>
            <a:endParaRPr lang="en-US" dirty="0">
              <a:latin typeface="Arial" panose="020B0604020202020204" pitchFamily="34" charset="0"/>
            </a:endParaRPr>
          </a:p>
          <a:p>
            <a:pPr fontAlgn="auto"/>
            <a:r>
              <a:rPr lang="en-GB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4" name="Arrow: Down 13"/>
          <p:cNvSpPr/>
          <p:nvPr/>
        </p:nvSpPr>
        <p:spPr>
          <a:xfrm rot="8094278">
            <a:off x="5292065" y="4371245"/>
            <a:ext cx="484632" cy="843247"/>
          </a:xfrm>
          <a:prstGeom prst="downArrow">
            <a:avLst>
              <a:gd name="adj1" fmla="val 46305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44024" y="947699"/>
            <a:ext cx="2551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x-none" b="1" dirty="0">
                <a:latin typeface="Arial" panose="020B0604020202020204" pitchFamily="34" charset="0"/>
                <a:cs typeface="Arial" panose="020B0604020202020204" pitchFamily="34" charset="0"/>
              </a:rPr>
              <a:t>ocio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x-none" b="1" dirty="0">
                <a:latin typeface="Arial" panose="020B0604020202020204" pitchFamily="34" charset="0"/>
                <a:cs typeface="Arial" panose="020B0604020202020204" pitchFamily="34" charset="0"/>
              </a:rPr>
              <a:t>political and economic environment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/>
            <a:endParaRPr lang="en-ZA" b="1" dirty="0"/>
          </a:p>
          <a:p>
            <a:endParaRPr lang="en-US" dirty="0"/>
          </a:p>
        </p:txBody>
      </p:sp>
      <p:sp>
        <p:nvSpPr>
          <p:cNvPr id="16" name="Arrow: Down 10"/>
          <p:cNvSpPr/>
          <p:nvPr/>
        </p:nvSpPr>
        <p:spPr>
          <a:xfrm rot="406524">
            <a:off x="5032150" y="1607533"/>
            <a:ext cx="484632" cy="84909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3"/>
          <p:cNvSpPr/>
          <p:nvPr/>
        </p:nvSpPr>
        <p:spPr>
          <a:xfrm rot="6319851">
            <a:off x="6036197" y="3173921"/>
            <a:ext cx="484632" cy="109525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76137" y="3108213"/>
            <a:ext cx="2176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x-none" b="1" dirty="0">
                <a:latin typeface="Arial" panose="020B0604020202020204" pitchFamily="34" charset="0"/>
                <a:cs typeface="Arial" panose="020B0604020202020204" pitchFamily="34" charset="0"/>
              </a:rPr>
              <a:t>National Development Plan (NDP)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macro </a:t>
            </a:r>
            <a:r>
              <a:rPr lang="x-none" b="1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row: Down 13"/>
          <p:cNvSpPr/>
          <p:nvPr/>
        </p:nvSpPr>
        <p:spPr>
          <a:xfrm rot="11116627">
            <a:off x="3838755" y="4322895"/>
            <a:ext cx="484632" cy="843247"/>
          </a:xfrm>
          <a:prstGeom prst="downArrow">
            <a:avLst>
              <a:gd name="adj1" fmla="val 46305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39334" y="5177794"/>
            <a:ext cx="3134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x-none" b="1" dirty="0">
                <a:latin typeface="Arial" panose="020B0604020202020204" pitchFamily="34" charset="0"/>
                <a:cs typeface="Arial" panose="020B0604020202020204" pitchFamily="34" charset="0"/>
              </a:rPr>
              <a:t>ommunity media sector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x-none" b="1" dirty="0">
                <a:latin typeface="Arial" panose="020B0604020202020204" pitchFamily="34" charset="0"/>
                <a:cs typeface="Arial" panose="020B0604020202020204" pitchFamily="34" charset="0"/>
              </a:rPr>
              <a:t>broader media environm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row: Down 7"/>
          <p:cNvSpPr/>
          <p:nvPr/>
        </p:nvSpPr>
        <p:spPr>
          <a:xfrm rot="16857460">
            <a:off x="1956218" y="2412353"/>
            <a:ext cx="484632" cy="115483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1387" y="2355306"/>
            <a:ext cx="2028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ZA" b="1" dirty="0">
                <a:latin typeface="Arial" panose="020B0604020202020204" pitchFamily="34" charset="0"/>
              </a:rPr>
              <a:t>Review of KPIs in terms of SMART principle</a:t>
            </a:r>
          </a:p>
          <a:p>
            <a:pPr fontAlgn="auto"/>
            <a:endParaRPr lang="en-Z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37048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23729</TotalTime>
  <Words>2604</Words>
  <Application>Microsoft Office PowerPoint</Application>
  <PresentationFormat>On-screen Show (4:3)</PresentationFormat>
  <Paragraphs>512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2_Office Theme</vt:lpstr>
      <vt:lpstr>Slide 1</vt:lpstr>
      <vt:lpstr>Contents</vt:lpstr>
      <vt:lpstr>External issues raised by PCC</vt:lpstr>
      <vt:lpstr>PCC Meeting with MDDA Staff</vt:lpstr>
      <vt:lpstr>PCC Meeting with MDDA Staff</vt:lpstr>
      <vt:lpstr>AGSA Findings</vt:lpstr>
      <vt:lpstr>MDDA Mandate</vt:lpstr>
      <vt:lpstr>MDDA Strategic Five Year Priorities</vt:lpstr>
      <vt:lpstr>Slide 9</vt:lpstr>
      <vt:lpstr>Revised MDDA Strategy Map</vt:lpstr>
      <vt:lpstr>Impact Study findings</vt:lpstr>
      <vt:lpstr>Human Resources - Organogram</vt:lpstr>
      <vt:lpstr>APP: Core Programmes</vt:lpstr>
      <vt:lpstr>APP: Core Programmes</vt:lpstr>
      <vt:lpstr>APP: Core Programmes</vt:lpstr>
      <vt:lpstr>APP: Core Programmes</vt:lpstr>
      <vt:lpstr> APP: Programme 1 - Governance and Administration</vt:lpstr>
      <vt:lpstr>Revenue Analysis</vt:lpstr>
      <vt:lpstr>Expenditure Analysis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LANGBRIDGE</dc:creator>
  <cp:lastModifiedBy>PUMZA</cp:lastModifiedBy>
  <cp:revision>253</cp:revision>
  <cp:lastPrinted>2018-04-05T10:19:08Z</cp:lastPrinted>
  <dcterms:created xsi:type="dcterms:W3CDTF">2017-07-04T10:53:39Z</dcterms:created>
  <dcterms:modified xsi:type="dcterms:W3CDTF">2018-04-23T10:07:48Z</dcterms:modified>
</cp:coreProperties>
</file>