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3589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6300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4529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1685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42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415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777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805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3880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8504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5C4C-BD35-4012-93BA-F4B69981C714}" type="datetimeFigureOut">
              <a:rPr lang="en-ZA" smtClean="0"/>
              <a:pPr/>
              <a:t>2018/04/19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E0E0-14AD-49B3-BEE7-25C08ED47B3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4701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0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9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86" y="679269"/>
            <a:ext cx="556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Two categories of corruption</a:t>
            </a:r>
          </a:p>
          <a:p>
            <a:endParaRPr lang="en-ZA" dirty="0"/>
          </a:p>
          <a:p>
            <a:r>
              <a:rPr lang="en-ZA" dirty="0" smtClean="0"/>
              <a:t>Petty </a:t>
            </a:r>
          </a:p>
          <a:p>
            <a:r>
              <a:rPr lang="en-ZA" dirty="0" smtClean="0"/>
              <a:t>Grand 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5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744583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RAISING THE VOLUME OF REPORTS + RECOMMENDATION 1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2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6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5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</Words>
  <Application>Microsoft Office PowerPoint</Application>
  <PresentationFormat>Custom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Kavisha Pillay</dc:creator>
  <cp:lastModifiedBy>PUMZA</cp:lastModifiedBy>
  <cp:revision>3</cp:revision>
  <dcterms:created xsi:type="dcterms:W3CDTF">2018-04-16T08:10:36Z</dcterms:created>
  <dcterms:modified xsi:type="dcterms:W3CDTF">2018-04-19T13:43:26Z</dcterms:modified>
</cp:coreProperties>
</file>